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mid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84" r:id="rId5"/>
    <p:sldId id="306" r:id="rId6"/>
    <p:sldId id="300" r:id="rId7"/>
    <p:sldId id="307" r:id="rId8"/>
    <p:sldId id="308" r:id="rId9"/>
    <p:sldId id="301" r:id="rId10"/>
    <p:sldId id="287" r:id="rId11"/>
    <p:sldId id="302" r:id="rId12"/>
    <p:sldId id="309" r:id="rId13"/>
    <p:sldId id="303" r:id="rId14"/>
    <p:sldId id="310" r:id="rId15"/>
    <p:sldId id="288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13" autoAdjust="0"/>
    <p:restoredTop sz="93120" autoAdjust="0"/>
  </p:normalViewPr>
  <p:slideViewPr>
    <p:cSldViewPr snapToGrid="0">
      <p:cViewPr varScale="1">
        <p:scale>
          <a:sx n="108" d="100"/>
          <a:sy n="108" d="100"/>
        </p:scale>
        <p:origin x="9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A4395-BCFB-40BD-8643-DF26405291A6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7550-8885-453D-9AD3-343D5CEF35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6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8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74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2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7550-8885-453D-9AD3-343D5CEF359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1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57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806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954F7-89EE-4107-A171-2C2172A4E198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0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0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8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0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6080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5044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26045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8947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0839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9582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27002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695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24" y="4597399"/>
            <a:ext cx="9576247" cy="560027"/>
          </a:xfrm>
          <a:prstGeom prst="rect">
            <a:avLst/>
          </a:prstGeom>
        </p:spPr>
      </p:pic>
      <p:sp>
        <p:nvSpPr>
          <p:cNvPr id="9" name="五边形 8"/>
          <p:cNvSpPr/>
          <p:nvPr userDrawn="1"/>
        </p:nvSpPr>
        <p:spPr>
          <a:xfrm>
            <a:off x="0" y="152400"/>
            <a:ext cx="508000" cy="355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/>
        </p:nvSpPr>
        <p:spPr>
          <a:xfrm>
            <a:off x="508000" y="1524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42639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33169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3728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223400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24580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31608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91525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404746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9426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6285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7733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8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4158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258721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 userDrawn="1"/>
        </p:nvGrpSpPr>
        <p:grpSpPr bwMode="auto">
          <a:xfrm>
            <a:off x="0" y="156450"/>
            <a:ext cx="320389" cy="372976"/>
            <a:chOff x="0" y="0"/>
            <a:chExt cx="454152" cy="521208"/>
          </a:xfrm>
        </p:grpSpPr>
        <p:sp>
          <p:nvSpPr>
            <p:cNvPr id="3" name="矩形 59"/>
            <p:cNvSpPr>
              <a:spLocks noChangeArrowheads="1"/>
            </p:cNvSpPr>
            <p:nvPr/>
          </p:nvSpPr>
          <p:spPr bwMode="auto">
            <a:xfrm>
              <a:off x="0" y="0"/>
              <a:ext cx="301752" cy="521208"/>
            </a:xfrm>
            <a:prstGeom prst="rect">
              <a:avLst/>
            </a:prstGeom>
            <a:solidFill>
              <a:srgbClr val="FF7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  <p:sp>
          <p:nvSpPr>
            <p:cNvPr id="4" name="矩形 60"/>
            <p:cNvSpPr>
              <a:spLocks noChangeArrowheads="1"/>
            </p:cNvSpPr>
            <p:nvPr/>
          </p:nvSpPr>
          <p:spPr bwMode="auto">
            <a:xfrm>
              <a:off x="301752" y="0"/>
              <a:ext cx="152400" cy="521208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en-US" sz="1317">
                <a:solidFill>
                  <a:srgbClr val="FFFFFF"/>
                </a:solidFill>
              </a:endParaRPr>
            </a:p>
          </p:txBody>
        </p:sp>
      </p:grpSp>
      <p:sp>
        <p:nvSpPr>
          <p:cNvPr id="5" name="文本框 6"/>
          <p:cNvSpPr>
            <a:spLocks noChangeArrowheads="1"/>
          </p:cNvSpPr>
          <p:nvPr userDrawn="1"/>
        </p:nvSpPr>
        <p:spPr bwMode="auto">
          <a:xfrm>
            <a:off x="370720" y="200093"/>
            <a:ext cx="3099046" cy="28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95" tIns="32247" rIns="64495" bIns="32247">
            <a:spAutoFit/>
          </a:bodyPr>
          <a:lstStyle/>
          <a:p>
            <a:r>
              <a:rPr lang="zh-CN" altLang="en-US" sz="1411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单击此处添加您要的标题</a:t>
            </a:r>
          </a:p>
        </p:txBody>
      </p:sp>
    </p:spTree>
    <p:extLst>
      <p:ext uri="{BB962C8B-B14F-4D97-AF65-F5344CB8AC3E}">
        <p14:creationId xmlns:p14="http://schemas.microsoft.com/office/powerpoint/2010/main" val="18716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EED4A5-43D0-4015-8366-E2D3FD2AD332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AA36BB4-27E1-4F08-99B9-BBB566960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67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3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3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6F953-BEE8-4C08-BEF0-98C348E3F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05146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42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248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67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C709B-91CA-425D-B2BC-27E7F899750A}" type="datetimeFigureOut">
              <a:rPr lang="zh-CN" altLang="en-US" smtClean="0"/>
              <a:t>2021/2/20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69C4E-E50C-4F8F-BC30-CA875A2EFE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265" y="3002087"/>
            <a:ext cx="3458004" cy="2083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465020" y="1624606"/>
            <a:ext cx="7012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IẾT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41: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Khái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hữu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hóa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hữu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Cấu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tạo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hữu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cơ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1526289" y="330365"/>
            <a:ext cx="695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		</a:t>
            </a:r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CHƯƠNG 4: </a:t>
            </a:r>
          </a:p>
          <a:p>
            <a:r>
              <a:rPr lang="en-US" altLang="zh-CN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HIĐROCACBON – NHIÊN LIỆU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7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decel="3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4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2076450" y="1739982"/>
            <a:ext cx="7717278" cy="1092118"/>
            <a:chOff x="2169951" y="965687"/>
            <a:chExt cx="4529110" cy="583903"/>
          </a:xfrm>
        </p:grpSpPr>
        <p:grpSp>
          <p:nvGrpSpPr>
            <p:cNvPr id="84" name="Group 11"/>
            <p:cNvGrpSpPr>
              <a:grpSpLocks/>
            </p:cNvGrpSpPr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86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3166192" y="1107978"/>
              <a:ext cx="3532869" cy="30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hóa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hữu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cơ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90477" y="1362259"/>
            <a:ext cx="1069469" cy="956528"/>
            <a:chOff x="2370146" y="833266"/>
            <a:chExt cx="483806" cy="432714"/>
          </a:xfrm>
        </p:grpSpPr>
        <p:grpSp>
          <p:nvGrpSpPr>
            <p:cNvPr id="89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91" name="圆角矩形 8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2478485" y="860570"/>
              <a:ext cx="315592" cy="37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 smtClean="0">
                  <a:solidFill>
                    <a:schemeClr val="bg1"/>
                  </a:solidFill>
                </a:rPr>
                <a:t>II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09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207818"/>
            <a:ext cx="8254496" cy="1142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140" y="786809"/>
            <a:ext cx="8338590" cy="701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468582" y="2315441"/>
            <a:ext cx="1143000" cy="1219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2611582" y="2848841"/>
            <a:ext cx="990600" cy="4571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>
            <a:off x="2611582" y="2848841"/>
            <a:ext cx="685800" cy="8382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3449782" y="1705841"/>
            <a:ext cx="19812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3602182" y="2544041"/>
            <a:ext cx="1828800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polime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3297382" y="3382241"/>
            <a:ext cx="2570018" cy="68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 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 flipV="1">
            <a:off x="2611582" y="2163041"/>
            <a:ext cx="838200" cy="6858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9257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thuoc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600450"/>
            <a:ext cx="1981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pic_tyre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600450"/>
            <a:ext cx="2057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l_fi" descr="http://images7.dantri.com.vn/Uploaded/quangcao/quaPNVN5_171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328" y="3639893"/>
            <a:ext cx="1897209" cy="1403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7" name="il_fi" descr="http://www.24h.com.vn/upload/3-2010/images/2010-08-04/1280902525-khach-mua-xang-sinh-ho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9484" y="1227225"/>
            <a:ext cx="2118684" cy="1669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626" name="Picture 2" descr="0015-0603-0910-5039_photo_science_and_education_concept_chemistry_lab_flasks_still_life[1]"/>
          <p:cNvPicPr>
            <a:picLocks noChangeAspect="1" noChangeArrowheads="1"/>
          </p:cNvPicPr>
          <p:nvPr/>
        </p:nvPicPr>
        <p:blipFill>
          <a:blip r:embed="rId6">
            <a:lum bright="-6000" contrast="-24000"/>
          </a:blip>
          <a:srcRect/>
          <a:stretch>
            <a:fillRect/>
          </a:stretch>
        </p:blipFill>
        <p:spPr bwMode="auto">
          <a:xfrm>
            <a:off x="2327047" y="1221999"/>
            <a:ext cx="1970179" cy="167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1306905_vai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6609" y="1221999"/>
            <a:ext cx="1973098" cy="16771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2" name="Picture 2" descr="http://t1.gstatic.com/images?q=tbn:ANd9GcT93m2BKOldjtXwllk3Mp8K5ivgiRpzIAoU7fHKrPDEY0VuX-c&amp;t=1&amp;h=192&amp;w=193&amp;usg=__iP9JOHd0x9oIE27Nrb7Fylvaqe4=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600450"/>
            <a:ext cx="2514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8" descr="http://www.ecvn.com/ROOT/offerUpload/44fffdfffd6b326b21fffdfffdfffd3cfffd392972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1177529"/>
            <a:ext cx="2209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10"/>
          <p:cNvSpPr txBox="1">
            <a:spLocks noChangeArrowheads="1"/>
          </p:cNvSpPr>
          <p:nvPr/>
        </p:nvSpPr>
        <p:spPr bwMode="auto">
          <a:xfrm>
            <a:off x="7086600" y="720329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6858000" y="3028950"/>
            <a:ext cx="213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altLang="en-US" sz="32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AutoShape 10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/>
          <p:cNvSpPr>
            <a:spLocks noChangeAspect="1" noChangeArrowheads="1"/>
          </p:cNvSpPr>
          <p:nvPr/>
        </p:nvSpPr>
        <p:spPr bwMode="auto">
          <a:xfrm>
            <a:off x="144463" y="-434579"/>
            <a:ext cx="1524000" cy="9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6397" name="AutoShape 12" descr="data:image/jpg;base64,/9j/4AAQSkZJRgABAQAAAQABAAD/2wCEAAkGBhQSEBQUEhQVFBUUFxUUFxgXFRQXGBgVFxUWFBgWFBoXGyYeFxkkGRQVHy8gIygqLC0sFiAxNTAqNSYrLCkBCQoKDgwOGg8PGjQkHyQtMSotKiosLCopKSwqMSwpLCw0KSkvKiwpKSwsLTUsLSkpKS8wNCwpLCwxKSwsKSwsLv/AABEIAH8AoAMBIgACEQEDEQH/xAAbAAACAgMBAAAAAAAAAAAAAAAFBgIEAQMHAP/EAEUQAAIBAgUBBAYFCAgHAQAAAAECAwARBAUSITEGEyJBUTJhcYGRsSNSocHRBxUzQlNikvAUQ3KDorLS4RdUY4KjwtMW/8QAGwEAAgMBAQEAAAAAAAAAAAAAAAQBAgMFBgf/xAAvEQABBAECAwYGAgMAAAAAAAABAAIDESEEMQUSQRMiUWFxkRQyUoGh0RXwM7HB/9oADAMBAAIRAxEAPwB/rIrAqQqiqsWr1qlXqEKNq9apWr1qEKJFQIrYRUGoQtajvCraDeqq81vGMUc3qQVKuRj+fhW5Voeubxj61bkziI+dSSoV0Cl3r9JDgJRCbSEx6Sf7Yv8AZejyY+M8Gh3UUymA2IPeX281FoXHEzvHQ/pItY81q7h+uU4kRkPrFNLKDzvVPEZVG47yD4VkhV8PnkMnouPeRVuOYFtiKD4ro+I7r3T6qFjpmVJAFla3topSnVp1HJHxqvLm0S8uPiKEJ0sT6UjH31Yj6Ti8bmhQuhAVKsWqVaIWLV61SFeoU0vWrBFZr1CKUTUDWw1AihFLU1TTAahubVFqW/ykdVy4HBiSDSHeRYwWFwo0sxNjsTZbe+jF0pTbH08p8TW5elR4E1w7C/lQzewIaE3uQGWFTtvwSD4UYwH5Uc0vaQwg7WtEjXHBPdlHjRhHKV1eXp1gDY3pVxUTKxV7gryDS/8A8WMwXTeKBgxUfopV9JlUd4SEeNO+aFZcUAb2tY28SCw+6qPcBQRylATUSab4sPEvESe0i/zq1G4HCoPYi/hU8tqKSLeqrA9oNj8K6cuIPq+ArYJz50cqhc8tUrU/TxK4s6q3tApCYbn2mgikBMwrNYFZvVlKzXq9XqFK9Xq9XqEL1QapXqLUWhVsWO49/qt8NJpN/KPhNeCwZKl40ngaTTY/RiMgnvW2NwLnz3pxxrfRv/Zb5GqmZx3gXewXSSbngL42G9K6mbsWmTwWkTA51EpA/wD2MLYuCYozFHcn6XD2VHfW7KpdiW06EsSBYEi16zgeokSSEdk5McGJBYQdpqeSV2gjJi1fRqH1Eje4HlTL9H+0iBI1A30m3mL1dws3AE0Z8rSm58BsG34rkv4u3o33v9LoDRt+tKWBxquMFh1ilWQy4ftHkgddQ1SzTFHdbhr6EJJ7yjgU44VvpE9l/jc0RhVlRtW55AuxB299B0xao4PkBsNvC3w2rTSas6p3NQAAxRu0tLGIxV2mNDVmOheGzVWAIB+w1bTNB+98RXZY4JUoggNb1FDkzhfJviK3LnA+q3xrRUV4LSFJ6R9p+Zo7mvWKwkKU3YEi7W8beVKjZvGSTfkk8+ZvVHEIpMJzuMeNROfx0u4DLpJidFu7a92A58vOjWD6U/aG/qBCj47k0nNrYojT3AFatjLtltPUiVcyvMBM4Fiq7nUQbeweupR5WFGlUQD2XPvJJq5LmEmjQYiwGw0mP7O8LVizimnO7grGFyJrl0VvTJ94/Chk2XTdpZADHcAOSBsfV42qhg5plkLmNyttl1Ixvfmwb76KnqKS20EhP92v2ltqs3iemcLLwPuoMTvBZbKN7GYevu7+7eqedYB0VTBrlJNmFhxa99uPKgOBbMTKDOiBCxJCOC2nwB23PFMkXUxXuiCS/qQAe8s1SziOmfffArzCkwuCVpsXMrKsqugYhdwRztsfPej+Iw5Kgc28zvxbeqOaYfFTz67RrGANKlgWvtctba/lapRy4pfSg1jwKSJe3rDW3pKfW6SZpjc/B81o2N7chRmwEp9DSux5TV8iNuazDls43tDe437Ijb1WNwa3pmzD0oZU9qg/5WNWos68Aj3/ALDfhSY0OhIxL/padtL4LSmBnJsSliCD3GvuCLjf2ULTpMS4uTtGJSMRrYXUMdAJJtvbcbUwPmMlriJyfIlF+0t91C8mxMpaQyjS0jF7bXAvpANvZTOj+FgJbE+7VHl78uCN4XJIVAFgAPV+NXo8sh8r/D8KW8dnqwkazp1Gw53Ni1tvUpNbML1Ar+gdVtjY8H17U4eJ6ZnzX60aWfYvIsJoXLox+qPgK2DAx/VFAFzj1Gt8ebeo/ZUfzWj+v8FHYP8ABbs56VwuJW0sYJF7MCQy3+qQdq411N042ExBiuWU95G8SpuN/WCLV1Rs5mKq2mMCQkLvIx2JtqAAHh50p9WBnkjZyrHR+qpUWuDbdifE11CQ9thY7HKzlcOkt7B86GyZ5M2PmgR1WOGPtCezVmuAtxuRyWopADFcykKDsL+fNLbZPIZcYwlw9sWNFyzkol97LpsTa3jXm3xw/FSmah3QBYvJIz9haca2QsaWgnOVfhz/ABBELdwtNIVEQUEaAdzrB52pqjUhe9YnzG219qWvzEinCCKVNGGvcNe7E76hta997VNMJiQr2xKXcq19RJBC6SAdG2o2YfVtbeuNqIoZT3HAD0I6/pdOc91pDc1mkzW+de/38aBRYfEh0JxKlRu4sN2t4d3Zdht4c1AYDGeGKXlbEgHbSb37u41cjx24tSfwjL/yD8/pK8zvpKYPw8698ORQbK8unSW7zBozqJT0jqPmSo1eBvtbjwrenUELNpDHUb6Rp3bS/Ztp8zq8Obb8Vk/THmqM8w8QgOxkUiV/v8axq/m9CR1TB3Tdhq7MDubntRqTa99xvW6LOomR3BOiMEs2nYWFyPMmxHxqDpJm7tKnnb4oiT/N6wPd4+NDpc7jUkNqWxAN19FtBkCmx9Iotx7RUD1HELelYhWB0ixDxtMpBv8AURjbna1SNJMdmo52+KLKfZ4eNDJ8UVxwUfsFP/kkq1gMesqllvsQCCLEHSrj4qyn30PmkU4/T4iBD7tb01w5pj1FOGQFDzbcLbnOVriCupmGnVsptfUNJubXG1xcfWNQhyp12Sd1FybaUIuWZjyPWPhVHNcXLHMFE0Q7VisaODckC+kED76iuOx6/wBTC/scrTErZiSA4ctmr9fMLcRYw4e6MDBTnjEW2/ZId9t+fOjMCmwvudt/OlbDZ9imBth0bSSraZlOkixIO+xsb2NW8PnGLdQyYZCpFwwmVgR5gjYj10hLp5XfNWPMK3YEdR7o3FAWggIFwqlz/it86C9RR3dPUvzphwcgGHiU7FoBbb9y5+dDcygu3uFfSoxUbR5BcF26zmOBV1AYXAN6oDKIvqfafxoziuKpyOFUs2wUFj7FGon4A14njbnDVkA7gLp6aRwjwVz7O/yg4fC4iSBsM7GNtN1kWx2B8tqd8DCkkaOFsHVXAve2pQ1r+PNcEzbGRTRPK2sYmTESSG4OkxOBYKfNWB/irp/QGfu+TvoGubCrIirzewLx7eOxt/203xLhojgY6PBsA5PXF+lqsepe5xBKdlwQ8vmamMMPKuCZV1UHkdsdLjGLW0vDNpKHe50HY+zaifVObMuEwUmHxUrEiWKRg8i6ijhl1qT3W0yb+7msXcBkDg0v361jx3UfFYXauzArnnV2dyYTGQQwYVZEYpKLq7FpDIWPZG/cILH3sfDagefJisDh8JjIMXOwmVNayOWAdk7S3kUI1bHy9dDOrOpJJZcPNHJLGJ4kd0Ej6RIHaN9IvYDuX99McP4YY5Ofm5mmx1GQqSS8wo4K7C3T8G30Ysui27baBpQix2IGwPND+o4f6Ngp3ggDtot2feKkMQpYqDv3d7jfbmuf/lNxcsOZp2Mki6hHJp7R9OvUR6JNgO6NqK9QdMTYXBYueXFSSyt2TBgzppfWQ4Fm3B1W91ZR6Tl7J8kthxFNznIxv+VJfuANkd6HkbF4YS4mEB9dgSGs6qAFcq3J3K39VMAyiHYCNbCwHPkyW/hdhbyauPdqxyLtS8msYoqG1v6LILg77juiq+a4KU5ThsTJPI15GiSO/dVBrN/WxZTz4UzJw0ySFwk5QXVWfxlUEtDZdyw2GWMaVUKPIfM/ZS9M4GaPc79jH8De1WOhsQz5dhmclmMe5JuTZmUXPsA+FAMzkP56fy7CEfP8a5ehhLdVIxx2Bz40QmC7ughUuqcYHxIYnQ0DqYydVhpk1MTa19QCj3Uto8iSAJKxD9ra0jjS5SwZnFtVnuwUjw5NdUkQMLMAR6wD86H4rp+Jh3YY7332t8vGn4+JMj7hGPstyIHDLaPklTJpZQ/0szlS07yFHZO0ZkQRkgb+kpv7au9OYiaGSEySt2cYUMgkJUqIXVwEGxvIVPuoynSic9jHe/m3+ur6dLxLGzNGg0o5tZjwpOxL7VWTXxuBbjONgrhulHR3umsCywbnaD/0QG+/NRaO9bJDuo8obf5BzU1G1evHyhcI7qjmOKCKSeBbilDrHPGfByx4eN3klXs9tICqfSJufq3HvpkxID7Hg7GhaDCFwgdtRZl54KsIzfyGo2F+a8txRobqmy8t0L9l09IYTGWyGjfRAhFA+Tph5IHLpDpC6V1iax7yG+3eN+eKUuioMXhDiFaGVVnhdNS2ukgBMbjfaxNrjwNdU/N2GuPpOePpF32v8jU48rw54e9rE98bX4vtSEfEixr2llhxvNpp0WldVEilzfPpHxOGKSZYoxTBQZ0KKL3F37vid7g7b0udRZH/AEXA4dGP0jSyu/kt0jVVB8T3d67h+Z4Lel/iHP8AJpX636AkxgjWB4kVLsTI7FiTtYALa1hTmj4s0Pax3dbdm7/7fssZoYAwlhJPRJea4vFY7B4TDrAI0iVO+ZF75CFFa3IFtW255qpn3Tzk4dMOupYIlQsXjGty7OzKNV9Op7D2V07JOhkSCNMSqtJGAupHexC+idwLHn+TWyfpmBWsICQLWIktyRJYAkWAYVdvFo2v5Ithfob67oEMNd67XPetIpcbjUmii0hUj2aSK5IJc2s3G9qaOss6/pWBeKNO/JpJu8YCAMCSTffddO1EZMnw6bjDkf3qjYC54b6t6l+ZIiSI8Nq1gA6ZBuTZitr+FYu1DHmOm/J8v9tWDYBd3lc4ODl/Nv8AQyqBu3M2rtVtYILrbm+/yrfjsPLLluHwYVA0Mhct2q2a+rSAo3v9JXSG6PJFzgTtci8o3vYMBY33VfsqD5Amuy4PURwdYHBHHjyKcfrHNItmbv7+6zDIOloV0z1AMNhIoJQA8KlDZtjy4PHk3FV4Je2zOd+O5ELeXdG1N+F6OQp3sMoPFr6traR9lqV42WHN8SrqURxGFYghNQQXBPhSkTLle8MIJBOdtxstHSxNaAxFMZjhEAWvYkjw++pw5rH5keHon5i9b8XhpAwKBStiSDe5PhY+XNVkiv8ApMPa/NtJ921ISQct87T/AH1WJdexV6HNIj+uv21ZlxStDLpYGyOD/CR99UEwkP7Nhfwsw9VWmRFhk0qVGne9xyQPGlOyZzigdwizSv4XEM7KWtcqy+iRsJlta/qXmisXFAcHqIstzt6tryObHTsthp3o9EtgAa+k9FzFVlyg3unw/wB6ET5FiQ+uOHBlr6tTBw1+Qbg802g1K9JT6aKU28LRriNkmDI8aTcxYD2/TXFWY8lxvGnAja1tM528vSFNgNSpY8P0/wBKt2jvFKpyTGH/AJLx/Um/11hMjxlh3sGCP+lOfm9NN6wTUfx2m+hHaO8UujJ8aeZsN7oJf/pWjEdMYh/SlwxO3OGY8bDmWmnVUWNS3h+macMCO0ceqXMu6TPad+SEgA7Jh1Qm4tsxc2FrjijS5GsB1xJtve3O9vwrEuDDNqDFW4JG9/aDtVWaaSJ1Zn1pYi2kCx8z50xHpYWd4Nyql7vFHI3a3oWobm5ERDi25s3AOokW3qzFmykXt86H5rlkeIszg32KkEi1uCBe16Ze0HoqAq/hGkI9XrIqtmOWo20iq4bm4BqpFhplO0ikfvIb++zWNXLH9Y3Pst8KHAOGVIwUHHTSr+hlki/d2dP4X491qx+bMQP1oX9qvGfsLCjBr1UDRsrWULTDTD+riP8AeH/RW5YJjysQ95b7NIq/XqAxl4A9lGVojhP6zXt4AaV+AqZNTNazW6qv/9k="/>
          <p:cNvSpPr>
            <a:spLocks noChangeAspect="1" noChangeArrowheads="1"/>
          </p:cNvSpPr>
          <p:nvPr/>
        </p:nvSpPr>
        <p:spPr bwMode="auto">
          <a:xfrm>
            <a:off x="144463" y="-434579"/>
            <a:ext cx="1524000" cy="90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6398" name="TextBox 10"/>
          <p:cNvSpPr txBox="1">
            <a:spLocks noChangeArrowheads="1"/>
          </p:cNvSpPr>
          <p:nvPr/>
        </p:nvSpPr>
        <p:spPr bwMode="auto">
          <a:xfrm>
            <a:off x="533400" y="6858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9" name="TextBox 10"/>
          <p:cNvSpPr txBox="1">
            <a:spLocks noChangeArrowheads="1"/>
          </p:cNvSpPr>
          <p:nvPr/>
        </p:nvSpPr>
        <p:spPr bwMode="auto">
          <a:xfrm>
            <a:off x="2514600" y="720329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0" name="TextBox 10"/>
          <p:cNvSpPr txBox="1">
            <a:spLocks noChangeArrowheads="1"/>
          </p:cNvSpPr>
          <p:nvPr/>
        </p:nvSpPr>
        <p:spPr bwMode="auto">
          <a:xfrm>
            <a:off x="4648200" y="74295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TextBox 12"/>
          <p:cNvSpPr txBox="1">
            <a:spLocks noChangeArrowheads="1"/>
          </p:cNvSpPr>
          <p:nvPr/>
        </p:nvSpPr>
        <p:spPr bwMode="auto">
          <a:xfrm>
            <a:off x="4267200" y="31051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2" name="TextBox 12"/>
          <p:cNvSpPr txBox="1">
            <a:spLocks noChangeArrowheads="1"/>
          </p:cNvSpPr>
          <p:nvPr/>
        </p:nvSpPr>
        <p:spPr bwMode="auto">
          <a:xfrm>
            <a:off x="2133600" y="31051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alt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3" name="TextBox 12"/>
          <p:cNvSpPr txBox="1">
            <a:spLocks noChangeArrowheads="1"/>
          </p:cNvSpPr>
          <p:nvPr/>
        </p:nvSpPr>
        <p:spPr bwMode="auto">
          <a:xfrm>
            <a:off x="0" y="310515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endParaRPr lang="en-US" altLang="en-US" sz="2800" b="1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4" name="Rectangle 33"/>
          <p:cNvSpPr>
            <a:spLocks noChangeArrowheads="1"/>
          </p:cNvSpPr>
          <p:nvPr/>
        </p:nvSpPr>
        <p:spPr bwMode="auto">
          <a:xfrm>
            <a:off x="152400" y="132160"/>
            <a:ext cx="8991600" cy="6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Một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số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hình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ảnh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sản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phẩm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ngành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hóa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sz="28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hữu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itchFamily="18" charset="0"/>
              </a:rPr>
              <a:t>cơ</a:t>
            </a: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altLang="en-US" sz="28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0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3"/>
            <a:ext cx="3232224" cy="52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BIẾT?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875492"/>
            <a:ext cx="8238531" cy="34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9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2255" y="128885"/>
            <a:ext cx="16580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69232" y="1310055"/>
            <a:ext cx="2590800" cy="286346"/>
            <a:chOff x="2132806" y="1752600"/>
            <a:chExt cx="2439194" cy="305594"/>
          </a:xfrm>
        </p:grpSpPr>
        <p:cxnSp>
          <p:nvCxnSpPr>
            <p:cNvPr id="29" name="Straight Connector 28"/>
            <p:cNvCxnSpPr/>
            <p:nvPr/>
          </p:nvCxnSpPr>
          <p:spPr>
            <a:xfrm rot="5400000">
              <a:off x="1981200" y="1905000"/>
              <a:ext cx="304800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2133600" y="1752600"/>
              <a:ext cx="2438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721632" y="874208"/>
            <a:ext cx="20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4432" y="309618"/>
            <a:ext cx="353616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CO; CO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2;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cacbonnat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36432" y="1428750"/>
            <a:ext cx="285036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66576" y="2343150"/>
            <a:ext cx="2850368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Hiđrocacbon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O; N;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50432" y="2114550"/>
            <a:ext cx="11430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000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>
            <a:stCxn id="35" idx="3"/>
            <a:endCxn id="33" idx="1"/>
          </p:cNvCxnSpPr>
          <p:nvPr/>
        </p:nvCxnSpPr>
        <p:spPr>
          <a:xfrm flipV="1">
            <a:off x="4693432" y="1771650"/>
            <a:ext cx="1143000" cy="685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5" idx="3"/>
          </p:cNvCxnSpPr>
          <p:nvPr/>
        </p:nvCxnSpPr>
        <p:spPr>
          <a:xfrm>
            <a:off x="4693432" y="2457450"/>
            <a:ext cx="1173968" cy="4191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114800" y="1023140"/>
            <a:ext cx="990600" cy="285750"/>
            <a:chOff x="4551278" y="1364186"/>
            <a:chExt cx="776862" cy="38100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566140" y="1371600"/>
              <a:ext cx="7620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4361572" y="1553892"/>
              <a:ext cx="381000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1568438" y="2572345"/>
            <a:ext cx="3003562" cy="1772246"/>
            <a:chOff x="1980406" y="3429794"/>
            <a:chExt cx="3201194" cy="2362994"/>
          </a:xfrm>
        </p:grpSpPr>
        <p:cxnSp>
          <p:nvCxnSpPr>
            <p:cNvPr id="42" name="Straight Connector 41"/>
            <p:cNvCxnSpPr/>
            <p:nvPr/>
          </p:nvCxnSpPr>
          <p:spPr>
            <a:xfrm rot="5400000">
              <a:off x="800100" y="4610100"/>
              <a:ext cx="23622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1981200" y="5791200"/>
              <a:ext cx="3200400" cy="15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4572000" y="3943350"/>
            <a:ext cx="3993368" cy="85725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4032" y="3924240"/>
            <a:ext cx="1977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304800" y="1550816"/>
            <a:ext cx="2590800" cy="1420984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5400000">
            <a:off x="3712811" y="1712561"/>
            <a:ext cx="783172" cy="208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94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/>
      <p:bldP spid="32" grpId="0" animBg="1"/>
      <p:bldP spid="33" grpId="0" animBg="1"/>
      <p:bldP spid="34" grpId="0" animBg="1"/>
      <p:bldP spid="35" grpId="0" animBg="1"/>
      <p:bldP spid="44" grpId="0" animBg="1"/>
      <p:bldP spid="45" grpId="0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1689138" y="1739982"/>
            <a:ext cx="7454863" cy="3032577"/>
            <a:chOff x="1942646" y="965687"/>
            <a:chExt cx="4375104" cy="1621373"/>
          </a:xfrm>
        </p:grpSpPr>
        <p:grpSp>
          <p:nvGrpSpPr>
            <p:cNvPr id="84" name="Group 11"/>
            <p:cNvGrpSpPr>
              <a:grpSpLocks/>
            </p:cNvGrpSpPr>
            <p:nvPr/>
          </p:nvGrpSpPr>
          <p:grpSpPr bwMode="auto">
            <a:xfrm>
              <a:off x="1942646" y="965687"/>
              <a:ext cx="4375104" cy="1621373"/>
              <a:chOff x="-218" y="0"/>
              <a:chExt cx="4196" cy="1555"/>
            </a:xfrm>
          </p:grpSpPr>
          <p:pic>
            <p:nvPicPr>
              <p:cNvPr id="86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7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-218" y="807"/>
                <a:ext cx="3960" cy="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3122446" y="1034707"/>
              <a:ext cx="2319486" cy="60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CẤU TẠO PHÂN TỬ HỢP CHẤT HỮU CƠ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90476" y="1362259"/>
            <a:ext cx="1234569" cy="956528"/>
            <a:chOff x="2370146" y="833266"/>
            <a:chExt cx="558494" cy="432714"/>
          </a:xfrm>
        </p:grpSpPr>
        <p:grpSp>
          <p:nvGrpSpPr>
            <p:cNvPr id="89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91" name="圆角矩形 8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2478485" y="860570"/>
              <a:ext cx="450155" cy="37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 smtClean="0">
                  <a:solidFill>
                    <a:schemeClr val="bg1"/>
                  </a:solidFill>
                </a:rPr>
                <a:t>III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86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-21420" y="0"/>
            <a:ext cx="9165420" cy="5184576"/>
          </a:xfrm>
          <a:prstGeom prst="rect">
            <a:avLst/>
          </a:prstGeom>
        </p:spPr>
      </p:pic>
      <p:sp>
        <p:nvSpPr>
          <p:cNvPr id="14805" name="Freeform 2517"/>
          <p:cNvSpPr>
            <a:spLocks noEditPoints="1"/>
          </p:cNvSpPr>
          <p:nvPr/>
        </p:nvSpPr>
        <p:spPr bwMode="auto">
          <a:xfrm>
            <a:off x="539552" y="431005"/>
            <a:ext cx="1282060" cy="1351681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11" name="Freeform 2523"/>
          <p:cNvSpPr>
            <a:spLocks noEditPoints="1"/>
          </p:cNvSpPr>
          <p:nvPr/>
        </p:nvSpPr>
        <p:spPr bwMode="auto">
          <a:xfrm>
            <a:off x="1782680" y="401308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14" name="Freeform 2526"/>
          <p:cNvSpPr>
            <a:spLocks noEditPoints="1"/>
          </p:cNvSpPr>
          <p:nvPr/>
        </p:nvSpPr>
        <p:spPr bwMode="auto">
          <a:xfrm>
            <a:off x="7733619" y="3438905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15" name="Freeform 2527"/>
          <p:cNvSpPr>
            <a:spLocks noEditPoints="1"/>
          </p:cNvSpPr>
          <p:nvPr/>
        </p:nvSpPr>
        <p:spPr bwMode="auto">
          <a:xfrm>
            <a:off x="8532440" y="4011910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22" name="Freeform 2534"/>
          <p:cNvSpPr>
            <a:spLocks noEditPoints="1"/>
          </p:cNvSpPr>
          <p:nvPr/>
        </p:nvSpPr>
        <p:spPr bwMode="auto">
          <a:xfrm>
            <a:off x="7682819" y="3688142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528367" y="254793"/>
            <a:ext cx="1243013" cy="561975"/>
            <a:chOff x="7528367" y="254793"/>
            <a:chExt cx="1243013" cy="561975"/>
          </a:xfrm>
        </p:grpSpPr>
        <p:sp>
          <p:nvSpPr>
            <p:cNvPr id="14817" name="Freeform 2529"/>
            <p:cNvSpPr>
              <a:spLocks noEditPoints="1"/>
            </p:cNvSpPr>
            <p:nvPr/>
          </p:nvSpPr>
          <p:spPr bwMode="auto">
            <a:xfrm>
              <a:off x="8377680" y="254793"/>
              <a:ext cx="393700" cy="465138"/>
            </a:xfrm>
            <a:custGeom>
              <a:avLst/>
              <a:gdLst/>
              <a:ahLst/>
              <a:cxnLst>
                <a:cxn ang="0">
                  <a:pos x="52" y="278"/>
                </a:cxn>
                <a:cxn ang="0">
                  <a:pos x="216" y="259"/>
                </a:cxn>
                <a:cxn ang="0">
                  <a:pos x="242" y="138"/>
                </a:cxn>
                <a:cxn ang="0">
                  <a:pos x="156" y="14"/>
                </a:cxn>
                <a:cxn ang="0">
                  <a:pos x="104" y="3"/>
                </a:cxn>
                <a:cxn ang="0">
                  <a:pos x="56" y="84"/>
                </a:cxn>
                <a:cxn ang="0">
                  <a:pos x="1" y="174"/>
                </a:cxn>
                <a:cxn ang="0">
                  <a:pos x="186" y="190"/>
                </a:cxn>
                <a:cxn ang="0">
                  <a:pos x="95" y="275"/>
                </a:cxn>
                <a:cxn ang="0">
                  <a:pos x="162" y="173"/>
                </a:cxn>
                <a:cxn ang="0">
                  <a:pos x="115" y="228"/>
                </a:cxn>
                <a:cxn ang="0">
                  <a:pos x="86" y="259"/>
                </a:cxn>
                <a:cxn ang="0">
                  <a:pos x="99" y="214"/>
                </a:cxn>
                <a:cxn ang="0">
                  <a:pos x="61" y="252"/>
                </a:cxn>
                <a:cxn ang="0">
                  <a:pos x="166" y="217"/>
                </a:cxn>
                <a:cxn ang="0">
                  <a:pos x="181" y="180"/>
                </a:cxn>
                <a:cxn ang="0">
                  <a:pos x="67" y="258"/>
                </a:cxn>
                <a:cxn ang="0">
                  <a:pos x="191" y="184"/>
                </a:cxn>
                <a:cxn ang="0">
                  <a:pos x="157" y="168"/>
                </a:cxn>
                <a:cxn ang="0">
                  <a:pos x="69" y="233"/>
                </a:cxn>
                <a:cxn ang="0">
                  <a:pos x="40" y="243"/>
                </a:cxn>
                <a:cxn ang="0">
                  <a:pos x="113" y="177"/>
                </a:cxn>
                <a:cxn ang="0">
                  <a:pos x="25" y="238"/>
                </a:cxn>
                <a:cxn ang="0">
                  <a:pos x="94" y="189"/>
                </a:cxn>
                <a:cxn ang="0">
                  <a:pos x="61" y="192"/>
                </a:cxn>
                <a:cxn ang="0">
                  <a:pos x="21" y="230"/>
                </a:cxn>
                <a:cxn ang="0">
                  <a:pos x="16" y="217"/>
                </a:cxn>
                <a:cxn ang="0">
                  <a:pos x="52" y="192"/>
                </a:cxn>
                <a:cxn ang="0">
                  <a:pos x="34" y="175"/>
                </a:cxn>
                <a:cxn ang="0">
                  <a:pos x="34" y="227"/>
                </a:cxn>
                <a:cxn ang="0">
                  <a:pos x="80" y="192"/>
                </a:cxn>
                <a:cxn ang="0">
                  <a:pos x="47" y="200"/>
                </a:cxn>
                <a:cxn ang="0">
                  <a:pos x="34" y="203"/>
                </a:cxn>
                <a:cxn ang="0">
                  <a:pos x="44" y="175"/>
                </a:cxn>
                <a:cxn ang="0">
                  <a:pos x="43" y="168"/>
                </a:cxn>
                <a:cxn ang="0">
                  <a:pos x="31" y="167"/>
                </a:cxn>
                <a:cxn ang="0">
                  <a:pos x="29" y="167"/>
                </a:cxn>
                <a:cxn ang="0">
                  <a:pos x="11" y="182"/>
                </a:cxn>
                <a:cxn ang="0">
                  <a:pos x="131" y="173"/>
                </a:cxn>
                <a:cxn ang="0">
                  <a:pos x="33" y="250"/>
                </a:cxn>
                <a:cxn ang="0">
                  <a:pos x="187" y="202"/>
                </a:cxn>
                <a:cxn ang="0">
                  <a:pos x="105" y="281"/>
                </a:cxn>
                <a:cxn ang="0">
                  <a:pos x="121" y="283"/>
                </a:cxn>
                <a:cxn ang="0">
                  <a:pos x="142" y="280"/>
                </a:cxn>
                <a:cxn ang="0">
                  <a:pos x="229" y="210"/>
                </a:cxn>
                <a:cxn ang="0">
                  <a:pos x="182" y="266"/>
                </a:cxn>
                <a:cxn ang="0">
                  <a:pos x="185" y="270"/>
                </a:cxn>
                <a:cxn ang="0">
                  <a:pos x="213" y="243"/>
                </a:cxn>
                <a:cxn ang="0">
                  <a:pos x="194" y="253"/>
                </a:cxn>
                <a:cxn ang="0">
                  <a:pos x="237" y="202"/>
                </a:cxn>
                <a:cxn ang="0">
                  <a:pos x="232" y="195"/>
                </a:cxn>
                <a:cxn ang="0">
                  <a:pos x="150" y="261"/>
                </a:cxn>
                <a:cxn ang="0">
                  <a:pos x="171" y="230"/>
                </a:cxn>
                <a:cxn ang="0">
                  <a:pos x="194" y="205"/>
                </a:cxn>
                <a:cxn ang="0">
                  <a:pos x="234" y="213"/>
                </a:cxn>
                <a:cxn ang="0">
                  <a:pos x="110" y="9"/>
                </a:cxn>
                <a:cxn ang="0">
                  <a:pos x="152" y="81"/>
                </a:cxn>
                <a:cxn ang="0">
                  <a:pos x="238" y="160"/>
                </a:cxn>
                <a:cxn ang="0">
                  <a:pos x="175" y="164"/>
                </a:cxn>
                <a:cxn ang="0">
                  <a:pos x="50" y="159"/>
                </a:cxn>
                <a:cxn ang="0">
                  <a:pos x="50" y="100"/>
                </a:cxn>
              </a:cxnLst>
              <a:rect l="0" t="0" r="r" b="b"/>
              <a:pathLst>
                <a:path w="248" h="293">
                  <a:moveTo>
                    <a:pt x="1" y="174"/>
                  </a:moveTo>
                  <a:lnTo>
                    <a:pt x="1" y="17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1" y="193"/>
                  </a:lnTo>
                  <a:lnTo>
                    <a:pt x="3" y="204"/>
                  </a:lnTo>
                  <a:lnTo>
                    <a:pt x="5" y="214"/>
                  </a:lnTo>
                  <a:lnTo>
                    <a:pt x="9" y="225"/>
                  </a:lnTo>
                  <a:lnTo>
                    <a:pt x="14" y="235"/>
                  </a:lnTo>
                  <a:lnTo>
                    <a:pt x="19" y="245"/>
                  </a:lnTo>
                  <a:lnTo>
                    <a:pt x="25" y="254"/>
                  </a:lnTo>
                  <a:lnTo>
                    <a:pt x="32" y="263"/>
                  </a:lnTo>
                  <a:lnTo>
                    <a:pt x="32" y="263"/>
                  </a:lnTo>
                  <a:lnTo>
                    <a:pt x="42" y="271"/>
                  </a:lnTo>
                  <a:lnTo>
                    <a:pt x="52" y="278"/>
                  </a:lnTo>
                  <a:lnTo>
                    <a:pt x="64" y="283"/>
                  </a:lnTo>
                  <a:lnTo>
                    <a:pt x="77" y="288"/>
                  </a:lnTo>
                  <a:lnTo>
                    <a:pt x="91" y="290"/>
                  </a:lnTo>
                  <a:lnTo>
                    <a:pt x="104" y="292"/>
                  </a:lnTo>
                  <a:lnTo>
                    <a:pt x="116" y="293"/>
                  </a:lnTo>
                  <a:lnTo>
                    <a:pt x="129" y="293"/>
                  </a:lnTo>
                  <a:lnTo>
                    <a:pt x="129" y="293"/>
                  </a:lnTo>
                  <a:lnTo>
                    <a:pt x="140" y="293"/>
                  </a:lnTo>
                  <a:lnTo>
                    <a:pt x="152" y="291"/>
                  </a:lnTo>
                  <a:lnTo>
                    <a:pt x="163" y="288"/>
                  </a:lnTo>
                  <a:lnTo>
                    <a:pt x="176" y="284"/>
                  </a:lnTo>
                  <a:lnTo>
                    <a:pt x="186" y="280"/>
                  </a:lnTo>
                  <a:lnTo>
                    <a:pt x="197" y="274"/>
                  </a:lnTo>
                  <a:lnTo>
                    <a:pt x="206" y="268"/>
                  </a:lnTo>
                  <a:lnTo>
                    <a:pt x="216" y="259"/>
                  </a:lnTo>
                  <a:lnTo>
                    <a:pt x="216" y="259"/>
                  </a:lnTo>
                  <a:lnTo>
                    <a:pt x="223" y="253"/>
                  </a:lnTo>
                  <a:lnTo>
                    <a:pt x="229" y="245"/>
                  </a:lnTo>
                  <a:lnTo>
                    <a:pt x="234" y="237"/>
                  </a:lnTo>
                  <a:lnTo>
                    <a:pt x="238" y="229"/>
                  </a:lnTo>
                  <a:lnTo>
                    <a:pt x="241" y="220"/>
                  </a:lnTo>
                  <a:lnTo>
                    <a:pt x="244" y="211"/>
                  </a:lnTo>
                  <a:lnTo>
                    <a:pt x="246" y="201"/>
                  </a:lnTo>
                  <a:lnTo>
                    <a:pt x="247" y="192"/>
                  </a:lnTo>
                  <a:lnTo>
                    <a:pt x="247" y="192"/>
                  </a:lnTo>
                  <a:lnTo>
                    <a:pt x="248" y="181"/>
                  </a:lnTo>
                  <a:lnTo>
                    <a:pt x="248" y="169"/>
                  </a:lnTo>
                  <a:lnTo>
                    <a:pt x="247" y="159"/>
                  </a:lnTo>
                  <a:lnTo>
                    <a:pt x="245" y="148"/>
                  </a:lnTo>
                  <a:lnTo>
                    <a:pt x="242" y="138"/>
                  </a:lnTo>
                  <a:lnTo>
                    <a:pt x="238" y="129"/>
                  </a:lnTo>
                  <a:lnTo>
                    <a:pt x="233" y="120"/>
                  </a:lnTo>
                  <a:lnTo>
                    <a:pt x="228" y="111"/>
                  </a:lnTo>
                  <a:lnTo>
                    <a:pt x="221" y="103"/>
                  </a:lnTo>
                  <a:lnTo>
                    <a:pt x="214" y="95"/>
                  </a:lnTo>
                  <a:lnTo>
                    <a:pt x="206" y="88"/>
                  </a:lnTo>
                  <a:lnTo>
                    <a:pt x="198" y="83"/>
                  </a:lnTo>
                  <a:lnTo>
                    <a:pt x="189" y="79"/>
                  </a:lnTo>
                  <a:lnTo>
                    <a:pt x="179" y="75"/>
                  </a:lnTo>
                  <a:lnTo>
                    <a:pt x="167" y="73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57" y="39"/>
                  </a:lnTo>
                  <a:lnTo>
                    <a:pt x="157" y="23"/>
                  </a:lnTo>
                  <a:lnTo>
                    <a:pt x="156" y="14"/>
                  </a:lnTo>
                  <a:lnTo>
                    <a:pt x="154" y="5"/>
                  </a:lnTo>
                  <a:lnTo>
                    <a:pt x="154" y="5"/>
                  </a:lnTo>
                  <a:lnTo>
                    <a:pt x="153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28" y="2"/>
                  </a:lnTo>
                  <a:lnTo>
                    <a:pt x="118" y="2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3"/>
                  </a:lnTo>
                  <a:lnTo>
                    <a:pt x="102" y="4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24"/>
                  </a:lnTo>
                  <a:lnTo>
                    <a:pt x="102" y="40"/>
                  </a:lnTo>
                  <a:lnTo>
                    <a:pt x="103" y="56"/>
                  </a:lnTo>
                  <a:lnTo>
                    <a:pt x="103" y="65"/>
                  </a:lnTo>
                  <a:lnTo>
                    <a:pt x="102" y="73"/>
                  </a:lnTo>
                  <a:lnTo>
                    <a:pt x="102" y="73"/>
                  </a:lnTo>
                  <a:lnTo>
                    <a:pt x="92" y="73"/>
                  </a:lnTo>
                  <a:lnTo>
                    <a:pt x="82" y="74"/>
                  </a:lnTo>
                  <a:lnTo>
                    <a:pt x="73" y="76"/>
                  </a:lnTo>
                  <a:lnTo>
                    <a:pt x="64" y="80"/>
                  </a:lnTo>
                  <a:lnTo>
                    <a:pt x="56" y="84"/>
                  </a:lnTo>
                  <a:lnTo>
                    <a:pt x="48" y="89"/>
                  </a:lnTo>
                  <a:lnTo>
                    <a:pt x="41" y="95"/>
                  </a:lnTo>
                  <a:lnTo>
                    <a:pt x="34" y="103"/>
                  </a:lnTo>
                  <a:lnTo>
                    <a:pt x="28" y="110"/>
                  </a:lnTo>
                  <a:lnTo>
                    <a:pt x="22" y="118"/>
                  </a:lnTo>
                  <a:lnTo>
                    <a:pt x="17" y="126"/>
                  </a:lnTo>
                  <a:lnTo>
                    <a:pt x="12" y="135"/>
                  </a:lnTo>
                  <a:lnTo>
                    <a:pt x="7" y="144"/>
                  </a:lnTo>
                  <a:lnTo>
                    <a:pt x="4" y="153"/>
                  </a:lnTo>
                  <a:lnTo>
                    <a:pt x="2" y="162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1" y="174"/>
                  </a:lnTo>
                  <a:close/>
                  <a:moveTo>
                    <a:pt x="86" y="280"/>
                  </a:moveTo>
                  <a:lnTo>
                    <a:pt x="86" y="280"/>
                  </a:lnTo>
                  <a:lnTo>
                    <a:pt x="86" y="281"/>
                  </a:lnTo>
                  <a:lnTo>
                    <a:pt x="86" y="281"/>
                  </a:lnTo>
                  <a:lnTo>
                    <a:pt x="70" y="276"/>
                  </a:lnTo>
                  <a:lnTo>
                    <a:pt x="70" y="276"/>
                  </a:lnTo>
                  <a:lnTo>
                    <a:pt x="87" y="263"/>
                  </a:lnTo>
                  <a:lnTo>
                    <a:pt x="105" y="249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53" y="215"/>
                  </a:lnTo>
                  <a:lnTo>
                    <a:pt x="165" y="206"/>
                  </a:lnTo>
                  <a:lnTo>
                    <a:pt x="165" y="206"/>
                  </a:lnTo>
                  <a:lnTo>
                    <a:pt x="186" y="190"/>
                  </a:lnTo>
                  <a:lnTo>
                    <a:pt x="186" y="190"/>
                  </a:lnTo>
                  <a:lnTo>
                    <a:pt x="193" y="185"/>
                  </a:lnTo>
                  <a:lnTo>
                    <a:pt x="193" y="185"/>
                  </a:lnTo>
                  <a:lnTo>
                    <a:pt x="193" y="186"/>
                  </a:lnTo>
                  <a:lnTo>
                    <a:pt x="189" y="190"/>
                  </a:lnTo>
                  <a:lnTo>
                    <a:pt x="189" y="190"/>
                  </a:lnTo>
                  <a:lnTo>
                    <a:pt x="178" y="202"/>
                  </a:lnTo>
                  <a:lnTo>
                    <a:pt x="164" y="213"/>
                  </a:lnTo>
                  <a:lnTo>
                    <a:pt x="137" y="234"/>
                  </a:lnTo>
                  <a:lnTo>
                    <a:pt x="137" y="234"/>
                  </a:lnTo>
                  <a:lnTo>
                    <a:pt x="130" y="241"/>
                  </a:lnTo>
                  <a:lnTo>
                    <a:pt x="123" y="247"/>
                  </a:lnTo>
                  <a:lnTo>
                    <a:pt x="109" y="262"/>
                  </a:lnTo>
                  <a:lnTo>
                    <a:pt x="109" y="262"/>
                  </a:lnTo>
                  <a:lnTo>
                    <a:pt x="102" y="269"/>
                  </a:lnTo>
                  <a:lnTo>
                    <a:pt x="95" y="275"/>
                  </a:lnTo>
                  <a:lnTo>
                    <a:pt x="95" y="275"/>
                  </a:lnTo>
                  <a:lnTo>
                    <a:pt x="86" y="280"/>
                  </a:lnTo>
                  <a:lnTo>
                    <a:pt x="86" y="280"/>
                  </a:lnTo>
                  <a:close/>
                  <a:moveTo>
                    <a:pt x="51" y="267"/>
                  </a:moveTo>
                  <a:lnTo>
                    <a:pt x="51" y="267"/>
                  </a:lnTo>
                  <a:lnTo>
                    <a:pt x="51" y="267"/>
                  </a:lnTo>
                  <a:lnTo>
                    <a:pt x="51" y="267"/>
                  </a:lnTo>
                  <a:lnTo>
                    <a:pt x="77" y="241"/>
                  </a:lnTo>
                  <a:lnTo>
                    <a:pt x="105" y="216"/>
                  </a:lnTo>
                  <a:lnTo>
                    <a:pt x="105" y="216"/>
                  </a:lnTo>
                  <a:lnTo>
                    <a:pt x="121" y="203"/>
                  </a:lnTo>
                  <a:lnTo>
                    <a:pt x="137" y="191"/>
                  </a:lnTo>
                  <a:lnTo>
                    <a:pt x="137" y="191"/>
                  </a:lnTo>
                  <a:lnTo>
                    <a:pt x="150" y="182"/>
                  </a:lnTo>
                  <a:lnTo>
                    <a:pt x="162" y="173"/>
                  </a:lnTo>
                  <a:lnTo>
                    <a:pt x="162" y="173"/>
                  </a:lnTo>
                  <a:lnTo>
                    <a:pt x="132" y="200"/>
                  </a:lnTo>
                  <a:lnTo>
                    <a:pt x="103" y="225"/>
                  </a:lnTo>
                  <a:lnTo>
                    <a:pt x="103" y="225"/>
                  </a:lnTo>
                  <a:lnTo>
                    <a:pt x="78" y="245"/>
                  </a:lnTo>
                  <a:lnTo>
                    <a:pt x="67" y="256"/>
                  </a:lnTo>
                  <a:lnTo>
                    <a:pt x="62" y="262"/>
                  </a:lnTo>
                  <a:lnTo>
                    <a:pt x="57" y="269"/>
                  </a:lnTo>
                  <a:lnTo>
                    <a:pt x="57" y="269"/>
                  </a:lnTo>
                  <a:lnTo>
                    <a:pt x="57" y="270"/>
                  </a:lnTo>
                  <a:lnTo>
                    <a:pt x="59" y="270"/>
                  </a:lnTo>
                  <a:lnTo>
                    <a:pt x="59" y="270"/>
                  </a:lnTo>
                  <a:lnTo>
                    <a:pt x="86" y="249"/>
                  </a:lnTo>
                  <a:lnTo>
                    <a:pt x="115" y="228"/>
                  </a:lnTo>
                  <a:lnTo>
                    <a:pt x="115" y="228"/>
                  </a:lnTo>
                  <a:lnTo>
                    <a:pt x="144" y="204"/>
                  </a:lnTo>
                  <a:lnTo>
                    <a:pt x="160" y="193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69" y="187"/>
                  </a:lnTo>
                  <a:lnTo>
                    <a:pt x="162" y="192"/>
                  </a:lnTo>
                  <a:lnTo>
                    <a:pt x="150" y="203"/>
                  </a:lnTo>
                  <a:lnTo>
                    <a:pt x="150" y="203"/>
                  </a:lnTo>
                  <a:lnTo>
                    <a:pt x="116" y="231"/>
                  </a:lnTo>
                  <a:lnTo>
                    <a:pt x="116" y="231"/>
                  </a:lnTo>
                  <a:lnTo>
                    <a:pt x="109" y="238"/>
                  </a:lnTo>
                  <a:lnTo>
                    <a:pt x="102" y="246"/>
                  </a:lnTo>
                  <a:lnTo>
                    <a:pt x="95" y="253"/>
                  </a:lnTo>
                  <a:lnTo>
                    <a:pt x="86" y="259"/>
                  </a:lnTo>
                  <a:lnTo>
                    <a:pt x="86" y="259"/>
                  </a:lnTo>
                  <a:lnTo>
                    <a:pt x="76" y="267"/>
                  </a:lnTo>
                  <a:lnTo>
                    <a:pt x="72" y="271"/>
                  </a:lnTo>
                  <a:lnTo>
                    <a:pt x="68" y="275"/>
                  </a:lnTo>
                  <a:lnTo>
                    <a:pt x="68" y="275"/>
                  </a:lnTo>
                  <a:lnTo>
                    <a:pt x="59" y="271"/>
                  </a:lnTo>
                  <a:lnTo>
                    <a:pt x="51" y="267"/>
                  </a:lnTo>
                  <a:lnTo>
                    <a:pt x="51" y="267"/>
                  </a:lnTo>
                  <a:close/>
                  <a:moveTo>
                    <a:pt x="50" y="266"/>
                  </a:moveTo>
                  <a:lnTo>
                    <a:pt x="50" y="266"/>
                  </a:lnTo>
                  <a:lnTo>
                    <a:pt x="50" y="266"/>
                  </a:lnTo>
                  <a:lnTo>
                    <a:pt x="50" y="266"/>
                  </a:lnTo>
                  <a:lnTo>
                    <a:pt x="44" y="262"/>
                  </a:lnTo>
                  <a:lnTo>
                    <a:pt x="44" y="262"/>
                  </a:lnTo>
                  <a:lnTo>
                    <a:pt x="99" y="214"/>
                  </a:lnTo>
                  <a:lnTo>
                    <a:pt x="99" y="214"/>
                  </a:lnTo>
                  <a:lnTo>
                    <a:pt x="115" y="201"/>
                  </a:lnTo>
                  <a:lnTo>
                    <a:pt x="131" y="188"/>
                  </a:lnTo>
                  <a:lnTo>
                    <a:pt x="131" y="188"/>
                  </a:lnTo>
                  <a:lnTo>
                    <a:pt x="148" y="175"/>
                  </a:lnTo>
                  <a:lnTo>
                    <a:pt x="148" y="175"/>
                  </a:lnTo>
                  <a:lnTo>
                    <a:pt x="153" y="172"/>
                  </a:lnTo>
                  <a:lnTo>
                    <a:pt x="151" y="173"/>
                  </a:lnTo>
                  <a:lnTo>
                    <a:pt x="143" y="180"/>
                  </a:lnTo>
                  <a:lnTo>
                    <a:pt x="143" y="180"/>
                  </a:lnTo>
                  <a:lnTo>
                    <a:pt x="120" y="199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5" y="230"/>
                  </a:lnTo>
                  <a:lnTo>
                    <a:pt x="73" y="241"/>
                  </a:lnTo>
                  <a:lnTo>
                    <a:pt x="61" y="252"/>
                  </a:lnTo>
                  <a:lnTo>
                    <a:pt x="50" y="266"/>
                  </a:lnTo>
                  <a:lnTo>
                    <a:pt x="50" y="266"/>
                  </a:lnTo>
                  <a:close/>
                  <a:moveTo>
                    <a:pt x="145" y="230"/>
                  </a:moveTo>
                  <a:lnTo>
                    <a:pt x="145" y="230"/>
                  </a:lnTo>
                  <a:lnTo>
                    <a:pt x="172" y="209"/>
                  </a:lnTo>
                  <a:lnTo>
                    <a:pt x="185" y="198"/>
                  </a:lnTo>
                  <a:lnTo>
                    <a:pt x="196" y="186"/>
                  </a:lnTo>
                  <a:lnTo>
                    <a:pt x="196" y="186"/>
                  </a:lnTo>
                  <a:lnTo>
                    <a:pt x="201" y="186"/>
                  </a:lnTo>
                  <a:lnTo>
                    <a:pt x="201" y="186"/>
                  </a:lnTo>
                  <a:lnTo>
                    <a:pt x="192" y="194"/>
                  </a:lnTo>
                  <a:lnTo>
                    <a:pt x="184" y="201"/>
                  </a:lnTo>
                  <a:lnTo>
                    <a:pt x="175" y="209"/>
                  </a:lnTo>
                  <a:lnTo>
                    <a:pt x="166" y="217"/>
                  </a:lnTo>
                  <a:lnTo>
                    <a:pt x="166" y="217"/>
                  </a:lnTo>
                  <a:lnTo>
                    <a:pt x="141" y="237"/>
                  </a:lnTo>
                  <a:lnTo>
                    <a:pt x="116" y="258"/>
                  </a:lnTo>
                  <a:lnTo>
                    <a:pt x="116" y="258"/>
                  </a:lnTo>
                  <a:lnTo>
                    <a:pt x="130" y="244"/>
                  </a:lnTo>
                  <a:lnTo>
                    <a:pt x="145" y="230"/>
                  </a:lnTo>
                  <a:lnTo>
                    <a:pt x="145" y="230"/>
                  </a:lnTo>
                  <a:close/>
                  <a:moveTo>
                    <a:pt x="139" y="223"/>
                  </a:moveTo>
                  <a:lnTo>
                    <a:pt x="139" y="223"/>
                  </a:lnTo>
                  <a:lnTo>
                    <a:pt x="100" y="250"/>
                  </a:lnTo>
                  <a:lnTo>
                    <a:pt x="100" y="250"/>
                  </a:lnTo>
                  <a:lnTo>
                    <a:pt x="118" y="233"/>
                  </a:lnTo>
                  <a:lnTo>
                    <a:pt x="118" y="233"/>
                  </a:lnTo>
                  <a:lnTo>
                    <a:pt x="133" y="219"/>
                  </a:lnTo>
                  <a:lnTo>
                    <a:pt x="148" y="206"/>
                  </a:lnTo>
                  <a:lnTo>
                    <a:pt x="181" y="180"/>
                  </a:lnTo>
                  <a:lnTo>
                    <a:pt x="181" y="180"/>
                  </a:lnTo>
                  <a:lnTo>
                    <a:pt x="182" y="180"/>
                  </a:lnTo>
                  <a:lnTo>
                    <a:pt x="181" y="178"/>
                  </a:lnTo>
                  <a:lnTo>
                    <a:pt x="180" y="178"/>
                  </a:lnTo>
                  <a:lnTo>
                    <a:pt x="180" y="178"/>
                  </a:lnTo>
                  <a:lnTo>
                    <a:pt x="166" y="186"/>
                  </a:lnTo>
                  <a:lnTo>
                    <a:pt x="153" y="195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99" y="238"/>
                  </a:lnTo>
                  <a:lnTo>
                    <a:pt x="66" y="262"/>
                  </a:lnTo>
                  <a:lnTo>
                    <a:pt x="66" y="262"/>
                  </a:lnTo>
                  <a:lnTo>
                    <a:pt x="62" y="265"/>
                  </a:lnTo>
                  <a:lnTo>
                    <a:pt x="62" y="264"/>
                  </a:lnTo>
                  <a:lnTo>
                    <a:pt x="67" y="258"/>
                  </a:lnTo>
                  <a:lnTo>
                    <a:pt x="67" y="258"/>
                  </a:lnTo>
                  <a:lnTo>
                    <a:pt x="74" y="252"/>
                  </a:lnTo>
                  <a:lnTo>
                    <a:pt x="81" y="245"/>
                  </a:lnTo>
                  <a:lnTo>
                    <a:pt x="81" y="245"/>
                  </a:lnTo>
                  <a:lnTo>
                    <a:pt x="108" y="224"/>
                  </a:lnTo>
                  <a:lnTo>
                    <a:pt x="108" y="224"/>
                  </a:lnTo>
                  <a:lnTo>
                    <a:pt x="138" y="198"/>
                  </a:lnTo>
                  <a:lnTo>
                    <a:pt x="167" y="171"/>
                  </a:lnTo>
                  <a:lnTo>
                    <a:pt x="167" y="171"/>
                  </a:lnTo>
                  <a:lnTo>
                    <a:pt x="167" y="170"/>
                  </a:lnTo>
                  <a:lnTo>
                    <a:pt x="167" y="170"/>
                  </a:lnTo>
                  <a:lnTo>
                    <a:pt x="174" y="173"/>
                  </a:lnTo>
                  <a:lnTo>
                    <a:pt x="180" y="176"/>
                  </a:lnTo>
                  <a:lnTo>
                    <a:pt x="191" y="184"/>
                  </a:lnTo>
                  <a:lnTo>
                    <a:pt x="191" y="184"/>
                  </a:lnTo>
                  <a:lnTo>
                    <a:pt x="178" y="193"/>
                  </a:lnTo>
                  <a:lnTo>
                    <a:pt x="165" y="203"/>
                  </a:lnTo>
                  <a:lnTo>
                    <a:pt x="152" y="213"/>
                  </a:lnTo>
                  <a:lnTo>
                    <a:pt x="139" y="223"/>
                  </a:lnTo>
                  <a:lnTo>
                    <a:pt x="139" y="223"/>
                  </a:lnTo>
                  <a:close/>
                  <a:moveTo>
                    <a:pt x="121" y="200"/>
                  </a:moveTo>
                  <a:lnTo>
                    <a:pt x="121" y="200"/>
                  </a:lnTo>
                  <a:lnTo>
                    <a:pt x="127" y="195"/>
                  </a:lnTo>
                  <a:lnTo>
                    <a:pt x="133" y="190"/>
                  </a:lnTo>
                  <a:lnTo>
                    <a:pt x="133" y="190"/>
                  </a:lnTo>
                  <a:lnTo>
                    <a:pt x="146" y="181"/>
                  </a:lnTo>
                  <a:lnTo>
                    <a:pt x="152" y="175"/>
                  </a:lnTo>
                  <a:lnTo>
                    <a:pt x="157" y="169"/>
                  </a:lnTo>
                  <a:lnTo>
                    <a:pt x="157" y="169"/>
                  </a:lnTo>
                  <a:lnTo>
                    <a:pt x="157" y="168"/>
                  </a:lnTo>
                  <a:lnTo>
                    <a:pt x="157" y="168"/>
                  </a:lnTo>
                  <a:lnTo>
                    <a:pt x="161" y="169"/>
                  </a:lnTo>
                  <a:lnTo>
                    <a:pt x="161" y="169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43" y="184"/>
                  </a:lnTo>
                  <a:lnTo>
                    <a:pt x="121" y="200"/>
                  </a:lnTo>
                  <a:lnTo>
                    <a:pt x="121" y="200"/>
                  </a:lnTo>
                  <a:close/>
                  <a:moveTo>
                    <a:pt x="53" y="250"/>
                  </a:moveTo>
                  <a:lnTo>
                    <a:pt x="53" y="250"/>
                  </a:lnTo>
                  <a:lnTo>
                    <a:pt x="49" y="254"/>
                  </a:lnTo>
                  <a:lnTo>
                    <a:pt x="49" y="254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69" y="233"/>
                  </a:lnTo>
                  <a:lnTo>
                    <a:pt x="81" y="220"/>
                  </a:lnTo>
                  <a:lnTo>
                    <a:pt x="81" y="220"/>
                  </a:lnTo>
                  <a:lnTo>
                    <a:pt x="109" y="196"/>
                  </a:lnTo>
                  <a:lnTo>
                    <a:pt x="137" y="172"/>
                  </a:lnTo>
                  <a:lnTo>
                    <a:pt x="137" y="172"/>
                  </a:lnTo>
                  <a:lnTo>
                    <a:pt x="137" y="171"/>
                  </a:lnTo>
                  <a:lnTo>
                    <a:pt x="136" y="170"/>
                  </a:lnTo>
                  <a:lnTo>
                    <a:pt x="136" y="170"/>
                  </a:lnTo>
                  <a:lnTo>
                    <a:pt x="122" y="176"/>
                  </a:lnTo>
                  <a:lnTo>
                    <a:pt x="109" y="185"/>
                  </a:lnTo>
                  <a:lnTo>
                    <a:pt x="97" y="194"/>
                  </a:lnTo>
                  <a:lnTo>
                    <a:pt x="85" y="203"/>
                  </a:lnTo>
                  <a:lnTo>
                    <a:pt x="63" y="224"/>
                  </a:lnTo>
                  <a:lnTo>
                    <a:pt x="52" y="234"/>
                  </a:lnTo>
                  <a:lnTo>
                    <a:pt x="40" y="243"/>
                  </a:lnTo>
                  <a:lnTo>
                    <a:pt x="40" y="243"/>
                  </a:lnTo>
                  <a:lnTo>
                    <a:pt x="37" y="245"/>
                  </a:lnTo>
                  <a:lnTo>
                    <a:pt x="33" y="248"/>
                  </a:lnTo>
                  <a:lnTo>
                    <a:pt x="33" y="248"/>
                  </a:lnTo>
                  <a:lnTo>
                    <a:pt x="38" y="240"/>
                  </a:lnTo>
                  <a:lnTo>
                    <a:pt x="45" y="233"/>
                  </a:lnTo>
                  <a:lnTo>
                    <a:pt x="45" y="233"/>
                  </a:lnTo>
                  <a:lnTo>
                    <a:pt x="57" y="221"/>
                  </a:lnTo>
                  <a:lnTo>
                    <a:pt x="69" y="211"/>
                  </a:lnTo>
                  <a:lnTo>
                    <a:pt x="69" y="211"/>
                  </a:lnTo>
                  <a:lnTo>
                    <a:pt x="88" y="196"/>
                  </a:lnTo>
                  <a:lnTo>
                    <a:pt x="98" y="188"/>
                  </a:lnTo>
                  <a:lnTo>
                    <a:pt x="106" y="180"/>
                  </a:lnTo>
                  <a:lnTo>
                    <a:pt x="106" y="180"/>
                  </a:lnTo>
                  <a:lnTo>
                    <a:pt x="113" y="177"/>
                  </a:lnTo>
                  <a:lnTo>
                    <a:pt x="120" y="174"/>
                  </a:lnTo>
                  <a:lnTo>
                    <a:pt x="120" y="174"/>
                  </a:lnTo>
                  <a:lnTo>
                    <a:pt x="129" y="171"/>
                  </a:lnTo>
                  <a:lnTo>
                    <a:pt x="137" y="169"/>
                  </a:lnTo>
                  <a:lnTo>
                    <a:pt x="146" y="168"/>
                  </a:lnTo>
                  <a:lnTo>
                    <a:pt x="155" y="168"/>
                  </a:lnTo>
                  <a:lnTo>
                    <a:pt x="155" y="168"/>
                  </a:lnTo>
                  <a:lnTo>
                    <a:pt x="141" y="177"/>
                  </a:lnTo>
                  <a:lnTo>
                    <a:pt x="128" y="187"/>
                  </a:lnTo>
                  <a:lnTo>
                    <a:pt x="103" y="207"/>
                  </a:lnTo>
                  <a:lnTo>
                    <a:pt x="78" y="228"/>
                  </a:lnTo>
                  <a:lnTo>
                    <a:pt x="53" y="250"/>
                  </a:lnTo>
                  <a:lnTo>
                    <a:pt x="53" y="250"/>
                  </a:lnTo>
                  <a:close/>
                  <a:moveTo>
                    <a:pt x="25" y="238"/>
                  </a:moveTo>
                  <a:lnTo>
                    <a:pt x="25" y="238"/>
                  </a:lnTo>
                  <a:lnTo>
                    <a:pt x="35" y="232"/>
                  </a:lnTo>
                  <a:lnTo>
                    <a:pt x="45" y="225"/>
                  </a:lnTo>
                  <a:lnTo>
                    <a:pt x="63" y="209"/>
                  </a:lnTo>
                  <a:lnTo>
                    <a:pt x="63" y="209"/>
                  </a:lnTo>
                  <a:lnTo>
                    <a:pt x="84" y="191"/>
                  </a:lnTo>
                  <a:lnTo>
                    <a:pt x="84" y="191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99" y="180"/>
                  </a:lnTo>
                  <a:lnTo>
                    <a:pt x="103" y="180"/>
                  </a:lnTo>
                  <a:lnTo>
                    <a:pt x="103" y="18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94" y="189"/>
                  </a:lnTo>
                  <a:lnTo>
                    <a:pt x="84" y="198"/>
                  </a:lnTo>
                  <a:lnTo>
                    <a:pt x="65" y="213"/>
                  </a:lnTo>
                  <a:lnTo>
                    <a:pt x="55" y="220"/>
                  </a:lnTo>
                  <a:lnTo>
                    <a:pt x="46" y="228"/>
                  </a:lnTo>
                  <a:lnTo>
                    <a:pt x="38" y="237"/>
                  </a:lnTo>
                  <a:lnTo>
                    <a:pt x="31" y="248"/>
                  </a:lnTo>
                  <a:lnTo>
                    <a:pt x="31" y="248"/>
                  </a:lnTo>
                  <a:lnTo>
                    <a:pt x="25" y="238"/>
                  </a:lnTo>
                  <a:lnTo>
                    <a:pt x="25" y="238"/>
                  </a:lnTo>
                  <a:close/>
                  <a:moveTo>
                    <a:pt x="21" y="230"/>
                  </a:moveTo>
                  <a:lnTo>
                    <a:pt x="21" y="230"/>
                  </a:lnTo>
                  <a:lnTo>
                    <a:pt x="34" y="218"/>
                  </a:lnTo>
                  <a:lnTo>
                    <a:pt x="47" y="206"/>
                  </a:lnTo>
                  <a:lnTo>
                    <a:pt x="47" y="206"/>
                  </a:lnTo>
                  <a:lnTo>
                    <a:pt x="61" y="192"/>
                  </a:lnTo>
                  <a:lnTo>
                    <a:pt x="61" y="192"/>
                  </a:lnTo>
                  <a:lnTo>
                    <a:pt x="73" y="181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5" y="180"/>
                  </a:lnTo>
                  <a:lnTo>
                    <a:pt x="70" y="188"/>
                  </a:lnTo>
                  <a:lnTo>
                    <a:pt x="70" y="188"/>
                  </a:lnTo>
                  <a:lnTo>
                    <a:pt x="58" y="202"/>
                  </a:lnTo>
                  <a:lnTo>
                    <a:pt x="45" y="216"/>
                  </a:lnTo>
                  <a:lnTo>
                    <a:pt x="45" y="216"/>
                  </a:lnTo>
                  <a:lnTo>
                    <a:pt x="34" y="225"/>
                  </a:lnTo>
                  <a:lnTo>
                    <a:pt x="28" y="230"/>
                  </a:lnTo>
                  <a:lnTo>
                    <a:pt x="23" y="235"/>
                  </a:lnTo>
                  <a:lnTo>
                    <a:pt x="23" y="235"/>
                  </a:lnTo>
                  <a:lnTo>
                    <a:pt x="21" y="230"/>
                  </a:lnTo>
                  <a:lnTo>
                    <a:pt x="21" y="230"/>
                  </a:lnTo>
                  <a:close/>
                  <a:moveTo>
                    <a:pt x="13" y="206"/>
                  </a:moveTo>
                  <a:lnTo>
                    <a:pt x="13" y="206"/>
                  </a:lnTo>
                  <a:lnTo>
                    <a:pt x="23" y="198"/>
                  </a:lnTo>
                  <a:lnTo>
                    <a:pt x="32" y="189"/>
                  </a:lnTo>
                  <a:lnTo>
                    <a:pt x="41" y="181"/>
                  </a:lnTo>
                  <a:lnTo>
                    <a:pt x="52" y="173"/>
                  </a:lnTo>
                  <a:lnTo>
                    <a:pt x="52" y="173"/>
                  </a:lnTo>
                  <a:lnTo>
                    <a:pt x="47" y="178"/>
                  </a:lnTo>
                  <a:lnTo>
                    <a:pt x="42" y="185"/>
                  </a:lnTo>
                  <a:lnTo>
                    <a:pt x="42" y="185"/>
                  </a:lnTo>
                  <a:lnTo>
                    <a:pt x="31" y="196"/>
                  </a:lnTo>
                  <a:lnTo>
                    <a:pt x="31" y="196"/>
                  </a:lnTo>
                  <a:lnTo>
                    <a:pt x="23" y="206"/>
                  </a:lnTo>
                  <a:lnTo>
                    <a:pt x="16" y="217"/>
                  </a:lnTo>
                  <a:lnTo>
                    <a:pt x="16" y="217"/>
                  </a:lnTo>
                  <a:lnTo>
                    <a:pt x="17" y="218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30" y="209"/>
                  </a:lnTo>
                  <a:lnTo>
                    <a:pt x="42" y="198"/>
                  </a:lnTo>
                  <a:lnTo>
                    <a:pt x="42" y="198"/>
                  </a:lnTo>
                  <a:lnTo>
                    <a:pt x="55" y="185"/>
                  </a:lnTo>
                  <a:lnTo>
                    <a:pt x="55" y="185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2" y="178"/>
                  </a:lnTo>
                  <a:lnTo>
                    <a:pt x="62" y="178"/>
                  </a:lnTo>
                  <a:lnTo>
                    <a:pt x="58" y="186"/>
                  </a:lnTo>
                  <a:lnTo>
                    <a:pt x="52" y="192"/>
                  </a:lnTo>
                  <a:lnTo>
                    <a:pt x="41" y="203"/>
                  </a:lnTo>
                  <a:lnTo>
                    <a:pt x="30" y="215"/>
                  </a:lnTo>
                  <a:lnTo>
                    <a:pt x="19" y="227"/>
                  </a:lnTo>
                  <a:lnTo>
                    <a:pt x="19" y="227"/>
                  </a:lnTo>
                  <a:lnTo>
                    <a:pt x="16" y="217"/>
                  </a:lnTo>
                  <a:lnTo>
                    <a:pt x="13" y="206"/>
                  </a:lnTo>
                  <a:lnTo>
                    <a:pt x="13" y="206"/>
                  </a:lnTo>
                  <a:close/>
                  <a:moveTo>
                    <a:pt x="23" y="183"/>
                  </a:moveTo>
                  <a:lnTo>
                    <a:pt x="23" y="183"/>
                  </a:lnTo>
                  <a:lnTo>
                    <a:pt x="29" y="177"/>
                  </a:lnTo>
                  <a:lnTo>
                    <a:pt x="35" y="172"/>
                  </a:lnTo>
                  <a:lnTo>
                    <a:pt x="35" y="172"/>
                  </a:lnTo>
                  <a:lnTo>
                    <a:pt x="39" y="170"/>
                  </a:lnTo>
                  <a:lnTo>
                    <a:pt x="38" y="171"/>
                  </a:lnTo>
                  <a:lnTo>
                    <a:pt x="34" y="175"/>
                  </a:lnTo>
                  <a:lnTo>
                    <a:pt x="34" y="175"/>
                  </a:lnTo>
                  <a:lnTo>
                    <a:pt x="22" y="188"/>
                  </a:lnTo>
                  <a:lnTo>
                    <a:pt x="17" y="194"/>
                  </a:lnTo>
                  <a:lnTo>
                    <a:pt x="12" y="201"/>
                  </a:lnTo>
                  <a:lnTo>
                    <a:pt x="12" y="201"/>
                  </a:lnTo>
                  <a:lnTo>
                    <a:pt x="11" y="195"/>
                  </a:lnTo>
                  <a:lnTo>
                    <a:pt x="11" y="195"/>
                  </a:lnTo>
                  <a:lnTo>
                    <a:pt x="23" y="183"/>
                  </a:lnTo>
                  <a:lnTo>
                    <a:pt x="23" y="183"/>
                  </a:lnTo>
                  <a:close/>
                  <a:moveTo>
                    <a:pt x="34" y="230"/>
                  </a:moveTo>
                  <a:lnTo>
                    <a:pt x="34" y="230"/>
                  </a:lnTo>
                  <a:lnTo>
                    <a:pt x="27" y="235"/>
                  </a:lnTo>
                  <a:lnTo>
                    <a:pt x="27" y="235"/>
                  </a:lnTo>
                  <a:lnTo>
                    <a:pt x="30" y="231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49" y="215"/>
                  </a:lnTo>
                  <a:lnTo>
                    <a:pt x="49" y="215"/>
                  </a:lnTo>
                  <a:lnTo>
                    <a:pt x="58" y="206"/>
                  </a:lnTo>
                  <a:lnTo>
                    <a:pt x="66" y="197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81" y="175"/>
                  </a:lnTo>
                  <a:lnTo>
                    <a:pt x="81" y="175"/>
                  </a:lnTo>
                  <a:lnTo>
                    <a:pt x="87" y="177"/>
                  </a:lnTo>
                  <a:lnTo>
                    <a:pt x="94" y="180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6" y="180"/>
                  </a:lnTo>
                  <a:lnTo>
                    <a:pt x="80" y="192"/>
                  </a:lnTo>
                  <a:lnTo>
                    <a:pt x="65" y="205"/>
                  </a:lnTo>
                  <a:lnTo>
                    <a:pt x="50" y="218"/>
                  </a:lnTo>
                  <a:lnTo>
                    <a:pt x="34" y="230"/>
                  </a:lnTo>
                  <a:lnTo>
                    <a:pt x="34" y="230"/>
                  </a:lnTo>
                  <a:close/>
                  <a:moveTo>
                    <a:pt x="79" y="175"/>
                  </a:moveTo>
                  <a:lnTo>
                    <a:pt x="79" y="175"/>
                  </a:lnTo>
                  <a:lnTo>
                    <a:pt x="71" y="181"/>
                  </a:lnTo>
                  <a:lnTo>
                    <a:pt x="63" y="188"/>
                  </a:lnTo>
                  <a:lnTo>
                    <a:pt x="49" y="201"/>
                  </a:lnTo>
                  <a:lnTo>
                    <a:pt x="35" y="215"/>
                  </a:lnTo>
                  <a:lnTo>
                    <a:pt x="20" y="228"/>
                  </a:lnTo>
                  <a:lnTo>
                    <a:pt x="20" y="228"/>
                  </a:lnTo>
                  <a:lnTo>
                    <a:pt x="26" y="222"/>
                  </a:lnTo>
                  <a:lnTo>
                    <a:pt x="33" y="215"/>
                  </a:lnTo>
                  <a:lnTo>
                    <a:pt x="47" y="200"/>
                  </a:lnTo>
                  <a:lnTo>
                    <a:pt x="47" y="200"/>
                  </a:lnTo>
                  <a:lnTo>
                    <a:pt x="59" y="187"/>
                  </a:lnTo>
                  <a:lnTo>
                    <a:pt x="64" y="180"/>
                  </a:lnTo>
                  <a:lnTo>
                    <a:pt x="69" y="172"/>
                  </a:lnTo>
                  <a:lnTo>
                    <a:pt x="69" y="172"/>
                  </a:lnTo>
                  <a:lnTo>
                    <a:pt x="69" y="171"/>
                  </a:lnTo>
                  <a:lnTo>
                    <a:pt x="69" y="171"/>
                  </a:lnTo>
                  <a:lnTo>
                    <a:pt x="80" y="175"/>
                  </a:lnTo>
                  <a:lnTo>
                    <a:pt x="80" y="175"/>
                  </a:lnTo>
                  <a:lnTo>
                    <a:pt x="79" y="175"/>
                  </a:lnTo>
                  <a:lnTo>
                    <a:pt x="79" y="175"/>
                  </a:lnTo>
                  <a:close/>
                  <a:moveTo>
                    <a:pt x="47" y="190"/>
                  </a:moveTo>
                  <a:lnTo>
                    <a:pt x="47" y="190"/>
                  </a:lnTo>
                  <a:lnTo>
                    <a:pt x="34" y="203"/>
                  </a:lnTo>
                  <a:lnTo>
                    <a:pt x="34" y="203"/>
                  </a:lnTo>
                  <a:lnTo>
                    <a:pt x="27" y="209"/>
                  </a:lnTo>
                  <a:lnTo>
                    <a:pt x="23" y="212"/>
                  </a:lnTo>
                  <a:lnTo>
                    <a:pt x="20" y="215"/>
                  </a:lnTo>
                  <a:lnTo>
                    <a:pt x="20" y="215"/>
                  </a:lnTo>
                  <a:lnTo>
                    <a:pt x="30" y="201"/>
                  </a:lnTo>
                  <a:lnTo>
                    <a:pt x="41" y="190"/>
                  </a:lnTo>
                  <a:lnTo>
                    <a:pt x="41" y="190"/>
                  </a:lnTo>
                  <a:lnTo>
                    <a:pt x="50" y="181"/>
                  </a:lnTo>
                  <a:lnTo>
                    <a:pt x="53" y="176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6" y="169"/>
                  </a:lnTo>
                  <a:lnTo>
                    <a:pt x="55" y="169"/>
                  </a:lnTo>
                  <a:lnTo>
                    <a:pt x="55" y="169"/>
                  </a:lnTo>
                  <a:lnTo>
                    <a:pt x="44" y="175"/>
                  </a:lnTo>
                  <a:lnTo>
                    <a:pt x="35" y="183"/>
                  </a:lnTo>
                  <a:lnTo>
                    <a:pt x="19" y="199"/>
                  </a:lnTo>
                  <a:lnTo>
                    <a:pt x="19" y="199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5" y="201"/>
                  </a:lnTo>
                  <a:lnTo>
                    <a:pt x="16" y="199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22" y="191"/>
                  </a:lnTo>
                  <a:lnTo>
                    <a:pt x="27" y="186"/>
                  </a:lnTo>
                  <a:lnTo>
                    <a:pt x="27" y="186"/>
                  </a:lnTo>
                  <a:lnTo>
                    <a:pt x="35" y="177"/>
                  </a:lnTo>
                  <a:lnTo>
                    <a:pt x="43" y="168"/>
                  </a:lnTo>
                  <a:lnTo>
                    <a:pt x="43" y="168"/>
                  </a:lnTo>
                  <a:lnTo>
                    <a:pt x="43" y="167"/>
                  </a:lnTo>
                  <a:lnTo>
                    <a:pt x="43" y="167"/>
                  </a:lnTo>
                  <a:lnTo>
                    <a:pt x="55" y="16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7" y="170"/>
                  </a:lnTo>
                  <a:lnTo>
                    <a:pt x="67" y="170"/>
                  </a:lnTo>
                  <a:lnTo>
                    <a:pt x="57" y="180"/>
                  </a:lnTo>
                  <a:lnTo>
                    <a:pt x="47" y="190"/>
                  </a:lnTo>
                  <a:lnTo>
                    <a:pt x="47" y="190"/>
                  </a:lnTo>
                  <a:close/>
                  <a:moveTo>
                    <a:pt x="16" y="187"/>
                  </a:moveTo>
                  <a:lnTo>
                    <a:pt x="16" y="187"/>
                  </a:lnTo>
                  <a:lnTo>
                    <a:pt x="22" y="180"/>
                  </a:lnTo>
                  <a:lnTo>
                    <a:pt x="22" y="180"/>
                  </a:lnTo>
                  <a:lnTo>
                    <a:pt x="31" y="167"/>
                  </a:lnTo>
                  <a:lnTo>
                    <a:pt x="31" y="167"/>
                  </a:lnTo>
                  <a:lnTo>
                    <a:pt x="41" y="166"/>
                  </a:lnTo>
                  <a:lnTo>
                    <a:pt x="41" y="166"/>
                  </a:lnTo>
                  <a:lnTo>
                    <a:pt x="34" y="170"/>
                  </a:lnTo>
                  <a:lnTo>
                    <a:pt x="27" y="175"/>
                  </a:lnTo>
                  <a:lnTo>
                    <a:pt x="16" y="187"/>
                  </a:lnTo>
                  <a:lnTo>
                    <a:pt x="16" y="187"/>
                  </a:lnTo>
                  <a:close/>
                  <a:moveTo>
                    <a:pt x="12" y="182"/>
                  </a:moveTo>
                  <a:lnTo>
                    <a:pt x="12" y="182"/>
                  </a:lnTo>
                  <a:lnTo>
                    <a:pt x="23" y="171"/>
                  </a:lnTo>
                  <a:lnTo>
                    <a:pt x="23" y="171"/>
                  </a:lnTo>
                  <a:lnTo>
                    <a:pt x="27" y="167"/>
                  </a:lnTo>
                  <a:lnTo>
                    <a:pt x="27" y="167"/>
                  </a:lnTo>
                  <a:lnTo>
                    <a:pt x="29" y="167"/>
                  </a:lnTo>
                  <a:lnTo>
                    <a:pt x="29" y="167"/>
                  </a:lnTo>
                  <a:lnTo>
                    <a:pt x="23" y="174"/>
                  </a:lnTo>
                  <a:lnTo>
                    <a:pt x="23" y="174"/>
                  </a:lnTo>
                  <a:lnTo>
                    <a:pt x="11" y="190"/>
                  </a:lnTo>
                  <a:lnTo>
                    <a:pt x="11" y="190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6" y="171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11" y="180"/>
                  </a:lnTo>
                  <a:lnTo>
                    <a:pt x="11" y="180"/>
                  </a:lnTo>
                  <a:lnTo>
                    <a:pt x="10" y="181"/>
                  </a:lnTo>
                  <a:lnTo>
                    <a:pt x="11" y="182"/>
                  </a:lnTo>
                  <a:lnTo>
                    <a:pt x="12" y="182"/>
                  </a:lnTo>
                  <a:lnTo>
                    <a:pt x="12" y="182"/>
                  </a:lnTo>
                  <a:lnTo>
                    <a:pt x="12" y="182"/>
                  </a:lnTo>
                  <a:close/>
                  <a:moveTo>
                    <a:pt x="33" y="250"/>
                  </a:moveTo>
                  <a:lnTo>
                    <a:pt x="33" y="250"/>
                  </a:lnTo>
                  <a:lnTo>
                    <a:pt x="45" y="242"/>
                  </a:lnTo>
                  <a:lnTo>
                    <a:pt x="55" y="233"/>
                  </a:lnTo>
                  <a:lnTo>
                    <a:pt x="76" y="214"/>
                  </a:lnTo>
                  <a:lnTo>
                    <a:pt x="87" y="205"/>
                  </a:lnTo>
                  <a:lnTo>
                    <a:pt x="98" y="196"/>
                  </a:lnTo>
                  <a:lnTo>
                    <a:pt x="109" y="187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8" y="175"/>
                  </a:lnTo>
                  <a:lnTo>
                    <a:pt x="131" y="173"/>
                  </a:lnTo>
                  <a:lnTo>
                    <a:pt x="132" y="173"/>
                  </a:lnTo>
                  <a:lnTo>
                    <a:pt x="131" y="174"/>
                  </a:lnTo>
                  <a:lnTo>
                    <a:pt x="131" y="174"/>
                  </a:lnTo>
                  <a:lnTo>
                    <a:pt x="119" y="185"/>
                  </a:lnTo>
                  <a:lnTo>
                    <a:pt x="119" y="185"/>
                  </a:lnTo>
                  <a:lnTo>
                    <a:pt x="92" y="208"/>
                  </a:lnTo>
                  <a:lnTo>
                    <a:pt x="92" y="208"/>
                  </a:lnTo>
                  <a:lnTo>
                    <a:pt x="66" y="233"/>
                  </a:lnTo>
                  <a:lnTo>
                    <a:pt x="54" y="246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41" y="259"/>
                  </a:lnTo>
                  <a:lnTo>
                    <a:pt x="41" y="259"/>
                  </a:lnTo>
                  <a:lnTo>
                    <a:pt x="33" y="250"/>
                  </a:lnTo>
                  <a:lnTo>
                    <a:pt x="33" y="250"/>
                  </a:lnTo>
                  <a:close/>
                  <a:moveTo>
                    <a:pt x="88" y="281"/>
                  </a:moveTo>
                  <a:lnTo>
                    <a:pt x="88" y="281"/>
                  </a:lnTo>
                  <a:lnTo>
                    <a:pt x="93" y="279"/>
                  </a:lnTo>
                  <a:lnTo>
                    <a:pt x="93" y="279"/>
                  </a:lnTo>
                  <a:lnTo>
                    <a:pt x="95" y="279"/>
                  </a:lnTo>
                  <a:lnTo>
                    <a:pt x="97" y="276"/>
                  </a:lnTo>
                  <a:lnTo>
                    <a:pt x="97" y="276"/>
                  </a:lnTo>
                  <a:lnTo>
                    <a:pt x="105" y="270"/>
                  </a:lnTo>
                  <a:lnTo>
                    <a:pt x="105" y="270"/>
                  </a:lnTo>
                  <a:lnTo>
                    <a:pt x="119" y="259"/>
                  </a:lnTo>
                  <a:lnTo>
                    <a:pt x="132" y="247"/>
                  </a:lnTo>
                  <a:lnTo>
                    <a:pt x="159" y="224"/>
                  </a:lnTo>
                  <a:lnTo>
                    <a:pt x="159" y="224"/>
                  </a:lnTo>
                  <a:lnTo>
                    <a:pt x="174" y="213"/>
                  </a:lnTo>
                  <a:lnTo>
                    <a:pt x="187" y="202"/>
                  </a:lnTo>
                  <a:lnTo>
                    <a:pt x="187" y="202"/>
                  </a:lnTo>
                  <a:lnTo>
                    <a:pt x="200" y="190"/>
                  </a:lnTo>
                  <a:lnTo>
                    <a:pt x="200" y="190"/>
                  </a:lnTo>
                  <a:lnTo>
                    <a:pt x="208" y="185"/>
                  </a:lnTo>
                  <a:lnTo>
                    <a:pt x="208" y="185"/>
                  </a:lnTo>
                  <a:lnTo>
                    <a:pt x="213" y="184"/>
                  </a:lnTo>
                  <a:lnTo>
                    <a:pt x="213" y="184"/>
                  </a:lnTo>
                  <a:lnTo>
                    <a:pt x="201" y="197"/>
                  </a:lnTo>
                  <a:lnTo>
                    <a:pt x="188" y="210"/>
                  </a:lnTo>
                  <a:lnTo>
                    <a:pt x="174" y="221"/>
                  </a:lnTo>
                  <a:lnTo>
                    <a:pt x="159" y="233"/>
                  </a:lnTo>
                  <a:lnTo>
                    <a:pt x="131" y="256"/>
                  </a:lnTo>
                  <a:lnTo>
                    <a:pt x="117" y="269"/>
                  </a:lnTo>
                  <a:lnTo>
                    <a:pt x="105" y="281"/>
                  </a:lnTo>
                  <a:lnTo>
                    <a:pt x="105" y="281"/>
                  </a:lnTo>
                  <a:lnTo>
                    <a:pt x="105" y="283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6" y="283"/>
                  </a:lnTo>
                  <a:lnTo>
                    <a:pt x="133" y="263"/>
                  </a:lnTo>
                  <a:lnTo>
                    <a:pt x="160" y="241"/>
                  </a:lnTo>
                  <a:lnTo>
                    <a:pt x="188" y="219"/>
                  </a:lnTo>
                  <a:lnTo>
                    <a:pt x="214" y="197"/>
                  </a:lnTo>
                  <a:lnTo>
                    <a:pt x="214" y="197"/>
                  </a:lnTo>
                  <a:lnTo>
                    <a:pt x="205" y="205"/>
                  </a:lnTo>
                  <a:lnTo>
                    <a:pt x="205" y="205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48" y="257"/>
                  </a:lnTo>
                  <a:lnTo>
                    <a:pt x="121" y="283"/>
                  </a:lnTo>
                  <a:lnTo>
                    <a:pt x="121" y="283"/>
                  </a:lnTo>
                  <a:lnTo>
                    <a:pt x="120" y="284"/>
                  </a:lnTo>
                  <a:lnTo>
                    <a:pt x="121" y="284"/>
                  </a:lnTo>
                  <a:lnTo>
                    <a:pt x="121" y="285"/>
                  </a:lnTo>
                  <a:lnTo>
                    <a:pt x="122" y="285"/>
                  </a:lnTo>
                  <a:lnTo>
                    <a:pt x="122" y="285"/>
                  </a:lnTo>
                  <a:lnTo>
                    <a:pt x="148" y="266"/>
                  </a:lnTo>
                  <a:lnTo>
                    <a:pt x="173" y="244"/>
                  </a:lnTo>
                  <a:lnTo>
                    <a:pt x="222" y="202"/>
                  </a:lnTo>
                  <a:lnTo>
                    <a:pt x="222" y="202"/>
                  </a:lnTo>
                  <a:lnTo>
                    <a:pt x="221" y="203"/>
                  </a:lnTo>
                  <a:lnTo>
                    <a:pt x="221" y="203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42" y="280"/>
                  </a:lnTo>
                  <a:lnTo>
                    <a:pt x="142" y="280"/>
                  </a:lnTo>
                  <a:lnTo>
                    <a:pt x="142" y="281"/>
                  </a:lnTo>
                  <a:lnTo>
                    <a:pt x="142" y="281"/>
                  </a:lnTo>
                  <a:lnTo>
                    <a:pt x="143" y="282"/>
                  </a:lnTo>
                  <a:lnTo>
                    <a:pt x="144" y="282"/>
                  </a:lnTo>
                  <a:lnTo>
                    <a:pt x="144" y="282"/>
                  </a:lnTo>
                  <a:lnTo>
                    <a:pt x="155" y="274"/>
                  </a:lnTo>
                  <a:lnTo>
                    <a:pt x="165" y="266"/>
                  </a:lnTo>
                  <a:lnTo>
                    <a:pt x="186" y="247"/>
                  </a:lnTo>
                  <a:lnTo>
                    <a:pt x="205" y="229"/>
                  </a:lnTo>
                  <a:lnTo>
                    <a:pt x="225" y="212"/>
                  </a:lnTo>
                  <a:lnTo>
                    <a:pt x="225" y="212"/>
                  </a:lnTo>
                  <a:lnTo>
                    <a:pt x="233" y="206"/>
                  </a:lnTo>
                  <a:lnTo>
                    <a:pt x="233" y="206"/>
                  </a:lnTo>
                  <a:lnTo>
                    <a:pt x="229" y="210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16" y="223"/>
                  </a:lnTo>
                  <a:lnTo>
                    <a:pt x="207" y="231"/>
                  </a:lnTo>
                  <a:lnTo>
                    <a:pt x="207" y="231"/>
                  </a:lnTo>
                  <a:lnTo>
                    <a:pt x="196" y="240"/>
                  </a:lnTo>
                  <a:lnTo>
                    <a:pt x="185" y="250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3"/>
                  </a:lnTo>
                  <a:lnTo>
                    <a:pt x="164" y="274"/>
                  </a:lnTo>
                  <a:lnTo>
                    <a:pt x="165" y="274"/>
                  </a:lnTo>
                  <a:lnTo>
                    <a:pt x="165" y="274"/>
                  </a:lnTo>
                  <a:lnTo>
                    <a:pt x="174" y="270"/>
                  </a:lnTo>
                  <a:lnTo>
                    <a:pt x="182" y="266"/>
                  </a:lnTo>
                  <a:lnTo>
                    <a:pt x="195" y="254"/>
                  </a:lnTo>
                  <a:lnTo>
                    <a:pt x="221" y="231"/>
                  </a:lnTo>
                  <a:lnTo>
                    <a:pt x="221" y="231"/>
                  </a:lnTo>
                  <a:lnTo>
                    <a:pt x="230" y="223"/>
                  </a:lnTo>
                  <a:lnTo>
                    <a:pt x="230" y="223"/>
                  </a:lnTo>
                  <a:lnTo>
                    <a:pt x="229" y="226"/>
                  </a:lnTo>
                  <a:lnTo>
                    <a:pt x="229" y="226"/>
                  </a:lnTo>
                  <a:lnTo>
                    <a:pt x="215" y="238"/>
                  </a:lnTo>
                  <a:lnTo>
                    <a:pt x="215" y="238"/>
                  </a:lnTo>
                  <a:lnTo>
                    <a:pt x="207" y="246"/>
                  </a:lnTo>
                  <a:lnTo>
                    <a:pt x="200" y="253"/>
                  </a:lnTo>
                  <a:lnTo>
                    <a:pt x="193" y="262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85" y="270"/>
                  </a:lnTo>
                  <a:lnTo>
                    <a:pt x="172" y="276"/>
                  </a:lnTo>
                  <a:lnTo>
                    <a:pt x="158" y="280"/>
                  </a:lnTo>
                  <a:lnTo>
                    <a:pt x="144" y="283"/>
                  </a:lnTo>
                  <a:lnTo>
                    <a:pt x="129" y="285"/>
                  </a:lnTo>
                  <a:lnTo>
                    <a:pt x="129" y="285"/>
                  </a:lnTo>
                  <a:lnTo>
                    <a:pt x="119" y="285"/>
                  </a:lnTo>
                  <a:lnTo>
                    <a:pt x="109" y="284"/>
                  </a:lnTo>
                  <a:lnTo>
                    <a:pt x="99" y="283"/>
                  </a:lnTo>
                  <a:lnTo>
                    <a:pt x="88" y="281"/>
                  </a:lnTo>
                  <a:lnTo>
                    <a:pt x="88" y="281"/>
                  </a:lnTo>
                  <a:close/>
                  <a:moveTo>
                    <a:pt x="193" y="266"/>
                  </a:moveTo>
                  <a:lnTo>
                    <a:pt x="193" y="266"/>
                  </a:lnTo>
                  <a:lnTo>
                    <a:pt x="203" y="254"/>
                  </a:lnTo>
                  <a:lnTo>
                    <a:pt x="213" y="243"/>
                  </a:lnTo>
                  <a:lnTo>
                    <a:pt x="213" y="243"/>
                  </a:lnTo>
                  <a:lnTo>
                    <a:pt x="219" y="236"/>
                  </a:lnTo>
                  <a:lnTo>
                    <a:pt x="226" y="231"/>
                  </a:lnTo>
                  <a:lnTo>
                    <a:pt x="226" y="231"/>
                  </a:lnTo>
                  <a:lnTo>
                    <a:pt x="219" y="241"/>
                  </a:lnTo>
                  <a:lnTo>
                    <a:pt x="212" y="250"/>
                  </a:lnTo>
                  <a:lnTo>
                    <a:pt x="203" y="258"/>
                  </a:lnTo>
                  <a:lnTo>
                    <a:pt x="193" y="266"/>
                  </a:lnTo>
                  <a:lnTo>
                    <a:pt x="193" y="266"/>
                  </a:lnTo>
                  <a:close/>
                  <a:moveTo>
                    <a:pt x="231" y="220"/>
                  </a:moveTo>
                  <a:lnTo>
                    <a:pt x="231" y="220"/>
                  </a:lnTo>
                  <a:lnTo>
                    <a:pt x="217" y="232"/>
                  </a:lnTo>
                  <a:lnTo>
                    <a:pt x="203" y="244"/>
                  </a:lnTo>
                  <a:lnTo>
                    <a:pt x="203" y="244"/>
                  </a:lnTo>
                  <a:lnTo>
                    <a:pt x="194" y="253"/>
                  </a:lnTo>
                  <a:lnTo>
                    <a:pt x="184" y="262"/>
                  </a:lnTo>
                  <a:lnTo>
                    <a:pt x="184" y="262"/>
                  </a:lnTo>
                  <a:lnTo>
                    <a:pt x="174" y="269"/>
                  </a:lnTo>
                  <a:lnTo>
                    <a:pt x="171" y="271"/>
                  </a:lnTo>
                  <a:lnTo>
                    <a:pt x="174" y="267"/>
                  </a:lnTo>
                  <a:lnTo>
                    <a:pt x="174" y="267"/>
                  </a:lnTo>
                  <a:lnTo>
                    <a:pt x="192" y="247"/>
                  </a:lnTo>
                  <a:lnTo>
                    <a:pt x="201" y="238"/>
                  </a:lnTo>
                  <a:lnTo>
                    <a:pt x="211" y="230"/>
                  </a:lnTo>
                  <a:lnTo>
                    <a:pt x="211" y="230"/>
                  </a:lnTo>
                  <a:lnTo>
                    <a:pt x="219" y="224"/>
                  </a:lnTo>
                  <a:lnTo>
                    <a:pt x="226" y="217"/>
                  </a:lnTo>
                  <a:lnTo>
                    <a:pt x="232" y="210"/>
                  </a:lnTo>
                  <a:lnTo>
                    <a:pt x="235" y="206"/>
                  </a:lnTo>
                  <a:lnTo>
                    <a:pt x="237" y="202"/>
                  </a:lnTo>
                  <a:lnTo>
                    <a:pt x="237" y="202"/>
                  </a:lnTo>
                  <a:lnTo>
                    <a:pt x="236" y="200"/>
                  </a:lnTo>
                  <a:lnTo>
                    <a:pt x="235" y="201"/>
                  </a:lnTo>
                  <a:lnTo>
                    <a:pt x="235" y="201"/>
                  </a:lnTo>
                  <a:lnTo>
                    <a:pt x="225" y="210"/>
                  </a:lnTo>
                  <a:lnTo>
                    <a:pt x="214" y="218"/>
                  </a:lnTo>
                  <a:lnTo>
                    <a:pt x="204" y="227"/>
                  </a:lnTo>
                  <a:lnTo>
                    <a:pt x="193" y="236"/>
                  </a:lnTo>
                  <a:lnTo>
                    <a:pt x="193" y="236"/>
                  </a:lnTo>
                  <a:lnTo>
                    <a:pt x="171" y="257"/>
                  </a:lnTo>
                  <a:lnTo>
                    <a:pt x="171" y="257"/>
                  </a:lnTo>
                  <a:lnTo>
                    <a:pt x="148" y="278"/>
                  </a:lnTo>
                  <a:lnTo>
                    <a:pt x="148" y="278"/>
                  </a:lnTo>
                  <a:lnTo>
                    <a:pt x="191" y="236"/>
                  </a:lnTo>
                  <a:lnTo>
                    <a:pt x="232" y="195"/>
                  </a:lnTo>
                  <a:lnTo>
                    <a:pt x="232" y="195"/>
                  </a:lnTo>
                  <a:lnTo>
                    <a:pt x="234" y="193"/>
                  </a:lnTo>
                  <a:lnTo>
                    <a:pt x="234" y="193"/>
                  </a:lnTo>
                  <a:lnTo>
                    <a:pt x="238" y="189"/>
                  </a:lnTo>
                  <a:lnTo>
                    <a:pt x="238" y="189"/>
                  </a:lnTo>
                  <a:lnTo>
                    <a:pt x="238" y="188"/>
                  </a:lnTo>
                  <a:lnTo>
                    <a:pt x="238" y="188"/>
                  </a:lnTo>
                  <a:lnTo>
                    <a:pt x="237" y="187"/>
                  </a:lnTo>
                  <a:lnTo>
                    <a:pt x="236" y="188"/>
                  </a:lnTo>
                  <a:lnTo>
                    <a:pt x="236" y="188"/>
                  </a:lnTo>
                  <a:lnTo>
                    <a:pt x="208" y="212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73"/>
                  </a:lnTo>
                  <a:lnTo>
                    <a:pt x="134" y="273"/>
                  </a:lnTo>
                  <a:lnTo>
                    <a:pt x="181" y="230"/>
                  </a:lnTo>
                  <a:lnTo>
                    <a:pt x="181" y="230"/>
                  </a:lnTo>
                  <a:lnTo>
                    <a:pt x="206" y="207"/>
                  </a:lnTo>
                  <a:lnTo>
                    <a:pt x="219" y="195"/>
                  </a:lnTo>
                  <a:lnTo>
                    <a:pt x="231" y="182"/>
                  </a:lnTo>
                  <a:lnTo>
                    <a:pt x="231" y="182"/>
                  </a:lnTo>
                  <a:lnTo>
                    <a:pt x="231" y="181"/>
                  </a:lnTo>
                  <a:lnTo>
                    <a:pt x="231" y="180"/>
                  </a:lnTo>
                  <a:lnTo>
                    <a:pt x="230" y="180"/>
                  </a:lnTo>
                  <a:lnTo>
                    <a:pt x="229" y="180"/>
                  </a:lnTo>
                  <a:lnTo>
                    <a:pt x="229" y="180"/>
                  </a:lnTo>
                  <a:lnTo>
                    <a:pt x="200" y="206"/>
                  </a:lnTo>
                  <a:lnTo>
                    <a:pt x="171" y="230"/>
                  </a:lnTo>
                  <a:lnTo>
                    <a:pt x="171" y="230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18" y="272"/>
                  </a:lnTo>
                  <a:lnTo>
                    <a:pt x="118" y="272"/>
                  </a:lnTo>
                  <a:lnTo>
                    <a:pt x="111" y="278"/>
                  </a:lnTo>
                  <a:lnTo>
                    <a:pt x="111" y="278"/>
                  </a:lnTo>
                  <a:lnTo>
                    <a:pt x="113" y="276"/>
                  </a:lnTo>
                  <a:lnTo>
                    <a:pt x="113" y="276"/>
                  </a:lnTo>
                  <a:lnTo>
                    <a:pt x="127" y="263"/>
                  </a:lnTo>
                  <a:lnTo>
                    <a:pt x="141" y="251"/>
                  </a:lnTo>
                  <a:lnTo>
                    <a:pt x="155" y="239"/>
                  </a:lnTo>
                  <a:lnTo>
                    <a:pt x="169" y="227"/>
                  </a:lnTo>
                  <a:lnTo>
                    <a:pt x="169" y="227"/>
                  </a:lnTo>
                  <a:lnTo>
                    <a:pt x="194" y="205"/>
                  </a:lnTo>
                  <a:lnTo>
                    <a:pt x="206" y="194"/>
                  </a:lnTo>
                  <a:lnTo>
                    <a:pt x="217" y="182"/>
                  </a:lnTo>
                  <a:lnTo>
                    <a:pt x="217" y="182"/>
                  </a:lnTo>
                  <a:lnTo>
                    <a:pt x="222" y="180"/>
                  </a:lnTo>
                  <a:lnTo>
                    <a:pt x="228" y="177"/>
                  </a:lnTo>
                  <a:lnTo>
                    <a:pt x="233" y="176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77"/>
                  </a:lnTo>
                  <a:lnTo>
                    <a:pt x="239" y="188"/>
                  </a:lnTo>
                  <a:lnTo>
                    <a:pt x="239" y="188"/>
                  </a:lnTo>
                  <a:lnTo>
                    <a:pt x="238" y="196"/>
                  </a:lnTo>
                  <a:lnTo>
                    <a:pt x="236" y="205"/>
                  </a:lnTo>
                  <a:lnTo>
                    <a:pt x="234" y="213"/>
                  </a:lnTo>
                  <a:lnTo>
                    <a:pt x="231" y="220"/>
                  </a:lnTo>
                  <a:lnTo>
                    <a:pt x="231" y="220"/>
                  </a:lnTo>
                  <a:close/>
                  <a:moveTo>
                    <a:pt x="103" y="81"/>
                  </a:moveTo>
                  <a:lnTo>
                    <a:pt x="103" y="81"/>
                  </a:lnTo>
                  <a:lnTo>
                    <a:pt x="105" y="81"/>
                  </a:lnTo>
                  <a:lnTo>
                    <a:pt x="105" y="81"/>
                  </a:lnTo>
                  <a:lnTo>
                    <a:pt x="108" y="81"/>
                  </a:lnTo>
                  <a:lnTo>
                    <a:pt x="109" y="80"/>
                  </a:lnTo>
                  <a:lnTo>
                    <a:pt x="110" y="78"/>
                  </a:lnTo>
                  <a:lnTo>
                    <a:pt x="110" y="78"/>
                  </a:lnTo>
                  <a:lnTo>
                    <a:pt x="111" y="70"/>
                  </a:lnTo>
                  <a:lnTo>
                    <a:pt x="112" y="61"/>
                  </a:lnTo>
                  <a:lnTo>
                    <a:pt x="111" y="44"/>
                  </a:lnTo>
                  <a:lnTo>
                    <a:pt x="110" y="27"/>
                  </a:lnTo>
                  <a:lnTo>
                    <a:pt x="110" y="9"/>
                  </a:lnTo>
                  <a:lnTo>
                    <a:pt x="110" y="9"/>
                  </a:lnTo>
                  <a:lnTo>
                    <a:pt x="119" y="10"/>
                  </a:lnTo>
                  <a:lnTo>
                    <a:pt x="128" y="10"/>
                  </a:lnTo>
                  <a:lnTo>
                    <a:pt x="146" y="9"/>
                  </a:lnTo>
                  <a:lnTo>
                    <a:pt x="146" y="9"/>
                  </a:lnTo>
                  <a:lnTo>
                    <a:pt x="148" y="18"/>
                  </a:lnTo>
                  <a:lnTo>
                    <a:pt x="148" y="27"/>
                  </a:lnTo>
                  <a:lnTo>
                    <a:pt x="149" y="43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48" y="80"/>
                  </a:lnTo>
                  <a:lnTo>
                    <a:pt x="148" y="80"/>
                  </a:lnTo>
                  <a:lnTo>
                    <a:pt x="150" y="81"/>
                  </a:lnTo>
                  <a:lnTo>
                    <a:pt x="152" y="81"/>
                  </a:lnTo>
                  <a:lnTo>
                    <a:pt x="152" y="81"/>
                  </a:lnTo>
                  <a:lnTo>
                    <a:pt x="161" y="82"/>
                  </a:lnTo>
                  <a:lnTo>
                    <a:pt x="171" y="83"/>
                  </a:lnTo>
                  <a:lnTo>
                    <a:pt x="179" y="85"/>
                  </a:lnTo>
                  <a:lnTo>
                    <a:pt x="187" y="87"/>
                  </a:lnTo>
                  <a:lnTo>
                    <a:pt x="195" y="91"/>
                  </a:lnTo>
                  <a:lnTo>
                    <a:pt x="201" y="95"/>
                  </a:lnTo>
                  <a:lnTo>
                    <a:pt x="208" y="102"/>
                  </a:lnTo>
                  <a:lnTo>
                    <a:pt x="213" y="107"/>
                  </a:lnTo>
                  <a:lnTo>
                    <a:pt x="219" y="113"/>
                  </a:lnTo>
                  <a:lnTo>
                    <a:pt x="223" y="120"/>
                  </a:lnTo>
                  <a:lnTo>
                    <a:pt x="227" y="127"/>
                  </a:lnTo>
                  <a:lnTo>
                    <a:pt x="231" y="135"/>
                  </a:lnTo>
                  <a:lnTo>
                    <a:pt x="234" y="143"/>
                  </a:lnTo>
                  <a:lnTo>
                    <a:pt x="236" y="151"/>
                  </a:lnTo>
                  <a:lnTo>
                    <a:pt x="238" y="160"/>
                  </a:lnTo>
                  <a:lnTo>
                    <a:pt x="239" y="168"/>
                  </a:lnTo>
                  <a:lnTo>
                    <a:pt x="239" y="168"/>
                  </a:lnTo>
                  <a:lnTo>
                    <a:pt x="234" y="168"/>
                  </a:lnTo>
                  <a:lnTo>
                    <a:pt x="230" y="168"/>
                  </a:lnTo>
                  <a:lnTo>
                    <a:pt x="225" y="169"/>
                  </a:lnTo>
                  <a:lnTo>
                    <a:pt x="220" y="171"/>
                  </a:lnTo>
                  <a:lnTo>
                    <a:pt x="220" y="171"/>
                  </a:lnTo>
                  <a:lnTo>
                    <a:pt x="210" y="175"/>
                  </a:lnTo>
                  <a:lnTo>
                    <a:pt x="205" y="175"/>
                  </a:lnTo>
                  <a:lnTo>
                    <a:pt x="201" y="175"/>
                  </a:lnTo>
                  <a:lnTo>
                    <a:pt x="197" y="174"/>
                  </a:lnTo>
                  <a:lnTo>
                    <a:pt x="192" y="173"/>
                  </a:lnTo>
                  <a:lnTo>
                    <a:pt x="182" y="168"/>
                  </a:lnTo>
                  <a:lnTo>
                    <a:pt x="182" y="168"/>
                  </a:lnTo>
                  <a:lnTo>
                    <a:pt x="175" y="164"/>
                  </a:lnTo>
                  <a:lnTo>
                    <a:pt x="166" y="161"/>
                  </a:lnTo>
                  <a:lnTo>
                    <a:pt x="158" y="160"/>
                  </a:lnTo>
                  <a:lnTo>
                    <a:pt x="150" y="159"/>
                  </a:lnTo>
                  <a:lnTo>
                    <a:pt x="142" y="160"/>
                  </a:lnTo>
                  <a:lnTo>
                    <a:pt x="134" y="161"/>
                  </a:lnTo>
                  <a:lnTo>
                    <a:pt x="118" y="166"/>
                  </a:lnTo>
                  <a:lnTo>
                    <a:pt x="118" y="166"/>
                  </a:lnTo>
                  <a:lnTo>
                    <a:pt x="107" y="169"/>
                  </a:lnTo>
                  <a:lnTo>
                    <a:pt x="97" y="169"/>
                  </a:lnTo>
                  <a:lnTo>
                    <a:pt x="87" y="168"/>
                  </a:lnTo>
                  <a:lnTo>
                    <a:pt x="76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63" y="161"/>
                  </a:lnTo>
                  <a:lnTo>
                    <a:pt x="50" y="159"/>
                  </a:lnTo>
                  <a:lnTo>
                    <a:pt x="50" y="159"/>
                  </a:lnTo>
                  <a:lnTo>
                    <a:pt x="40" y="158"/>
                  </a:lnTo>
                  <a:lnTo>
                    <a:pt x="30" y="158"/>
                  </a:lnTo>
                  <a:lnTo>
                    <a:pt x="21" y="160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4" y="155"/>
                  </a:lnTo>
                  <a:lnTo>
                    <a:pt x="16" y="147"/>
                  </a:lnTo>
                  <a:lnTo>
                    <a:pt x="19" y="140"/>
                  </a:lnTo>
                  <a:lnTo>
                    <a:pt x="23" y="132"/>
                  </a:lnTo>
                  <a:lnTo>
                    <a:pt x="27" y="125"/>
                  </a:lnTo>
                  <a:lnTo>
                    <a:pt x="32" y="118"/>
                  </a:lnTo>
                  <a:lnTo>
                    <a:pt x="38" y="112"/>
                  </a:lnTo>
                  <a:lnTo>
                    <a:pt x="44" y="106"/>
                  </a:lnTo>
                  <a:lnTo>
                    <a:pt x="50" y="100"/>
                  </a:lnTo>
                  <a:lnTo>
                    <a:pt x="56" y="94"/>
                  </a:lnTo>
                  <a:lnTo>
                    <a:pt x="63" y="90"/>
                  </a:lnTo>
                  <a:lnTo>
                    <a:pt x="71" y="87"/>
                  </a:lnTo>
                  <a:lnTo>
                    <a:pt x="78" y="84"/>
                  </a:lnTo>
                  <a:lnTo>
                    <a:pt x="86" y="82"/>
                  </a:lnTo>
                  <a:lnTo>
                    <a:pt x="95" y="81"/>
                  </a:lnTo>
                  <a:lnTo>
                    <a:pt x="103" y="81"/>
                  </a:lnTo>
                  <a:lnTo>
                    <a:pt x="103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18" name="Freeform 2530"/>
            <p:cNvSpPr>
              <a:spLocks noEditPoints="1"/>
            </p:cNvSpPr>
            <p:nvPr/>
          </p:nvSpPr>
          <p:spPr bwMode="auto">
            <a:xfrm>
              <a:off x="8066530" y="310355"/>
              <a:ext cx="331788" cy="506413"/>
            </a:xfrm>
            <a:custGeom>
              <a:avLst/>
              <a:gdLst/>
              <a:ahLst/>
              <a:cxnLst>
                <a:cxn ang="0">
                  <a:pos x="93" y="314"/>
                </a:cxn>
                <a:cxn ang="0">
                  <a:pos x="116" y="257"/>
                </a:cxn>
                <a:cxn ang="0">
                  <a:pos x="194" y="67"/>
                </a:cxn>
                <a:cxn ang="0">
                  <a:pos x="208" y="20"/>
                </a:cxn>
                <a:cxn ang="0">
                  <a:pos x="148" y="1"/>
                </a:cxn>
                <a:cxn ang="0">
                  <a:pos x="107" y="10"/>
                </a:cxn>
                <a:cxn ang="0">
                  <a:pos x="108" y="243"/>
                </a:cxn>
                <a:cxn ang="0">
                  <a:pos x="18" y="246"/>
                </a:cxn>
                <a:cxn ang="0">
                  <a:pos x="18" y="308"/>
                </a:cxn>
                <a:cxn ang="0">
                  <a:pos x="54" y="244"/>
                </a:cxn>
                <a:cxn ang="0">
                  <a:pos x="18" y="293"/>
                </a:cxn>
                <a:cxn ang="0">
                  <a:pos x="38" y="270"/>
                </a:cxn>
                <a:cxn ang="0">
                  <a:pos x="22" y="296"/>
                </a:cxn>
                <a:cxn ang="0">
                  <a:pos x="75" y="247"/>
                </a:cxn>
                <a:cxn ang="0">
                  <a:pos x="49" y="292"/>
                </a:cxn>
                <a:cxn ang="0">
                  <a:pos x="72" y="273"/>
                </a:cxn>
                <a:cxn ang="0">
                  <a:pos x="51" y="301"/>
                </a:cxn>
                <a:cxn ang="0">
                  <a:pos x="76" y="280"/>
                </a:cxn>
                <a:cxn ang="0">
                  <a:pos x="18" y="296"/>
                </a:cxn>
                <a:cxn ang="0">
                  <a:pos x="38" y="246"/>
                </a:cxn>
                <a:cxn ang="0">
                  <a:pos x="10" y="272"/>
                </a:cxn>
                <a:cxn ang="0">
                  <a:pos x="68" y="240"/>
                </a:cxn>
                <a:cxn ang="0">
                  <a:pos x="35" y="280"/>
                </a:cxn>
                <a:cxn ang="0">
                  <a:pos x="81" y="255"/>
                </a:cxn>
                <a:cxn ang="0">
                  <a:pos x="55" y="276"/>
                </a:cxn>
                <a:cxn ang="0">
                  <a:pos x="76" y="275"/>
                </a:cxn>
                <a:cxn ang="0">
                  <a:pos x="71" y="278"/>
                </a:cxn>
                <a:cxn ang="0">
                  <a:pos x="70" y="310"/>
                </a:cxn>
                <a:cxn ang="0">
                  <a:pos x="71" y="295"/>
                </a:cxn>
                <a:cxn ang="0">
                  <a:pos x="84" y="280"/>
                </a:cxn>
                <a:cxn ang="0">
                  <a:pos x="96" y="257"/>
                </a:cxn>
                <a:cxn ang="0">
                  <a:pos x="76" y="310"/>
                </a:cxn>
                <a:cxn ang="0">
                  <a:pos x="87" y="303"/>
                </a:cxn>
                <a:cxn ang="0">
                  <a:pos x="81" y="309"/>
                </a:cxn>
                <a:cxn ang="0">
                  <a:pos x="102" y="290"/>
                </a:cxn>
                <a:cxn ang="0">
                  <a:pos x="84" y="298"/>
                </a:cxn>
                <a:cxn ang="0">
                  <a:pos x="99" y="277"/>
                </a:cxn>
                <a:cxn ang="0">
                  <a:pos x="108" y="259"/>
                </a:cxn>
                <a:cxn ang="0">
                  <a:pos x="121" y="9"/>
                </a:cxn>
                <a:cxn ang="0">
                  <a:pos x="116" y="19"/>
                </a:cxn>
                <a:cxn ang="0">
                  <a:pos x="142" y="17"/>
                </a:cxn>
                <a:cxn ang="0">
                  <a:pos x="122" y="23"/>
                </a:cxn>
                <a:cxn ang="0">
                  <a:pos x="134" y="38"/>
                </a:cxn>
                <a:cxn ang="0">
                  <a:pos x="126" y="55"/>
                </a:cxn>
                <a:cxn ang="0">
                  <a:pos x="163" y="23"/>
                </a:cxn>
                <a:cxn ang="0">
                  <a:pos x="180" y="17"/>
                </a:cxn>
                <a:cxn ang="0">
                  <a:pos x="155" y="55"/>
                </a:cxn>
                <a:cxn ang="0">
                  <a:pos x="165" y="55"/>
                </a:cxn>
                <a:cxn ang="0">
                  <a:pos x="189" y="52"/>
                </a:cxn>
                <a:cxn ang="0">
                  <a:pos x="196" y="30"/>
                </a:cxn>
                <a:cxn ang="0">
                  <a:pos x="199" y="14"/>
                </a:cxn>
                <a:cxn ang="0">
                  <a:pos x="187" y="56"/>
                </a:cxn>
                <a:cxn ang="0">
                  <a:pos x="181" y="47"/>
                </a:cxn>
                <a:cxn ang="0">
                  <a:pos x="181" y="26"/>
                </a:cxn>
                <a:cxn ang="0">
                  <a:pos x="165" y="28"/>
                </a:cxn>
                <a:cxn ang="0">
                  <a:pos x="173" y="12"/>
                </a:cxn>
                <a:cxn ang="0">
                  <a:pos x="161" y="11"/>
                </a:cxn>
                <a:cxn ang="0">
                  <a:pos x="149" y="10"/>
                </a:cxn>
                <a:cxn ang="0">
                  <a:pos x="119" y="32"/>
                </a:cxn>
                <a:cxn ang="0">
                  <a:pos x="120" y="21"/>
                </a:cxn>
                <a:cxn ang="0">
                  <a:pos x="129" y="8"/>
                </a:cxn>
                <a:cxn ang="0">
                  <a:pos x="53" y="250"/>
                </a:cxn>
                <a:cxn ang="0">
                  <a:pos x="12" y="266"/>
                </a:cxn>
              </a:cxnLst>
              <a:rect l="0" t="0" r="r" b="b"/>
              <a:pathLst>
                <a:path w="209" h="319">
                  <a:moveTo>
                    <a:pt x="18" y="308"/>
                  </a:moveTo>
                  <a:lnTo>
                    <a:pt x="18" y="308"/>
                  </a:lnTo>
                  <a:lnTo>
                    <a:pt x="26" y="312"/>
                  </a:lnTo>
                  <a:lnTo>
                    <a:pt x="35" y="316"/>
                  </a:lnTo>
                  <a:lnTo>
                    <a:pt x="46" y="318"/>
                  </a:lnTo>
                  <a:lnTo>
                    <a:pt x="55" y="319"/>
                  </a:lnTo>
                  <a:lnTo>
                    <a:pt x="65" y="319"/>
                  </a:lnTo>
                  <a:lnTo>
                    <a:pt x="75" y="319"/>
                  </a:lnTo>
                  <a:lnTo>
                    <a:pt x="84" y="317"/>
                  </a:lnTo>
                  <a:lnTo>
                    <a:pt x="93" y="314"/>
                  </a:lnTo>
                  <a:lnTo>
                    <a:pt x="93" y="314"/>
                  </a:lnTo>
                  <a:lnTo>
                    <a:pt x="102" y="310"/>
                  </a:lnTo>
                  <a:lnTo>
                    <a:pt x="109" y="303"/>
                  </a:lnTo>
                  <a:lnTo>
                    <a:pt x="114" y="297"/>
                  </a:lnTo>
                  <a:lnTo>
                    <a:pt x="118" y="290"/>
                  </a:lnTo>
                  <a:lnTo>
                    <a:pt x="119" y="282"/>
                  </a:lnTo>
                  <a:lnTo>
                    <a:pt x="120" y="274"/>
                  </a:lnTo>
                  <a:lnTo>
                    <a:pt x="118" y="266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6" y="257"/>
                  </a:lnTo>
                  <a:lnTo>
                    <a:pt x="118" y="233"/>
                  </a:lnTo>
                  <a:lnTo>
                    <a:pt x="119" y="208"/>
                  </a:lnTo>
                  <a:lnTo>
                    <a:pt x="119" y="160"/>
                  </a:lnTo>
                  <a:lnTo>
                    <a:pt x="118" y="111"/>
                  </a:lnTo>
                  <a:lnTo>
                    <a:pt x="117" y="64"/>
                  </a:lnTo>
                  <a:lnTo>
                    <a:pt x="117" y="64"/>
                  </a:lnTo>
                  <a:lnTo>
                    <a:pt x="137" y="65"/>
                  </a:lnTo>
                  <a:lnTo>
                    <a:pt x="156" y="65"/>
                  </a:lnTo>
                  <a:lnTo>
                    <a:pt x="175" y="65"/>
                  </a:lnTo>
                  <a:lnTo>
                    <a:pt x="184" y="66"/>
                  </a:lnTo>
                  <a:lnTo>
                    <a:pt x="194" y="67"/>
                  </a:lnTo>
                  <a:lnTo>
                    <a:pt x="194" y="67"/>
                  </a:lnTo>
                  <a:lnTo>
                    <a:pt x="196" y="67"/>
                  </a:lnTo>
                  <a:lnTo>
                    <a:pt x="198" y="66"/>
                  </a:lnTo>
                  <a:lnTo>
                    <a:pt x="199" y="64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199" y="61"/>
                  </a:lnTo>
                  <a:lnTo>
                    <a:pt x="201" y="47"/>
                  </a:lnTo>
                  <a:lnTo>
                    <a:pt x="205" y="34"/>
                  </a:lnTo>
                  <a:lnTo>
                    <a:pt x="208" y="20"/>
                  </a:lnTo>
                  <a:lnTo>
                    <a:pt x="209" y="7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07" y="3"/>
                  </a:lnTo>
                  <a:lnTo>
                    <a:pt x="206" y="3"/>
                  </a:lnTo>
                  <a:lnTo>
                    <a:pt x="203" y="3"/>
                  </a:lnTo>
                  <a:lnTo>
                    <a:pt x="203" y="3"/>
                  </a:lnTo>
                  <a:lnTo>
                    <a:pt x="201" y="2"/>
                  </a:lnTo>
                  <a:lnTo>
                    <a:pt x="201" y="2"/>
                  </a:lnTo>
                  <a:lnTo>
                    <a:pt x="174" y="2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138" y="0"/>
                  </a:lnTo>
                  <a:lnTo>
                    <a:pt x="129" y="0"/>
                  </a:lnTo>
                  <a:lnTo>
                    <a:pt x="118" y="1"/>
                  </a:lnTo>
                  <a:lnTo>
                    <a:pt x="113" y="2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8" y="6"/>
                  </a:lnTo>
                  <a:lnTo>
                    <a:pt x="107" y="8"/>
                  </a:lnTo>
                  <a:lnTo>
                    <a:pt x="107" y="8"/>
                  </a:lnTo>
                  <a:lnTo>
                    <a:pt x="107" y="10"/>
                  </a:lnTo>
                  <a:lnTo>
                    <a:pt x="107" y="10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7" y="58"/>
                  </a:lnTo>
                  <a:lnTo>
                    <a:pt x="108" y="61"/>
                  </a:lnTo>
                  <a:lnTo>
                    <a:pt x="108" y="61"/>
                  </a:lnTo>
                  <a:lnTo>
                    <a:pt x="110" y="152"/>
                  </a:lnTo>
                  <a:lnTo>
                    <a:pt x="110" y="197"/>
                  </a:lnTo>
                  <a:lnTo>
                    <a:pt x="110" y="220"/>
                  </a:lnTo>
                  <a:lnTo>
                    <a:pt x="108" y="243"/>
                  </a:lnTo>
                  <a:lnTo>
                    <a:pt x="108" y="243"/>
                  </a:lnTo>
                  <a:lnTo>
                    <a:pt x="107" y="241"/>
                  </a:lnTo>
                  <a:lnTo>
                    <a:pt x="105" y="239"/>
                  </a:lnTo>
                  <a:lnTo>
                    <a:pt x="105" y="239"/>
                  </a:lnTo>
                  <a:lnTo>
                    <a:pt x="94" y="236"/>
                  </a:lnTo>
                  <a:lnTo>
                    <a:pt x="82" y="233"/>
                  </a:lnTo>
                  <a:lnTo>
                    <a:pt x="70" y="232"/>
                  </a:lnTo>
                  <a:lnTo>
                    <a:pt x="58" y="232"/>
                  </a:lnTo>
                  <a:lnTo>
                    <a:pt x="46" y="233"/>
                  </a:lnTo>
                  <a:lnTo>
                    <a:pt x="33" y="237"/>
                  </a:lnTo>
                  <a:lnTo>
                    <a:pt x="23" y="242"/>
                  </a:lnTo>
                  <a:lnTo>
                    <a:pt x="18" y="246"/>
                  </a:lnTo>
                  <a:lnTo>
                    <a:pt x="13" y="249"/>
                  </a:lnTo>
                  <a:lnTo>
                    <a:pt x="13" y="249"/>
                  </a:lnTo>
                  <a:lnTo>
                    <a:pt x="7" y="257"/>
                  </a:lnTo>
                  <a:lnTo>
                    <a:pt x="3" y="264"/>
                  </a:lnTo>
                  <a:lnTo>
                    <a:pt x="1" y="272"/>
                  </a:lnTo>
                  <a:lnTo>
                    <a:pt x="0" y="280"/>
                  </a:lnTo>
                  <a:lnTo>
                    <a:pt x="2" y="288"/>
                  </a:lnTo>
                  <a:lnTo>
                    <a:pt x="6" y="295"/>
                  </a:lnTo>
                  <a:lnTo>
                    <a:pt x="11" y="301"/>
                  </a:lnTo>
                  <a:lnTo>
                    <a:pt x="18" y="308"/>
                  </a:lnTo>
                  <a:lnTo>
                    <a:pt x="18" y="308"/>
                  </a:lnTo>
                  <a:close/>
                  <a:moveTo>
                    <a:pt x="10" y="285"/>
                  </a:moveTo>
                  <a:lnTo>
                    <a:pt x="10" y="285"/>
                  </a:lnTo>
                  <a:lnTo>
                    <a:pt x="21" y="275"/>
                  </a:lnTo>
                  <a:lnTo>
                    <a:pt x="31" y="264"/>
                  </a:lnTo>
                  <a:lnTo>
                    <a:pt x="41" y="254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56" y="242"/>
                  </a:lnTo>
                  <a:lnTo>
                    <a:pt x="56" y="242"/>
                  </a:lnTo>
                  <a:lnTo>
                    <a:pt x="54" y="244"/>
                  </a:lnTo>
                  <a:lnTo>
                    <a:pt x="54" y="244"/>
                  </a:lnTo>
                  <a:lnTo>
                    <a:pt x="46" y="256"/>
                  </a:lnTo>
                  <a:lnTo>
                    <a:pt x="46" y="256"/>
                  </a:lnTo>
                  <a:lnTo>
                    <a:pt x="36" y="267"/>
                  </a:lnTo>
                  <a:lnTo>
                    <a:pt x="28" y="279"/>
                  </a:lnTo>
                  <a:lnTo>
                    <a:pt x="28" y="279"/>
                  </a:lnTo>
                  <a:lnTo>
                    <a:pt x="16" y="291"/>
                  </a:lnTo>
                  <a:lnTo>
                    <a:pt x="16" y="291"/>
                  </a:lnTo>
                  <a:lnTo>
                    <a:pt x="16" y="292"/>
                  </a:lnTo>
                  <a:lnTo>
                    <a:pt x="17" y="293"/>
                  </a:lnTo>
                  <a:lnTo>
                    <a:pt x="17" y="293"/>
                  </a:lnTo>
                  <a:lnTo>
                    <a:pt x="18" y="293"/>
                  </a:lnTo>
                  <a:lnTo>
                    <a:pt x="18" y="293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1" y="290"/>
                  </a:lnTo>
                  <a:lnTo>
                    <a:pt x="29" y="280"/>
                  </a:lnTo>
                  <a:lnTo>
                    <a:pt x="29" y="280"/>
                  </a:lnTo>
                  <a:lnTo>
                    <a:pt x="38" y="270"/>
                  </a:lnTo>
                  <a:lnTo>
                    <a:pt x="38" y="270"/>
                  </a:lnTo>
                  <a:lnTo>
                    <a:pt x="45" y="263"/>
                  </a:lnTo>
                  <a:lnTo>
                    <a:pt x="52" y="257"/>
                  </a:lnTo>
                  <a:lnTo>
                    <a:pt x="58" y="250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53" y="257"/>
                  </a:lnTo>
                  <a:lnTo>
                    <a:pt x="41" y="269"/>
                  </a:lnTo>
                  <a:lnTo>
                    <a:pt x="31" y="282"/>
                  </a:lnTo>
                  <a:lnTo>
                    <a:pt x="26" y="289"/>
                  </a:lnTo>
                  <a:lnTo>
                    <a:pt x="22" y="296"/>
                  </a:lnTo>
                  <a:lnTo>
                    <a:pt x="22" y="296"/>
                  </a:lnTo>
                  <a:lnTo>
                    <a:pt x="22" y="297"/>
                  </a:lnTo>
                  <a:lnTo>
                    <a:pt x="23" y="298"/>
                  </a:lnTo>
                  <a:lnTo>
                    <a:pt x="24" y="297"/>
                  </a:lnTo>
                  <a:lnTo>
                    <a:pt x="24" y="297"/>
                  </a:lnTo>
                  <a:lnTo>
                    <a:pt x="36" y="286"/>
                  </a:lnTo>
                  <a:lnTo>
                    <a:pt x="49" y="274"/>
                  </a:lnTo>
                  <a:lnTo>
                    <a:pt x="61" y="262"/>
                  </a:lnTo>
                  <a:lnTo>
                    <a:pt x="73" y="249"/>
                  </a:lnTo>
                  <a:lnTo>
                    <a:pt x="73" y="249"/>
                  </a:lnTo>
                  <a:lnTo>
                    <a:pt x="75" y="247"/>
                  </a:lnTo>
                  <a:lnTo>
                    <a:pt x="75" y="247"/>
                  </a:lnTo>
                  <a:lnTo>
                    <a:pt x="71" y="252"/>
                  </a:lnTo>
                  <a:lnTo>
                    <a:pt x="71" y="252"/>
                  </a:lnTo>
                  <a:lnTo>
                    <a:pt x="57" y="270"/>
                  </a:lnTo>
                  <a:lnTo>
                    <a:pt x="57" y="27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302"/>
                  </a:lnTo>
                  <a:lnTo>
                    <a:pt x="34" y="302"/>
                  </a:lnTo>
                  <a:lnTo>
                    <a:pt x="34" y="302"/>
                  </a:lnTo>
                  <a:lnTo>
                    <a:pt x="41" y="297"/>
                  </a:lnTo>
                  <a:lnTo>
                    <a:pt x="49" y="292"/>
                  </a:lnTo>
                  <a:lnTo>
                    <a:pt x="62" y="279"/>
                  </a:lnTo>
                  <a:lnTo>
                    <a:pt x="73" y="266"/>
                  </a:lnTo>
                  <a:lnTo>
                    <a:pt x="85" y="253"/>
                  </a:lnTo>
                  <a:lnTo>
                    <a:pt x="85" y="253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90" y="248"/>
                  </a:lnTo>
                  <a:lnTo>
                    <a:pt x="88" y="252"/>
                  </a:lnTo>
                  <a:lnTo>
                    <a:pt x="88" y="252"/>
                  </a:lnTo>
                  <a:lnTo>
                    <a:pt x="80" y="263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65" y="281"/>
                  </a:lnTo>
                  <a:lnTo>
                    <a:pt x="57" y="289"/>
                  </a:lnTo>
                  <a:lnTo>
                    <a:pt x="49" y="296"/>
                  </a:lnTo>
                  <a:lnTo>
                    <a:pt x="41" y="304"/>
                  </a:lnTo>
                  <a:lnTo>
                    <a:pt x="41" y="304"/>
                  </a:lnTo>
                  <a:lnTo>
                    <a:pt x="41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43" y="307"/>
                  </a:lnTo>
                  <a:lnTo>
                    <a:pt x="51" y="301"/>
                  </a:lnTo>
                  <a:lnTo>
                    <a:pt x="58" y="296"/>
                  </a:lnTo>
                  <a:lnTo>
                    <a:pt x="71" y="283"/>
                  </a:lnTo>
                  <a:lnTo>
                    <a:pt x="83" y="270"/>
                  </a:lnTo>
                  <a:lnTo>
                    <a:pt x="95" y="256"/>
                  </a:lnTo>
                  <a:lnTo>
                    <a:pt x="95" y="256"/>
                  </a:lnTo>
                  <a:lnTo>
                    <a:pt x="97" y="254"/>
                  </a:lnTo>
                  <a:lnTo>
                    <a:pt x="92" y="260"/>
                  </a:lnTo>
                  <a:lnTo>
                    <a:pt x="92" y="260"/>
                  </a:lnTo>
                  <a:lnTo>
                    <a:pt x="84" y="270"/>
                  </a:lnTo>
                  <a:lnTo>
                    <a:pt x="76" y="280"/>
                  </a:lnTo>
                  <a:lnTo>
                    <a:pt x="76" y="280"/>
                  </a:lnTo>
                  <a:lnTo>
                    <a:pt x="64" y="294"/>
                  </a:lnTo>
                  <a:lnTo>
                    <a:pt x="52" y="309"/>
                  </a:lnTo>
                  <a:lnTo>
                    <a:pt x="52" y="309"/>
                  </a:lnTo>
                  <a:lnTo>
                    <a:pt x="52" y="310"/>
                  </a:lnTo>
                  <a:lnTo>
                    <a:pt x="52" y="310"/>
                  </a:lnTo>
                  <a:lnTo>
                    <a:pt x="45" y="308"/>
                  </a:lnTo>
                  <a:lnTo>
                    <a:pt x="36" y="305"/>
                  </a:lnTo>
                  <a:lnTo>
                    <a:pt x="29" y="303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18" y="296"/>
                  </a:lnTo>
                  <a:lnTo>
                    <a:pt x="14" y="293"/>
                  </a:lnTo>
                  <a:lnTo>
                    <a:pt x="12" y="289"/>
                  </a:lnTo>
                  <a:lnTo>
                    <a:pt x="10" y="285"/>
                  </a:lnTo>
                  <a:lnTo>
                    <a:pt x="10" y="285"/>
                  </a:lnTo>
                  <a:close/>
                  <a:moveTo>
                    <a:pt x="10" y="272"/>
                  </a:moveTo>
                  <a:lnTo>
                    <a:pt x="10" y="272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30" y="252"/>
                  </a:lnTo>
                  <a:lnTo>
                    <a:pt x="38" y="246"/>
                  </a:lnTo>
                  <a:lnTo>
                    <a:pt x="38" y="246"/>
                  </a:lnTo>
                  <a:lnTo>
                    <a:pt x="46" y="242"/>
                  </a:lnTo>
                  <a:lnTo>
                    <a:pt x="46" y="242"/>
                  </a:lnTo>
                  <a:lnTo>
                    <a:pt x="47" y="242"/>
                  </a:lnTo>
                  <a:lnTo>
                    <a:pt x="47" y="242"/>
                  </a:lnTo>
                  <a:lnTo>
                    <a:pt x="38" y="253"/>
                  </a:lnTo>
                  <a:lnTo>
                    <a:pt x="29" y="263"/>
                  </a:lnTo>
                  <a:lnTo>
                    <a:pt x="9" y="282"/>
                  </a:lnTo>
                  <a:lnTo>
                    <a:pt x="9" y="282"/>
                  </a:lnTo>
                  <a:lnTo>
                    <a:pt x="9" y="277"/>
                  </a:lnTo>
                  <a:lnTo>
                    <a:pt x="10" y="272"/>
                  </a:lnTo>
                  <a:lnTo>
                    <a:pt x="10" y="272"/>
                  </a:lnTo>
                  <a:close/>
                  <a:moveTo>
                    <a:pt x="55" y="240"/>
                  </a:moveTo>
                  <a:lnTo>
                    <a:pt x="55" y="240"/>
                  </a:lnTo>
                  <a:lnTo>
                    <a:pt x="49" y="245"/>
                  </a:lnTo>
                  <a:lnTo>
                    <a:pt x="43" y="251"/>
                  </a:lnTo>
                  <a:lnTo>
                    <a:pt x="43" y="251"/>
                  </a:lnTo>
                  <a:lnTo>
                    <a:pt x="50" y="241"/>
                  </a:lnTo>
                  <a:lnTo>
                    <a:pt x="50" y="241"/>
                  </a:lnTo>
                  <a:lnTo>
                    <a:pt x="55" y="240"/>
                  </a:lnTo>
                  <a:lnTo>
                    <a:pt x="55" y="240"/>
                  </a:lnTo>
                  <a:close/>
                  <a:moveTo>
                    <a:pt x="68" y="240"/>
                  </a:moveTo>
                  <a:lnTo>
                    <a:pt x="68" y="240"/>
                  </a:lnTo>
                  <a:lnTo>
                    <a:pt x="79" y="241"/>
                  </a:lnTo>
                  <a:lnTo>
                    <a:pt x="79" y="241"/>
                  </a:lnTo>
                  <a:lnTo>
                    <a:pt x="68" y="251"/>
                  </a:lnTo>
                  <a:lnTo>
                    <a:pt x="57" y="262"/>
                  </a:lnTo>
                  <a:lnTo>
                    <a:pt x="36" y="284"/>
                  </a:lnTo>
                  <a:lnTo>
                    <a:pt x="36" y="284"/>
                  </a:lnTo>
                  <a:lnTo>
                    <a:pt x="29" y="291"/>
                  </a:lnTo>
                  <a:lnTo>
                    <a:pt x="27" y="293"/>
                  </a:lnTo>
                  <a:lnTo>
                    <a:pt x="29" y="289"/>
                  </a:lnTo>
                  <a:lnTo>
                    <a:pt x="29" y="289"/>
                  </a:lnTo>
                  <a:lnTo>
                    <a:pt x="35" y="280"/>
                  </a:lnTo>
                  <a:lnTo>
                    <a:pt x="43" y="271"/>
                  </a:lnTo>
                  <a:lnTo>
                    <a:pt x="43" y="271"/>
                  </a:lnTo>
                  <a:lnTo>
                    <a:pt x="56" y="257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69" y="241"/>
                  </a:lnTo>
                  <a:lnTo>
                    <a:pt x="68" y="240"/>
                  </a:lnTo>
                  <a:lnTo>
                    <a:pt x="68" y="240"/>
                  </a:lnTo>
                  <a:close/>
                  <a:moveTo>
                    <a:pt x="92" y="244"/>
                  </a:moveTo>
                  <a:lnTo>
                    <a:pt x="92" y="244"/>
                  </a:lnTo>
                  <a:lnTo>
                    <a:pt x="81" y="255"/>
                  </a:lnTo>
                  <a:lnTo>
                    <a:pt x="70" y="266"/>
                  </a:lnTo>
                  <a:lnTo>
                    <a:pt x="60" y="277"/>
                  </a:lnTo>
                  <a:lnTo>
                    <a:pt x="49" y="289"/>
                  </a:lnTo>
                  <a:lnTo>
                    <a:pt x="49" y="289"/>
                  </a:lnTo>
                  <a:lnTo>
                    <a:pt x="39" y="296"/>
                  </a:lnTo>
                  <a:lnTo>
                    <a:pt x="39" y="296"/>
                  </a:lnTo>
                  <a:lnTo>
                    <a:pt x="36" y="298"/>
                  </a:lnTo>
                  <a:lnTo>
                    <a:pt x="37" y="297"/>
                  </a:lnTo>
                  <a:lnTo>
                    <a:pt x="37" y="297"/>
                  </a:lnTo>
                  <a:lnTo>
                    <a:pt x="55" y="276"/>
                  </a:lnTo>
                  <a:lnTo>
                    <a:pt x="55" y="276"/>
                  </a:lnTo>
                  <a:lnTo>
                    <a:pt x="82" y="242"/>
                  </a:lnTo>
                  <a:lnTo>
                    <a:pt x="82" y="242"/>
                  </a:lnTo>
                  <a:lnTo>
                    <a:pt x="92" y="244"/>
                  </a:lnTo>
                  <a:lnTo>
                    <a:pt x="92" y="244"/>
                  </a:lnTo>
                  <a:close/>
                  <a:moveTo>
                    <a:pt x="97" y="246"/>
                  </a:moveTo>
                  <a:lnTo>
                    <a:pt x="97" y="246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99" y="248"/>
                  </a:lnTo>
                  <a:lnTo>
                    <a:pt x="76" y="275"/>
                  </a:lnTo>
                  <a:lnTo>
                    <a:pt x="76" y="275"/>
                  </a:lnTo>
                  <a:lnTo>
                    <a:pt x="63" y="288"/>
                  </a:lnTo>
                  <a:lnTo>
                    <a:pt x="63" y="288"/>
                  </a:lnTo>
                  <a:lnTo>
                    <a:pt x="54" y="295"/>
                  </a:lnTo>
                  <a:lnTo>
                    <a:pt x="50" y="299"/>
                  </a:lnTo>
                  <a:lnTo>
                    <a:pt x="46" y="303"/>
                  </a:lnTo>
                  <a:lnTo>
                    <a:pt x="46" y="303"/>
                  </a:lnTo>
                  <a:lnTo>
                    <a:pt x="52" y="296"/>
                  </a:lnTo>
                  <a:lnTo>
                    <a:pt x="59" y="291"/>
                  </a:lnTo>
                  <a:lnTo>
                    <a:pt x="65" y="285"/>
                  </a:lnTo>
                  <a:lnTo>
                    <a:pt x="71" y="278"/>
                  </a:lnTo>
                  <a:lnTo>
                    <a:pt x="71" y="278"/>
                  </a:lnTo>
                  <a:lnTo>
                    <a:pt x="84" y="262"/>
                  </a:lnTo>
                  <a:lnTo>
                    <a:pt x="89" y="254"/>
                  </a:lnTo>
                  <a:lnTo>
                    <a:pt x="95" y="245"/>
                  </a:lnTo>
                  <a:lnTo>
                    <a:pt x="95" y="245"/>
                  </a:lnTo>
                  <a:lnTo>
                    <a:pt x="97" y="246"/>
                  </a:lnTo>
                  <a:lnTo>
                    <a:pt x="97" y="246"/>
                  </a:lnTo>
                  <a:close/>
                  <a:moveTo>
                    <a:pt x="74" y="310"/>
                  </a:moveTo>
                  <a:lnTo>
                    <a:pt x="74" y="310"/>
                  </a:lnTo>
                  <a:lnTo>
                    <a:pt x="70" y="310"/>
                  </a:lnTo>
                  <a:lnTo>
                    <a:pt x="70" y="310"/>
                  </a:lnTo>
                  <a:lnTo>
                    <a:pt x="77" y="303"/>
                  </a:lnTo>
                  <a:lnTo>
                    <a:pt x="77" y="303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09"/>
                  </a:lnTo>
                  <a:lnTo>
                    <a:pt x="74" y="310"/>
                  </a:lnTo>
                  <a:lnTo>
                    <a:pt x="74" y="310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63" y="302"/>
                  </a:lnTo>
                  <a:lnTo>
                    <a:pt x="71" y="295"/>
                  </a:lnTo>
                  <a:lnTo>
                    <a:pt x="87" y="280"/>
                  </a:lnTo>
                  <a:lnTo>
                    <a:pt x="87" y="280"/>
                  </a:lnTo>
                  <a:lnTo>
                    <a:pt x="84" y="284"/>
                  </a:lnTo>
                  <a:lnTo>
                    <a:pt x="84" y="284"/>
                  </a:lnTo>
                  <a:lnTo>
                    <a:pt x="74" y="297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84" y="280"/>
                  </a:moveTo>
                  <a:lnTo>
                    <a:pt x="84" y="280"/>
                  </a:lnTo>
                  <a:lnTo>
                    <a:pt x="71" y="293"/>
                  </a:lnTo>
                  <a:lnTo>
                    <a:pt x="71" y="293"/>
                  </a:lnTo>
                  <a:lnTo>
                    <a:pt x="61" y="302"/>
                  </a:lnTo>
                  <a:lnTo>
                    <a:pt x="58" y="305"/>
                  </a:lnTo>
                  <a:lnTo>
                    <a:pt x="57" y="304"/>
                  </a:lnTo>
                  <a:lnTo>
                    <a:pt x="59" y="302"/>
                  </a:lnTo>
                  <a:lnTo>
                    <a:pt x="59" y="302"/>
                  </a:lnTo>
                  <a:lnTo>
                    <a:pt x="70" y="289"/>
                  </a:lnTo>
                  <a:lnTo>
                    <a:pt x="81" y="277"/>
                  </a:lnTo>
                  <a:lnTo>
                    <a:pt x="92" y="264"/>
                  </a:lnTo>
                  <a:lnTo>
                    <a:pt x="96" y="257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0" y="249"/>
                  </a:lnTo>
                  <a:lnTo>
                    <a:pt x="107" y="257"/>
                  </a:lnTo>
                  <a:lnTo>
                    <a:pt x="107" y="257"/>
                  </a:lnTo>
                  <a:lnTo>
                    <a:pt x="84" y="280"/>
                  </a:lnTo>
                  <a:lnTo>
                    <a:pt x="84" y="280"/>
                  </a:lnTo>
                  <a:close/>
                  <a:moveTo>
                    <a:pt x="81" y="309"/>
                  </a:moveTo>
                  <a:lnTo>
                    <a:pt x="81" y="309"/>
                  </a:lnTo>
                  <a:lnTo>
                    <a:pt x="76" y="310"/>
                  </a:lnTo>
                  <a:lnTo>
                    <a:pt x="76" y="310"/>
                  </a:lnTo>
                  <a:lnTo>
                    <a:pt x="86" y="299"/>
                  </a:lnTo>
                  <a:lnTo>
                    <a:pt x="97" y="290"/>
                  </a:lnTo>
                  <a:lnTo>
                    <a:pt x="97" y="290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4"/>
                  </a:lnTo>
                  <a:lnTo>
                    <a:pt x="99" y="290"/>
                  </a:lnTo>
                  <a:lnTo>
                    <a:pt x="99" y="290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7" y="304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88" y="305"/>
                  </a:lnTo>
                  <a:lnTo>
                    <a:pt x="107" y="292"/>
                  </a:lnTo>
                  <a:lnTo>
                    <a:pt x="107" y="292"/>
                  </a:lnTo>
                  <a:lnTo>
                    <a:pt x="102" y="298"/>
                  </a:lnTo>
                  <a:lnTo>
                    <a:pt x="95" y="302"/>
                  </a:lnTo>
                  <a:lnTo>
                    <a:pt x="88" y="307"/>
                  </a:lnTo>
                  <a:lnTo>
                    <a:pt x="81" y="309"/>
                  </a:lnTo>
                  <a:lnTo>
                    <a:pt x="81" y="309"/>
                  </a:lnTo>
                  <a:close/>
                  <a:moveTo>
                    <a:pt x="111" y="283"/>
                  </a:moveTo>
                  <a:lnTo>
                    <a:pt x="111" y="283"/>
                  </a:lnTo>
                  <a:lnTo>
                    <a:pt x="110" y="287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90"/>
                  </a:lnTo>
                  <a:lnTo>
                    <a:pt x="106" y="290"/>
                  </a:lnTo>
                  <a:lnTo>
                    <a:pt x="106" y="290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90"/>
                  </a:lnTo>
                  <a:lnTo>
                    <a:pt x="105" y="286"/>
                  </a:lnTo>
                  <a:lnTo>
                    <a:pt x="108" y="281"/>
                  </a:lnTo>
                  <a:lnTo>
                    <a:pt x="108" y="281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106" y="280"/>
                  </a:lnTo>
                  <a:lnTo>
                    <a:pt x="99" y="285"/>
                  </a:lnTo>
                  <a:lnTo>
                    <a:pt x="92" y="292"/>
                  </a:lnTo>
                  <a:lnTo>
                    <a:pt x="78" y="304"/>
                  </a:lnTo>
                  <a:lnTo>
                    <a:pt x="78" y="304"/>
                  </a:lnTo>
                  <a:lnTo>
                    <a:pt x="84" y="298"/>
                  </a:lnTo>
                  <a:lnTo>
                    <a:pt x="91" y="291"/>
                  </a:lnTo>
                  <a:lnTo>
                    <a:pt x="105" y="276"/>
                  </a:lnTo>
                  <a:lnTo>
                    <a:pt x="105" y="276"/>
                  </a:lnTo>
                  <a:lnTo>
                    <a:pt x="105" y="275"/>
                  </a:lnTo>
                  <a:lnTo>
                    <a:pt x="105" y="274"/>
                  </a:lnTo>
                  <a:lnTo>
                    <a:pt x="104" y="274"/>
                  </a:lnTo>
                  <a:lnTo>
                    <a:pt x="103" y="274"/>
                  </a:lnTo>
                  <a:lnTo>
                    <a:pt x="103" y="274"/>
                  </a:lnTo>
                  <a:lnTo>
                    <a:pt x="100" y="277"/>
                  </a:lnTo>
                  <a:lnTo>
                    <a:pt x="100" y="277"/>
                  </a:lnTo>
                  <a:lnTo>
                    <a:pt x="99" y="277"/>
                  </a:lnTo>
                  <a:lnTo>
                    <a:pt x="98" y="280"/>
                  </a:lnTo>
                  <a:lnTo>
                    <a:pt x="98" y="280"/>
                  </a:lnTo>
                  <a:lnTo>
                    <a:pt x="81" y="295"/>
                  </a:lnTo>
                  <a:lnTo>
                    <a:pt x="73" y="303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67" y="311"/>
                  </a:lnTo>
                  <a:lnTo>
                    <a:pt x="77" y="296"/>
                  </a:lnTo>
                  <a:lnTo>
                    <a:pt x="87" y="284"/>
                  </a:lnTo>
                  <a:lnTo>
                    <a:pt x="108" y="259"/>
                  </a:lnTo>
                  <a:lnTo>
                    <a:pt x="108" y="259"/>
                  </a:lnTo>
                  <a:lnTo>
                    <a:pt x="110" y="265"/>
                  </a:lnTo>
                  <a:lnTo>
                    <a:pt x="112" y="271"/>
                  </a:lnTo>
                  <a:lnTo>
                    <a:pt x="112" y="277"/>
                  </a:lnTo>
                  <a:lnTo>
                    <a:pt x="111" y="283"/>
                  </a:lnTo>
                  <a:lnTo>
                    <a:pt x="111" y="283"/>
                  </a:lnTo>
                  <a:close/>
                  <a:moveTo>
                    <a:pt x="116" y="13"/>
                  </a:moveTo>
                  <a:lnTo>
                    <a:pt x="116" y="13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21" y="9"/>
                  </a:lnTo>
                  <a:lnTo>
                    <a:pt x="127" y="8"/>
                  </a:lnTo>
                  <a:lnTo>
                    <a:pt x="127" y="8"/>
                  </a:lnTo>
                  <a:lnTo>
                    <a:pt x="121" y="11"/>
                  </a:lnTo>
                  <a:lnTo>
                    <a:pt x="116" y="13"/>
                  </a:lnTo>
                  <a:lnTo>
                    <a:pt x="116" y="13"/>
                  </a:lnTo>
                  <a:close/>
                  <a:moveTo>
                    <a:pt x="116" y="15"/>
                  </a:moveTo>
                  <a:lnTo>
                    <a:pt x="116" y="15"/>
                  </a:lnTo>
                  <a:lnTo>
                    <a:pt x="121" y="14"/>
                  </a:lnTo>
                  <a:lnTo>
                    <a:pt x="121" y="14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6" y="15"/>
                  </a:lnTo>
                  <a:lnTo>
                    <a:pt x="116" y="15"/>
                  </a:lnTo>
                  <a:close/>
                  <a:moveTo>
                    <a:pt x="116" y="40"/>
                  </a:moveTo>
                  <a:lnTo>
                    <a:pt x="116" y="40"/>
                  </a:lnTo>
                  <a:lnTo>
                    <a:pt x="128" y="28"/>
                  </a:lnTo>
                  <a:lnTo>
                    <a:pt x="128" y="28"/>
                  </a:lnTo>
                  <a:lnTo>
                    <a:pt x="135" y="22"/>
                  </a:lnTo>
                  <a:lnTo>
                    <a:pt x="135" y="22"/>
                  </a:lnTo>
                  <a:lnTo>
                    <a:pt x="142" y="15"/>
                  </a:lnTo>
                  <a:lnTo>
                    <a:pt x="145" y="13"/>
                  </a:lnTo>
                  <a:lnTo>
                    <a:pt x="142" y="17"/>
                  </a:lnTo>
                  <a:lnTo>
                    <a:pt x="142" y="17"/>
                  </a:lnTo>
                  <a:lnTo>
                    <a:pt x="129" y="33"/>
                  </a:lnTo>
                  <a:lnTo>
                    <a:pt x="122" y="4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close/>
                  <a:moveTo>
                    <a:pt x="116" y="28"/>
                  </a:moveTo>
                  <a:lnTo>
                    <a:pt x="116" y="28"/>
                  </a:lnTo>
                  <a:lnTo>
                    <a:pt x="122" y="23"/>
                  </a:lnTo>
                  <a:lnTo>
                    <a:pt x="122" y="23"/>
                  </a:lnTo>
                  <a:lnTo>
                    <a:pt x="126" y="20"/>
                  </a:lnTo>
                  <a:lnTo>
                    <a:pt x="126" y="20"/>
                  </a:lnTo>
                  <a:lnTo>
                    <a:pt x="120" y="26"/>
                  </a:lnTo>
                  <a:lnTo>
                    <a:pt x="116" y="33"/>
                  </a:lnTo>
                  <a:lnTo>
                    <a:pt x="116" y="33"/>
                  </a:lnTo>
                  <a:lnTo>
                    <a:pt x="116" y="28"/>
                  </a:lnTo>
                  <a:lnTo>
                    <a:pt x="116" y="28"/>
                  </a:lnTo>
                  <a:close/>
                  <a:moveTo>
                    <a:pt x="116" y="52"/>
                  </a:moveTo>
                  <a:lnTo>
                    <a:pt x="116" y="52"/>
                  </a:lnTo>
                  <a:lnTo>
                    <a:pt x="126" y="46"/>
                  </a:lnTo>
                  <a:lnTo>
                    <a:pt x="134" y="38"/>
                  </a:lnTo>
                  <a:lnTo>
                    <a:pt x="149" y="23"/>
                  </a:lnTo>
                  <a:lnTo>
                    <a:pt x="149" y="23"/>
                  </a:lnTo>
                  <a:lnTo>
                    <a:pt x="155" y="17"/>
                  </a:lnTo>
                  <a:lnTo>
                    <a:pt x="158" y="15"/>
                  </a:lnTo>
                  <a:lnTo>
                    <a:pt x="158" y="15"/>
                  </a:lnTo>
                  <a:lnTo>
                    <a:pt x="157" y="16"/>
                  </a:lnTo>
                  <a:lnTo>
                    <a:pt x="157" y="16"/>
                  </a:lnTo>
                  <a:lnTo>
                    <a:pt x="144" y="33"/>
                  </a:lnTo>
                  <a:lnTo>
                    <a:pt x="144" y="33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16" y="54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6" y="52"/>
                  </a:lnTo>
                  <a:close/>
                  <a:moveTo>
                    <a:pt x="136" y="55"/>
                  </a:moveTo>
                  <a:lnTo>
                    <a:pt x="136" y="55"/>
                  </a:lnTo>
                  <a:lnTo>
                    <a:pt x="129" y="55"/>
                  </a:lnTo>
                  <a:lnTo>
                    <a:pt x="129" y="55"/>
                  </a:lnTo>
                  <a:lnTo>
                    <a:pt x="145" y="39"/>
                  </a:lnTo>
                  <a:lnTo>
                    <a:pt x="163" y="23"/>
                  </a:lnTo>
                  <a:lnTo>
                    <a:pt x="163" y="23"/>
                  </a:lnTo>
                  <a:lnTo>
                    <a:pt x="153" y="34"/>
                  </a:lnTo>
                  <a:lnTo>
                    <a:pt x="153" y="34"/>
                  </a:lnTo>
                  <a:lnTo>
                    <a:pt x="145" y="45"/>
                  </a:lnTo>
                  <a:lnTo>
                    <a:pt x="136" y="55"/>
                  </a:lnTo>
                  <a:lnTo>
                    <a:pt x="136" y="55"/>
                  </a:lnTo>
                  <a:close/>
                  <a:moveTo>
                    <a:pt x="139" y="55"/>
                  </a:moveTo>
                  <a:lnTo>
                    <a:pt x="139" y="55"/>
                  </a:lnTo>
                  <a:lnTo>
                    <a:pt x="150" y="46"/>
                  </a:lnTo>
                  <a:lnTo>
                    <a:pt x="160" y="36"/>
                  </a:lnTo>
                  <a:lnTo>
                    <a:pt x="170" y="27"/>
                  </a:lnTo>
                  <a:lnTo>
                    <a:pt x="180" y="17"/>
                  </a:lnTo>
                  <a:lnTo>
                    <a:pt x="180" y="17"/>
                  </a:lnTo>
                  <a:lnTo>
                    <a:pt x="177" y="21"/>
                  </a:lnTo>
                  <a:lnTo>
                    <a:pt x="173" y="25"/>
                  </a:lnTo>
                  <a:lnTo>
                    <a:pt x="167" y="35"/>
                  </a:lnTo>
                  <a:lnTo>
                    <a:pt x="160" y="46"/>
                  </a:lnTo>
                  <a:lnTo>
                    <a:pt x="152" y="55"/>
                  </a:lnTo>
                  <a:lnTo>
                    <a:pt x="152" y="55"/>
                  </a:lnTo>
                  <a:lnTo>
                    <a:pt x="139" y="55"/>
                  </a:lnTo>
                  <a:lnTo>
                    <a:pt x="139" y="55"/>
                  </a:lnTo>
                  <a:close/>
                  <a:moveTo>
                    <a:pt x="155" y="55"/>
                  </a:moveTo>
                  <a:lnTo>
                    <a:pt x="155" y="55"/>
                  </a:lnTo>
                  <a:lnTo>
                    <a:pt x="164" y="48"/>
                  </a:lnTo>
                  <a:lnTo>
                    <a:pt x="171" y="40"/>
                  </a:lnTo>
                  <a:lnTo>
                    <a:pt x="187" y="24"/>
                  </a:lnTo>
                  <a:lnTo>
                    <a:pt x="187" y="24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73" y="42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65" y="55"/>
                  </a:lnTo>
                  <a:lnTo>
                    <a:pt x="155" y="55"/>
                  </a:lnTo>
                  <a:lnTo>
                    <a:pt x="155" y="55"/>
                  </a:lnTo>
                  <a:close/>
                  <a:moveTo>
                    <a:pt x="191" y="57"/>
                  </a:moveTo>
                  <a:lnTo>
                    <a:pt x="191" y="57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90" y="53"/>
                  </a:lnTo>
                  <a:lnTo>
                    <a:pt x="190" y="53"/>
                  </a:lnTo>
                  <a:lnTo>
                    <a:pt x="190" y="52"/>
                  </a:lnTo>
                  <a:lnTo>
                    <a:pt x="189" y="52"/>
                  </a:lnTo>
                  <a:lnTo>
                    <a:pt x="189" y="52"/>
                  </a:lnTo>
                  <a:lnTo>
                    <a:pt x="184" y="53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78" y="56"/>
                  </a:lnTo>
                  <a:lnTo>
                    <a:pt x="180" y="52"/>
                  </a:lnTo>
                  <a:lnTo>
                    <a:pt x="180" y="52"/>
                  </a:lnTo>
                  <a:lnTo>
                    <a:pt x="188" y="42"/>
                  </a:lnTo>
                  <a:lnTo>
                    <a:pt x="196" y="31"/>
                  </a:lnTo>
                  <a:lnTo>
                    <a:pt x="196" y="31"/>
                  </a:lnTo>
                  <a:lnTo>
                    <a:pt x="196" y="30"/>
                  </a:lnTo>
                  <a:lnTo>
                    <a:pt x="194" y="30"/>
                  </a:lnTo>
                  <a:lnTo>
                    <a:pt x="194" y="30"/>
                  </a:lnTo>
                  <a:lnTo>
                    <a:pt x="181" y="40"/>
                  </a:lnTo>
                  <a:lnTo>
                    <a:pt x="174" y="46"/>
                  </a:lnTo>
                  <a:lnTo>
                    <a:pt x="169" y="52"/>
                  </a:lnTo>
                  <a:lnTo>
                    <a:pt x="169" y="52"/>
                  </a:lnTo>
                  <a:lnTo>
                    <a:pt x="176" y="42"/>
                  </a:lnTo>
                  <a:lnTo>
                    <a:pt x="183" y="32"/>
                  </a:lnTo>
                  <a:lnTo>
                    <a:pt x="191" y="23"/>
                  </a:lnTo>
                  <a:lnTo>
                    <a:pt x="199" y="14"/>
                  </a:lnTo>
                  <a:lnTo>
                    <a:pt x="199" y="14"/>
                  </a:lnTo>
                  <a:lnTo>
                    <a:pt x="197" y="25"/>
                  </a:lnTo>
                  <a:lnTo>
                    <a:pt x="195" y="35"/>
                  </a:lnTo>
                  <a:lnTo>
                    <a:pt x="193" y="46"/>
                  </a:lnTo>
                  <a:lnTo>
                    <a:pt x="191" y="57"/>
                  </a:lnTo>
                  <a:lnTo>
                    <a:pt x="191" y="57"/>
                  </a:lnTo>
                  <a:close/>
                  <a:moveTo>
                    <a:pt x="182" y="56"/>
                  </a:moveTo>
                  <a:lnTo>
                    <a:pt x="182" y="56"/>
                  </a:lnTo>
                  <a:lnTo>
                    <a:pt x="186" y="54"/>
                  </a:lnTo>
                  <a:lnTo>
                    <a:pt x="187" y="55"/>
                  </a:lnTo>
                  <a:lnTo>
                    <a:pt x="187" y="56"/>
                  </a:lnTo>
                  <a:lnTo>
                    <a:pt x="187" y="56"/>
                  </a:lnTo>
                  <a:lnTo>
                    <a:pt x="182" y="56"/>
                  </a:lnTo>
                  <a:lnTo>
                    <a:pt x="182" y="56"/>
                  </a:lnTo>
                  <a:close/>
                  <a:moveTo>
                    <a:pt x="168" y="55"/>
                  </a:moveTo>
                  <a:lnTo>
                    <a:pt x="168" y="55"/>
                  </a:lnTo>
                  <a:lnTo>
                    <a:pt x="178" y="47"/>
                  </a:lnTo>
                  <a:lnTo>
                    <a:pt x="188" y="38"/>
                  </a:lnTo>
                  <a:lnTo>
                    <a:pt x="188" y="38"/>
                  </a:lnTo>
                  <a:lnTo>
                    <a:pt x="192" y="35"/>
                  </a:lnTo>
                  <a:lnTo>
                    <a:pt x="189" y="38"/>
                  </a:lnTo>
                  <a:lnTo>
                    <a:pt x="181" y="47"/>
                  </a:lnTo>
                  <a:lnTo>
                    <a:pt x="181" y="47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68" y="55"/>
                  </a:lnTo>
                  <a:lnTo>
                    <a:pt x="168" y="55"/>
                  </a:lnTo>
                  <a:close/>
                  <a:moveTo>
                    <a:pt x="151" y="10"/>
                  </a:moveTo>
                  <a:lnTo>
                    <a:pt x="151" y="10"/>
                  </a:lnTo>
                  <a:lnTo>
                    <a:pt x="175" y="11"/>
                  </a:lnTo>
                  <a:lnTo>
                    <a:pt x="199" y="11"/>
                  </a:lnTo>
                  <a:lnTo>
                    <a:pt x="199" y="11"/>
                  </a:lnTo>
                  <a:lnTo>
                    <a:pt x="190" y="18"/>
                  </a:lnTo>
                  <a:lnTo>
                    <a:pt x="181" y="26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75" y="28"/>
                  </a:lnTo>
                  <a:lnTo>
                    <a:pt x="184" y="14"/>
                  </a:lnTo>
                  <a:lnTo>
                    <a:pt x="184" y="14"/>
                  </a:lnTo>
                  <a:lnTo>
                    <a:pt x="184" y="13"/>
                  </a:lnTo>
                  <a:lnTo>
                    <a:pt x="184" y="13"/>
                  </a:lnTo>
                  <a:lnTo>
                    <a:pt x="183" y="13"/>
                  </a:lnTo>
                  <a:lnTo>
                    <a:pt x="183" y="13"/>
                  </a:lnTo>
                  <a:lnTo>
                    <a:pt x="173" y="20"/>
                  </a:lnTo>
                  <a:lnTo>
                    <a:pt x="165" y="28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55" y="36"/>
                  </a:lnTo>
                  <a:lnTo>
                    <a:pt x="155" y="36"/>
                  </a:lnTo>
                  <a:lnTo>
                    <a:pt x="164" y="25"/>
                  </a:lnTo>
                  <a:lnTo>
                    <a:pt x="174" y="14"/>
                  </a:lnTo>
                  <a:lnTo>
                    <a:pt x="174" y="14"/>
                  </a:lnTo>
                  <a:lnTo>
                    <a:pt x="174" y="13"/>
                  </a:lnTo>
                  <a:lnTo>
                    <a:pt x="174" y="13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57" y="26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42" y="39"/>
                  </a:lnTo>
                  <a:lnTo>
                    <a:pt x="162" y="13"/>
                  </a:lnTo>
                  <a:lnTo>
                    <a:pt x="162" y="13"/>
                  </a:lnTo>
                  <a:lnTo>
                    <a:pt x="162" y="11"/>
                  </a:lnTo>
                  <a:lnTo>
                    <a:pt x="161" y="11"/>
                  </a:lnTo>
                  <a:lnTo>
                    <a:pt x="161" y="11"/>
                  </a:lnTo>
                  <a:lnTo>
                    <a:pt x="151" y="18"/>
                  </a:lnTo>
                  <a:lnTo>
                    <a:pt x="143" y="26"/>
                  </a:lnTo>
                  <a:lnTo>
                    <a:pt x="126" y="43"/>
                  </a:lnTo>
                  <a:lnTo>
                    <a:pt x="126" y="43"/>
                  </a:lnTo>
                  <a:lnTo>
                    <a:pt x="119" y="47"/>
                  </a:lnTo>
                  <a:lnTo>
                    <a:pt x="122" y="43"/>
                  </a:lnTo>
                  <a:lnTo>
                    <a:pt x="134" y="30"/>
                  </a:lnTo>
                  <a:lnTo>
                    <a:pt x="134" y="30"/>
                  </a:lnTo>
                  <a:lnTo>
                    <a:pt x="149" y="11"/>
                  </a:lnTo>
                  <a:lnTo>
                    <a:pt x="149" y="11"/>
                  </a:lnTo>
                  <a:lnTo>
                    <a:pt x="149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0" y="15"/>
                  </a:lnTo>
                  <a:lnTo>
                    <a:pt x="134" y="21"/>
                  </a:lnTo>
                  <a:lnTo>
                    <a:pt x="120" y="33"/>
                  </a:lnTo>
                  <a:lnTo>
                    <a:pt x="120" y="33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6" y="36"/>
                  </a:lnTo>
                  <a:lnTo>
                    <a:pt x="116" y="36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27" y="2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1"/>
                  </a:lnTo>
                  <a:lnTo>
                    <a:pt x="136" y="10"/>
                  </a:lnTo>
                  <a:lnTo>
                    <a:pt x="136" y="9"/>
                  </a:lnTo>
                  <a:lnTo>
                    <a:pt x="135" y="10"/>
                  </a:lnTo>
                  <a:lnTo>
                    <a:pt x="135" y="10"/>
                  </a:lnTo>
                  <a:lnTo>
                    <a:pt x="128" y="15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16" y="23"/>
                  </a:lnTo>
                  <a:lnTo>
                    <a:pt x="116" y="23"/>
                  </a:lnTo>
                  <a:lnTo>
                    <a:pt x="121" y="16"/>
                  </a:lnTo>
                  <a:lnTo>
                    <a:pt x="129" y="10"/>
                  </a:lnTo>
                  <a:lnTo>
                    <a:pt x="129" y="10"/>
                  </a:lnTo>
                  <a:lnTo>
                    <a:pt x="129" y="9"/>
                  </a:lnTo>
                  <a:lnTo>
                    <a:pt x="129" y="8"/>
                  </a:lnTo>
                  <a:lnTo>
                    <a:pt x="129" y="8"/>
                  </a:lnTo>
                  <a:lnTo>
                    <a:pt x="140" y="9"/>
                  </a:lnTo>
                  <a:lnTo>
                    <a:pt x="151" y="10"/>
                  </a:lnTo>
                  <a:lnTo>
                    <a:pt x="151" y="10"/>
                  </a:lnTo>
                  <a:close/>
                  <a:moveTo>
                    <a:pt x="67" y="240"/>
                  </a:moveTo>
                  <a:lnTo>
                    <a:pt x="67" y="240"/>
                  </a:lnTo>
                  <a:lnTo>
                    <a:pt x="67" y="240"/>
                  </a:lnTo>
                  <a:lnTo>
                    <a:pt x="67" y="240"/>
                  </a:lnTo>
                  <a:lnTo>
                    <a:pt x="56" y="249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53" y="250"/>
                  </a:lnTo>
                  <a:lnTo>
                    <a:pt x="60" y="240"/>
                  </a:lnTo>
                  <a:lnTo>
                    <a:pt x="60" y="240"/>
                  </a:lnTo>
                  <a:lnTo>
                    <a:pt x="67" y="240"/>
                  </a:lnTo>
                  <a:lnTo>
                    <a:pt x="67" y="240"/>
                  </a:lnTo>
                  <a:close/>
                  <a:moveTo>
                    <a:pt x="26" y="250"/>
                  </a:moveTo>
                  <a:lnTo>
                    <a:pt x="26" y="250"/>
                  </a:lnTo>
                  <a:lnTo>
                    <a:pt x="32" y="247"/>
                  </a:lnTo>
                  <a:lnTo>
                    <a:pt x="38" y="244"/>
                  </a:lnTo>
                  <a:lnTo>
                    <a:pt x="38" y="244"/>
                  </a:lnTo>
                  <a:lnTo>
                    <a:pt x="24" y="255"/>
                  </a:lnTo>
                  <a:lnTo>
                    <a:pt x="12" y="266"/>
                  </a:lnTo>
                  <a:lnTo>
                    <a:pt x="12" y="266"/>
                  </a:lnTo>
                  <a:lnTo>
                    <a:pt x="15" y="262"/>
                  </a:lnTo>
                  <a:lnTo>
                    <a:pt x="18" y="257"/>
                  </a:lnTo>
                  <a:lnTo>
                    <a:pt x="22" y="253"/>
                  </a:lnTo>
                  <a:lnTo>
                    <a:pt x="26" y="250"/>
                  </a:lnTo>
                  <a:lnTo>
                    <a:pt x="26" y="2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23" name="Freeform 2535"/>
            <p:cNvSpPr>
              <a:spLocks noEditPoints="1"/>
            </p:cNvSpPr>
            <p:nvPr/>
          </p:nvSpPr>
          <p:spPr bwMode="auto">
            <a:xfrm>
              <a:off x="7528367" y="431005"/>
              <a:ext cx="538163" cy="288925"/>
            </a:xfrm>
            <a:custGeom>
              <a:avLst/>
              <a:gdLst/>
              <a:ahLst/>
              <a:cxnLst>
                <a:cxn ang="0">
                  <a:pos x="281" y="40"/>
                </a:cxn>
                <a:cxn ang="0">
                  <a:pos x="60" y="51"/>
                </a:cxn>
                <a:cxn ang="0">
                  <a:pos x="17" y="143"/>
                </a:cxn>
                <a:cxn ang="0">
                  <a:pos x="235" y="182"/>
                </a:cxn>
                <a:cxn ang="0">
                  <a:pos x="189" y="126"/>
                </a:cxn>
                <a:cxn ang="0">
                  <a:pos x="182" y="119"/>
                </a:cxn>
                <a:cxn ang="0">
                  <a:pos x="149" y="134"/>
                </a:cxn>
                <a:cxn ang="0">
                  <a:pos x="14" y="56"/>
                </a:cxn>
                <a:cxn ang="0">
                  <a:pos x="23" y="67"/>
                </a:cxn>
                <a:cxn ang="0">
                  <a:pos x="38" y="94"/>
                </a:cxn>
                <a:cxn ang="0">
                  <a:pos x="78" y="81"/>
                </a:cxn>
                <a:cxn ang="0">
                  <a:pos x="109" y="73"/>
                </a:cxn>
                <a:cxn ang="0">
                  <a:pos x="123" y="60"/>
                </a:cxn>
                <a:cxn ang="0">
                  <a:pos x="39" y="120"/>
                </a:cxn>
                <a:cxn ang="0">
                  <a:pos x="101" y="101"/>
                </a:cxn>
                <a:cxn ang="0">
                  <a:pos x="197" y="63"/>
                </a:cxn>
                <a:cxn ang="0">
                  <a:pos x="126" y="94"/>
                </a:cxn>
                <a:cxn ang="0">
                  <a:pos x="271" y="43"/>
                </a:cxn>
                <a:cxn ang="0">
                  <a:pos x="236" y="47"/>
                </a:cxn>
                <a:cxn ang="0">
                  <a:pos x="243" y="31"/>
                </a:cxn>
                <a:cxn ang="0">
                  <a:pos x="233" y="19"/>
                </a:cxn>
                <a:cxn ang="0">
                  <a:pos x="112" y="120"/>
                </a:cxn>
                <a:cxn ang="0">
                  <a:pos x="234" y="51"/>
                </a:cxn>
                <a:cxn ang="0">
                  <a:pos x="254" y="53"/>
                </a:cxn>
                <a:cxn ang="0">
                  <a:pos x="277" y="50"/>
                </a:cxn>
                <a:cxn ang="0">
                  <a:pos x="114" y="132"/>
                </a:cxn>
                <a:cxn ang="0">
                  <a:pos x="232" y="24"/>
                </a:cxn>
                <a:cxn ang="0">
                  <a:pos x="230" y="37"/>
                </a:cxn>
                <a:cxn ang="0">
                  <a:pos x="232" y="14"/>
                </a:cxn>
                <a:cxn ang="0">
                  <a:pos x="105" y="69"/>
                </a:cxn>
                <a:cxn ang="0">
                  <a:pos x="48" y="73"/>
                </a:cxn>
                <a:cxn ang="0">
                  <a:pos x="79" y="106"/>
                </a:cxn>
                <a:cxn ang="0">
                  <a:pos x="93" y="66"/>
                </a:cxn>
                <a:cxn ang="0">
                  <a:pos x="100" y="60"/>
                </a:cxn>
                <a:cxn ang="0">
                  <a:pos x="73" y="71"/>
                </a:cxn>
                <a:cxn ang="0">
                  <a:pos x="38" y="85"/>
                </a:cxn>
                <a:cxn ang="0">
                  <a:pos x="125" y="93"/>
                </a:cxn>
                <a:cxn ang="0">
                  <a:pos x="159" y="89"/>
                </a:cxn>
                <a:cxn ang="0">
                  <a:pos x="54" y="139"/>
                </a:cxn>
                <a:cxn ang="0">
                  <a:pos x="104" y="136"/>
                </a:cxn>
                <a:cxn ang="0">
                  <a:pos x="236" y="73"/>
                </a:cxn>
                <a:cxn ang="0">
                  <a:pos x="149" y="132"/>
                </a:cxn>
                <a:cxn ang="0">
                  <a:pos x="287" y="56"/>
                </a:cxn>
                <a:cxn ang="0">
                  <a:pos x="126" y="135"/>
                </a:cxn>
                <a:cxn ang="0">
                  <a:pos x="200" y="126"/>
                </a:cxn>
                <a:cxn ang="0">
                  <a:pos x="254" y="87"/>
                </a:cxn>
                <a:cxn ang="0">
                  <a:pos x="210" y="129"/>
                </a:cxn>
                <a:cxn ang="0">
                  <a:pos x="297" y="76"/>
                </a:cxn>
                <a:cxn ang="0">
                  <a:pos x="150" y="124"/>
                </a:cxn>
                <a:cxn ang="0">
                  <a:pos x="241" y="94"/>
                </a:cxn>
                <a:cxn ang="0">
                  <a:pos x="253" y="151"/>
                </a:cxn>
                <a:cxn ang="0">
                  <a:pos x="275" y="125"/>
                </a:cxn>
                <a:cxn ang="0">
                  <a:pos x="238" y="134"/>
                </a:cxn>
                <a:cxn ang="0">
                  <a:pos x="254" y="118"/>
                </a:cxn>
                <a:cxn ang="0">
                  <a:pos x="238" y="171"/>
                </a:cxn>
                <a:cxn ang="0">
                  <a:pos x="266" y="134"/>
                </a:cxn>
                <a:cxn ang="0">
                  <a:pos x="293" y="106"/>
                </a:cxn>
                <a:cxn ang="0">
                  <a:pos x="318" y="90"/>
                </a:cxn>
                <a:cxn ang="0">
                  <a:pos x="237" y="133"/>
                </a:cxn>
                <a:cxn ang="0">
                  <a:pos x="231" y="127"/>
                </a:cxn>
                <a:cxn ang="0">
                  <a:pos x="278" y="110"/>
                </a:cxn>
              </a:cxnLst>
              <a:rect l="0" t="0" r="r" b="b"/>
              <a:pathLst>
                <a:path w="339" h="182">
                  <a:moveTo>
                    <a:pt x="235" y="182"/>
                  </a:moveTo>
                  <a:lnTo>
                    <a:pt x="235" y="182"/>
                  </a:lnTo>
                  <a:lnTo>
                    <a:pt x="237" y="182"/>
                  </a:lnTo>
                  <a:lnTo>
                    <a:pt x="240" y="181"/>
                  </a:lnTo>
                  <a:lnTo>
                    <a:pt x="240" y="181"/>
                  </a:lnTo>
                  <a:lnTo>
                    <a:pt x="264" y="159"/>
                  </a:lnTo>
                  <a:lnTo>
                    <a:pt x="288" y="137"/>
                  </a:lnTo>
                  <a:lnTo>
                    <a:pt x="314" y="115"/>
                  </a:lnTo>
                  <a:lnTo>
                    <a:pt x="338" y="93"/>
                  </a:lnTo>
                  <a:lnTo>
                    <a:pt x="338" y="93"/>
                  </a:lnTo>
                  <a:lnTo>
                    <a:pt x="339" y="91"/>
                  </a:lnTo>
                  <a:lnTo>
                    <a:pt x="339" y="89"/>
                  </a:lnTo>
                  <a:lnTo>
                    <a:pt x="339" y="89"/>
                  </a:lnTo>
                  <a:lnTo>
                    <a:pt x="338" y="87"/>
                  </a:lnTo>
                  <a:lnTo>
                    <a:pt x="338" y="87"/>
                  </a:lnTo>
                  <a:lnTo>
                    <a:pt x="325" y="74"/>
                  </a:lnTo>
                  <a:lnTo>
                    <a:pt x="311" y="62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56" y="20"/>
                  </a:lnTo>
                  <a:lnTo>
                    <a:pt x="230" y="1"/>
                  </a:lnTo>
                  <a:lnTo>
                    <a:pt x="230" y="1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lnTo>
                    <a:pt x="225" y="1"/>
                  </a:lnTo>
                  <a:lnTo>
                    <a:pt x="223" y="2"/>
                  </a:lnTo>
                  <a:lnTo>
                    <a:pt x="222" y="4"/>
                  </a:lnTo>
                  <a:lnTo>
                    <a:pt x="222" y="6"/>
                  </a:lnTo>
                  <a:lnTo>
                    <a:pt x="222" y="6"/>
                  </a:lnTo>
                  <a:lnTo>
                    <a:pt x="223" y="16"/>
                  </a:lnTo>
                  <a:lnTo>
                    <a:pt x="223" y="27"/>
                  </a:lnTo>
                  <a:lnTo>
                    <a:pt x="221" y="48"/>
                  </a:lnTo>
                  <a:lnTo>
                    <a:pt x="221" y="48"/>
                  </a:lnTo>
                  <a:lnTo>
                    <a:pt x="167" y="50"/>
                  </a:lnTo>
                  <a:lnTo>
                    <a:pt x="113" y="51"/>
                  </a:lnTo>
                  <a:lnTo>
                    <a:pt x="86" y="52"/>
                  </a:lnTo>
                  <a:lnTo>
                    <a:pt x="60" y="51"/>
                  </a:lnTo>
                  <a:lnTo>
                    <a:pt x="32" y="49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2" y="46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9" y="63"/>
                  </a:lnTo>
                  <a:lnTo>
                    <a:pt x="14" y="74"/>
                  </a:lnTo>
                  <a:lnTo>
                    <a:pt x="18" y="85"/>
                  </a:lnTo>
                  <a:lnTo>
                    <a:pt x="20" y="96"/>
                  </a:lnTo>
                  <a:lnTo>
                    <a:pt x="21" y="108"/>
                  </a:lnTo>
                  <a:lnTo>
                    <a:pt x="21" y="120"/>
                  </a:lnTo>
                  <a:lnTo>
                    <a:pt x="20" y="132"/>
                  </a:lnTo>
                  <a:lnTo>
                    <a:pt x="17" y="143"/>
                  </a:lnTo>
                  <a:lnTo>
                    <a:pt x="17" y="143"/>
                  </a:lnTo>
                  <a:lnTo>
                    <a:pt x="17" y="145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0" y="14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47" y="148"/>
                  </a:lnTo>
                  <a:lnTo>
                    <a:pt x="74" y="147"/>
                  </a:lnTo>
                  <a:lnTo>
                    <a:pt x="125" y="144"/>
                  </a:lnTo>
                  <a:lnTo>
                    <a:pt x="177" y="141"/>
                  </a:lnTo>
                  <a:lnTo>
                    <a:pt x="229" y="139"/>
                  </a:lnTo>
                  <a:lnTo>
                    <a:pt x="229" y="139"/>
                  </a:lnTo>
                  <a:lnTo>
                    <a:pt x="229" y="178"/>
                  </a:lnTo>
                  <a:lnTo>
                    <a:pt x="229" y="178"/>
                  </a:lnTo>
                  <a:lnTo>
                    <a:pt x="230" y="180"/>
                  </a:lnTo>
                  <a:lnTo>
                    <a:pt x="231" y="182"/>
                  </a:lnTo>
                  <a:lnTo>
                    <a:pt x="233" y="182"/>
                  </a:lnTo>
                  <a:lnTo>
                    <a:pt x="235" y="182"/>
                  </a:lnTo>
                  <a:lnTo>
                    <a:pt x="235" y="182"/>
                  </a:lnTo>
                  <a:close/>
                  <a:moveTo>
                    <a:pt x="210" y="131"/>
                  </a:moveTo>
                  <a:lnTo>
                    <a:pt x="210" y="131"/>
                  </a:lnTo>
                  <a:lnTo>
                    <a:pt x="215" y="129"/>
                  </a:lnTo>
                  <a:lnTo>
                    <a:pt x="221" y="127"/>
                  </a:lnTo>
                  <a:lnTo>
                    <a:pt x="230" y="121"/>
                  </a:lnTo>
                  <a:lnTo>
                    <a:pt x="239" y="115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49" y="109"/>
                  </a:lnTo>
                  <a:lnTo>
                    <a:pt x="249" y="109"/>
                  </a:lnTo>
                  <a:lnTo>
                    <a:pt x="235" y="120"/>
                  </a:lnTo>
                  <a:lnTo>
                    <a:pt x="221" y="131"/>
                  </a:lnTo>
                  <a:lnTo>
                    <a:pt x="221" y="131"/>
                  </a:lnTo>
                  <a:lnTo>
                    <a:pt x="210" y="131"/>
                  </a:lnTo>
                  <a:lnTo>
                    <a:pt x="210" y="131"/>
                  </a:lnTo>
                  <a:close/>
                  <a:moveTo>
                    <a:pt x="177" y="132"/>
                  </a:moveTo>
                  <a:lnTo>
                    <a:pt x="177" y="132"/>
                  </a:lnTo>
                  <a:lnTo>
                    <a:pt x="189" y="126"/>
                  </a:lnTo>
                  <a:lnTo>
                    <a:pt x="200" y="120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48" y="93"/>
                  </a:lnTo>
                  <a:lnTo>
                    <a:pt x="273" y="81"/>
                  </a:lnTo>
                  <a:lnTo>
                    <a:pt x="273" y="81"/>
                  </a:lnTo>
                  <a:lnTo>
                    <a:pt x="246" y="97"/>
                  </a:lnTo>
                  <a:lnTo>
                    <a:pt x="246" y="97"/>
                  </a:lnTo>
                  <a:lnTo>
                    <a:pt x="216" y="114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87" y="132"/>
                  </a:lnTo>
                  <a:lnTo>
                    <a:pt x="177" y="132"/>
                  </a:lnTo>
                  <a:lnTo>
                    <a:pt x="177" y="132"/>
                  </a:lnTo>
                  <a:close/>
                  <a:moveTo>
                    <a:pt x="149" y="134"/>
                  </a:moveTo>
                  <a:lnTo>
                    <a:pt x="149" y="134"/>
                  </a:lnTo>
                  <a:lnTo>
                    <a:pt x="165" y="127"/>
                  </a:lnTo>
                  <a:lnTo>
                    <a:pt x="182" y="119"/>
                  </a:lnTo>
                  <a:lnTo>
                    <a:pt x="213" y="102"/>
                  </a:lnTo>
                  <a:lnTo>
                    <a:pt x="278" y="67"/>
                  </a:lnTo>
                  <a:lnTo>
                    <a:pt x="278" y="67"/>
                  </a:lnTo>
                  <a:lnTo>
                    <a:pt x="287" y="62"/>
                  </a:lnTo>
                  <a:lnTo>
                    <a:pt x="290" y="61"/>
                  </a:lnTo>
                  <a:lnTo>
                    <a:pt x="286" y="64"/>
                  </a:lnTo>
                  <a:lnTo>
                    <a:pt x="286" y="64"/>
                  </a:lnTo>
                  <a:lnTo>
                    <a:pt x="269" y="77"/>
                  </a:lnTo>
                  <a:lnTo>
                    <a:pt x="269" y="77"/>
                  </a:lnTo>
                  <a:lnTo>
                    <a:pt x="251" y="87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17" y="105"/>
                  </a:lnTo>
                  <a:lnTo>
                    <a:pt x="202" y="114"/>
                  </a:lnTo>
                  <a:lnTo>
                    <a:pt x="186" y="124"/>
                  </a:lnTo>
                  <a:lnTo>
                    <a:pt x="171" y="133"/>
                  </a:lnTo>
                  <a:lnTo>
                    <a:pt x="171" y="133"/>
                  </a:lnTo>
                  <a:lnTo>
                    <a:pt x="149" y="134"/>
                  </a:lnTo>
                  <a:lnTo>
                    <a:pt x="149" y="134"/>
                  </a:lnTo>
                  <a:close/>
                  <a:moveTo>
                    <a:pt x="14" y="56"/>
                  </a:moveTo>
                  <a:lnTo>
                    <a:pt x="14" y="56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8" y="60"/>
                  </a:lnTo>
                  <a:lnTo>
                    <a:pt x="18" y="61"/>
                  </a:lnTo>
                  <a:lnTo>
                    <a:pt x="18" y="61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25" y="59"/>
                  </a:lnTo>
                  <a:lnTo>
                    <a:pt x="28" y="59"/>
                  </a:lnTo>
                  <a:lnTo>
                    <a:pt x="28" y="60"/>
                  </a:lnTo>
                  <a:lnTo>
                    <a:pt x="26" y="61"/>
                  </a:lnTo>
                  <a:lnTo>
                    <a:pt x="26" y="6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4" y="56"/>
                  </a:lnTo>
                  <a:lnTo>
                    <a:pt x="14" y="56"/>
                  </a:lnTo>
                  <a:close/>
                  <a:moveTo>
                    <a:pt x="63" y="60"/>
                  </a:moveTo>
                  <a:lnTo>
                    <a:pt x="63" y="60"/>
                  </a:lnTo>
                  <a:lnTo>
                    <a:pt x="52" y="66"/>
                  </a:lnTo>
                  <a:lnTo>
                    <a:pt x="41" y="73"/>
                  </a:lnTo>
                  <a:lnTo>
                    <a:pt x="41" y="73"/>
                  </a:lnTo>
                  <a:lnTo>
                    <a:pt x="33" y="78"/>
                  </a:lnTo>
                  <a:lnTo>
                    <a:pt x="29" y="79"/>
                  </a:lnTo>
                  <a:lnTo>
                    <a:pt x="28" y="80"/>
                  </a:lnTo>
                  <a:lnTo>
                    <a:pt x="28" y="79"/>
                  </a:lnTo>
                  <a:lnTo>
                    <a:pt x="28" y="79"/>
                  </a:lnTo>
                  <a:lnTo>
                    <a:pt x="37" y="71"/>
                  </a:lnTo>
                  <a:lnTo>
                    <a:pt x="45" y="61"/>
                  </a:lnTo>
                  <a:lnTo>
                    <a:pt x="45" y="61"/>
                  </a:lnTo>
                  <a:lnTo>
                    <a:pt x="46" y="60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33" y="63"/>
                  </a:lnTo>
                  <a:lnTo>
                    <a:pt x="23" y="67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28" y="63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63" y="60"/>
                  </a:lnTo>
                  <a:lnTo>
                    <a:pt x="63" y="60"/>
                  </a:lnTo>
                  <a:close/>
                  <a:moveTo>
                    <a:pt x="94" y="60"/>
                  </a:moveTo>
                  <a:lnTo>
                    <a:pt x="94" y="60"/>
                  </a:lnTo>
                  <a:lnTo>
                    <a:pt x="87" y="64"/>
                  </a:lnTo>
                  <a:lnTo>
                    <a:pt x="80" y="69"/>
                  </a:lnTo>
                  <a:lnTo>
                    <a:pt x="66" y="78"/>
                  </a:lnTo>
                  <a:lnTo>
                    <a:pt x="52" y="87"/>
                  </a:lnTo>
                  <a:lnTo>
                    <a:pt x="45" y="91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3" y="94"/>
                  </a:lnTo>
                  <a:lnTo>
                    <a:pt x="42" y="89"/>
                  </a:lnTo>
                  <a:lnTo>
                    <a:pt x="42" y="89"/>
                  </a:lnTo>
                  <a:lnTo>
                    <a:pt x="62" y="79"/>
                  </a:lnTo>
                  <a:lnTo>
                    <a:pt x="62" y="79"/>
                  </a:lnTo>
                  <a:lnTo>
                    <a:pt x="76" y="71"/>
                  </a:lnTo>
                  <a:lnTo>
                    <a:pt x="82" y="65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4" y="60"/>
                  </a:lnTo>
                  <a:lnTo>
                    <a:pt x="94" y="60"/>
                  </a:lnTo>
                  <a:close/>
                  <a:moveTo>
                    <a:pt x="116" y="60"/>
                  </a:moveTo>
                  <a:lnTo>
                    <a:pt x="116" y="60"/>
                  </a:lnTo>
                  <a:lnTo>
                    <a:pt x="106" y="64"/>
                  </a:lnTo>
                  <a:lnTo>
                    <a:pt x="96" y="70"/>
                  </a:lnTo>
                  <a:lnTo>
                    <a:pt x="78" y="81"/>
                  </a:lnTo>
                  <a:lnTo>
                    <a:pt x="59" y="92"/>
                  </a:lnTo>
                  <a:lnTo>
                    <a:pt x="48" y="97"/>
                  </a:lnTo>
                  <a:lnTo>
                    <a:pt x="38" y="101"/>
                  </a:lnTo>
                  <a:lnTo>
                    <a:pt x="38" y="101"/>
                  </a:lnTo>
                  <a:lnTo>
                    <a:pt x="31" y="104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85" y="75"/>
                  </a:lnTo>
                  <a:lnTo>
                    <a:pt x="95" y="67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16" y="60"/>
                  </a:lnTo>
                  <a:lnTo>
                    <a:pt x="116" y="60"/>
                  </a:lnTo>
                  <a:close/>
                  <a:moveTo>
                    <a:pt x="133" y="60"/>
                  </a:moveTo>
                  <a:lnTo>
                    <a:pt x="133" y="60"/>
                  </a:lnTo>
                  <a:lnTo>
                    <a:pt x="121" y="66"/>
                  </a:lnTo>
                  <a:lnTo>
                    <a:pt x="109" y="73"/>
                  </a:lnTo>
                  <a:lnTo>
                    <a:pt x="86" y="87"/>
                  </a:lnTo>
                  <a:lnTo>
                    <a:pt x="63" y="101"/>
                  </a:lnTo>
                  <a:lnTo>
                    <a:pt x="50" y="107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2" y="114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56" y="99"/>
                  </a:lnTo>
                  <a:lnTo>
                    <a:pt x="71" y="91"/>
                  </a:lnTo>
                  <a:lnTo>
                    <a:pt x="71" y="91"/>
                  </a:lnTo>
                  <a:lnTo>
                    <a:pt x="84" y="84"/>
                  </a:lnTo>
                  <a:lnTo>
                    <a:pt x="97" y="76"/>
                  </a:lnTo>
                  <a:lnTo>
                    <a:pt x="110" y="67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23" y="60"/>
                  </a:lnTo>
                  <a:lnTo>
                    <a:pt x="133" y="60"/>
                  </a:lnTo>
                  <a:lnTo>
                    <a:pt x="133" y="60"/>
                  </a:lnTo>
                  <a:close/>
                  <a:moveTo>
                    <a:pt x="155" y="59"/>
                  </a:moveTo>
                  <a:lnTo>
                    <a:pt x="155" y="59"/>
                  </a:lnTo>
                  <a:lnTo>
                    <a:pt x="143" y="65"/>
                  </a:lnTo>
                  <a:lnTo>
                    <a:pt x="130" y="73"/>
                  </a:lnTo>
                  <a:lnTo>
                    <a:pt x="106" y="87"/>
                  </a:lnTo>
                  <a:lnTo>
                    <a:pt x="106" y="87"/>
                  </a:lnTo>
                  <a:lnTo>
                    <a:pt x="90" y="95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58" y="111"/>
                  </a:lnTo>
                  <a:lnTo>
                    <a:pt x="41" y="121"/>
                  </a:lnTo>
                  <a:lnTo>
                    <a:pt x="41" y="121"/>
                  </a:lnTo>
                  <a:lnTo>
                    <a:pt x="36" y="124"/>
                  </a:lnTo>
                  <a:lnTo>
                    <a:pt x="30" y="127"/>
                  </a:lnTo>
                  <a:lnTo>
                    <a:pt x="30" y="127"/>
                  </a:lnTo>
                  <a:lnTo>
                    <a:pt x="39" y="120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64" y="103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110" y="78"/>
                  </a:lnTo>
                  <a:lnTo>
                    <a:pt x="125" y="69"/>
                  </a:lnTo>
                  <a:lnTo>
                    <a:pt x="140" y="59"/>
                  </a:lnTo>
                  <a:lnTo>
                    <a:pt x="140" y="59"/>
                  </a:lnTo>
                  <a:lnTo>
                    <a:pt x="155" y="59"/>
                  </a:lnTo>
                  <a:lnTo>
                    <a:pt x="155" y="59"/>
                  </a:lnTo>
                  <a:close/>
                  <a:moveTo>
                    <a:pt x="180" y="58"/>
                  </a:moveTo>
                  <a:lnTo>
                    <a:pt x="180" y="58"/>
                  </a:lnTo>
                  <a:lnTo>
                    <a:pt x="163" y="67"/>
                  </a:lnTo>
                  <a:lnTo>
                    <a:pt x="147" y="79"/>
                  </a:lnTo>
                  <a:lnTo>
                    <a:pt x="147" y="79"/>
                  </a:lnTo>
                  <a:lnTo>
                    <a:pt x="120" y="92"/>
                  </a:lnTo>
                  <a:lnTo>
                    <a:pt x="120" y="92"/>
                  </a:lnTo>
                  <a:lnTo>
                    <a:pt x="101" y="101"/>
                  </a:lnTo>
                  <a:lnTo>
                    <a:pt x="83" y="11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49" y="128"/>
                  </a:lnTo>
                  <a:lnTo>
                    <a:pt x="49" y="128"/>
                  </a:lnTo>
                  <a:lnTo>
                    <a:pt x="69" y="115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125" y="80"/>
                  </a:lnTo>
                  <a:lnTo>
                    <a:pt x="144" y="69"/>
                  </a:lnTo>
                  <a:lnTo>
                    <a:pt x="163" y="59"/>
                  </a:lnTo>
                  <a:lnTo>
                    <a:pt x="163" y="59"/>
                  </a:lnTo>
                  <a:lnTo>
                    <a:pt x="180" y="58"/>
                  </a:lnTo>
                  <a:lnTo>
                    <a:pt x="180" y="58"/>
                  </a:lnTo>
                  <a:close/>
                  <a:moveTo>
                    <a:pt x="210" y="57"/>
                  </a:moveTo>
                  <a:lnTo>
                    <a:pt x="210" y="57"/>
                  </a:lnTo>
                  <a:lnTo>
                    <a:pt x="197" y="63"/>
                  </a:lnTo>
                  <a:lnTo>
                    <a:pt x="184" y="72"/>
                  </a:lnTo>
                  <a:lnTo>
                    <a:pt x="158" y="87"/>
                  </a:lnTo>
                  <a:lnTo>
                    <a:pt x="158" y="87"/>
                  </a:lnTo>
                  <a:lnTo>
                    <a:pt x="140" y="95"/>
                  </a:lnTo>
                  <a:lnTo>
                    <a:pt x="121" y="104"/>
                  </a:lnTo>
                  <a:lnTo>
                    <a:pt x="121" y="104"/>
                  </a:lnTo>
                  <a:lnTo>
                    <a:pt x="101" y="115"/>
                  </a:lnTo>
                  <a:lnTo>
                    <a:pt x="81" y="126"/>
                  </a:lnTo>
                  <a:lnTo>
                    <a:pt x="81" y="126"/>
                  </a:lnTo>
                  <a:lnTo>
                    <a:pt x="69" y="131"/>
                  </a:lnTo>
                  <a:lnTo>
                    <a:pt x="56" y="136"/>
                  </a:lnTo>
                  <a:lnTo>
                    <a:pt x="56" y="136"/>
                  </a:lnTo>
                  <a:lnTo>
                    <a:pt x="64" y="133"/>
                  </a:lnTo>
                  <a:lnTo>
                    <a:pt x="71" y="129"/>
                  </a:lnTo>
                  <a:lnTo>
                    <a:pt x="71" y="129"/>
                  </a:lnTo>
                  <a:lnTo>
                    <a:pt x="90" y="116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26" y="94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5" y="83"/>
                  </a:lnTo>
                  <a:lnTo>
                    <a:pt x="145" y="83"/>
                  </a:lnTo>
                  <a:lnTo>
                    <a:pt x="166" y="71"/>
                  </a:lnTo>
                  <a:lnTo>
                    <a:pt x="187" y="58"/>
                  </a:lnTo>
                  <a:lnTo>
                    <a:pt x="187" y="58"/>
                  </a:lnTo>
                  <a:lnTo>
                    <a:pt x="210" y="57"/>
                  </a:lnTo>
                  <a:lnTo>
                    <a:pt x="210" y="57"/>
                  </a:lnTo>
                  <a:close/>
                  <a:moveTo>
                    <a:pt x="277" y="48"/>
                  </a:moveTo>
                  <a:lnTo>
                    <a:pt x="277" y="48"/>
                  </a:lnTo>
                  <a:lnTo>
                    <a:pt x="272" y="48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72" y="45"/>
                  </a:lnTo>
                  <a:lnTo>
                    <a:pt x="272" y="45"/>
                  </a:lnTo>
                  <a:lnTo>
                    <a:pt x="272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5" y="44"/>
                  </a:lnTo>
                  <a:lnTo>
                    <a:pt x="258" y="45"/>
                  </a:lnTo>
                  <a:lnTo>
                    <a:pt x="246" y="49"/>
                  </a:lnTo>
                  <a:lnTo>
                    <a:pt x="246" y="49"/>
                  </a:lnTo>
                  <a:lnTo>
                    <a:pt x="238" y="52"/>
                  </a:lnTo>
                  <a:lnTo>
                    <a:pt x="235" y="53"/>
                  </a:lnTo>
                  <a:lnTo>
                    <a:pt x="235" y="52"/>
                  </a:lnTo>
                  <a:lnTo>
                    <a:pt x="237" y="51"/>
                  </a:lnTo>
                  <a:lnTo>
                    <a:pt x="237" y="51"/>
                  </a:lnTo>
                  <a:lnTo>
                    <a:pt x="245" y="46"/>
                  </a:lnTo>
                  <a:lnTo>
                    <a:pt x="254" y="43"/>
                  </a:lnTo>
                  <a:lnTo>
                    <a:pt x="254" y="43"/>
                  </a:lnTo>
                  <a:lnTo>
                    <a:pt x="255" y="41"/>
                  </a:lnTo>
                  <a:lnTo>
                    <a:pt x="255" y="41"/>
                  </a:lnTo>
                  <a:lnTo>
                    <a:pt x="254" y="41"/>
                  </a:lnTo>
                  <a:lnTo>
                    <a:pt x="254" y="41"/>
                  </a:lnTo>
                  <a:lnTo>
                    <a:pt x="249" y="41"/>
                  </a:lnTo>
                  <a:lnTo>
                    <a:pt x="245" y="43"/>
                  </a:lnTo>
                  <a:lnTo>
                    <a:pt x="236" y="47"/>
                  </a:lnTo>
                  <a:lnTo>
                    <a:pt x="236" y="47"/>
                  </a:lnTo>
                  <a:lnTo>
                    <a:pt x="232" y="49"/>
                  </a:lnTo>
                  <a:lnTo>
                    <a:pt x="233" y="47"/>
                  </a:lnTo>
                  <a:lnTo>
                    <a:pt x="239" y="43"/>
                  </a:lnTo>
                  <a:lnTo>
                    <a:pt x="239" y="43"/>
                  </a:lnTo>
                  <a:lnTo>
                    <a:pt x="244" y="40"/>
                  </a:lnTo>
                  <a:lnTo>
                    <a:pt x="250" y="37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0" y="35"/>
                  </a:lnTo>
                  <a:lnTo>
                    <a:pt x="250" y="35"/>
                  </a:lnTo>
                  <a:lnTo>
                    <a:pt x="249" y="35"/>
                  </a:lnTo>
                  <a:lnTo>
                    <a:pt x="249" y="35"/>
                  </a:lnTo>
                  <a:lnTo>
                    <a:pt x="240" y="38"/>
                  </a:lnTo>
                  <a:lnTo>
                    <a:pt x="235" y="41"/>
                  </a:lnTo>
                  <a:lnTo>
                    <a:pt x="232" y="43"/>
                  </a:lnTo>
                  <a:lnTo>
                    <a:pt x="232" y="43"/>
                  </a:lnTo>
                  <a:lnTo>
                    <a:pt x="237" y="37"/>
                  </a:lnTo>
                  <a:lnTo>
                    <a:pt x="243" y="31"/>
                  </a:lnTo>
                  <a:lnTo>
                    <a:pt x="243" y="31"/>
                  </a:lnTo>
                  <a:lnTo>
                    <a:pt x="243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42" y="29"/>
                  </a:lnTo>
                  <a:lnTo>
                    <a:pt x="239" y="31"/>
                  </a:lnTo>
                  <a:lnTo>
                    <a:pt x="237" y="31"/>
                  </a:lnTo>
                  <a:lnTo>
                    <a:pt x="236" y="31"/>
                  </a:lnTo>
                  <a:lnTo>
                    <a:pt x="236" y="30"/>
                  </a:lnTo>
                  <a:lnTo>
                    <a:pt x="238" y="26"/>
                  </a:lnTo>
                  <a:lnTo>
                    <a:pt x="240" y="22"/>
                  </a:lnTo>
                  <a:lnTo>
                    <a:pt x="240" y="22"/>
                  </a:lnTo>
                  <a:lnTo>
                    <a:pt x="240" y="21"/>
                  </a:lnTo>
                  <a:lnTo>
                    <a:pt x="239" y="20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4" y="21"/>
                  </a:lnTo>
                  <a:lnTo>
                    <a:pt x="233" y="21"/>
                  </a:lnTo>
                  <a:lnTo>
                    <a:pt x="233" y="19"/>
                  </a:lnTo>
                  <a:lnTo>
                    <a:pt x="234" y="15"/>
                  </a:lnTo>
                  <a:lnTo>
                    <a:pt x="234" y="15"/>
                  </a:lnTo>
                  <a:lnTo>
                    <a:pt x="277" y="48"/>
                  </a:lnTo>
                  <a:lnTo>
                    <a:pt x="277" y="48"/>
                  </a:lnTo>
                  <a:close/>
                  <a:moveTo>
                    <a:pt x="242" y="54"/>
                  </a:moveTo>
                  <a:lnTo>
                    <a:pt x="242" y="54"/>
                  </a:lnTo>
                  <a:lnTo>
                    <a:pt x="224" y="62"/>
                  </a:lnTo>
                  <a:lnTo>
                    <a:pt x="206" y="71"/>
                  </a:lnTo>
                  <a:lnTo>
                    <a:pt x="172" y="90"/>
                  </a:lnTo>
                  <a:lnTo>
                    <a:pt x="137" y="110"/>
                  </a:lnTo>
                  <a:lnTo>
                    <a:pt x="120" y="119"/>
                  </a:lnTo>
                  <a:lnTo>
                    <a:pt x="103" y="128"/>
                  </a:lnTo>
                  <a:lnTo>
                    <a:pt x="103" y="128"/>
                  </a:lnTo>
                  <a:lnTo>
                    <a:pt x="93" y="133"/>
                  </a:lnTo>
                  <a:lnTo>
                    <a:pt x="90" y="135"/>
                  </a:lnTo>
                  <a:lnTo>
                    <a:pt x="94" y="132"/>
                  </a:lnTo>
                  <a:lnTo>
                    <a:pt x="94" y="132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29" y="109"/>
                  </a:lnTo>
                  <a:lnTo>
                    <a:pt x="149" y="98"/>
                  </a:lnTo>
                  <a:lnTo>
                    <a:pt x="149" y="98"/>
                  </a:lnTo>
                  <a:lnTo>
                    <a:pt x="166" y="88"/>
                  </a:lnTo>
                  <a:lnTo>
                    <a:pt x="183" y="78"/>
                  </a:lnTo>
                  <a:lnTo>
                    <a:pt x="201" y="67"/>
                  </a:lnTo>
                  <a:lnTo>
                    <a:pt x="218" y="57"/>
                  </a:lnTo>
                  <a:lnTo>
                    <a:pt x="218" y="57"/>
                  </a:lnTo>
                  <a:lnTo>
                    <a:pt x="225" y="57"/>
                  </a:lnTo>
                  <a:lnTo>
                    <a:pt x="225" y="57"/>
                  </a:lnTo>
                  <a:lnTo>
                    <a:pt x="227" y="57"/>
                  </a:lnTo>
                  <a:lnTo>
                    <a:pt x="228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29" y="53"/>
                  </a:lnTo>
                  <a:lnTo>
                    <a:pt x="229" y="53"/>
                  </a:lnTo>
                  <a:lnTo>
                    <a:pt x="230" y="53"/>
                  </a:lnTo>
                  <a:lnTo>
                    <a:pt x="230" y="53"/>
                  </a:lnTo>
                  <a:lnTo>
                    <a:pt x="234" y="51"/>
                  </a:lnTo>
                  <a:lnTo>
                    <a:pt x="234" y="51"/>
                  </a:lnTo>
                  <a:lnTo>
                    <a:pt x="230" y="54"/>
                  </a:lnTo>
                  <a:lnTo>
                    <a:pt x="230" y="54"/>
                  </a:lnTo>
                  <a:lnTo>
                    <a:pt x="230" y="55"/>
                  </a:lnTo>
                  <a:lnTo>
                    <a:pt x="231" y="56"/>
                  </a:lnTo>
                  <a:lnTo>
                    <a:pt x="231" y="56"/>
                  </a:lnTo>
                  <a:lnTo>
                    <a:pt x="239" y="54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62" y="47"/>
                  </a:lnTo>
                  <a:lnTo>
                    <a:pt x="267" y="46"/>
                  </a:lnTo>
                  <a:lnTo>
                    <a:pt x="267" y="46"/>
                  </a:lnTo>
                  <a:lnTo>
                    <a:pt x="262" y="50"/>
                  </a:lnTo>
                  <a:lnTo>
                    <a:pt x="256" y="52"/>
                  </a:lnTo>
                  <a:lnTo>
                    <a:pt x="256" y="52"/>
                  </a:lnTo>
                  <a:lnTo>
                    <a:pt x="254" y="53"/>
                  </a:lnTo>
                  <a:lnTo>
                    <a:pt x="254" y="53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37" y="59"/>
                  </a:lnTo>
                  <a:lnTo>
                    <a:pt x="236" y="60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33" y="62"/>
                  </a:lnTo>
                  <a:lnTo>
                    <a:pt x="233" y="62"/>
                  </a:lnTo>
                  <a:lnTo>
                    <a:pt x="232" y="63"/>
                  </a:lnTo>
                  <a:lnTo>
                    <a:pt x="233" y="64"/>
                  </a:lnTo>
                  <a:lnTo>
                    <a:pt x="233" y="64"/>
                  </a:lnTo>
                  <a:lnTo>
                    <a:pt x="234" y="64"/>
                  </a:lnTo>
                  <a:lnTo>
                    <a:pt x="234" y="64"/>
                  </a:lnTo>
                  <a:lnTo>
                    <a:pt x="250" y="58"/>
                  </a:lnTo>
                  <a:lnTo>
                    <a:pt x="258" y="54"/>
                  </a:lnTo>
                  <a:lnTo>
                    <a:pt x="267" y="51"/>
                  </a:lnTo>
                  <a:lnTo>
                    <a:pt x="267" y="51"/>
                  </a:lnTo>
                  <a:lnTo>
                    <a:pt x="272" y="50"/>
                  </a:lnTo>
                  <a:lnTo>
                    <a:pt x="277" y="50"/>
                  </a:lnTo>
                  <a:lnTo>
                    <a:pt x="277" y="50"/>
                  </a:lnTo>
                  <a:lnTo>
                    <a:pt x="274" y="50"/>
                  </a:lnTo>
                  <a:lnTo>
                    <a:pt x="270" y="52"/>
                  </a:lnTo>
                  <a:lnTo>
                    <a:pt x="263" y="56"/>
                  </a:lnTo>
                  <a:lnTo>
                    <a:pt x="263" y="56"/>
                  </a:lnTo>
                  <a:lnTo>
                    <a:pt x="254" y="59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36" y="69"/>
                  </a:lnTo>
                  <a:lnTo>
                    <a:pt x="226" y="76"/>
                  </a:lnTo>
                  <a:lnTo>
                    <a:pt x="215" y="83"/>
                  </a:lnTo>
                  <a:lnTo>
                    <a:pt x="205" y="89"/>
                  </a:lnTo>
                  <a:lnTo>
                    <a:pt x="205" y="89"/>
                  </a:lnTo>
                  <a:lnTo>
                    <a:pt x="182" y="101"/>
                  </a:lnTo>
                  <a:lnTo>
                    <a:pt x="158" y="112"/>
                  </a:lnTo>
                  <a:lnTo>
                    <a:pt x="158" y="112"/>
                  </a:lnTo>
                  <a:lnTo>
                    <a:pt x="136" y="123"/>
                  </a:lnTo>
                  <a:lnTo>
                    <a:pt x="125" y="128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0" y="133"/>
                  </a:lnTo>
                  <a:lnTo>
                    <a:pt x="114" y="131"/>
                  </a:lnTo>
                  <a:lnTo>
                    <a:pt x="124" y="126"/>
                  </a:lnTo>
                  <a:lnTo>
                    <a:pt x="124" y="126"/>
                  </a:lnTo>
                  <a:lnTo>
                    <a:pt x="148" y="111"/>
                  </a:lnTo>
                  <a:lnTo>
                    <a:pt x="148" y="111"/>
                  </a:lnTo>
                  <a:lnTo>
                    <a:pt x="171" y="97"/>
                  </a:lnTo>
                  <a:lnTo>
                    <a:pt x="195" y="84"/>
                  </a:lnTo>
                  <a:lnTo>
                    <a:pt x="220" y="71"/>
                  </a:lnTo>
                  <a:lnTo>
                    <a:pt x="243" y="56"/>
                  </a:lnTo>
                  <a:lnTo>
                    <a:pt x="243" y="56"/>
                  </a:lnTo>
                  <a:lnTo>
                    <a:pt x="243" y="54"/>
                  </a:lnTo>
                  <a:lnTo>
                    <a:pt x="243" y="54"/>
                  </a:lnTo>
                  <a:lnTo>
                    <a:pt x="242" y="54"/>
                  </a:lnTo>
                  <a:lnTo>
                    <a:pt x="242" y="54"/>
                  </a:lnTo>
                  <a:close/>
                  <a:moveTo>
                    <a:pt x="231" y="24"/>
                  </a:moveTo>
                  <a:lnTo>
                    <a:pt x="231" y="24"/>
                  </a:lnTo>
                  <a:lnTo>
                    <a:pt x="232" y="24"/>
                  </a:lnTo>
                  <a:lnTo>
                    <a:pt x="232" y="24"/>
                  </a:lnTo>
                  <a:lnTo>
                    <a:pt x="235" y="24"/>
                  </a:lnTo>
                  <a:lnTo>
                    <a:pt x="238" y="23"/>
                  </a:lnTo>
                  <a:lnTo>
                    <a:pt x="238" y="23"/>
                  </a:lnTo>
                  <a:lnTo>
                    <a:pt x="236" y="25"/>
                  </a:lnTo>
                  <a:lnTo>
                    <a:pt x="234" y="26"/>
                  </a:lnTo>
                  <a:lnTo>
                    <a:pt x="231" y="31"/>
                  </a:lnTo>
                  <a:lnTo>
                    <a:pt x="231" y="31"/>
                  </a:lnTo>
                  <a:lnTo>
                    <a:pt x="231" y="24"/>
                  </a:lnTo>
                  <a:lnTo>
                    <a:pt x="231" y="24"/>
                  </a:lnTo>
                  <a:close/>
                  <a:moveTo>
                    <a:pt x="230" y="46"/>
                  </a:moveTo>
                  <a:lnTo>
                    <a:pt x="230" y="46"/>
                  </a:lnTo>
                  <a:lnTo>
                    <a:pt x="234" y="44"/>
                  </a:lnTo>
                  <a:lnTo>
                    <a:pt x="234" y="44"/>
                  </a:lnTo>
                  <a:lnTo>
                    <a:pt x="229" y="49"/>
                  </a:lnTo>
                  <a:lnTo>
                    <a:pt x="229" y="49"/>
                  </a:lnTo>
                  <a:lnTo>
                    <a:pt x="230" y="46"/>
                  </a:lnTo>
                  <a:lnTo>
                    <a:pt x="230" y="46"/>
                  </a:lnTo>
                  <a:close/>
                  <a:moveTo>
                    <a:pt x="230" y="37"/>
                  </a:moveTo>
                  <a:lnTo>
                    <a:pt x="230" y="37"/>
                  </a:lnTo>
                  <a:lnTo>
                    <a:pt x="235" y="35"/>
                  </a:lnTo>
                  <a:lnTo>
                    <a:pt x="240" y="33"/>
                  </a:lnTo>
                  <a:lnTo>
                    <a:pt x="240" y="33"/>
                  </a:lnTo>
                  <a:lnTo>
                    <a:pt x="235" y="37"/>
                  </a:lnTo>
                  <a:lnTo>
                    <a:pt x="230" y="42"/>
                  </a:lnTo>
                  <a:lnTo>
                    <a:pt x="230" y="42"/>
                  </a:lnTo>
                  <a:lnTo>
                    <a:pt x="230" y="37"/>
                  </a:lnTo>
                  <a:lnTo>
                    <a:pt x="230" y="37"/>
                  </a:lnTo>
                  <a:close/>
                  <a:moveTo>
                    <a:pt x="232" y="14"/>
                  </a:moveTo>
                  <a:lnTo>
                    <a:pt x="232" y="14"/>
                  </a:lnTo>
                  <a:lnTo>
                    <a:pt x="232" y="17"/>
                  </a:lnTo>
                  <a:lnTo>
                    <a:pt x="232" y="17"/>
                  </a:lnTo>
                  <a:lnTo>
                    <a:pt x="232" y="13"/>
                  </a:lnTo>
                  <a:lnTo>
                    <a:pt x="232" y="13"/>
                  </a:lnTo>
                  <a:lnTo>
                    <a:pt x="233" y="14"/>
                  </a:lnTo>
                  <a:lnTo>
                    <a:pt x="233" y="14"/>
                  </a:lnTo>
                  <a:lnTo>
                    <a:pt x="232" y="14"/>
                  </a:lnTo>
                  <a:lnTo>
                    <a:pt x="232" y="14"/>
                  </a:lnTo>
                  <a:close/>
                  <a:moveTo>
                    <a:pt x="30" y="118"/>
                  </a:moveTo>
                  <a:lnTo>
                    <a:pt x="30" y="118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39" y="117"/>
                  </a:lnTo>
                  <a:lnTo>
                    <a:pt x="30" y="125"/>
                  </a:lnTo>
                  <a:lnTo>
                    <a:pt x="30" y="125"/>
                  </a:lnTo>
                  <a:lnTo>
                    <a:pt x="30" y="118"/>
                  </a:lnTo>
                  <a:lnTo>
                    <a:pt x="30" y="118"/>
                  </a:lnTo>
                  <a:close/>
                  <a:moveTo>
                    <a:pt x="30" y="106"/>
                  </a:moveTo>
                  <a:lnTo>
                    <a:pt x="30" y="106"/>
                  </a:lnTo>
                  <a:lnTo>
                    <a:pt x="41" y="102"/>
                  </a:lnTo>
                  <a:lnTo>
                    <a:pt x="51" y="98"/>
                  </a:lnTo>
                  <a:lnTo>
                    <a:pt x="71" y="87"/>
                  </a:lnTo>
                  <a:lnTo>
                    <a:pt x="91" y="75"/>
                  </a:lnTo>
                  <a:lnTo>
                    <a:pt x="101" y="70"/>
                  </a:lnTo>
                  <a:lnTo>
                    <a:pt x="111" y="64"/>
                  </a:lnTo>
                  <a:lnTo>
                    <a:pt x="111" y="64"/>
                  </a:lnTo>
                  <a:lnTo>
                    <a:pt x="105" y="69"/>
                  </a:lnTo>
                  <a:lnTo>
                    <a:pt x="105" y="69"/>
                  </a:lnTo>
                  <a:lnTo>
                    <a:pt x="79" y="85"/>
                  </a:lnTo>
                  <a:lnTo>
                    <a:pt x="79" y="85"/>
                  </a:lnTo>
                  <a:lnTo>
                    <a:pt x="54" y="99"/>
                  </a:lnTo>
                  <a:lnTo>
                    <a:pt x="42" y="106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06"/>
                  </a:lnTo>
                  <a:lnTo>
                    <a:pt x="30" y="106"/>
                  </a:lnTo>
                  <a:close/>
                  <a:moveTo>
                    <a:pt x="26" y="83"/>
                  </a:moveTo>
                  <a:lnTo>
                    <a:pt x="26" y="83"/>
                  </a:lnTo>
                  <a:lnTo>
                    <a:pt x="34" y="80"/>
                  </a:lnTo>
                  <a:lnTo>
                    <a:pt x="42" y="76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3" y="61"/>
                  </a:lnTo>
                  <a:lnTo>
                    <a:pt x="63" y="61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27" y="88"/>
                  </a:lnTo>
                  <a:lnTo>
                    <a:pt x="27" y="88"/>
                  </a:lnTo>
                  <a:lnTo>
                    <a:pt x="26" y="83"/>
                  </a:lnTo>
                  <a:lnTo>
                    <a:pt x="26" y="83"/>
                  </a:lnTo>
                  <a:close/>
                  <a:moveTo>
                    <a:pt x="29" y="130"/>
                  </a:moveTo>
                  <a:lnTo>
                    <a:pt x="29" y="130"/>
                  </a:lnTo>
                  <a:lnTo>
                    <a:pt x="40" y="124"/>
                  </a:lnTo>
                  <a:lnTo>
                    <a:pt x="50" y="118"/>
                  </a:lnTo>
                  <a:lnTo>
                    <a:pt x="50" y="118"/>
                  </a:lnTo>
                  <a:lnTo>
                    <a:pt x="59" y="113"/>
                  </a:lnTo>
                  <a:lnTo>
                    <a:pt x="68" y="108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07" y="88"/>
                  </a:lnTo>
                  <a:lnTo>
                    <a:pt x="129" y="75"/>
                  </a:lnTo>
                  <a:lnTo>
                    <a:pt x="129" y="75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79" y="106"/>
                  </a:lnTo>
                  <a:lnTo>
                    <a:pt x="63" y="117"/>
                  </a:lnTo>
                  <a:lnTo>
                    <a:pt x="45" y="128"/>
                  </a:lnTo>
                  <a:lnTo>
                    <a:pt x="28" y="137"/>
                  </a:lnTo>
                  <a:lnTo>
                    <a:pt x="28" y="137"/>
                  </a:lnTo>
                  <a:lnTo>
                    <a:pt x="29" y="130"/>
                  </a:lnTo>
                  <a:lnTo>
                    <a:pt x="29" y="130"/>
                  </a:lnTo>
                  <a:close/>
                  <a:moveTo>
                    <a:pt x="106" y="78"/>
                  </a:moveTo>
                  <a:lnTo>
                    <a:pt x="106" y="78"/>
                  </a:lnTo>
                  <a:lnTo>
                    <a:pt x="107" y="77"/>
                  </a:lnTo>
                  <a:lnTo>
                    <a:pt x="107" y="77"/>
                  </a:lnTo>
                  <a:lnTo>
                    <a:pt x="121" y="69"/>
                  </a:lnTo>
                  <a:lnTo>
                    <a:pt x="121" y="69"/>
                  </a:lnTo>
                  <a:lnTo>
                    <a:pt x="131" y="62"/>
                  </a:lnTo>
                  <a:lnTo>
                    <a:pt x="135" y="60"/>
                  </a:lnTo>
                  <a:lnTo>
                    <a:pt x="132" y="62"/>
                  </a:lnTo>
                  <a:lnTo>
                    <a:pt x="132" y="62"/>
                  </a:lnTo>
                  <a:lnTo>
                    <a:pt x="106" y="78"/>
                  </a:lnTo>
                  <a:lnTo>
                    <a:pt x="106" y="78"/>
                  </a:lnTo>
                  <a:close/>
                  <a:moveTo>
                    <a:pt x="93" y="66"/>
                  </a:moveTo>
                  <a:lnTo>
                    <a:pt x="93" y="66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73" y="80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37" y="96"/>
                  </a:lnTo>
                  <a:lnTo>
                    <a:pt x="45" y="93"/>
                  </a:lnTo>
                  <a:lnTo>
                    <a:pt x="53" y="89"/>
                  </a:lnTo>
                  <a:lnTo>
                    <a:pt x="61" y="85"/>
                  </a:lnTo>
                  <a:lnTo>
                    <a:pt x="75" y="75"/>
                  </a:lnTo>
                  <a:lnTo>
                    <a:pt x="88" y="65"/>
                  </a:lnTo>
                  <a:lnTo>
                    <a:pt x="88" y="65"/>
                  </a:lnTo>
                  <a:lnTo>
                    <a:pt x="97" y="60"/>
                  </a:lnTo>
                  <a:lnTo>
                    <a:pt x="97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93" y="66"/>
                  </a:lnTo>
                  <a:lnTo>
                    <a:pt x="93" y="66"/>
                  </a:lnTo>
                  <a:close/>
                  <a:moveTo>
                    <a:pt x="29" y="94"/>
                  </a:moveTo>
                  <a:lnTo>
                    <a:pt x="29" y="94"/>
                  </a:lnTo>
                  <a:lnTo>
                    <a:pt x="28" y="91"/>
                  </a:lnTo>
                  <a:lnTo>
                    <a:pt x="28" y="91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6" y="77"/>
                  </a:lnTo>
                  <a:lnTo>
                    <a:pt x="56" y="77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9" y="63"/>
                  </a:lnTo>
                  <a:lnTo>
                    <a:pt x="85" y="60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6" y="60"/>
                  </a:lnTo>
                  <a:lnTo>
                    <a:pt x="80" y="65"/>
                  </a:lnTo>
                  <a:lnTo>
                    <a:pt x="73" y="71"/>
                  </a:lnTo>
                  <a:lnTo>
                    <a:pt x="59" y="79"/>
                  </a:lnTo>
                  <a:lnTo>
                    <a:pt x="43" y="86"/>
                  </a:lnTo>
                  <a:lnTo>
                    <a:pt x="29" y="94"/>
                  </a:lnTo>
                  <a:lnTo>
                    <a:pt x="29" y="94"/>
                  </a:lnTo>
                  <a:close/>
                  <a:moveTo>
                    <a:pt x="38" y="85"/>
                  </a:moveTo>
                  <a:lnTo>
                    <a:pt x="38" y="85"/>
                  </a:lnTo>
                  <a:lnTo>
                    <a:pt x="30" y="88"/>
                  </a:lnTo>
                  <a:lnTo>
                    <a:pt x="33" y="86"/>
                  </a:lnTo>
                  <a:lnTo>
                    <a:pt x="45" y="78"/>
                  </a:lnTo>
                  <a:lnTo>
                    <a:pt x="45" y="7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60" y="73"/>
                  </a:lnTo>
                  <a:lnTo>
                    <a:pt x="49" y="79"/>
                  </a:lnTo>
                  <a:lnTo>
                    <a:pt x="38" y="85"/>
                  </a:lnTo>
                  <a:lnTo>
                    <a:pt x="38" y="85"/>
                  </a:lnTo>
                  <a:close/>
                  <a:moveTo>
                    <a:pt x="41" y="63"/>
                  </a:moveTo>
                  <a:lnTo>
                    <a:pt x="41" y="63"/>
                  </a:lnTo>
                  <a:lnTo>
                    <a:pt x="37" y="65"/>
                  </a:lnTo>
                  <a:lnTo>
                    <a:pt x="33" y="70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41" y="63"/>
                  </a:lnTo>
                  <a:lnTo>
                    <a:pt x="41" y="63"/>
                  </a:lnTo>
                  <a:close/>
                  <a:moveTo>
                    <a:pt x="60" y="126"/>
                  </a:moveTo>
                  <a:lnTo>
                    <a:pt x="60" y="126"/>
                  </a:lnTo>
                  <a:lnTo>
                    <a:pt x="80" y="114"/>
                  </a:lnTo>
                  <a:lnTo>
                    <a:pt x="102" y="103"/>
                  </a:lnTo>
                  <a:lnTo>
                    <a:pt x="102" y="103"/>
                  </a:lnTo>
                  <a:lnTo>
                    <a:pt x="129" y="90"/>
                  </a:lnTo>
                  <a:lnTo>
                    <a:pt x="129" y="90"/>
                  </a:lnTo>
                  <a:lnTo>
                    <a:pt x="125" y="93"/>
                  </a:lnTo>
                  <a:lnTo>
                    <a:pt x="125" y="93"/>
                  </a:lnTo>
                  <a:lnTo>
                    <a:pt x="89" y="116"/>
                  </a:lnTo>
                  <a:lnTo>
                    <a:pt x="71" y="127"/>
                  </a:lnTo>
                  <a:lnTo>
                    <a:pt x="51" y="137"/>
                  </a:lnTo>
                  <a:lnTo>
                    <a:pt x="51" y="137"/>
                  </a:lnTo>
                  <a:lnTo>
                    <a:pt x="51" y="138"/>
                  </a:lnTo>
                  <a:lnTo>
                    <a:pt x="51" y="139"/>
                  </a:lnTo>
                  <a:lnTo>
                    <a:pt x="51" y="139"/>
                  </a:lnTo>
                  <a:lnTo>
                    <a:pt x="28" y="139"/>
                  </a:lnTo>
                  <a:lnTo>
                    <a:pt x="28" y="139"/>
                  </a:lnTo>
                  <a:lnTo>
                    <a:pt x="36" y="137"/>
                  </a:lnTo>
                  <a:lnTo>
                    <a:pt x="44" y="134"/>
                  </a:lnTo>
                  <a:lnTo>
                    <a:pt x="60" y="126"/>
                  </a:lnTo>
                  <a:lnTo>
                    <a:pt x="60" y="126"/>
                  </a:lnTo>
                  <a:close/>
                  <a:moveTo>
                    <a:pt x="122" y="105"/>
                  </a:moveTo>
                  <a:lnTo>
                    <a:pt x="122" y="105"/>
                  </a:lnTo>
                  <a:lnTo>
                    <a:pt x="141" y="97"/>
                  </a:lnTo>
                  <a:lnTo>
                    <a:pt x="159" y="89"/>
                  </a:lnTo>
                  <a:lnTo>
                    <a:pt x="159" y="89"/>
                  </a:lnTo>
                  <a:lnTo>
                    <a:pt x="177" y="78"/>
                  </a:lnTo>
                  <a:lnTo>
                    <a:pt x="195" y="66"/>
                  </a:lnTo>
                  <a:lnTo>
                    <a:pt x="195" y="66"/>
                  </a:lnTo>
                  <a:lnTo>
                    <a:pt x="204" y="62"/>
                  </a:lnTo>
                  <a:lnTo>
                    <a:pt x="212" y="59"/>
                  </a:lnTo>
                  <a:lnTo>
                    <a:pt x="212" y="59"/>
                  </a:lnTo>
                  <a:lnTo>
                    <a:pt x="201" y="64"/>
                  </a:lnTo>
                  <a:lnTo>
                    <a:pt x="201" y="64"/>
                  </a:lnTo>
                  <a:lnTo>
                    <a:pt x="181" y="76"/>
                  </a:lnTo>
                  <a:lnTo>
                    <a:pt x="161" y="89"/>
                  </a:lnTo>
                  <a:lnTo>
                    <a:pt x="161" y="89"/>
                  </a:lnTo>
                  <a:lnTo>
                    <a:pt x="122" y="112"/>
                  </a:lnTo>
                  <a:lnTo>
                    <a:pt x="84" y="136"/>
                  </a:lnTo>
                  <a:lnTo>
                    <a:pt x="84" y="136"/>
                  </a:lnTo>
                  <a:lnTo>
                    <a:pt x="84" y="137"/>
                  </a:lnTo>
                  <a:lnTo>
                    <a:pt x="84" y="138"/>
                  </a:lnTo>
                  <a:lnTo>
                    <a:pt x="84" y="138"/>
                  </a:lnTo>
                  <a:lnTo>
                    <a:pt x="54" y="139"/>
                  </a:lnTo>
                  <a:lnTo>
                    <a:pt x="54" y="139"/>
                  </a:lnTo>
                  <a:lnTo>
                    <a:pt x="73" y="132"/>
                  </a:lnTo>
                  <a:lnTo>
                    <a:pt x="89" y="123"/>
                  </a:lnTo>
                  <a:lnTo>
                    <a:pt x="122" y="105"/>
                  </a:lnTo>
                  <a:lnTo>
                    <a:pt x="122" y="105"/>
                  </a:lnTo>
                  <a:close/>
                  <a:moveTo>
                    <a:pt x="224" y="64"/>
                  </a:moveTo>
                  <a:lnTo>
                    <a:pt x="224" y="64"/>
                  </a:lnTo>
                  <a:lnTo>
                    <a:pt x="231" y="61"/>
                  </a:lnTo>
                  <a:lnTo>
                    <a:pt x="237" y="57"/>
                  </a:lnTo>
                  <a:lnTo>
                    <a:pt x="237" y="57"/>
                  </a:lnTo>
                  <a:lnTo>
                    <a:pt x="217" y="69"/>
                  </a:lnTo>
                  <a:lnTo>
                    <a:pt x="217" y="69"/>
                  </a:lnTo>
                  <a:lnTo>
                    <a:pt x="179" y="90"/>
                  </a:lnTo>
                  <a:lnTo>
                    <a:pt x="179" y="90"/>
                  </a:lnTo>
                  <a:lnTo>
                    <a:pt x="161" y="101"/>
                  </a:lnTo>
                  <a:lnTo>
                    <a:pt x="143" y="112"/>
                  </a:lnTo>
                  <a:lnTo>
                    <a:pt x="123" y="124"/>
                  </a:lnTo>
                  <a:lnTo>
                    <a:pt x="105" y="135"/>
                  </a:lnTo>
                  <a:lnTo>
                    <a:pt x="105" y="135"/>
                  </a:lnTo>
                  <a:lnTo>
                    <a:pt x="104" y="136"/>
                  </a:lnTo>
                  <a:lnTo>
                    <a:pt x="105" y="136"/>
                  </a:lnTo>
                  <a:lnTo>
                    <a:pt x="105" y="136"/>
                  </a:lnTo>
                  <a:lnTo>
                    <a:pt x="87" y="137"/>
                  </a:lnTo>
                  <a:lnTo>
                    <a:pt x="87" y="137"/>
                  </a:lnTo>
                  <a:lnTo>
                    <a:pt x="104" y="129"/>
                  </a:lnTo>
                  <a:lnTo>
                    <a:pt x="121" y="121"/>
                  </a:lnTo>
                  <a:lnTo>
                    <a:pt x="156" y="102"/>
                  </a:lnTo>
                  <a:lnTo>
                    <a:pt x="189" y="83"/>
                  </a:lnTo>
                  <a:lnTo>
                    <a:pt x="206" y="74"/>
                  </a:lnTo>
                  <a:lnTo>
                    <a:pt x="224" y="64"/>
                  </a:lnTo>
                  <a:lnTo>
                    <a:pt x="224" y="64"/>
                  </a:lnTo>
                  <a:close/>
                  <a:moveTo>
                    <a:pt x="146" y="120"/>
                  </a:moveTo>
                  <a:lnTo>
                    <a:pt x="146" y="120"/>
                  </a:lnTo>
                  <a:lnTo>
                    <a:pt x="169" y="109"/>
                  </a:lnTo>
                  <a:lnTo>
                    <a:pt x="192" y="98"/>
                  </a:lnTo>
                  <a:lnTo>
                    <a:pt x="192" y="98"/>
                  </a:lnTo>
                  <a:lnTo>
                    <a:pt x="214" y="86"/>
                  </a:lnTo>
                  <a:lnTo>
                    <a:pt x="226" y="80"/>
                  </a:lnTo>
                  <a:lnTo>
                    <a:pt x="236" y="73"/>
                  </a:lnTo>
                  <a:lnTo>
                    <a:pt x="236" y="73"/>
                  </a:lnTo>
                  <a:lnTo>
                    <a:pt x="241" y="69"/>
                  </a:lnTo>
                  <a:lnTo>
                    <a:pt x="247" y="65"/>
                  </a:lnTo>
                  <a:lnTo>
                    <a:pt x="258" y="60"/>
                  </a:lnTo>
                  <a:lnTo>
                    <a:pt x="269" y="56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92" y="59"/>
                  </a:lnTo>
                  <a:lnTo>
                    <a:pt x="292" y="59"/>
                  </a:lnTo>
                  <a:lnTo>
                    <a:pt x="277" y="65"/>
                  </a:lnTo>
                  <a:lnTo>
                    <a:pt x="263" y="74"/>
                  </a:lnTo>
                  <a:lnTo>
                    <a:pt x="250" y="82"/>
                  </a:lnTo>
                  <a:lnTo>
                    <a:pt x="236" y="90"/>
                  </a:lnTo>
                  <a:lnTo>
                    <a:pt x="236" y="90"/>
                  </a:lnTo>
                  <a:lnTo>
                    <a:pt x="197" y="109"/>
                  </a:lnTo>
                  <a:lnTo>
                    <a:pt x="159" y="127"/>
                  </a:lnTo>
                  <a:lnTo>
                    <a:pt x="159" y="127"/>
                  </a:lnTo>
                  <a:lnTo>
                    <a:pt x="149" y="132"/>
                  </a:lnTo>
                  <a:lnTo>
                    <a:pt x="149" y="132"/>
                  </a:lnTo>
                  <a:lnTo>
                    <a:pt x="159" y="124"/>
                  </a:lnTo>
                  <a:lnTo>
                    <a:pt x="159" y="124"/>
                  </a:lnTo>
                  <a:lnTo>
                    <a:pt x="167" y="119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89" y="107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03" y="100"/>
                  </a:lnTo>
                  <a:lnTo>
                    <a:pt x="216" y="94"/>
                  </a:lnTo>
                  <a:lnTo>
                    <a:pt x="229" y="88"/>
                  </a:lnTo>
                  <a:lnTo>
                    <a:pt x="252" y="75"/>
                  </a:lnTo>
                  <a:lnTo>
                    <a:pt x="252" y="75"/>
                  </a:lnTo>
                  <a:lnTo>
                    <a:pt x="269" y="65"/>
                  </a:lnTo>
                  <a:lnTo>
                    <a:pt x="286" y="57"/>
                  </a:lnTo>
                  <a:lnTo>
                    <a:pt x="286" y="57"/>
                  </a:lnTo>
                  <a:lnTo>
                    <a:pt x="287" y="57"/>
                  </a:lnTo>
                  <a:lnTo>
                    <a:pt x="287" y="56"/>
                  </a:lnTo>
                  <a:lnTo>
                    <a:pt x="286" y="55"/>
                  </a:lnTo>
                  <a:lnTo>
                    <a:pt x="285" y="55"/>
                  </a:lnTo>
                  <a:lnTo>
                    <a:pt x="285" y="55"/>
                  </a:lnTo>
                  <a:lnTo>
                    <a:pt x="280" y="57"/>
                  </a:lnTo>
                  <a:lnTo>
                    <a:pt x="280" y="57"/>
                  </a:lnTo>
                  <a:lnTo>
                    <a:pt x="277" y="59"/>
                  </a:lnTo>
                  <a:lnTo>
                    <a:pt x="277" y="59"/>
                  </a:lnTo>
                  <a:lnTo>
                    <a:pt x="258" y="69"/>
                  </a:lnTo>
                  <a:lnTo>
                    <a:pt x="258" y="69"/>
                  </a:lnTo>
                  <a:lnTo>
                    <a:pt x="246" y="75"/>
                  </a:lnTo>
                  <a:lnTo>
                    <a:pt x="246" y="75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203" y="98"/>
                  </a:lnTo>
                  <a:lnTo>
                    <a:pt x="203" y="98"/>
                  </a:lnTo>
                  <a:lnTo>
                    <a:pt x="165" y="115"/>
                  </a:lnTo>
                  <a:lnTo>
                    <a:pt x="146" y="124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26" y="135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17" y="133"/>
                  </a:lnTo>
                  <a:lnTo>
                    <a:pt x="127" y="130"/>
                  </a:lnTo>
                  <a:lnTo>
                    <a:pt x="146" y="120"/>
                  </a:lnTo>
                  <a:lnTo>
                    <a:pt x="146" y="120"/>
                  </a:lnTo>
                  <a:close/>
                  <a:moveTo>
                    <a:pt x="306" y="70"/>
                  </a:moveTo>
                  <a:lnTo>
                    <a:pt x="306" y="70"/>
                  </a:lnTo>
                  <a:lnTo>
                    <a:pt x="287" y="78"/>
                  </a:lnTo>
                  <a:lnTo>
                    <a:pt x="269" y="87"/>
                  </a:lnTo>
                  <a:lnTo>
                    <a:pt x="252" y="97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18" y="117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00" y="126"/>
                  </a:lnTo>
                  <a:lnTo>
                    <a:pt x="200" y="126"/>
                  </a:lnTo>
                  <a:lnTo>
                    <a:pt x="201" y="125"/>
                  </a:lnTo>
                  <a:lnTo>
                    <a:pt x="201" y="125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55" y="94"/>
                  </a:lnTo>
                  <a:lnTo>
                    <a:pt x="272" y="84"/>
                  </a:lnTo>
                  <a:lnTo>
                    <a:pt x="288" y="73"/>
                  </a:lnTo>
                  <a:lnTo>
                    <a:pt x="288" y="73"/>
                  </a:lnTo>
                  <a:lnTo>
                    <a:pt x="290" y="72"/>
                  </a:lnTo>
                  <a:lnTo>
                    <a:pt x="290" y="72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7"/>
                  </a:lnTo>
                  <a:lnTo>
                    <a:pt x="295" y="66"/>
                  </a:lnTo>
                  <a:lnTo>
                    <a:pt x="295" y="65"/>
                  </a:lnTo>
                  <a:lnTo>
                    <a:pt x="294" y="65"/>
                  </a:lnTo>
                  <a:lnTo>
                    <a:pt x="294" y="65"/>
                  </a:lnTo>
                  <a:lnTo>
                    <a:pt x="254" y="87"/>
                  </a:lnTo>
                  <a:lnTo>
                    <a:pt x="254" y="87"/>
                  </a:lnTo>
                  <a:lnTo>
                    <a:pt x="275" y="75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306" y="70"/>
                  </a:lnTo>
                  <a:lnTo>
                    <a:pt x="306" y="70"/>
                  </a:lnTo>
                  <a:close/>
                  <a:moveTo>
                    <a:pt x="312" y="75"/>
                  </a:moveTo>
                  <a:lnTo>
                    <a:pt x="312" y="75"/>
                  </a:lnTo>
                  <a:lnTo>
                    <a:pt x="299" y="80"/>
                  </a:lnTo>
                  <a:lnTo>
                    <a:pt x="287" y="86"/>
                  </a:lnTo>
                  <a:lnTo>
                    <a:pt x="264" y="100"/>
                  </a:lnTo>
                  <a:lnTo>
                    <a:pt x="264" y="100"/>
                  </a:lnTo>
                  <a:lnTo>
                    <a:pt x="248" y="107"/>
                  </a:lnTo>
                  <a:lnTo>
                    <a:pt x="241" y="111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18" y="125"/>
                  </a:lnTo>
                  <a:lnTo>
                    <a:pt x="218" y="125"/>
                  </a:lnTo>
                  <a:lnTo>
                    <a:pt x="210" y="129"/>
                  </a:lnTo>
                  <a:lnTo>
                    <a:pt x="210" y="129"/>
                  </a:lnTo>
                  <a:lnTo>
                    <a:pt x="212" y="127"/>
                  </a:lnTo>
                  <a:lnTo>
                    <a:pt x="225" y="117"/>
                  </a:lnTo>
                  <a:lnTo>
                    <a:pt x="225" y="117"/>
                  </a:lnTo>
                  <a:lnTo>
                    <a:pt x="234" y="111"/>
                  </a:lnTo>
                  <a:lnTo>
                    <a:pt x="234" y="111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62" y="96"/>
                  </a:lnTo>
                  <a:lnTo>
                    <a:pt x="278" y="88"/>
                  </a:lnTo>
                  <a:lnTo>
                    <a:pt x="293" y="80"/>
                  </a:lnTo>
                  <a:lnTo>
                    <a:pt x="308" y="72"/>
                  </a:lnTo>
                  <a:lnTo>
                    <a:pt x="308" y="72"/>
                  </a:lnTo>
                  <a:lnTo>
                    <a:pt x="312" y="75"/>
                  </a:lnTo>
                  <a:lnTo>
                    <a:pt x="312" y="75"/>
                  </a:lnTo>
                  <a:close/>
                  <a:moveTo>
                    <a:pt x="262" y="94"/>
                  </a:moveTo>
                  <a:lnTo>
                    <a:pt x="262" y="94"/>
                  </a:lnTo>
                  <a:lnTo>
                    <a:pt x="279" y="84"/>
                  </a:lnTo>
                  <a:lnTo>
                    <a:pt x="297" y="76"/>
                  </a:lnTo>
                  <a:lnTo>
                    <a:pt x="297" y="76"/>
                  </a:lnTo>
                  <a:lnTo>
                    <a:pt x="298" y="75"/>
                  </a:lnTo>
                  <a:lnTo>
                    <a:pt x="298" y="75"/>
                  </a:lnTo>
                  <a:lnTo>
                    <a:pt x="296" y="76"/>
                  </a:lnTo>
                  <a:lnTo>
                    <a:pt x="296" y="76"/>
                  </a:lnTo>
                  <a:lnTo>
                    <a:pt x="278" y="86"/>
                  </a:lnTo>
                  <a:lnTo>
                    <a:pt x="278" y="86"/>
                  </a:lnTo>
                  <a:lnTo>
                    <a:pt x="262" y="94"/>
                  </a:lnTo>
                  <a:lnTo>
                    <a:pt x="262" y="94"/>
                  </a:lnTo>
                  <a:close/>
                  <a:moveTo>
                    <a:pt x="170" y="115"/>
                  </a:moveTo>
                  <a:lnTo>
                    <a:pt x="170" y="115"/>
                  </a:lnTo>
                  <a:lnTo>
                    <a:pt x="157" y="123"/>
                  </a:lnTo>
                  <a:lnTo>
                    <a:pt x="145" y="133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44" y="134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50" y="124"/>
                  </a:lnTo>
                  <a:lnTo>
                    <a:pt x="170" y="115"/>
                  </a:lnTo>
                  <a:lnTo>
                    <a:pt x="170" y="115"/>
                  </a:lnTo>
                  <a:close/>
                  <a:moveTo>
                    <a:pt x="241" y="94"/>
                  </a:moveTo>
                  <a:lnTo>
                    <a:pt x="241" y="94"/>
                  </a:lnTo>
                  <a:lnTo>
                    <a:pt x="231" y="100"/>
                  </a:lnTo>
                  <a:lnTo>
                    <a:pt x="231" y="100"/>
                  </a:lnTo>
                  <a:lnTo>
                    <a:pt x="215" y="109"/>
                  </a:lnTo>
                  <a:lnTo>
                    <a:pt x="200" y="118"/>
                  </a:lnTo>
                  <a:lnTo>
                    <a:pt x="200" y="118"/>
                  </a:lnTo>
                  <a:lnTo>
                    <a:pt x="197" y="119"/>
                  </a:lnTo>
                  <a:lnTo>
                    <a:pt x="197" y="119"/>
                  </a:lnTo>
                  <a:lnTo>
                    <a:pt x="207" y="112"/>
                  </a:lnTo>
                  <a:lnTo>
                    <a:pt x="207" y="112"/>
                  </a:lnTo>
                  <a:lnTo>
                    <a:pt x="215" y="107"/>
                  </a:lnTo>
                  <a:lnTo>
                    <a:pt x="224" y="103"/>
                  </a:lnTo>
                  <a:lnTo>
                    <a:pt x="239" y="95"/>
                  </a:lnTo>
                  <a:lnTo>
                    <a:pt x="239" y="95"/>
                  </a:lnTo>
                  <a:lnTo>
                    <a:pt x="241" y="94"/>
                  </a:lnTo>
                  <a:lnTo>
                    <a:pt x="241" y="94"/>
                  </a:lnTo>
                  <a:close/>
                  <a:moveTo>
                    <a:pt x="216" y="120"/>
                  </a:moveTo>
                  <a:lnTo>
                    <a:pt x="216" y="120"/>
                  </a:lnTo>
                  <a:lnTo>
                    <a:pt x="203" y="130"/>
                  </a:lnTo>
                  <a:lnTo>
                    <a:pt x="203" y="130"/>
                  </a:lnTo>
                  <a:lnTo>
                    <a:pt x="202" y="131"/>
                  </a:lnTo>
                  <a:lnTo>
                    <a:pt x="202" y="131"/>
                  </a:lnTo>
                  <a:lnTo>
                    <a:pt x="193" y="132"/>
                  </a:lnTo>
                  <a:lnTo>
                    <a:pt x="193" y="132"/>
                  </a:lnTo>
                  <a:lnTo>
                    <a:pt x="205" y="126"/>
                  </a:lnTo>
                  <a:lnTo>
                    <a:pt x="216" y="120"/>
                  </a:lnTo>
                  <a:lnTo>
                    <a:pt x="216" y="120"/>
                  </a:lnTo>
                  <a:close/>
                  <a:moveTo>
                    <a:pt x="238" y="155"/>
                  </a:moveTo>
                  <a:lnTo>
                    <a:pt x="238" y="155"/>
                  </a:lnTo>
                  <a:lnTo>
                    <a:pt x="260" y="142"/>
                  </a:lnTo>
                  <a:lnTo>
                    <a:pt x="281" y="128"/>
                  </a:lnTo>
                  <a:lnTo>
                    <a:pt x="281" y="128"/>
                  </a:lnTo>
                  <a:lnTo>
                    <a:pt x="270" y="137"/>
                  </a:lnTo>
                  <a:lnTo>
                    <a:pt x="270" y="137"/>
                  </a:lnTo>
                  <a:lnTo>
                    <a:pt x="253" y="151"/>
                  </a:lnTo>
                  <a:lnTo>
                    <a:pt x="245" y="157"/>
                  </a:lnTo>
                  <a:lnTo>
                    <a:pt x="238" y="165"/>
                  </a:lnTo>
                  <a:lnTo>
                    <a:pt x="238" y="165"/>
                  </a:lnTo>
                  <a:lnTo>
                    <a:pt x="238" y="155"/>
                  </a:lnTo>
                  <a:lnTo>
                    <a:pt x="238" y="155"/>
                  </a:lnTo>
                  <a:close/>
                  <a:moveTo>
                    <a:pt x="238" y="142"/>
                  </a:moveTo>
                  <a:lnTo>
                    <a:pt x="238" y="142"/>
                  </a:lnTo>
                  <a:lnTo>
                    <a:pt x="248" y="139"/>
                  </a:lnTo>
                  <a:lnTo>
                    <a:pt x="257" y="134"/>
                  </a:lnTo>
                  <a:lnTo>
                    <a:pt x="266" y="128"/>
                  </a:lnTo>
                  <a:lnTo>
                    <a:pt x="274" y="122"/>
                  </a:lnTo>
                  <a:lnTo>
                    <a:pt x="274" y="122"/>
                  </a:lnTo>
                  <a:lnTo>
                    <a:pt x="285" y="114"/>
                  </a:lnTo>
                  <a:lnTo>
                    <a:pt x="297" y="107"/>
                  </a:lnTo>
                  <a:lnTo>
                    <a:pt x="297" y="107"/>
                  </a:lnTo>
                  <a:lnTo>
                    <a:pt x="301" y="105"/>
                  </a:lnTo>
                  <a:lnTo>
                    <a:pt x="301" y="105"/>
                  </a:lnTo>
                  <a:lnTo>
                    <a:pt x="287" y="114"/>
                  </a:lnTo>
                  <a:lnTo>
                    <a:pt x="275" y="125"/>
                  </a:lnTo>
                  <a:lnTo>
                    <a:pt x="275" y="125"/>
                  </a:lnTo>
                  <a:lnTo>
                    <a:pt x="266" y="132"/>
                  </a:lnTo>
                  <a:lnTo>
                    <a:pt x="257" y="138"/>
                  </a:lnTo>
                  <a:lnTo>
                    <a:pt x="247" y="144"/>
                  </a:lnTo>
                  <a:lnTo>
                    <a:pt x="238" y="151"/>
                  </a:lnTo>
                  <a:lnTo>
                    <a:pt x="238" y="151"/>
                  </a:lnTo>
                  <a:lnTo>
                    <a:pt x="238" y="142"/>
                  </a:lnTo>
                  <a:lnTo>
                    <a:pt x="238" y="142"/>
                  </a:lnTo>
                  <a:close/>
                  <a:moveTo>
                    <a:pt x="238" y="134"/>
                  </a:moveTo>
                  <a:lnTo>
                    <a:pt x="238" y="134"/>
                  </a:lnTo>
                  <a:lnTo>
                    <a:pt x="248" y="129"/>
                  </a:lnTo>
                  <a:lnTo>
                    <a:pt x="258" y="123"/>
                  </a:lnTo>
                  <a:lnTo>
                    <a:pt x="258" y="123"/>
                  </a:lnTo>
                  <a:lnTo>
                    <a:pt x="238" y="139"/>
                  </a:lnTo>
                  <a:lnTo>
                    <a:pt x="238" y="139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38" y="134"/>
                  </a:lnTo>
                  <a:lnTo>
                    <a:pt x="238" y="134"/>
                  </a:lnTo>
                  <a:close/>
                  <a:moveTo>
                    <a:pt x="236" y="131"/>
                  </a:moveTo>
                  <a:lnTo>
                    <a:pt x="236" y="131"/>
                  </a:lnTo>
                  <a:lnTo>
                    <a:pt x="234" y="131"/>
                  </a:lnTo>
                  <a:lnTo>
                    <a:pt x="234" y="131"/>
                  </a:lnTo>
                  <a:lnTo>
                    <a:pt x="228" y="131"/>
                  </a:lnTo>
                  <a:lnTo>
                    <a:pt x="228" y="131"/>
                  </a:lnTo>
                  <a:lnTo>
                    <a:pt x="242" y="123"/>
                  </a:lnTo>
                  <a:lnTo>
                    <a:pt x="256" y="115"/>
                  </a:lnTo>
                  <a:lnTo>
                    <a:pt x="256" y="115"/>
                  </a:lnTo>
                  <a:lnTo>
                    <a:pt x="267" y="108"/>
                  </a:lnTo>
                  <a:lnTo>
                    <a:pt x="277" y="102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3" y="95"/>
                  </a:lnTo>
                  <a:lnTo>
                    <a:pt x="293" y="95"/>
                  </a:lnTo>
                  <a:lnTo>
                    <a:pt x="282" y="100"/>
                  </a:lnTo>
                  <a:lnTo>
                    <a:pt x="272" y="106"/>
                  </a:lnTo>
                  <a:lnTo>
                    <a:pt x="272" y="106"/>
                  </a:lnTo>
                  <a:lnTo>
                    <a:pt x="254" y="118"/>
                  </a:lnTo>
                  <a:lnTo>
                    <a:pt x="236" y="131"/>
                  </a:lnTo>
                  <a:lnTo>
                    <a:pt x="236" y="131"/>
                  </a:lnTo>
                  <a:close/>
                  <a:moveTo>
                    <a:pt x="238" y="171"/>
                  </a:moveTo>
                  <a:lnTo>
                    <a:pt x="238" y="171"/>
                  </a:lnTo>
                  <a:lnTo>
                    <a:pt x="238" y="168"/>
                  </a:lnTo>
                  <a:lnTo>
                    <a:pt x="238" y="168"/>
                  </a:lnTo>
                  <a:lnTo>
                    <a:pt x="245" y="161"/>
                  </a:lnTo>
                  <a:lnTo>
                    <a:pt x="252" y="154"/>
                  </a:lnTo>
                  <a:lnTo>
                    <a:pt x="267" y="142"/>
                  </a:lnTo>
                  <a:lnTo>
                    <a:pt x="267" y="142"/>
                  </a:lnTo>
                  <a:lnTo>
                    <a:pt x="281" y="131"/>
                  </a:lnTo>
                  <a:lnTo>
                    <a:pt x="293" y="120"/>
                  </a:lnTo>
                  <a:lnTo>
                    <a:pt x="293" y="120"/>
                  </a:lnTo>
                  <a:lnTo>
                    <a:pt x="301" y="115"/>
                  </a:lnTo>
                  <a:lnTo>
                    <a:pt x="301" y="115"/>
                  </a:lnTo>
                  <a:lnTo>
                    <a:pt x="269" y="142"/>
                  </a:lnTo>
                  <a:lnTo>
                    <a:pt x="253" y="157"/>
                  </a:lnTo>
                  <a:lnTo>
                    <a:pt x="238" y="171"/>
                  </a:lnTo>
                  <a:lnTo>
                    <a:pt x="238" y="171"/>
                  </a:lnTo>
                  <a:close/>
                  <a:moveTo>
                    <a:pt x="329" y="90"/>
                  </a:moveTo>
                  <a:lnTo>
                    <a:pt x="329" y="90"/>
                  </a:lnTo>
                  <a:lnTo>
                    <a:pt x="321" y="97"/>
                  </a:lnTo>
                  <a:lnTo>
                    <a:pt x="321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20" y="97"/>
                  </a:lnTo>
                  <a:lnTo>
                    <a:pt x="308" y="106"/>
                  </a:lnTo>
                  <a:lnTo>
                    <a:pt x="295" y="116"/>
                  </a:lnTo>
                  <a:lnTo>
                    <a:pt x="295" y="116"/>
                  </a:lnTo>
                  <a:lnTo>
                    <a:pt x="282" y="125"/>
                  </a:lnTo>
                  <a:lnTo>
                    <a:pt x="269" y="134"/>
                  </a:lnTo>
                  <a:lnTo>
                    <a:pt x="269" y="134"/>
                  </a:lnTo>
                  <a:lnTo>
                    <a:pt x="241" y="151"/>
                  </a:lnTo>
                  <a:lnTo>
                    <a:pt x="241" y="151"/>
                  </a:lnTo>
                  <a:lnTo>
                    <a:pt x="251" y="143"/>
                  </a:lnTo>
                  <a:lnTo>
                    <a:pt x="251" y="143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71" y="130"/>
                  </a:lnTo>
                  <a:lnTo>
                    <a:pt x="277" y="126"/>
                  </a:lnTo>
                  <a:lnTo>
                    <a:pt x="288" y="116"/>
                  </a:lnTo>
                  <a:lnTo>
                    <a:pt x="288" y="116"/>
                  </a:lnTo>
                  <a:lnTo>
                    <a:pt x="303" y="106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20" y="96"/>
                  </a:lnTo>
                  <a:lnTo>
                    <a:pt x="321" y="94"/>
                  </a:lnTo>
                  <a:lnTo>
                    <a:pt x="321" y="94"/>
                  </a:lnTo>
                  <a:lnTo>
                    <a:pt x="325" y="91"/>
                  </a:lnTo>
                  <a:lnTo>
                    <a:pt x="325" y="91"/>
                  </a:lnTo>
                  <a:lnTo>
                    <a:pt x="326" y="91"/>
                  </a:lnTo>
                  <a:lnTo>
                    <a:pt x="325" y="90"/>
                  </a:lnTo>
                  <a:lnTo>
                    <a:pt x="325" y="89"/>
                  </a:lnTo>
                  <a:lnTo>
                    <a:pt x="324" y="90"/>
                  </a:lnTo>
                  <a:lnTo>
                    <a:pt x="324" y="90"/>
                  </a:lnTo>
                  <a:lnTo>
                    <a:pt x="304" y="101"/>
                  </a:lnTo>
                  <a:lnTo>
                    <a:pt x="293" y="106"/>
                  </a:lnTo>
                  <a:lnTo>
                    <a:pt x="283" y="112"/>
                  </a:lnTo>
                  <a:lnTo>
                    <a:pt x="283" y="112"/>
                  </a:lnTo>
                  <a:lnTo>
                    <a:pt x="264" y="126"/>
                  </a:lnTo>
                  <a:lnTo>
                    <a:pt x="255" y="133"/>
                  </a:lnTo>
                  <a:lnTo>
                    <a:pt x="244" y="138"/>
                  </a:lnTo>
                  <a:lnTo>
                    <a:pt x="244" y="138"/>
                  </a:lnTo>
                  <a:lnTo>
                    <a:pt x="240" y="140"/>
                  </a:lnTo>
                  <a:lnTo>
                    <a:pt x="241" y="139"/>
                  </a:lnTo>
                  <a:lnTo>
                    <a:pt x="241" y="139"/>
                  </a:lnTo>
                  <a:lnTo>
                    <a:pt x="256" y="127"/>
                  </a:lnTo>
                  <a:lnTo>
                    <a:pt x="256" y="127"/>
                  </a:lnTo>
                  <a:lnTo>
                    <a:pt x="277" y="113"/>
                  </a:lnTo>
                  <a:lnTo>
                    <a:pt x="277" y="113"/>
                  </a:lnTo>
                  <a:lnTo>
                    <a:pt x="295" y="102"/>
                  </a:lnTo>
                  <a:lnTo>
                    <a:pt x="314" y="91"/>
                  </a:lnTo>
                  <a:lnTo>
                    <a:pt x="314" y="91"/>
                  </a:lnTo>
                  <a:lnTo>
                    <a:pt x="317" y="91"/>
                  </a:lnTo>
                  <a:lnTo>
                    <a:pt x="318" y="90"/>
                  </a:lnTo>
                  <a:lnTo>
                    <a:pt x="318" y="90"/>
                  </a:lnTo>
                  <a:lnTo>
                    <a:pt x="322" y="87"/>
                  </a:lnTo>
                  <a:lnTo>
                    <a:pt x="322" y="87"/>
                  </a:lnTo>
                  <a:lnTo>
                    <a:pt x="323" y="86"/>
                  </a:lnTo>
                  <a:lnTo>
                    <a:pt x="323" y="86"/>
                  </a:lnTo>
                  <a:lnTo>
                    <a:pt x="322" y="85"/>
                  </a:lnTo>
                  <a:lnTo>
                    <a:pt x="321" y="85"/>
                  </a:lnTo>
                  <a:lnTo>
                    <a:pt x="321" y="85"/>
                  </a:lnTo>
                  <a:lnTo>
                    <a:pt x="301" y="94"/>
                  </a:lnTo>
                  <a:lnTo>
                    <a:pt x="290" y="99"/>
                  </a:lnTo>
                  <a:lnTo>
                    <a:pt x="281" y="104"/>
                  </a:lnTo>
                  <a:lnTo>
                    <a:pt x="281" y="104"/>
                  </a:lnTo>
                  <a:lnTo>
                    <a:pt x="262" y="117"/>
                  </a:lnTo>
                  <a:lnTo>
                    <a:pt x="253" y="124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37" y="133"/>
                  </a:lnTo>
                  <a:lnTo>
                    <a:pt x="252" y="121"/>
                  </a:lnTo>
                  <a:lnTo>
                    <a:pt x="252" y="121"/>
                  </a:lnTo>
                  <a:lnTo>
                    <a:pt x="273" y="107"/>
                  </a:lnTo>
                  <a:lnTo>
                    <a:pt x="273" y="107"/>
                  </a:lnTo>
                  <a:lnTo>
                    <a:pt x="283" y="102"/>
                  </a:lnTo>
                  <a:lnTo>
                    <a:pt x="294" y="97"/>
                  </a:lnTo>
                  <a:lnTo>
                    <a:pt x="305" y="92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15" y="84"/>
                  </a:lnTo>
                  <a:lnTo>
                    <a:pt x="315" y="84"/>
                  </a:lnTo>
                  <a:lnTo>
                    <a:pt x="314" y="84"/>
                  </a:lnTo>
                  <a:lnTo>
                    <a:pt x="314" y="84"/>
                  </a:lnTo>
                  <a:lnTo>
                    <a:pt x="296" y="91"/>
                  </a:lnTo>
                  <a:lnTo>
                    <a:pt x="279" y="99"/>
                  </a:lnTo>
                  <a:lnTo>
                    <a:pt x="263" y="108"/>
                  </a:lnTo>
                  <a:lnTo>
                    <a:pt x="247" y="118"/>
                  </a:lnTo>
                  <a:lnTo>
                    <a:pt x="247" y="118"/>
                  </a:lnTo>
                  <a:lnTo>
                    <a:pt x="231" y="127"/>
                  </a:lnTo>
                  <a:lnTo>
                    <a:pt x="231" y="127"/>
                  </a:lnTo>
                  <a:lnTo>
                    <a:pt x="224" y="131"/>
                  </a:lnTo>
                  <a:lnTo>
                    <a:pt x="224" y="131"/>
                  </a:lnTo>
                  <a:lnTo>
                    <a:pt x="225" y="130"/>
                  </a:lnTo>
                  <a:lnTo>
                    <a:pt x="233" y="124"/>
                  </a:lnTo>
                  <a:lnTo>
                    <a:pt x="233" y="124"/>
                  </a:lnTo>
                  <a:lnTo>
                    <a:pt x="247" y="113"/>
                  </a:lnTo>
                  <a:lnTo>
                    <a:pt x="263" y="103"/>
                  </a:lnTo>
                  <a:lnTo>
                    <a:pt x="263" y="103"/>
                  </a:lnTo>
                  <a:lnTo>
                    <a:pt x="288" y="90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4" y="76"/>
                  </a:lnTo>
                  <a:lnTo>
                    <a:pt x="314" y="76"/>
                  </a:lnTo>
                  <a:lnTo>
                    <a:pt x="329" y="90"/>
                  </a:lnTo>
                  <a:lnTo>
                    <a:pt x="329" y="90"/>
                  </a:lnTo>
                  <a:close/>
                  <a:moveTo>
                    <a:pt x="268" y="116"/>
                  </a:moveTo>
                  <a:lnTo>
                    <a:pt x="268" y="116"/>
                  </a:lnTo>
                  <a:lnTo>
                    <a:pt x="278" y="110"/>
                  </a:lnTo>
                  <a:lnTo>
                    <a:pt x="287" y="104"/>
                  </a:lnTo>
                  <a:lnTo>
                    <a:pt x="287" y="104"/>
                  </a:lnTo>
                  <a:lnTo>
                    <a:pt x="276" y="111"/>
                  </a:lnTo>
                  <a:lnTo>
                    <a:pt x="276" y="111"/>
                  </a:lnTo>
                  <a:lnTo>
                    <a:pt x="268" y="116"/>
                  </a:lnTo>
                  <a:lnTo>
                    <a:pt x="268" y="1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834" name="Freeform 2546"/>
          <p:cNvSpPr>
            <a:spLocks noEditPoints="1"/>
          </p:cNvSpPr>
          <p:nvPr/>
        </p:nvSpPr>
        <p:spPr bwMode="auto">
          <a:xfrm>
            <a:off x="7642235" y="3759950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35" name="Freeform 2547"/>
          <p:cNvSpPr>
            <a:spLocks noEditPoints="1"/>
          </p:cNvSpPr>
          <p:nvPr/>
        </p:nvSpPr>
        <p:spPr bwMode="auto">
          <a:xfrm>
            <a:off x="294485" y="3211851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6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4" name="TextBox 2563"/>
          <p:cNvSpPr txBox="1"/>
          <p:nvPr/>
        </p:nvSpPr>
        <p:spPr>
          <a:xfrm>
            <a:off x="516391" y="1866214"/>
            <a:ext cx="774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III.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Cấu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tạo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tử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hợp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chất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hữu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cơ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.</a:t>
            </a:r>
            <a:endParaRPr lang="zh-CN" altLang="en-US" sz="4000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ff8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020011" y="-8061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528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811" grpId="0" animBg="1"/>
      <p:bldP spid="14814" grpId="0" animBg="1"/>
      <p:bldP spid="14815" grpId="0" animBg="1"/>
      <p:bldP spid="14822" grpId="0" animBg="1"/>
      <p:bldP spid="14834" grpId="0" animBg="1"/>
      <p:bldP spid="14835" grpId="0" animBg="1"/>
      <p:bldP spid="25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135"/>
          <p:cNvGrpSpPr/>
          <p:nvPr/>
        </p:nvGrpSpPr>
        <p:grpSpPr>
          <a:xfrm>
            <a:off x="323528" y="1077919"/>
            <a:ext cx="3561844" cy="3005999"/>
            <a:chOff x="2265363" y="0"/>
            <a:chExt cx="4606926" cy="4173538"/>
          </a:xfrm>
        </p:grpSpPr>
        <p:sp>
          <p:nvSpPr>
            <p:cNvPr id="137" name="Freeform 75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76"/>
            <p:cNvSpPr/>
            <p:nvPr/>
          </p:nvSpPr>
          <p:spPr bwMode="auto">
            <a:xfrm>
              <a:off x="2409826" y="0"/>
              <a:ext cx="3863975" cy="1562100"/>
            </a:xfrm>
            <a:custGeom>
              <a:avLst/>
              <a:gdLst>
                <a:gd name="T0" fmla="*/ 2416 w 2434"/>
                <a:gd name="T1" fmla="*/ 550 h 984"/>
                <a:gd name="T2" fmla="*/ 1050 w 2434"/>
                <a:gd name="T3" fmla="*/ 58 h 984"/>
                <a:gd name="T4" fmla="*/ 35 w 2434"/>
                <a:gd name="T5" fmla="*/ 984 h 984"/>
                <a:gd name="T6" fmla="*/ 0 w 2434"/>
                <a:gd name="T7" fmla="*/ 944 h 984"/>
                <a:gd name="T8" fmla="*/ 1025 w 2434"/>
                <a:gd name="T9" fmla="*/ 7 h 984"/>
                <a:gd name="T10" fmla="*/ 1025 w 2434"/>
                <a:gd name="T11" fmla="*/ 7 h 984"/>
                <a:gd name="T12" fmla="*/ 1031 w 2434"/>
                <a:gd name="T13" fmla="*/ 2 h 984"/>
                <a:gd name="T14" fmla="*/ 1039 w 2434"/>
                <a:gd name="T15" fmla="*/ 0 h 984"/>
                <a:gd name="T16" fmla="*/ 1046 w 2434"/>
                <a:gd name="T17" fmla="*/ 0 h 984"/>
                <a:gd name="T18" fmla="*/ 1053 w 2434"/>
                <a:gd name="T19" fmla="*/ 1 h 984"/>
                <a:gd name="T20" fmla="*/ 2434 w 2434"/>
                <a:gd name="T21" fmla="*/ 499 h 984"/>
                <a:gd name="T22" fmla="*/ 2416 w 2434"/>
                <a:gd name="T23" fmla="*/ 550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34" h="984">
                  <a:moveTo>
                    <a:pt x="2416" y="550"/>
                  </a:moveTo>
                  <a:lnTo>
                    <a:pt x="1050" y="58"/>
                  </a:lnTo>
                  <a:lnTo>
                    <a:pt x="35" y="984"/>
                  </a:lnTo>
                  <a:lnTo>
                    <a:pt x="0" y="944"/>
                  </a:lnTo>
                  <a:lnTo>
                    <a:pt x="1025" y="7"/>
                  </a:lnTo>
                  <a:lnTo>
                    <a:pt x="1025" y="7"/>
                  </a:lnTo>
                  <a:lnTo>
                    <a:pt x="1031" y="2"/>
                  </a:lnTo>
                  <a:lnTo>
                    <a:pt x="1039" y="0"/>
                  </a:lnTo>
                  <a:lnTo>
                    <a:pt x="1046" y="0"/>
                  </a:lnTo>
                  <a:lnTo>
                    <a:pt x="1053" y="1"/>
                  </a:lnTo>
                  <a:lnTo>
                    <a:pt x="2434" y="499"/>
                  </a:lnTo>
                  <a:lnTo>
                    <a:pt x="2416" y="5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77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  <a:close/>
                </a:path>
              </a:pathLst>
            </a:custGeom>
            <a:solidFill>
              <a:srgbClr val="254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78"/>
            <p:cNvSpPr/>
            <p:nvPr/>
          </p:nvSpPr>
          <p:spPr bwMode="auto">
            <a:xfrm>
              <a:off x="2403476" y="771525"/>
              <a:ext cx="4329113" cy="3262313"/>
            </a:xfrm>
            <a:custGeom>
              <a:avLst/>
              <a:gdLst>
                <a:gd name="T0" fmla="*/ 96 w 2727"/>
                <a:gd name="T1" fmla="*/ 430 h 2055"/>
                <a:gd name="T2" fmla="*/ 83 w 2727"/>
                <a:gd name="T3" fmla="*/ 434 h 2055"/>
                <a:gd name="T4" fmla="*/ 61 w 2727"/>
                <a:gd name="T5" fmla="*/ 443 h 2055"/>
                <a:gd name="T6" fmla="*/ 43 w 2727"/>
                <a:gd name="T7" fmla="*/ 455 h 2055"/>
                <a:gd name="T8" fmla="*/ 27 w 2727"/>
                <a:gd name="T9" fmla="*/ 471 h 2055"/>
                <a:gd name="T10" fmla="*/ 15 w 2727"/>
                <a:gd name="T11" fmla="*/ 489 h 2055"/>
                <a:gd name="T12" fmla="*/ 6 w 2727"/>
                <a:gd name="T13" fmla="*/ 510 h 2055"/>
                <a:gd name="T14" fmla="*/ 1 w 2727"/>
                <a:gd name="T15" fmla="*/ 533 h 2055"/>
                <a:gd name="T16" fmla="*/ 0 w 2727"/>
                <a:gd name="T17" fmla="*/ 556 h 2055"/>
                <a:gd name="T18" fmla="*/ 271 w 2727"/>
                <a:gd name="T19" fmla="*/ 1960 h 2055"/>
                <a:gd name="T20" fmla="*/ 273 w 2727"/>
                <a:gd name="T21" fmla="*/ 1971 h 2055"/>
                <a:gd name="T22" fmla="*/ 282 w 2727"/>
                <a:gd name="T23" fmla="*/ 1993 h 2055"/>
                <a:gd name="T24" fmla="*/ 295 w 2727"/>
                <a:gd name="T25" fmla="*/ 2012 h 2055"/>
                <a:gd name="T26" fmla="*/ 311 w 2727"/>
                <a:gd name="T27" fmla="*/ 2028 h 2055"/>
                <a:gd name="T28" fmla="*/ 330 w 2727"/>
                <a:gd name="T29" fmla="*/ 2041 h 2055"/>
                <a:gd name="T30" fmla="*/ 350 w 2727"/>
                <a:gd name="T31" fmla="*/ 2050 h 2055"/>
                <a:gd name="T32" fmla="*/ 372 w 2727"/>
                <a:gd name="T33" fmla="*/ 2055 h 2055"/>
                <a:gd name="T34" fmla="*/ 396 w 2727"/>
                <a:gd name="T35" fmla="*/ 2055 h 2055"/>
                <a:gd name="T36" fmla="*/ 2633 w 2727"/>
                <a:gd name="T37" fmla="*/ 1625 h 2055"/>
                <a:gd name="T38" fmla="*/ 2645 w 2727"/>
                <a:gd name="T39" fmla="*/ 1622 h 2055"/>
                <a:gd name="T40" fmla="*/ 2666 w 2727"/>
                <a:gd name="T41" fmla="*/ 1612 h 2055"/>
                <a:gd name="T42" fmla="*/ 2685 w 2727"/>
                <a:gd name="T43" fmla="*/ 1600 h 2055"/>
                <a:gd name="T44" fmla="*/ 2701 w 2727"/>
                <a:gd name="T45" fmla="*/ 1584 h 2055"/>
                <a:gd name="T46" fmla="*/ 2714 w 2727"/>
                <a:gd name="T47" fmla="*/ 1566 h 2055"/>
                <a:gd name="T48" fmla="*/ 2722 w 2727"/>
                <a:gd name="T49" fmla="*/ 1545 h 2055"/>
                <a:gd name="T50" fmla="*/ 2727 w 2727"/>
                <a:gd name="T51" fmla="*/ 1523 h 2055"/>
                <a:gd name="T52" fmla="*/ 2727 w 2727"/>
                <a:gd name="T53" fmla="*/ 1500 h 2055"/>
                <a:gd name="T54" fmla="*/ 2458 w 2727"/>
                <a:gd name="T55" fmla="*/ 95 h 2055"/>
                <a:gd name="T56" fmla="*/ 2454 w 2727"/>
                <a:gd name="T57" fmla="*/ 84 h 2055"/>
                <a:gd name="T58" fmla="*/ 2445 w 2727"/>
                <a:gd name="T59" fmla="*/ 62 h 2055"/>
                <a:gd name="T60" fmla="*/ 2433 w 2727"/>
                <a:gd name="T61" fmla="*/ 43 h 2055"/>
                <a:gd name="T62" fmla="*/ 2417 w 2727"/>
                <a:gd name="T63" fmla="*/ 27 h 2055"/>
                <a:gd name="T64" fmla="*/ 2399 w 2727"/>
                <a:gd name="T65" fmla="*/ 15 h 2055"/>
                <a:gd name="T66" fmla="*/ 2378 w 2727"/>
                <a:gd name="T67" fmla="*/ 5 h 2055"/>
                <a:gd name="T68" fmla="*/ 2356 w 2727"/>
                <a:gd name="T69" fmla="*/ 0 h 2055"/>
                <a:gd name="T70" fmla="*/ 2333 w 2727"/>
                <a:gd name="T71" fmla="*/ 0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27" h="2055">
                  <a:moveTo>
                    <a:pt x="2320" y="3"/>
                  </a:move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1" y="443"/>
                  </a:lnTo>
                  <a:lnTo>
                    <a:pt x="51" y="449"/>
                  </a:lnTo>
                  <a:lnTo>
                    <a:pt x="43" y="455"/>
                  </a:lnTo>
                  <a:lnTo>
                    <a:pt x="34" y="463"/>
                  </a:lnTo>
                  <a:lnTo>
                    <a:pt x="27" y="471"/>
                  </a:lnTo>
                  <a:lnTo>
                    <a:pt x="21" y="480"/>
                  </a:lnTo>
                  <a:lnTo>
                    <a:pt x="15" y="489"/>
                  </a:lnTo>
                  <a:lnTo>
                    <a:pt x="10" y="500"/>
                  </a:lnTo>
                  <a:lnTo>
                    <a:pt x="6" y="510"/>
                  </a:lnTo>
                  <a:lnTo>
                    <a:pt x="2" y="521"/>
                  </a:lnTo>
                  <a:lnTo>
                    <a:pt x="1" y="533"/>
                  </a:lnTo>
                  <a:lnTo>
                    <a:pt x="0" y="544"/>
                  </a:lnTo>
                  <a:lnTo>
                    <a:pt x="0" y="556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1"/>
                  </a:lnTo>
                  <a:lnTo>
                    <a:pt x="277" y="1982"/>
                  </a:lnTo>
                  <a:lnTo>
                    <a:pt x="282" y="1993"/>
                  </a:lnTo>
                  <a:lnTo>
                    <a:pt x="288" y="2003"/>
                  </a:lnTo>
                  <a:lnTo>
                    <a:pt x="295" y="2012"/>
                  </a:lnTo>
                  <a:lnTo>
                    <a:pt x="303" y="2020"/>
                  </a:lnTo>
                  <a:lnTo>
                    <a:pt x="311" y="2028"/>
                  </a:lnTo>
                  <a:lnTo>
                    <a:pt x="320" y="2035"/>
                  </a:lnTo>
                  <a:lnTo>
                    <a:pt x="330" y="2041"/>
                  </a:lnTo>
                  <a:lnTo>
                    <a:pt x="339" y="2046"/>
                  </a:lnTo>
                  <a:lnTo>
                    <a:pt x="350" y="2050"/>
                  </a:lnTo>
                  <a:lnTo>
                    <a:pt x="361" y="2052"/>
                  </a:lnTo>
                  <a:lnTo>
                    <a:pt x="372" y="2055"/>
                  </a:lnTo>
                  <a:lnTo>
                    <a:pt x="383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2633" y="1625"/>
                  </a:lnTo>
                  <a:lnTo>
                    <a:pt x="2633" y="1625"/>
                  </a:lnTo>
                  <a:lnTo>
                    <a:pt x="2645" y="1622"/>
                  </a:lnTo>
                  <a:lnTo>
                    <a:pt x="2656" y="1617"/>
                  </a:lnTo>
                  <a:lnTo>
                    <a:pt x="2666" y="1612"/>
                  </a:lnTo>
                  <a:lnTo>
                    <a:pt x="2676" y="1606"/>
                  </a:lnTo>
                  <a:lnTo>
                    <a:pt x="2685" y="1600"/>
                  </a:lnTo>
                  <a:lnTo>
                    <a:pt x="2693" y="1593"/>
                  </a:lnTo>
                  <a:lnTo>
                    <a:pt x="2701" y="1584"/>
                  </a:lnTo>
                  <a:lnTo>
                    <a:pt x="2708" y="1576"/>
                  </a:lnTo>
                  <a:lnTo>
                    <a:pt x="2714" y="1566"/>
                  </a:lnTo>
                  <a:lnTo>
                    <a:pt x="2719" y="1556"/>
                  </a:lnTo>
                  <a:lnTo>
                    <a:pt x="2722" y="1545"/>
                  </a:lnTo>
                  <a:lnTo>
                    <a:pt x="2725" y="1534"/>
                  </a:lnTo>
                  <a:lnTo>
                    <a:pt x="2727" y="1523"/>
                  </a:lnTo>
                  <a:lnTo>
                    <a:pt x="2727" y="1511"/>
                  </a:lnTo>
                  <a:lnTo>
                    <a:pt x="2727" y="1500"/>
                  </a:lnTo>
                  <a:lnTo>
                    <a:pt x="2726" y="1487"/>
                  </a:lnTo>
                  <a:lnTo>
                    <a:pt x="2458" y="95"/>
                  </a:lnTo>
                  <a:lnTo>
                    <a:pt x="2458" y="95"/>
                  </a:lnTo>
                  <a:lnTo>
                    <a:pt x="2454" y="84"/>
                  </a:lnTo>
                  <a:lnTo>
                    <a:pt x="2450" y="73"/>
                  </a:lnTo>
                  <a:lnTo>
                    <a:pt x="2445" y="62"/>
                  </a:lnTo>
                  <a:lnTo>
                    <a:pt x="2439" y="52"/>
                  </a:lnTo>
                  <a:lnTo>
                    <a:pt x="2433" y="43"/>
                  </a:lnTo>
                  <a:lnTo>
                    <a:pt x="2426" y="35"/>
                  </a:lnTo>
                  <a:lnTo>
                    <a:pt x="2417" y="27"/>
                  </a:lnTo>
                  <a:lnTo>
                    <a:pt x="2409" y="20"/>
                  </a:lnTo>
                  <a:lnTo>
                    <a:pt x="2399" y="15"/>
                  </a:lnTo>
                  <a:lnTo>
                    <a:pt x="2389" y="10"/>
                  </a:lnTo>
                  <a:lnTo>
                    <a:pt x="2378" y="5"/>
                  </a:lnTo>
                  <a:lnTo>
                    <a:pt x="2367" y="3"/>
                  </a:lnTo>
                  <a:lnTo>
                    <a:pt x="2356" y="0"/>
                  </a:lnTo>
                  <a:lnTo>
                    <a:pt x="2344" y="0"/>
                  </a:lnTo>
                  <a:lnTo>
                    <a:pt x="2333" y="0"/>
                  </a:lnTo>
                  <a:lnTo>
                    <a:pt x="2320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79"/>
            <p:cNvSpPr>
              <a:spLocks noEditPoints="1"/>
            </p:cNvSpPr>
            <p:nvPr/>
          </p:nvSpPr>
          <p:spPr bwMode="auto">
            <a:xfrm>
              <a:off x="2371726" y="784225"/>
              <a:ext cx="3641725" cy="3267075"/>
            </a:xfrm>
            <a:custGeom>
              <a:avLst/>
              <a:gdLst>
                <a:gd name="T0" fmla="*/ 29 w 2294"/>
                <a:gd name="T1" fmla="*/ 455 h 2058"/>
                <a:gd name="T2" fmla="*/ 24 w 2294"/>
                <a:gd name="T3" fmla="*/ 461 h 2058"/>
                <a:gd name="T4" fmla="*/ 10 w 2294"/>
                <a:gd name="T5" fmla="*/ 488 h 2058"/>
                <a:gd name="T6" fmla="*/ 2 w 2294"/>
                <a:gd name="T7" fmla="*/ 518 h 2058"/>
                <a:gd name="T8" fmla="*/ 0 w 2294"/>
                <a:gd name="T9" fmla="*/ 534 h 2058"/>
                <a:gd name="T10" fmla="*/ 0 w 2294"/>
                <a:gd name="T11" fmla="*/ 541 h 2058"/>
                <a:gd name="T12" fmla="*/ 0 w 2294"/>
                <a:gd name="T13" fmla="*/ 550 h 2058"/>
                <a:gd name="T14" fmla="*/ 2 w 2294"/>
                <a:gd name="T15" fmla="*/ 563 h 2058"/>
                <a:gd name="T16" fmla="*/ 2 w 2294"/>
                <a:gd name="T17" fmla="*/ 567 h 2058"/>
                <a:gd name="T18" fmla="*/ 4 w 2294"/>
                <a:gd name="T19" fmla="*/ 577 h 2058"/>
                <a:gd name="T20" fmla="*/ 40 w 2294"/>
                <a:gd name="T21" fmla="*/ 760 h 2058"/>
                <a:gd name="T22" fmla="*/ 76 w 2294"/>
                <a:gd name="T23" fmla="*/ 944 h 2058"/>
                <a:gd name="T24" fmla="*/ 112 w 2294"/>
                <a:gd name="T25" fmla="*/ 1127 h 2058"/>
                <a:gd name="T26" fmla="*/ 184 w 2294"/>
                <a:gd name="T27" fmla="*/ 1486 h 2058"/>
                <a:gd name="T28" fmla="*/ 256 w 2294"/>
                <a:gd name="T29" fmla="*/ 1836 h 2058"/>
                <a:gd name="T30" fmla="*/ 274 w 2294"/>
                <a:gd name="T31" fmla="*/ 1923 h 2058"/>
                <a:gd name="T32" fmla="*/ 278 w 2294"/>
                <a:gd name="T33" fmla="*/ 1944 h 2058"/>
                <a:gd name="T34" fmla="*/ 281 w 2294"/>
                <a:gd name="T35" fmla="*/ 1956 h 2058"/>
                <a:gd name="T36" fmla="*/ 285 w 2294"/>
                <a:gd name="T37" fmla="*/ 1968 h 2058"/>
                <a:gd name="T38" fmla="*/ 297 w 2294"/>
                <a:gd name="T39" fmla="*/ 1991 h 2058"/>
                <a:gd name="T40" fmla="*/ 312 w 2294"/>
                <a:gd name="T41" fmla="*/ 2012 h 2058"/>
                <a:gd name="T42" fmla="*/ 321 w 2294"/>
                <a:gd name="T43" fmla="*/ 2021 h 2058"/>
                <a:gd name="T44" fmla="*/ 341 w 2294"/>
                <a:gd name="T45" fmla="*/ 2037 h 2058"/>
                <a:gd name="T46" fmla="*/ 364 w 2294"/>
                <a:gd name="T47" fmla="*/ 2048 h 2058"/>
                <a:gd name="T48" fmla="*/ 389 w 2294"/>
                <a:gd name="T49" fmla="*/ 2055 h 2058"/>
                <a:gd name="T50" fmla="*/ 401 w 2294"/>
                <a:gd name="T51" fmla="*/ 2056 h 2058"/>
                <a:gd name="T52" fmla="*/ 414 w 2294"/>
                <a:gd name="T53" fmla="*/ 2058 h 2058"/>
                <a:gd name="T54" fmla="*/ 428 w 2294"/>
                <a:gd name="T55" fmla="*/ 2056 h 2058"/>
                <a:gd name="T56" fmla="*/ 438 w 2294"/>
                <a:gd name="T57" fmla="*/ 2055 h 2058"/>
                <a:gd name="T58" fmla="*/ 441 w 2294"/>
                <a:gd name="T59" fmla="*/ 2054 h 2058"/>
                <a:gd name="T60" fmla="*/ 450 w 2294"/>
                <a:gd name="T61" fmla="*/ 2053 h 2058"/>
                <a:gd name="T62" fmla="*/ 492 w 2294"/>
                <a:gd name="T63" fmla="*/ 2044 h 2058"/>
                <a:gd name="T64" fmla="*/ 816 w 2294"/>
                <a:gd name="T65" fmla="*/ 1977 h 2058"/>
                <a:gd name="T66" fmla="*/ 1124 w 2294"/>
                <a:gd name="T67" fmla="*/ 1913 h 2058"/>
                <a:gd name="T68" fmla="*/ 1331 w 2294"/>
                <a:gd name="T69" fmla="*/ 1871 h 2058"/>
                <a:gd name="T70" fmla="*/ 428 w 2294"/>
                <a:gd name="T71" fmla="*/ 2045 h 2058"/>
                <a:gd name="T72" fmla="*/ 405 w 2294"/>
                <a:gd name="T73" fmla="*/ 2047 h 2058"/>
                <a:gd name="T74" fmla="*/ 395 w 2294"/>
                <a:gd name="T75" fmla="*/ 2047 h 2058"/>
                <a:gd name="T76" fmla="*/ 375 w 2294"/>
                <a:gd name="T77" fmla="*/ 2043 h 2058"/>
                <a:gd name="T78" fmla="*/ 357 w 2294"/>
                <a:gd name="T79" fmla="*/ 2037 h 2058"/>
                <a:gd name="T80" fmla="*/ 340 w 2294"/>
                <a:gd name="T81" fmla="*/ 2027 h 2058"/>
                <a:gd name="T82" fmla="*/ 324 w 2294"/>
                <a:gd name="T83" fmla="*/ 2013 h 2058"/>
                <a:gd name="T84" fmla="*/ 310 w 2294"/>
                <a:gd name="T85" fmla="*/ 1999 h 2058"/>
                <a:gd name="T86" fmla="*/ 301 w 2294"/>
                <a:gd name="T87" fmla="*/ 1982 h 2058"/>
                <a:gd name="T88" fmla="*/ 293 w 2294"/>
                <a:gd name="T89" fmla="*/ 1962 h 2058"/>
                <a:gd name="T90" fmla="*/ 22 w 2294"/>
                <a:gd name="T91" fmla="*/ 559 h 2058"/>
                <a:gd name="T92" fmla="*/ 20 w 2294"/>
                <a:gd name="T93" fmla="*/ 547 h 2058"/>
                <a:gd name="T94" fmla="*/ 21 w 2294"/>
                <a:gd name="T95" fmla="*/ 524 h 2058"/>
                <a:gd name="T96" fmla="*/ 26 w 2294"/>
                <a:gd name="T97" fmla="*/ 501 h 2058"/>
                <a:gd name="T98" fmla="*/ 36 w 2294"/>
                <a:gd name="T99" fmla="*/ 480 h 2058"/>
                <a:gd name="T100" fmla="*/ 29 w 2294"/>
                <a:gd name="T101" fmla="*/ 455 h 2058"/>
                <a:gd name="T102" fmla="*/ 2283 w 2294"/>
                <a:gd name="T103" fmla="*/ 0 h 2058"/>
                <a:gd name="T104" fmla="*/ 2236 w 2294"/>
                <a:gd name="T105" fmla="*/ 7 h 2058"/>
                <a:gd name="T106" fmla="*/ 1570 w 2294"/>
                <a:gd name="T107" fmla="*/ 127 h 2058"/>
                <a:gd name="T108" fmla="*/ 1217 w 2294"/>
                <a:gd name="T109" fmla="*/ 191 h 2058"/>
                <a:gd name="T110" fmla="*/ 857 w 2294"/>
                <a:gd name="T111" fmla="*/ 257 h 2058"/>
                <a:gd name="T112" fmla="*/ 174 w 2294"/>
                <a:gd name="T113" fmla="*/ 386 h 2058"/>
                <a:gd name="T114" fmla="*/ 2294 w 2294"/>
                <a:gd name="T115" fmla="*/ 3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4" h="2058">
                  <a:moveTo>
                    <a:pt x="29" y="455"/>
                  </a:moveTo>
                  <a:lnTo>
                    <a:pt x="29" y="455"/>
                  </a:lnTo>
                  <a:lnTo>
                    <a:pt x="24" y="461"/>
                  </a:lnTo>
                  <a:lnTo>
                    <a:pt x="24" y="461"/>
                  </a:lnTo>
                  <a:lnTo>
                    <a:pt x="16" y="475"/>
                  </a:lnTo>
                  <a:lnTo>
                    <a:pt x="10" y="488"/>
                  </a:lnTo>
                  <a:lnTo>
                    <a:pt x="5" y="503"/>
                  </a:lnTo>
                  <a:lnTo>
                    <a:pt x="2" y="518"/>
                  </a:lnTo>
                  <a:lnTo>
                    <a:pt x="0" y="526"/>
                  </a:lnTo>
                  <a:lnTo>
                    <a:pt x="0" y="534"/>
                  </a:lnTo>
                  <a:lnTo>
                    <a:pt x="0" y="534"/>
                  </a:lnTo>
                  <a:lnTo>
                    <a:pt x="0" y="541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58"/>
                  </a:lnTo>
                  <a:lnTo>
                    <a:pt x="2" y="563"/>
                  </a:lnTo>
                  <a:lnTo>
                    <a:pt x="2" y="567"/>
                  </a:lnTo>
                  <a:lnTo>
                    <a:pt x="2" y="567"/>
                  </a:lnTo>
                  <a:lnTo>
                    <a:pt x="3" y="570"/>
                  </a:lnTo>
                  <a:lnTo>
                    <a:pt x="4" y="577"/>
                  </a:lnTo>
                  <a:lnTo>
                    <a:pt x="4" y="577"/>
                  </a:lnTo>
                  <a:lnTo>
                    <a:pt x="40" y="760"/>
                  </a:lnTo>
                  <a:lnTo>
                    <a:pt x="40" y="760"/>
                  </a:lnTo>
                  <a:lnTo>
                    <a:pt x="76" y="944"/>
                  </a:lnTo>
                  <a:lnTo>
                    <a:pt x="76" y="944"/>
                  </a:lnTo>
                  <a:lnTo>
                    <a:pt x="112" y="1127"/>
                  </a:lnTo>
                  <a:lnTo>
                    <a:pt x="112" y="1127"/>
                  </a:lnTo>
                  <a:lnTo>
                    <a:pt x="184" y="1486"/>
                  </a:lnTo>
                  <a:lnTo>
                    <a:pt x="184" y="1486"/>
                  </a:lnTo>
                  <a:lnTo>
                    <a:pt x="256" y="1836"/>
                  </a:lnTo>
                  <a:lnTo>
                    <a:pt x="256" y="1836"/>
                  </a:lnTo>
                  <a:lnTo>
                    <a:pt x="274" y="1923"/>
                  </a:lnTo>
                  <a:lnTo>
                    <a:pt x="278" y="1944"/>
                  </a:lnTo>
                  <a:lnTo>
                    <a:pt x="278" y="1944"/>
                  </a:lnTo>
                  <a:lnTo>
                    <a:pt x="281" y="1956"/>
                  </a:lnTo>
                  <a:lnTo>
                    <a:pt x="281" y="1956"/>
                  </a:lnTo>
                  <a:lnTo>
                    <a:pt x="285" y="1968"/>
                  </a:lnTo>
                  <a:lnTo>
                    <a:pt x="285" y="1968"/>
                  </a:lnTo>
                  <a:lnTo>
                    <a:pt x="291" y="1980"/>
                  </a:lnTo>
                  <a:lnTo>
                    <a:pt x="297" y="1991"/>
                  </a:lnTo>
                  <a:lnTo>
                    <a:pt x="304" y="2002"/>
                  </a:lnTo>
                  <a:lnTo>
                    <a:pt x="312" y="2012"/>
                  </a:lnTo>
                  <a:lnTo>
                    <a:pt x="312" y="2012"/>
                  </a:lnTo>
                  <a:lnTo>
                    <a:pt x="321" y="2021"/>
                  </a:lnTo>
                  <a:lnTo>
                    <a:pt x="331" y="2029"/>
                  </a:lnTo>
                  <a:lnTo>
                    <a:pt x="341" y="2037"/>
                  </a:lnTo>
                  <a:lnTo>
                    <a:pt x="352" y="2043"/>
                  </a:lnTo>
                  <a:lnTo>
                    <a:pt x="364" y="2048"/>
                  </a:lnTo>
                  <a:lnTo>
                    <a:pt x="376" y="2053"/>
                  </a:lnTo>
                  <a:lnTo>
                    <a:pt x="389" y="2055"/>
                  </a:lnTo>
                  <a:lnTo>
                    <a:pt x="401" y="2056"/>
                  </a:lnTo>
                  <a:lnTo>
                    <a:pt x="401" y="2056"/>
                  </a:lnTo>
                  <a:lnTo>
                    <a:pt x="414" y="2058"/>
                  </a:lnTo>
                  <a:lnTo>
                    <a:pt x="414" y="2058"/>
                  </a:lnTo>
                  <a:lnTo>
                    <a:pt x="428" y="2056"/>
                  </a:lnTo>
                  <a:lnTo>
                    <a:pt x="428" y="2056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38" y="2055"/>
                  </a:lnTo>
                  <a:lnTo>
                    <a:pt x="441" y="2054"/>
                  </a:lnTo>
                  <a:lnTo>
                    <a:pt x="444" y="2054"/>
                  </a:lnTo>
                  <a:lnTo>
                    <a:pt x="450" y="2053"/>
                  </a:lnTo>
                  <a:lnTo>
                    <a:pt x="450" y="2053"/>
                  </a:lnTo>
                  <a:lnTo>
                    <a:pt x="492" y="2044"/>
                  </a:lnTo>
                  <a:lnTo>
                    <a:pt x="492" y="2044"/>
                  </a:lnTo>
                  <a:lnTo>
                    <a:pt x="816" y="1977"/>
                  </a:lnTo>
                  <a:lnTo>
                    <a:pt x="816" y="1977"/>
                  </a:lnTo>
                  <a:lnTo>
                    <a:pt x="1124" y="1913"/>
                  </a:lnTo>
                  <a:lnTo>
                    <a:pt x="1124" y="1913"/>
                  </a:lnTo>
                  <a:lnTo>
                    <a:pt x="1331" y="1871"/>
                  </a:lnTo>
                  <a:lnTo>
                    <a:pt x="428" y="2045"/>
                  </a:lnTo>
                  <a:lnTo>
                    <a:pt x="428" y="2045"/>
                  </a:lnTo>
                  <a:lnTo>
                    <a:pt x="416" y="2047"/>
                  </a:lnTo>
                  <a:lnTo>
                    <a:pt x="405" y="2047"/>
                  </a:lnTo>
                  <a:lnTo>
                    <a:pt x="405" y="2047"/>
                  </a:lnTo>
                  <a:lnTo>
                    <a:pt x="395" y="2047"/>
                  </a:lnTo>
                  <a:lnTo>
                    <a:pt x="385" y="2045"/>
                  </a:lnTo>
                  <a:lnTo>
                    <a:pt x="375" y="2043"/>
                  </a:lnTo>
                  <a:lnTo>
                    <a:pt x="365" y="2040"/>
                  </a:lnTo>
                  <a:lnTo>
                    <a:pt x="357" y="2037"/>
                  </a:lnTo>
                  <a:lnTo>
                    <a:pt x="347" y="2032"/>
                  </a:lnTo>
                  <a:lnTo>
                    <a:pt x="340" y="2027"/>
                  </a:lnTo>
                  <a:lnTo>
                    <a:pt x="331" y="2021"/>
                  </a:lnTo>
                  <a:lnTo>
                    <a:pt x="324" y="2013"/>
                  </a:lnTo>
                  <a:lnTo>
                    <a:pt x="316" y="2007"/>
                  </a:lnTo>
                  <a:lnTo>
                    <a:pt x="310" y="1999"/>
                  </a:lnTo>
                  <a:lnTo>
                    <a:pt x="305" y="1990"/>
                  </a:lnTo>
                  <a:lnTo>
                    <a:pt x="301" y="1982"/>
                  </a:lnTo>
                  <a:lnTo>
                    <a:pt x="296" y="1972"/>
                  </a:lnTo>
                  <a:lnTo>
                    <a:pt x="293" y="1962"/>
                  </a:lnTo>
                  <a:lnTo>
                    <a:pt x="291" y="1952"/>
                  </a:lnTo>
                  <a:lnTo>
                    <a:pt x="22" y="559"/>
                  </a:lnTo>
                  <a:lnTo>
                    <a:pt x="22" y="559"/>
                  </a:lnTo>
                  <a:lnTo>
                    <a:pt x="20" y="547"/>
                  </a:lnTo>
                  <a:lnTo>
                    <a:pt x="20" y="535"/>
                  </a:lnTo>
                  <a:lnTo>
                    <a:pt x="21" y="524"/>
                  </a:lnTo>
                  <a:lnTo>
                    <a:pt x="22" y="512"/>
                  </a:lnTo>
                  <a:lnTo>
                    <a:pt x="26" y="501"/>
                  </a:lnTo>
                  <a:lnTo>
                    <a:pt x="30" y="490"/>
                  </a:lnTo>
                  <a:lnTo>
                    <a:pt x="36" y="480"/>
                  </a:lnTo>
                  <a:lnTo>
                    <a:pt x="42" y="470"/>
                  </a:lnTo>
                  <a:lnTo>
                    <a:pt x="29" y="455"/>
                  </a:lnTo>
                  <a:close/>
                  <a:moveTo>
                    <a:pt x="2283" y="0"/>
                  </a:moveTo>
                  <a:lnTo>
                    <a:pt x="2283" y="0"/>
                  </a:lnTo>
                  <a:lnTo>
                    <a:pt x="2236" y="7"/>
                  </a:lnTo>
                  <a:lnTo>
                    <a:pt x="2236" y="7"/>
                  </a:lnTo>
                  <a:lnTo>
                    <a:pt x="1570" y="127"/>
                  </a:lnTo>
                  <a:lnTo>
                    <a:pt x="1570" y="127"/>
                  </a:lnTo>
                  <a:lnTo>
                    <a:pt x="1217" y="191"/>
                  </a:lnTo>
                  <a:lnTo>
                    <a:pt x="1217" y="191"/>
                  </a:lnTo>
                  <a:lnTo>
                    <a:pt x="857" y="257"/>
                  </a:lnTo>
                  <a:lnTo>
                    <a:pt x="857" y="257"/>
                  </a:lnTo>
                  <a:lnTo>
                    <a:pt x="517" y="319"/>
                  </a:lnTo>
                  <a:lnTo>
                    <a:pt x="174" y="386"/>
                  </a:lnTo>
                  <a:lnTo>
                    <a:pt x="139" y="419"/>
                  </a:lnTo>
                  <a:lnTo>
                    <a:pt x="2294" y="3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80"/>
            <p:cNvSpPr/>
            <p:nvPr/>
          </p:nvSpPr>
          <p:spPr bwMode="auto">
            <a:xfrm>
              <a:off x="2371726" y="1506538"/>
              <a:ext cx="2112963" cy="2544763"/>
            </a:xfrm>
            <a:custGeom>
              <a:avLst/>
              <a:gdLst>
                <a:gd name="T0" fmla="*/ 29 w 1331"/>
                <a:gd name="T1" fmla="*/ 0 h 1603"/>
                <a:gd name="T2" fmla="*/ 24 w 1331"/>
                <a:gd name="T3" fmla="*/ 6 h 1603"/>
                <a:gd name="T4" fmla="*/ 10 w 1331"/>
                <a:gd name="T5" fmla="*/ 33 h 1603"/>
                <a:gd name="T6" fmla="*/ 2 w 1331"/>
                <a:gd name="T7" fmla="*/ 63 h 1603"/>
                <a:gd name="T8" fmla="*/ 0 w 1331"/>
                <a:gd name="T9" fmla="*/ 79 h 1603"/>
                <a:gd name="T10" fmla="*/ 0 w 1331"/>
                <a:gd name="T11" fmla="*/ 86 h 1603"/>
                <a:gd name="T12" fmla="*/ 0 w 1331"/>
                <a:gd name="T13" fmla="*/ 95 h 1603"/>
                <a:gd name="T14" fmla="*/ 2 w 1331"/>
                <a:gd name="T15" fmla="*/ 108 h 1603"/>
                <a:gd name="T16" fmla="*/ 2 w 1331"/>
                <a:gd name="T17" fmla="*/ 112 h 1603"/>
                <a:gd name="T18" fmla="*/ 4 w 1331"/>
                <a:gd name="T19" fmla="*/ 122 h 1603"/>
                <a:gd name="T20" fmla="*/ 40 w 1331"/>
                <a:gd name="T21" fmla="*/ 305 h 1603"/>
                <a:gd name="T22" fmla="*/ 76 w 1331"/>
                <a:gd name="T23" fmla="*/ 489 h 1603"/>
                <a:gd name="T24" fmla="*/ 112 w 1331"/>
                <a:gd name="T25" fmla="*/ 672 h 1603"/>
                <a:gd name="T26" fmla="*/ 184 w 1331"/>
                <a:gd name="T27" fmla="*/ 1031 h 1603"/>
                <a:gd name="T28" fmla="*/ 256 w 1331"/>
                <a:gd name="T29" fmla="*/ 1381 h 1603"/>
                <a:gd name="T30" fmla="*/ 274 w 1331"/>
                <a:gd name="T31" fmla="*/ 1468 h 1603"/>
                <a:gd name="T32" fmla="*/ 278 w 1331"/>
                <a:gd name="T33" fmla="*/ 1489 h 1603"/>
                <a:gd name="T34" fmla="*/ 281 w 1331"/>
                <a:gd name="T35" fmla="*/ 1501 h 1603"/>
                <a:gd name="T36" fmla="*/ 285 w 1331"/>
                <a:gd name="T37" fmla="*/ 1513 h 1603"/>
                <a:gd name="T38" fmla="*/ 297 w 1331"/>
                <a:gd name="T39" fmla="*/ 1536 h 1603"/>
                <a:gd name="T40" fmla="*/ 312 w 1331"/>
                <a:gd name="T41" fmla="*/ 1557 h 1603"/>
                <a:gd name="T42" fmla="*/ 321 w 1331"/>
                <a:gd name="T43" fmla="*/ 1566 h 1603"/>
                <a:gd name="T44" fmla="*/ 341 w 1331"/>
                <a:gd name="T45" fmla="*/ 1582 h 1603"/>
                <a:gd name="T46" fmla="*/ 364 w 1331"/>
                <a:gd name="T47" fmla="*/ 1593 h 1603"/>
                <a:gd name="T48" fmla="*/ 389 w 1331"/>
                <a:gd name="T49" fmla="*/ 1600 h 1603"/>
                <a:gd name="T50" fmla="*/ 401 w 1331"/>
                <a:gd name="T51" fmla="*/ 1601 h 1603"/>
                <a:gd name="T52" fmla="*/ 414 w 1331"/>
                <a:gd name="T53" fmla="*/ 1603 h 1603"/>
                <a:gd name="T54" fmla="*/ 428 w 1331"/>
                <a:gd name="T55" fmla="*/ 1601 h 1603"/>
                <a:gd name="T56" fmla="*/ 438 w 1331"/>
                <a:gd name="T57" fmla="*/ 1600 h 1603"/>
                <a:gd name="T58" fmla="*/ 441 w 1331"/>
                <a:gd name="T59" fmla="*/ 1599 h 1603"/>
                <a:gd name="T60" fmla="*/ 450 w 1331"/>
                <a:gd name="T61" fmla="*/ 1598 h 1603"/>
                <a:gd name="T62" fmla="*/ 492 w 1331"/>
                <a:gd name="T63" fmla="*/ 1589 h 1603"/>
                <a:gd name="T64" fmla="*/ 816 w 1331"/>
                <a:gd name="T65" fmla="*/ 1522 h 1603"/>
                <a:gd name="T66" fmla="*/ 1124 w 1331"/>
                <a:gd name="T67" fmla="*/ 1458 h 1603"/>
                <a:gd name="T68" fmla="*/ 1331 w 1331"/>
                <a:gd name="T69" fmla="*/ 1416 h 1603"/>
                <a:gd name="T70" fmla="*/ 428 w 1331"/>
                <a:gd name="T71" fmla="*/ 1590 h 1603"/>
                <a:gd name="T72" fmla="*/ 405 w 1331"/>
                <a:gd name="T73" fmla="*/ 1592 h 1603"/>
                <a:gd name="T74" fmla="*/ 395 w 1331"/>
                <a:gd name="T75" fmla="*/ 1592 h 1603"/>
                <a:gd name="T76" fmla="*/ 375 w 1331"/>
                <a:gd name="T77" fmla="*/ 1588 h 1603"/>
                <a:gd name="T78" fmla="*/ 357 w 1331"/>
                <a:gd name="T79" fmla="*/ 1582 h 1603"/>
                <a:gd name="T80" fmla="*/ 340 w 1331"/>
                <a:gd name="T81" fmla="*/ 1572 h 1603"/>
                <a:gd name="T82" fmla="*/ 324 w 1331"/>
                <a:gd name="T83" fmla="*/ 1558 h 1603"/>
                <a:gd name="T84" fmla="*/ 310 w 1331"/>
                <a:gd name="T85" fmla="*/ 1544 h 1603"/>
                <a:gd name="T86" fmla="*/ 301 w 1331"/>
                <a:gd name="T87" fmla="*/ 1527 h 1603"/>
                <a:gd name="T88" fmla="*/ 293 w 1331"/>
                <a:gd name="T89" fmla="*/ 1507 h 1603"/>
                <a:gd name="T90" fmla="*/ 22 w 1331"/>
                <a:gd name="T91" fmla="*/ 104 h 1603"/>
                <a:gd name="T92" fmla="*/ 20 w 1331"/>
                <a:gd name="T93" fmla="*/ 92 h 1603"/>
                <a:gd name="T94" fmla="*/ 21 w 1331"/>
                <a:gd name="T95" fmla="*/ 69 h 1603"/>
                <a:gd name="T96" fmla="*/ 26 w 1331"/>
                <a:gd name="T97" fmla="*/ 46 h 1603"/>
                <a:gd name="T98" fmla="*/ 36 w 1331"/>
                <a:gd name="T99" fmla="*/ 25 h 1603"/>
                <a:gd name="T100" fmla="*/ 29 w 1331"/>
                <a:gd name="T101" fmla="*/ 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1" h="1603">
                  <a:moveTo>
                    <a:pt x="29" y="0"/>
                  </a:moveTo>
                  <a:lnTo>
                    <a:pt x="29" y="0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6" y="20"/>
                  </a:lnTo>
                  <a:lnTo>
                    <a:pt x="10" y="33"/>
                  </a:lnTo>
                  <a:lnTo>
                    <a:pt x="5" y="48"/>
                  </a:lnTo>
                  <a:lnTo>
                    <a:pt x="2" y="63"/>
                  </a:lnTo>
                  <a:lnTo>
                    <a:pt x="0" y="7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5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40" y="305"/>
                  </a:lnTo>
                  <a:lnTo>
                    <a:pt x="40" y="305"/>
                  </a:lnTo>
                  <a:lnTo>
                    <a:pt x="76" y="489"/>
                  </a:lnTo>
                  <a:lnTo>
                    <a:pt x="76" y="489"/>
                  </a:lnTo>
                  <a:lnTo>
                    <a:pt x="112" y="672"/>
                  </a:lnTo>
                  <a:lnTo>
                    <a:pt x="112" y="672"/>
                  </a:lnTo>
                  <a:lnTo>
                    <a:pt x="184" y="1031"/>
                  </a:lnTo>
                  <a:lnTo>
                    <a:pt x="184" y="1031"/>
                  </a:lnTo>
                  <a:lnTo>
                    <a:pt x="256" y="1381"/>
                  </a:lnTo>
                  <a:lnTo>
                    <a:pt x="256" y="1381"/>
                  </a:lnTo>
                  <a:lnTo>
                    <a:pt x="274" y="1468"/>
                  </a:lnTo>
                  <a:lnTo>
                    <a:pt x="278" y="1489"/>
                  </a:lnTo>
                  <a:lnTo>
                    <a:pt x="278" y="1489"/>
                  </a:lnTo>
                  <a:lnTo>
                    <a:pt x="281" y="1501"/>
                  </a:lnTo>
                  <a:lnTo>
                    <a:pt x="281" y="1501"/>
                  </a:lnTo>
                  <a:lnTo>
                    <a:pt x="285" y="1513"/>
                  </a:lnTo>
                  <a:lnTo>
                    <a:pt x="285" y="1513"/>
                  </a:lnTo>
                  <a:lnTo>
                    <a:pt x="291" y="1525"/>
                  </a:lnTo>
                  <a:lnTo>
                    <a:pt x="297" y="1536"/>
                  </a:lnTo>
                  <a:lnTo>
                    <a:pt x="304" y="1547"/>
                  </a:lnTo>
                  <a:lnTo>
                    <a:pt x="312" y="1557"/>
                  </a:lnTo>
                  <a:lnTo>
                    <a:pt x="312" y="1557"/>
                  </a:lnTo>
                  <a:lnTo>
                    <a:pt x="321" y="1566"/>
                  </a:lnTo>
                  <a:lnTo>
                    <a:pt x="331" y="1574"/>
                  </a:lnTo>
                  <a:lnTo>
                    <a:pt x="341" y="1582"/>
                  </a:lnTo>
                  <a:lnTo>
                    <a:pt x="352" y="1588"/>
                  </a:lnTo>
                  <a:lnTo>
                    <a:pt x="364" y="1593"/>
                  </a:lnTo>
                  <a:lnTo>
                    <a:pt x="376" y="1598"/>
                  </a:lnTo>
                  <a:lnTo>
                    <a:pt x="389" y="1600"/>
                  </a:lnTo>
                  <a:lnTo>
                    <a:pt x="401" y="1601"/>
                  </a:lnTo>
                  <a:lnTo>
                    <a:pt x="401" y="1601"/>
                  </a:lnTo>
                  <a:lnTo>
                    <a:pt x="414" y="1603"/>
                  </a:lnTo>
                  <a:lnTo>
                    <a:pt x="414" y="1603"/>
                  </a:lnTo>
                  <a:lnTo>
                    <a:pt x="428" y="1601"/>
                  </a:lnTo>
                  <a:lnTo>
                    <a:pt x="428" y="1601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38" y="1600"/>
                  </a:lnTo>
                  <a:lnTo>
                    <a:pt x="441" y="1599"/>
                  </a:lnTo>
                  <a:lnTo>
                    <a:pt x="444" y="1599"/>
                  </a:lnTo>
                  <a:lnTo>
                    <a:pt x="450" y="1598"/>
                  </a:lnTo>
                  <a:lnTo>
                    <a:pt x="450" y="1598"/>
                  </a:lnTo>
                  <a:lnTo>
                    <a:pt x="492" y="1589"/>
                  </a:lnTo>
                  <a:lnTo>
                    <a:pt x="492" y="1589"/>
                  </a:lnTo>
                  <a:lnTo>
                    <a:pt x="816" y="1522"/>
                  </a:lnTo>
                  <a:lnTo>
                    <a:pt x="816" y="1522"/>
                  </a:lnTo>
                  <a:lnTo>
                    <a:pt x="1124" y="1458"/>
                  </a:lnTo>
                  <a:lnTo>
                    <a:pt x="1124" y="1458"/>
                  </a:lnTo>
                  <a:lnTo>
                    <a:pt x="1331" y="1416"/>
                  </a:lnTo>
                  <a:lnTo>
                    <a:pt x="428" y="1590"/>
                  </a:lnTo>
                  <a:lnTo>
                    <a:pt x="428" y="1590"/>
                  </a:lnTo>
                  <a:lnTo>
                    <a:pt x="416" y="1592"/>
                  </a:lnTo>
                  <a:lnTo>
                    <a:pt x="405" y="1592"/>
                  </a:lnTo>
                  <a:lnTo>
                    <a:pt x="405" y="1592"/>
                  </a:lnTo>
                  <a:lnTo>
                    <a:pt x="395" y="1592"/>
                  </a:lnTo>
                  <a:lnTo>
                    <a:pt x="385" y="1590"/>
                  </a:lnTo>
                  <a:lnTo>
                    <a:pt x="375" y="1588"/>
                  </a:lnTo>
                  <a:lnTo>
                    <a:pt x="365" y="1585"/>
                  </a:lnTo>
                  <a:lnTo>
                    <a:pt x="357" y="1582"/>
                  </a:lnTo>
                  <a:lnTo>
                    <a:pt x="347" y="1577"/>
                  </a:lnTo>
                  <a:lnTo>
                    <a:pt x="340" y="1572"/>
                  </a:lnTo>
                  <a:lnTo>
                    <a:pt x="331" y="1566"/>
                  </a:lnTo>
                  <a:lnTo>
                    <a:pt x="324" y="1558"/>
                  </a:lnTo>
                  <a:lnTo>
                    <a:pt x="316" y="1552"/>
                  </a:lnTo>
                  <a:lnTo>
                    <a:pt x="310" y="1544"/>
                  </a:lnTo>
                  <a:lnTo>
                    <a:pt x="305" y="1535"/>
                  </a:lnTo>
                  <a:lnTo>
                    <a:pt x="301" y="1527"/>
                  </a:lnTo>
                  <a:lnTo>
                    <a:pt x="296" y="1517"/>
                  </a:lnTo>
                  <a:lnTo>
                    <a:pt x="293" y="1507"/>
                  </a:lnTo>
                  <a:lnTo>
                    <a:pt x="291" y="1497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0" y="92"/>
                  </a:lnTo>
                  <a:lnTo>
                    <a:pt x="20" y="80"/>
                  </a:lnTo>
                  <a:lnTo>
                    <a:pt x="21" y="69"/>
                  </a:lnTo>
                  <a:lnTo>
                    <a:pt x="22" y="57"/>
                  </a:lnTo>
                  <a:lnTo>
                    <a:pt x="26" y="46"/>
                  </a:lnTo>
                  <a:lnTo>
                    <a:pt x="30" y="35"/>
                  </a:lnTo>
                  <a:lnTo>
                    <a:pt x="36" y="25"/>
                  </a:lnTo>
                  <a:lnTo>
                    <a:pt x="42" y="15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81"/>
            <p:cNvSpPr/>
            <p:nvPr/>
          </p:nvSpPr>
          <p:spPr bwMode="auto">
            <a:xfrm>
              <a:off x="2592388" y="784225"/>
              <a:ext cx="3421063" cy="665163"/>
            </a:xfrm>
            <a:custGeom>
              <a:avLst/>
              <a:gdLst>
                <a:gd name="T0" fmla="*/ 2144 w 2155"/>
                <a:gd name="T1" fmla="*/ 0 h 419"/>
                <a:gd name="T2" fmla="*/ 2144 w 2155"/>
                <a:gd name="T3" fmla="*/ 0 h 419"/>
                <a:gd name="T4" fmla="*/ 2097 w 2155"/>
                <a:gd name="T5" fmla="*/ 7 h 419"/>
                <a:gd name="T6" fmla="*/ 2097 w 2155"/>
                <a:gd name="T7" fmla="*/ 7 h 419"/>
                <a:gd name="T8" fmla="*/ 1431 w 2155"/>
                <a:gd name="T9" fmla="*/ 127 h 419"/>
                <a:gd name="T10" fmla="*/ 1431 w 2155"/>
                <a:gd name="T11" fmla="*/ 127 h 419"/>
                <a:gd name="T12" fmla="*/ 1078 w 2155"/>
                <a:gd name="T13" fmla="*/ 191 h 419"/>
                <a:gd name="T14" fmla="*/ 1078 w 2155"/>
                <a:gd name="T15" fmla="*/ 191 h 419"/>
                <a:gd name="T16" fmla="*/ 718 w 2155"/>
                <a:gd name="T17" fmla="*/ 257 h 419"/>
                <a:gd name="T18" fmla="*/ 718 w 2155"/>
                <a:gd name="T19" fmla="*/ 257 h 419"/>
                <a:gd name="T20" fmla="*/ 378 w 2155"/>
                <a:gd name="T21" fmla="*/ 319 h 419"/>
                <a:gd name="T22" fmla="*/ 35 w 2155"/>
                <a:gd name="T23" fmla="*/ 386 h 419"/>
                <a:gd name="T24" fmla="*/ 0 w 2155"/>
                <a:gd name="T25" fmla="*/ 419 h 419"/>
                <a:gd name="T26" fmla="*/ 2155 w 2155"/>
                <a:gd name="T27" fmla="*/ 3 h 419"/>
                <a:gd name="T28" fmla="*/ 2144 w 2155"/>
                <a:gd name="T29" fmla="*/ 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5" h="419">
                  <a:moveTo>
                    <a:pt x="2144" y="0"/>
                  </a:moveTo>
                  <a:lnTo>
                    <a:pt x="2144" y="0"/>
                  </a:lnTo>
                  <a:lnTo>
                    <a:pt x="2097" y="7"/>
                  </a:lnTo>
                  <a:lnTo>
                    <a:pt x="2097" y="7"/>
                  </a:lnTo>
                  <a:lnTo>
                    <a:pt x="1431" y="127"/>
                  </a:lnTo>
                  <a:lnTo>
                    <a:pt x="1431" y="127"/>
                  </a:lnTo>
                  <a:lnTo>
                    <a:pt x="1078" y="191"/>
                  </a:lnTo>
                  <a:lnTo>
                    <a:pt x="1078" y="191"/>
                  </a:lnTo>
                  <a:lnTo>
                    <a:pt x="718" y="257"/>
                  </a:lnTo>
                  <a:lnTo>
                    <a:pt x="718" y="257"/>
                  </a:lnTo>
                  <a:lnTo>
                    <a:pt x="378" y="319"/>
                  </a:lnTo>
                  <a:lnTo>
                    <a:pt x="35" y="386"/>
                  </a:lnTo>
                  <a:lnTo>
                    <a:pt x="0" y="419"/>
                  </a:lnTo>
                  <a:lnTo>
                    <a:pt x="2155" y="3"/>
                  </a:lnTo>
                  <a:lnTo>
                    <a:pt x="21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82"/>
            <p:cNvSpPr>
              <a:spLocks noEditPoints="1"/>
            </p:cNvSpPr>
            <p:nvPr/>
          </p:nvSpPr>
          <p:spPr bwMode="auto">
            <a:xfrm>
              <a:off x="2417763" y="766763"/>
              <a:ext cx="3752850" cy="763588"/>
            </a:xfrm>
            <a:custGeom>
              <a:avLst/>
              <a:gdLst>
                <a:gd name="T0" fmla="*/ 145 w 2364"/>
                <a:gd name="T1" fmla="*/ 397 h 481"/>
                <a:gd name="T2" fmla="*/ 145 w 2364"/>
                <a:gd name="T3" fmla="*/ 397 h 481"/>
                <a:gd name="T4" fmla="*/ 93 w 2364"/>
                <a:gd name="T5" fmla="*/ 406 h 481"/>
                <a:gd name="T6" fmla="*/ 93 w 2364"/>
                <a:gd name="T7" fmla="*/ 406 h 481"/>
                <a:gd name="T8" fmla="*/ 78 w 2364"/>
                <a:gd name="T9" fmla="*/ 410 h 481"/>
                <a:gd name="T10" fmla="*/ 63 w 2364"/>
                <a:gd name="T11" fmla="*/ 415 h 481"/>
                <a:gd name="T12" fmla="*/ 50 w 2364"/>
                <a:gd name="T13" fmla="*/ 421 h 481"/>
                <a:gd name="T14" fmla="*/ 36 w 2364"/>
                <a:gd name="T15" fmla="*/ 430 h 481"/>
                <a:gd name="T16" fmla="*/ 36 w 2364"/>
                <a:gd name="T17" fmla="*/ 430 h 481"/>
                <a:gd name="T18" fmla="*/ 27 w 2364"/>
                <a:gd name="T19" fmla="*/ 437 h 481"/>
                <a:gd name="T20" fmla="*/ 15 w 2364"/>
                <a:gd name="T21" fmla="*/ 447 h 481"/>
                <a:gd name="T22" fmla="*/ 7 w 2364"/>
                <a:gd name="T23" fmla="*/ 455 h 481"/>
                <a:gd name="T24" fmla="*/ 0 w 2364"/>
                <a:gd name="T25" fmla="*/ 466 h 481"/>
                <a:gd name="T26" fmla="*/ 13 w 2364"/>
                <a:gd name="T27" fmla="*/ 481 h 481"/>
                <a:gd name="T28" fmla="*/ 13 w 2364"/>
                <a:gd name="T29" fmla="*/ 481 h 481"/>
                <a:gd name="T30" fmla="*/ 19 w 2364"/>
                <a:gd name="T31" fmla="*/ 472 h 481"/>
                <a:gd name="T32" fmla="*/ 27 w 2364"/>
                <a:gd name="T33" fmla="*/ 465 h 481"/>
                <a:gd name="T34" fmla="*/ 35 w 2364"/>
                <a:gd name="T35" fmla="*/ 458 h 481"/>
                <a:gd name="T36" fmla="*/ 44 w 2364"/>
                <a:gd name="T37" fmla="*/ 450 h 481"/>
                <a:gd name="T38" fmla="*/ 53 w 2364"/>
                <a:gd name="T39" fmla="*/ 446 h 481"/>
                <a:gd name="T40" fmla="*/ 63 w 2364"/>
                <a:gd name="T41" fmla="*/ 441 h 481"/>
                <a:gd name="T42" fmla="*/ 74 w 2364"/>
                <a:gd name="T43" fmla="*/ 437 h 481"/>
                <a:gd name="T44" fmla="*/ 87 w 2364"/>
                <a:gd name="T45" fmla="*/ 433 h 481"/>
                <a:gd name="T46" fmla="*/ 110 w 2364"/>
                <a:gd name="T47" fmla="*/ 430 h 481"/>
                <a:gd name="T48" fmla="*/ 145 w 2364"/>
                <a:gd name="T49" fmla="*/ 397 h 481"/>
                <a:gd name="T50" fmla="*/ 2324 w 2364"/>
                <a:gd name="T51" fmla="*/ 0 h 481"/>
                <a:gd name="T52" fmla="*/ 2324 w 2364"/>
                <a:gd name="T53" fmla="*/ 0 h 481"/>
                <a:gd name="T54" fmla="*/ 2317 w 2364"/>
                <a:gd name="T55" fmla="*/ 1 h 481"/>
                <a:gd name="T56" fmla="*/ 2311 w 2364"/>
                <a:gd name="T57" fmla="*/ 1 h 481"/>
                <a:gd name="T58" fmla="*/ 2306 w 2364"/>
                <a:gd name="T59" fmla="*/ 1 h 481"/>
                <a:gd name="T60" fmla="*/ 2302 w 2364"/>
                <a:gd name="T61" fmla="*/ 2 h 481"/>
                <a:gd name="T62" fmla="*/ 2302 w 2364"/>
                <a:gd name="T63" fmla="*/ 2 h 481"/>
                <a:gd name="T64" fmla="*/ 2299 w 2364"/>
                <a:gd name="T65" fmla="*/ 2 h 481"/>
                <a:gd name="T66" fmla="*/ 2297 w 2364"/>
                <a:gd name="T67" fmla="*/ 2 h 481"/>
                <a:gd name="T68" fmla="*/ 2287 w 2364"/>
                <a:gd name="T69" fmla="*/ 5 h 481"/>
                <a:gd name="T70" fmla="*/ 2287 w 2364"/>
                <a:gd name="T71" fmla="*/ 5 h 481"/>
                <a:gd name="T72" fmla="*/ 2254 w 2364"/>
                <a:gd name="T73" fmla="*/ 11 h 481"/>
                <a:gd name="T74" fmla="*/ 2265 w 2364"/>
                <a:gd name="T75" fmla="*/ 14 h 481"/>
                <a:gd name="T76" fmla="*/ 2311 w 2364"/>
                <a:gd name="T77" fmla="*/ 6 h 481"/>
                <a:gd name="T78" fmla="*/ 2311 w 2364"/>
                <a:gd name="T79" fmla="*/ 6 h 481"/>
                <a:gd name="T80" fmla="*/ 2322 w 2364"/>
                <a:gd name="T81" fmla="*/ 3 h 481"/>
                <a:gd name="T82" fmla="*/ 2333 w 2364"/>
                <a:gd name="T83" fmla="*/ 3 h 481"/>
                <a:gd name="T84" fmla="*/ 2333 w 2364"/>
                <a:gd name="T85" fmla="*/ 3 h 481"/>
                <a:gd name="T86" fmla="*/ 2349 w 2364"/>
                <a:gd name="T87" fmla="*/ 5 h 481"/>
                <a:gd name="T88" fmla="*/ 2364 w 2364"/>
                <a:gd name="T89" fmla="*/ 7 h 481"/>
                <a:gd name="T90" fmla="*/ 2364 w 2364"/>
                <a:gd name="T91" fmla="*/ 7 h 481"/>
                <a:gd name="T92" fmla="*/ 2347 w 2364"/>
                <a:gd name="T93" fmla="*/ 2 h 481"/>
                <a:gd name="T94" fmla="*/ 2329 w 2364"/>
                <a:gd name="T95" fmla="*/ 1 h 481"/>
                <a:gd name="T96" fmla="*/ 2329 w 2364"/>
                <a:gd name="T97" fmla="*/ 1 h 481"/>
                <a:gd name="T98" fmla="*/ 2324 w 2364"/>
                <a:gd name="T9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64" h="481">
                  <a:moveTo>
                    <a:pt x="145" y="397"/>
                  </a:moveTo>
                  <a:lnTo>
                    <a:pt x="145" y="397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78" y="410"/>
                  </a:lnTo>
                  <a:lnTo>
                    <a:pt x="63" y="415"/>
                  </a:lnTo>
                  <a:lnTo>
                    <a:pt x="50" y="421"/>
                  </a:lnTo>
                  <a:lnTo>
                    <a:pt x="36" y="430"/>
                  </a:lnTo>
                  <a:lnTo>
                    <a:pt x="36" y="430"/>
                  </a:lnTo>
                  <a:lnTo>
                    <a:pt x="27" y="437"/>
                  </a:lnTo>
                  <a:lnTo>
                    <a:pt x="15" y="447"/>
                  </a:lnTo>
                  <a:lnTo>
                    <a:pt x="7" y="455"/>
                  </a:lnTo>
                  <a:lnTo>
                    <a:pt x="0" y="466"/>
                  </a:lnTo>
                  <a:lnTo>
                    <a:pt x="13" y="481"/>
                  </a:lnTo>
                  <a:lnTo>
                    <a:pt x="13" y="481"/>
                  </a:lnTo>
                  <a:lnTo>
                    <a:pt x="19" y="472"/>
                  </a:lnTo>
                  <a:lnTo>
                    <a:pt x="27" y="465"/>
                  </a:lnTo>
                  <a:lnTo>
                    <a:pt x="35" y="458"/>
                  </a:lnTo>
                  <a:lnTo>
                    <a:pt x="44" y="450"/>
                  </a:lnTo>
                  <a:lnTo>
                    <a:pt x="53" y="446"/>
                  </a:lnTo>
                  <a:lnTo>
                    <a:pt x="63" y="441"/>
                  </a:lnTo>
                  <a:lnTo>
                    <a:pt x="74" y="437"/>
                  </a:lnTo>
                  <a:lnTo>
                    <a:pt x="87" y="433"/>
                  </a:lnTo>
                  <a:lnTo>
                    <a:pt x="110" y="430"/>
                  </a:lnTo>
                  <a:lnTo>
                    <a:pt x="145" y="397"/>
                  </a:lnTo>
                  <a:close/>
                  <a:moveTo>
                    <a:pt x="2324" y="0"/>
                  </a:moveTo>
                  <a:lnTo>
                    <a:pt x="2324" y="0"/>
                  </a:lnTo>
                  <a:lnTo>
                    <a:pt x="2317" y="1"/>
                  </a:lnTo>
                  <a:lnTo>
                    <a:pt x="2311" y="1"/>
                  </a:lnTo>
                  <a:lnTo>
                    <a:pt x="2306" y="1"/>
                  </a:lnTo>
                  <a:lnTo>
                    <a:pt x="2302" y="2"/>
                  </a:lnTo>
                  <a:lnTo>
                    <a:pt x="2302" y="2"/>
                  </a:lnTo>
                  <a:lnTo>
                    <a:pt x="2299" y="2"/>
                  </a:lnTo>
                  <a:lnTo>
                    <a:pt x="2297" y="2"/>
                  </a:lnTo>
                  <a:lnTo>
                    <a:pt x="2287" y="5"/>
                  </a:lnTo>
                  <a:lnTo>
                    <a:pt x="2287" y="5"/>
                  </a:lnTo>
                  <a:lnTo>
                    <a:pt x="2254" y="11"/>
                  </a:lnTo>
                  <a:lnTo>
                    <a:pt x="2265" y="14"/>
                  </a:lnTo>
                  <a:lnTo>
                    <a:pt x="2311" y="6"/>
                  </a:lnTo>
                  <a:lnTo>
                    <a:pt x="2311" y="6"/>
                  </a:lnTo>
                  <a:lnTo>
                    <a:pt x="2322" y="3"/>
                  </a:lnTo>
                  <a:lnTo>
                    <a:pt x="2333" y="3"/>
                  </a:lnTo>
                  <a:lnTo>
                    <a:pt x="2333" y="3"/>
                  </a:lnTo>
                  <a:lnTo>
                    <a:pt x="2349" y="5"/>
                  </a:lnTo>
                  <a:lnTo>
                    <a:pt x="2364" y="7"/>
                  </a:lnTo>
                  <a:lnTo>
                    <a:pt x="2364" y="7"/>
                  </a:lnTo>
                  <a:lnTo>
                    <a:pt x="2347" y="2"/>
                  </a:lnTo>
                  <a:lnTo>
                    <a:pt x="2329" y="1"/>
                  </a:lnTo>
                  <a:lnTo>
                    <a:pt x="2329" y="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2E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83"/>
            <p:cNvSpPr/>
            <p:nvPr/>
          </p:nvSpPr>
          <p:spPr bwMode="auto">
            <a:xfrm>
              <a:off x="2417763" y="1397000"/>
              <a:ext cx="230188" cy="133350"/>
            </a:xfrm>
            <a:custGeom>
              <a:avLst/>
              <a:gdLst>
                <a:gd name="T0" fmla="*/ 145 w 145"/>
                <a:gd name="T1" fmla="*/ 0 h 84"/>
                <a:gd name="T2" fmla="*/ 145 w 145"/>
                <a:gd name="T3" fmla="*/ 0 h 84"/>
                <a:gd name="T4" fmla="*/ 93 w 145"/>
                <a:gd name="T5" fmla="*/ 9 h 84"/>
                <a:gd name="T6" fmla="*/ 93 w 145"/>
                <a:gd name="T7" fmla="*/ 9 h 84"/>
                <a:gd name="T8" fmla="*/ 78 w 145"/>
                <a:gd name="T9" fmla="*/ 13 h 84"/>
                <a:gd name="T10" fmla="*/ 63 w 145"/>
                <a:gd name="T11" fmla="*/ 18 h 84"/>
                <a:gd name="T12" fmla="*/ 50 w 145"/>
                <a:gd name="T13" fmla="*/ 24 h 84"/>
                <a:gd name="T14" fmla="*/ 36 w 145"/>
                <a:gd name="T15" fmla="*/ 33 h 84"/>
                <a:gd name="T16" fmla="*/ 36 w 145"/>
                <a:gd name="T17" fmla="*/ 33 h 84"/>
                <a:gd name="T18" fmla="*/ 27 w 145"/>
                <a:gd name="T19" fmla="*/ 40 h 84"/>
                <a:gd name="T20" fmla="*/ 15 w 145"/>
                <a:gd name="T21" fmla="*/ 50 h 84"/>
                <a:gd name="T22" fmla="*/ 7 w 145"/>
                <a:gd name="T23" fmla="*/ 58 h 84"/>
                <a:gd name="T24" fmla="*/ 0 w 145"/>
                <a:gd name="T25" fmla="*/ 69 h 84"/>
                <a:gd name="T26" fmla="*/ 13 w 145"/>
                <a:gd name="T27" fmla="*/ 84 h 84"/>
                <a:gd name="T28" fmla="*/ 13 w 145"/>
                <a:gd name="T29" fmla="*/ 84 h 84"/>
                <a:gd name="T30" fmla="*/ 19 w 145"/>
                <a:gd name="T31" fmla="*/ 75 h 84"/>
                <a:gd name="T32" fmla="*/ 27 w 145"/>
                <a:gd name="T33" fmla="*/ 68 h 84"/>
                <a:gd name="T34" fmla="*/ 35 w 145"/>
                <a:gd name="T35" fmla="*/ 61 h 84"/>
                <a:gd name="T36" fmla="*/ 44 w 145"/>
                <a:gd name="T37" fmla="*/ 53 h 84"/>
                <a:gd name="T38" fmla="*/ 53 w 145"/>
                <a:gd name="T39" fmla="*/ 49 h 84"/>
                <a:gd name="T40" fmla="*/ 63 w 145"/>
                <a:gd name="T41" fmla="*/ 44 h 84"/>
                <a:gd name="T42" fmla="*/ 74 w 145"/>
                <a:gd name="T43" fmla="*/ 40 h 84"/>
                <a:gd name="T44" fmla="*/ 87 w 145"/>
                <a:gd name="T45" fmla="*/ 36 h 84"/>
                <a:gd name="T46" fmla="*/ 110 w 145"/>
                <a:gd name="T47" fmla="*/ 33 h 84"/>
                <a:gd name="T48" fmla="*/ 145 w 145"/>
                <a:gd name="T4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84">
                  <a:moveTo>
                    <a:pt x="145" y="0"/>
                  </a:moveTo>
                  <a:lnTo>
                    <a:pt x="145" y="0"/>
                  </a:lnTo>
                  <a:lnTo>
                    <a:pt x="93" y="9"/>
                  </a:lnTo>
                  <a:lnTo>
                    <a:pt x="93" y="9"/>
                  </a:lnTo>
                  <a:lnTo>
                    <a:pt x="78" y="13"/>
                  </a:lnTo>
                  <a:lnTo>
                    <a:pt x="63" y="18"/>
                  </a:lnTo>
                  <a:lnTo>
                    <a:pt x="50" y="2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27" y="40"/>
                  </a:lnTo>
                  <a:lnTo>
                    <a:pt x="15" y="50"/>
                  </a:lnTo>
                  <a:lnTo>
                    <a:pt x="7" y="58"/>
                  </a:lnTo>
                  <a:lnTo>
                    <a:pt x="0" y="69"/>
                  </a:lnTo>
                  <a:lnTo>
                    <a:pt x="13" y="84"/>
                  </a:lnTo>
                  <a:lnTo>
                    <a:pt x="13" y="84"/>
                  </a:lnTo>
                  <a:lnTo>
                    <a:pt x="19" y="75"/>
                  </a:lnTo>
                  <a:lnTo>
                    <a:pt x="27" y="68"/>
                  </a:lnTo>
                  <a:lnTo>
                    <a:pt x="35" y="61"/>
                  </a:lnTo>
                  <a:lnTo>
                    <a:pt x="44" y="53"/>
                  </a:lnTo>
                  <a:lnTo>
                    <a:pt x="53" y="49"/>
                  </a:lnTo>
                  <a:lnTo>
                    <a:pt x="63" y="44"/>
                  </a:lnTo>
                  <a:lnTo>
                    <a:pt x="74" y="40"/>
                  </a:lnTo>
                  <a:lnTo>
                    <a:pt x="87" y="36"/>
                  </a:lnTo>
                  <a:lnTo>
                    <a:pt x="110" y="33"/>
                  </a:lnTo>
                  <a:lnTo>
                    <a:pt x="1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84"/>
            <p:cNvSpPr/>
            <p:nvPr/>
          </p:nvSpPr>
          <p:spPr bwMode="auto">
            <a:xfrm>
              <a:off x="5995988" y="766763"/>
              <a:ext cx="174625" cy="22225"/>
            </a:xfrm>
            <a:custGeom>
              <a:avLst/>
              <a:gdLst>
                <a:gd name="T0" fmla="*/ 70 w 110"/>
                <a:gd name="T1" fmla="*/ 0 h 14"/>
                <a:gd name="T2" fmla="*/ 70 w 110"/>
                <a:gd name="T3" fmla="*/ 0 h 14"/>
                <a:gd name="T4" fmla="*/ 63 w 110"/>
                <a:gd name="T5" fmla="*/ 1 h 14"/>
                <a:gd name="T6" fmla="*/ 57 w 110"/>
                <a:gd name="T7" fmla="*/ 1 h 14"/>
                <a:gd name="T8" fmla="*/ 52 w 110"/>
                <a:gd name="T9" fmla="*/ 1 h 14"/>
                <a:gd name="T10" fmla="*/ 48 w 110"/>
                <a:gd name="T11" fmla="*/ 2 h 14"/>
                <a:gd name="T12" fmla="*/ 48 w 110"/>
                <a:gd name="T13" fmla="*/ 2 h 14"/>
                <a:gd name="T14" fmla="*/ 45 w 110"/>
                <a:gd name="T15" fmla="*/ 2 h 14"/>
                <a:gd name="T16" fmla="*/ 43 w 110"/>
                <a:gd name="T17" fmla="*/ 2 h 14"/>
                <a:gd name="T18" fmla="*/ 33 w 110"/>
                <a:gd name="T19" fmla="*/ 5 h 14"/>
                <a:gd name="T20" fmla="*/ 33 w 110"/>
                <a:gd name="T21" fmla="*/ 5 h 14"/>
                <a:gd name="T22" fmla="*/ 0 w 110"/>
                <a:gd name="T23" fmla="*/ 11 h 14"/>
                <a:gd name="T24" fmla="*/ 11 w 110"/>
                <a:gd name="T25" fmla="*/ 14 h 14"/>
                <a:gd name="T26" fmla="*/ 57 w 110"/>
                <a:gd name="T27" fmla="*/ 6 h 14"/>
                <a:gd name="T28" fmla="*/ 57 w 110"/>
                <a:gd name="T29" fmla="*/ 6 h 14"/>
                <a:gd name="T30" fmla="*/ 68 w 110"/>
                <a:gd name="T31" fmla="*/ 3 h 14"/>
                <a:gd name="T32" fmla="*/ 79 w 110"/>
                <a:gd name="T33" fmla="*/ 3 h 14"/>
                <a:gd name="T34" fmla="*/ 79 w 110"/>
                <a:gd name="T35" fmla="*/ 3 h 14"/>
                <a:gd name="T36" fmla="*/ 95 w 110"/>
                <a:gd name="T37" fmla="*/ 5 h 14"/>
                <a:gd name="T38" fmla="*/ 110 w 110"/>
                <a:gd name="T39" fmla="*/ 7 h 14"/>
                <a:gd name="T40" fmla="*/ 110 w 110"/>
                <a:gd name="T41" fmla="*/ 7 h 14"/>
                <a:gd name="T42" fmla="*/ 93 w 110"/>
                <a:gd name="T43" fmla="*/ 2 h 14"/>
                <a:gd name="T44" fmla="*/ 75 w 110"/>
                <a:gd name="T45" fmla="*/ 1 h 14"/>
                <a:gd name="T46" fmla="*/ 75 w 110"/>
                <a:gd name="T47" fmla="*/ 1 h 14"/>
                <a:gd name="T48" fmla="*/ 70 w 110"/>
                <a:gd name="T4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14">
                  <a:moveTo>
                    <a:pt x="70" y="0"/>
                  </a:moveTo>
                  <a:lnTo>
                    <a:pt x="70" y="0"/>
                  </a:lnTo>
                  <a:lnTo>
                    <a:pt x="63" y="1"/>
                  </a:lnTo>
                  <a:lnTo>
                    <a:pt x="57" y="1"/>
                  </a:lnTo>
                  <a:lnTo>
                    <a:pt x="52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0" y="11"/>
                  </a:lnTo>
                  <a:lnTo>
                    <a:pt x="11" y="14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8" y="3"/>
                  </a:lnTo>
                  <a:lnTo>
                    <a:pt x="79" y="3"/>
                  </a:lnTo>
                  <a:lnTo>
                    <a:pt x="79" y="3"/>
                  </a:lnTo>
                  <a:lnTo>
                    <a:pt x="95" y="5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93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85"/>
            <p:cNvSpPr>
              <a:spLocks noEditPoints="1"/>
            </p:cNvSpPr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619 w 2714"/>
                <a:gd name="T1" fmla="*/ 1618 h 2055"/>
                <a:gd name="T2" fmla="*/ 2274 w 2714"/>
                <a:gd name="T3" fmla="*/ 11 h 2055"/>
                <a:gd name="T4" fmla="*/ 72 w 2714"/>
                <a:gd name="T5" fmla="*/ 438 h 2055"/>
                <a:gd name="T6" fmla="*/ 28 w 2714"/>
                <a:gd name="T7" fmla="*/ 469 h 2055"/>
                <a:gd name="T8" fmla="*/ 6 w 2714"/>
                <a:gd name="T9" fmla="*/ 509 h 2055"/>
                <a:gd name="T10" fmla="*/ 2 w 2714"/>
                <a:gd name="T11" fmla="*/ 567 h 2055"/>
                <a:gd name="T12" fmla="*/ 281 w 2714"/>
                <a:gd name="T13" fmla="*/ 1990 h 2055"/>
                <a:gd name="T14" fmla="*/ 311 w 2714"/>
                <a:gd name="T15" fmla="*/ 2029 h 2055"/>
                <a:gd name="T16" fmla="*/ 355 w 2714"/>
                <a:gd name="T17" fmla="*/ 2051 h 2055"/>
                <a:gd name="T18" fmla="*/ 396 w 2714"/>
                <a:gd name="T19" fmla="*/ 2055 h 2055"/>
                <a:gd name="T20" fmla="*/ 1391 w 2714"/>
                <a:gd name="T21" fmla="*/ 1862 h 2055"/>
                <a:gd name="T22" fmla="*/ 2281 w 2714"/>
                <a:gd name="T23" fmla="*/ 1685 h 2055"/>
                <a:gd name="T24" fmla="*/ 1893 w 2714"/>
                <a:gd name="T25" fmla="*/ 1756 h 2055"/>
                <a:gd name="T26" fmla="*/ 1099 w 2714"/>
                <a:gd name="T27" fmla="*/ 1900 h 2055"/>
                <a:gd name="T28" fmla="*/ 464 w 2714"/>
                <a:gd name="T29" fmla="*/ 2013 h 2055"/>
                <a:gd name="T30" fmla="*/ 414 w 2714"/>
                <a:gd name="T31" fmla="*/ 2023 h 2055"/>
                <a:gd name="T32" fmla="*/ 413 w 2714"/>
                <a:gd name="T33" fmla="*/ 2023 h 2055"/>
                <a:gd name="T34" fmla="*/ 399 w 2714"/>
                <a:gd name="T35" fmla="*/ 2024 h 2055"/>
                <a:gd name="T36" fmla="*/ 377 w 2714"/>
                <a:gd name="T37" fmla="*/ 2021 h 2055"/>
                <a:gd name="T38" fmla="*/ 338 w 2714"/>
                <a:gd name="T39" fmla="*/ 2003 h 2055"/>
                <a:gd name="T40" fmla="*/ 315 w 2714"/>
                <a:gd name="T41" fmla="*/ 1976 h 2055"/>
                <a:gd name="T42" fmla="*/ 305 w 2714"/>
                <a:gd name="T43" fmla="*/ 1952 h 2055"/>
                <a:gd name="T44" fmla="*/ 284 w 2714"/>
                <a:gd name="T45" fmla="*/ 1835 h 2055"/>
                <a:gd name="T46" fmla="*/ 120 w 2714"/>
                <a:gd name="T47" fmla="*/ 940 h 2055"/>
                <a:gd name="T48" fmla="*/ 50 w 2714"/>
                <a:gd name="T49" fmla="*/ 567 h 2055"/>
                <a:gd name="T50" fmla="*/ 48 w 2714"/>
                <a:gd name="T51" fmla="*/ 556 h 2055"/>
                <a:gd name="T52" fmla="*/ 49 w 2714"/>
                <a:gd name="T53" fmla="*/ 542 h 2055"/>
                <a:gd name="T54" fmla="*/ 58 w 2714"/>
                <a:gd name="T55" fmla="*/ 514 h 2055"/>
                <a:gd name="T56" fmla="*/ 77 w 2714"/>
                <a:gd name="T57" fmla="*/ 488 h 2055"/>
                <a:gd name="T58" fmla="*/ 114 w 2714"/>
                <a:gd name="T59" fmla="*/ 471 h 2055"/>
                <a:gd name="T60" fmla="*/ 1208 w 2714"/>
                <a:gd name="T61" fmla="*/ 254 h 2055"/>
                <a:gd name="T62" fmla="*/ 2222 w 2714"/>
                <a:gd name="T63" fmla="*/ 46 h 2055"/>
                <a:gd name="T64" fmla="*/ 2313 w 2714"/>
                <a:gd name="T65" fmla="*/ 26 h 2055"/>
                <a:gd name="T66" fmla="*/ 2329 w 2714"/>
                <a:gd name="T67" fmla="*/ 25 h 2055"/>
                <a:gd name="T68" fmla="*/ 2338 w 2714"/>
                <a:gd name="T69" fmla="*/ 25 h 2055"/>
                <a:gd name="T70" fmla="*/ 2371 w 2714"/>
                <a:gd name="T71" fmla="*/ 31 h 2055"/>
                <a:gd name="T72" fmla="*/ 2418 w 2714"/>
                <a:gd name="T73" fmla="*/ 68 h 2055"/>
                <a:gd name="T74" fmla="*/ 2436 w 2714"/>
                <a:gd name="T75" fmla="*/ 108 h 2055"/>
                <a:gd name="T76" fmla="*/ 2556 w 2714"/>
                <a:gd name="T77" fmla="*/ 696 h 2055"/>
                <a:gd name="T78" fmla="*/ 2681 w 2714"/>
                <a:gd name="T79" fmla="*/ 1323 h 2055"/>
                <a:gd name="T80" fmla="*/ 2714 w 2714"/>
                <a:gd name="T81" fmla="*/ 1497 h 2055"/>
                <a:gd name="T82" fmla="*/ 2712 w 2714"/>
                <a:gd name="T83" fmla="*/ 1518 h 2055"/>
                <a:gd name="T84" fmla="*/ 2705 w 2714"/>
                <a:gd name="T85" fmla="*/ 1550 h 2055"/>
                <a:gd name="T86" fmla="*/ 2681 w 2714"/>
                <a:gd name="T87" fmla="*/ 1587 h 2055"/>
                <a:gd name="T88" fmla="*/ 2654 w 2714"/>
                <a:gd name="T89" fmla="*/ 1606 h 2055"/>
                <a:gd name="T90" fmla="*/ 2633 w 2714"/>
                <a:gd name="T91" fmla="*/ 1615 h 2055"/>
                <a:gd name="T92" fmla="*/ 2625 w 2714"/>
                <a:gd name="T93" fmla="*/ 1617 h 2055"/>
                <a:gd name="T94" fmla="*/ 2641 w 2714"/>
                <a:gd name="T95" fmla="*/ 1612 h 2055"/>
                <a:gd name="T96" fmla="*/ 2666 w 2714"/>
                <a:gd name="T97" fmla="*/ 1598 h 2055"/>
                <a:gd name="T98" fmla="*/ 2694 w 2714"/>
                <a:gd name="T99" fmla="*/ 1571 h 2055"/>
                <a:gd name="T100" fmla="*/ 2712 w 2714"/>
                <a:gd name="T101" fmla="*/ 1525 h 2055"/>
                <a:gd name="T102" fmla="*/ 2714 w 2714"/>
                <a:gd name="T103" fmla="*/ 1505 h 2055"/>
                <a:gd name="T104" fmla="*/ 2709 w 2714"/>
                <a:gd name="T105" fmla="*/ 1467 h 2055"/>
                <a:gd name="T106" fmla="*/ 2608 w 2714"/>
                <a:gd name="T107" fmla="*/ 934 h 2055"/>
                <a:gd name="T108" fmla="*/ 2464 w 2714"/>
                <a:gd name="T109" fmla="*/ 141 h 2055"/>
                <a:gd name="T110" fmla="*/ 2451 w 2714"/>
                <a:gd name="T111" fmla="*/ 82 h 2055"/>
                <a:gd name="T112" fmla="*/ 2432 w 2714"/>
                <a:gd name="T113" fmla="*/ 46 h 2055"/>
                <a:gd name="T114" fmla="*/ 2390 w 2714"/>
                <a:gd name="T115" fmla="*/ 11 h 2055"/>
                <a:gd name="T116" fmla="*/ 2358 w 2714"/>
                <a:gd name="T117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14" h="2055">
                  <a:moveTo>
                    <a:pt x="2619" y="1618"/>
                  </a:move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19" y="1618"/>
                  </a:lnTo>
                  <a:close/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rgbClr val="1A3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86"/>
            <p:cNvSpPr>
              <a:spLocks noChangeArrowheads="1"/>
            </p:cNvSpPr>
            <p:nvPr/>
          </p:nvSpPr>
          <p:spPr bwMode="auto">
            <a:xfrm>
              <a:off x="6561138" y="3340100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7"/>
            <p:cNvSpPr/>
            <p:nvPr/>
          </p:nvSpPr>
          <p:spPr bwMode="auto">
            <a:xfrm>
              <a:off x="2403476" y="771525"/>
              <a:ext cx="4308475" cy="3262313"/>
            </a:xfrm>
            <a:custGeom>
              <a:avLst/>
              <a:gdLst>
                <a:gd name="T0" fmla="*/ 2274 w 2714"/>
                <a:gd name="T1" fmla="*/ 11 h 2055"/>
                <a:gd name="T2" fmla="*/ 72 w 2714"/>
                <a:gd name="T3" fmla="*/ 438 h 2055"/>
                <a:gd name="T4" fmla="*/ 28 w 2714"/>
                <a:gd name="T5" fmla="*/ 469 h 2055"/>
                <a:gd name="T6" fmla="*/ 6 w 2714"/>
                <a:gd name="T7" fmla="*/ 509 h 2055"/>
                <a:gd name="T8" fmla="*/ 2 w 2714"/>
                <a:gd name="T9" fmla="*/ 567 h 2055"/>
                <a:gd name="T10" fmla="*/ 281 w 2714"/>
                <a:gd name="T11" fmla="*/ 1990 h 2055"/>
                <a:gd name="T12" fmla="*/ 311 w 2714"/>
                <a:gd name="T13" fmla="*/ 2029 h 2055"/>
                <a:gd name="T14" fmla="*/ 355 w 2714"/>
                <a:gd name="T15" fmla="*/ 2051 h 2055"/>
                <a:gd name="T16" fmla="*/ 396 w 2714"/>
                <a:gd name="T17" fmla="*/ 2055 h 2055"/>
                <a:gd name="T18" fmla="*/ 1391 w 2714"/>
                <a:gd name="T19" fmla="*/ 1862 h 2055"/>
                <a:gd name="T20" fmla="*/ 2281 w 2714"/>
                <a:gd name="T21" fmla="*/ 1685 h 2055"/>
                <a:gd name="T22" fmla="*/ 1893 w 2714"/>
                <a:gd name="T23" fmla="*/ 1756 h 2055"/>
                <a:gd name="T24" fmla="*/ 1099 w 2714"/>
                <a:gd name="T25" fmla="*/ 1900 h 2055"/>
                <a:gd name="T26" fmla="*/ 464 w 2714"/>
                <a:gd name="T27" fmla="*/ 2013 h 2055"/>
                <a:gd name="T28" fmla="*/ 414 w 2714"/>
                <a:gd name="T29" fmla="*/ 2023 h 2055"/>
                <a:gd name="T30" fmla="*/ 413 w 2714"/>
                <a:gd name="T31" fmla="*/ 2023 h 2055"/>
                <a:gd name="T32" fmla="*/ 399 w 2714"/>
                <a:gd name="T33" fmla="*/ 2024 h 2055"/>
                <a:gd name="T34" fmla="*/ 377 w 2714"/>
                <a:gd name="T35" fmla="*/ 2021 h 2055"/>
                <a:gd name="T36" fmla="*/ 338 w 2714"/>
                <a:gd name="T37" fmla="*/ 2003 h 2055"/>
                <a:gd name="T38" fmla="*/ 315 w 2714"/>
                <a:gd name="T39" fmla="*/ 1976 h 2055"/>
                <a:gd name="T40" fmla="*/ 305 w 2714"/>
                <a:gd name="T41" fmla="*/ 1952 h 2055"/>
                <a:gd name="T42" fmla="*/ 284 w 2714"/>
                <a:gd name="T43" fmla="*/ 1835 h 2055"/>
                <a:gd name="T44" fmla="*/ 120 w 2714"/>
                <a:gd name="T45" fmla="*/ 940 h 2055"/>
                <a:gd name="T46" fmla="*/ 50 w 2714"/>
                <a:gd name="T47" fmla="*/ 567 h 2055"/>
                <a:gd name="T48" fmla="*/ 48 w 2714"/>
                <a:gd name="T49" fmla="*/ 556 h 2055"/>
                <a:gd name="T50" fmla="*/ 49 w 2714"/>
                <a:gd name="T51" fmla="*/ 542 h 2055"/>
                <a:gd name="T52" fmla="*/ 58 w 2714"/>
                <a:gd name="T53" fmla="*/ 514 h 2055"/>
                <a:gd name="T54" fmla="*/ 77 w 2714"/>
                <a:gd name="T55" fmla="*/ 488 h 2055"/>
                <a:gd name="T56" fmla="*/ 114 w 2714"/>
                <a:gd name="T57" fmla="*/ 471 h 2055"/>
                <a:gd name="T58" fmla="*/ 1208 w 2714"/>
                <a:gd name="T59" fmla="*/ 254 h 2055"/>
                <a:gd name="T60" fmla="*/ 2222 w 2714"/>
                <a:gd name="T61" fmla="*/ 46 h 2055"/>
                <a:gd name="T62" fmla="*/ 2313 w 2714"/>
                <a:gd name="T63" fmla="*/ 26 h 2055"/>
                <a:gd name="T64" fmla="*/ 2329 w 2714"/>
                <a:gd name="T65" fmla="*/ 25 h 2055"/>
                <a:gd name="T66" fmla="*/ 2338 w 2714"/>
                <a:gd name="T67" fmla="*/ 25 h 2055"/>
                <a:gd name="T68" fmla="*/ 2371 w 2714"/>
                <a:gd name="T69" fmla="*/ 31 h 2055"/>
                <a:gd name="T70" fmla="*/ 2418 w 2714"/>
                <a:gd name="T71" fmla="*/ 68 h 2055"/>
                <a:gd name="T72" fmla="*/ 2436 w 2714"/>
                <a:gd name="T73" fmla="*/ 108 h 2055"/>
                <a:gd name="T74" fmla="*/ 2556 w 2714"/>
                <a:gd name="T75" fmla="*/ 696 h 2055"/>
                <a:gd name="T76" fmla="*/ 2681 w 2714"/>
                <a:gd name="T77" fmla="*/ 1323 h 2055"/>
                <a:gd name="T78" fmla="*/ 2714 w 2714"/>
                <a:gd name="T79" fmla="*/ 1497 h 2055"/>
                <a:gd name="T80" fmla="*/ 2712 w 2714"/>
                <a:gd name="T81" fmla="*/ 1518 h 2055"/>
                <a:gd name="T82" fmla="*/ 2705 w 2714"/>
                <a:gd name="T83" fmla="*/ 1550 h 2055"/>
                <a:gd name="T84" fmla="*/ 2681 w 2714"/>
                <a:gd name="T85" fmla="*/ 1587 h 2055"/>
                <a:gd name="T86" fmla="*/ 2654 w 2714"/>
                <a:gd name="T87" fmla="*/ 1606 h 2055"/>
                <a:gd name="T88" fmla="*/ 2633 w 2714"/>
                <a:gd name="T89" fmla="*/ 1615 h 2055"/>
                <a:gd name="T90" fmla="*/ 2625 w 2714"/>
                <a:gd name="T91" fmla="*/ 1617 h 2055"/>
                <a:gd name="T92" fmla="*/ 2641 w 2714"/>
                <a:gd name="T93" fmla="*/ 1612 h 2055"/>
                <a:gd name="T94" fmla="*/ 2666 w 2714"/>
                <a:gd name="T95" fmla="*/ 1598 h 2055"/>
                <a:gd name="T96" fmla="*/ 2694 w 2714"/>
                <a:gd name="T97" fmla="*/ 1571 h 2055"/>
                <a:gd name="T98" fmla="*/ 2712 w 2714"/>
                <a:gd name="T99" fmla="*/ 1525 h 2055"/>
                <a:gd name="T100" fmla="*/ 2714 w 2714"/>
                <a:gd name="T101" fmla="*/ 1505 h 2055"/>
                <a:gd name="T102" fmla="*/ 2709 w 2714"/>
                <a:gd name="T103" fmla="*/ 1467 h 2055"/>
                <a:gd name="T104" fmla="*/ 2608 w 2714"/>
                <a:gd name="T105" fmla="*/ 934 h 2055"/>
                <a:gd name="T106" fmla="*/ 2464 w 2714"/>
                <a:gd name="T107" fmla="*/ 141 h 2055"/>
                <a:gd name="T108" fmla="*/ 2451 w 2714"/>
                <a:gd name="T109" fmla="*/ 82 h 2055"/>
                <a:gd name="T110" fmla="*/ 2432 w 2714"/>
                <a:gd name="T111" fmla="*/ 46 h 2055"/>
                <a:gd name="T112" fmla="*/ 2390 w 2714"/>
                <a:gd name="T113" fmla="*/ 11 h 2055"/>
                <a:gd name="T114" fmla="*/ 2358 w 2714"/>
                <a:gd name="T115" fmla="*/ 2 h 2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4" h="2055">
                  <a:moveTo>
                    <a:pt x="2342" y="0"/>
                  </a:moveTo>
                  <a:lnTo>
                    <a:pt x="2342" y="0"/>
                  </a:lnTo>
                  <a:lnTo>
                    <a:pt x="2331" y="0"/>
                  </a:lnTo>
                  <a:lnTo>
                    <a:pt x="2320" y="3"/>
                  </a:lnTo>
                  <a:lnTo>
                    <a:pt x="2274" y="11"/>
                  </a:lnTo>
                  <a:lnTo>
                    <a:pt x="119" y="427"/>
                  </a:lnTo>
                  <a:lnTo>
                    <a:pt x="96" y="430"/>
                  </a:lnTo>
                  <a:lnTo>
                    <a:pt x="96" y="430"/>
                  </a:lnTo>
                  <a:lnTo>
                    <a:pt x="83" y="434"/>
                  </a:lnTo>
                  <a:lnTo>
                    <a:pt x="72" y="438"/>
                  </a:lnTo>
                  <a:lnTo>
                    <a:pt x="62" y="443"/>
                  </a:lnTo>
                  <a:lnTo>
                    <a:pt x="53" y="447"/>
                  </a:lnTo>
                  <a:lnTo>
                    <a:pt x="44" y="455"/>
                  </a:lnTo>
                  <a:lnTo>
                    <a:pt x="36" y="462"/>
                  </a:lnTo>
                  <a:lnTo>
                    <a:pt x="28" y="469"/>
                  </a:lnTo>
                  <a:lnTo>
                    <a:pt x="22" y="478"/>
                  </a:lnTo>
                  <a:lnTo>
                    <a:pt x="22" y="478"/>
                  </a:lnTo>
                  <a:lnTo>
                    <a:pt x="16" y="488"/>
                  </a:lnTo>
                  <a:lnTo>
                    <a:pt x="10" y="498"/>
                  </a:lnTo>
                  <a:lnTo>
                    <a:pt x="6" y="509"/>
                  </a:lnTo>
                  <a:lnTo>
                    <a:pt x="2" y="520"/>
                  </a:lnTo>
                  <a:lnTo>
                    <a:pt x="1" y="532"/>
                  </a:lnTo>
                  <a:lnTo>
                    <a:pt x="0" y="543"/>
                  </a:lnTo>
                  <a:lnTo>
                    <a:pt x="0" y="555"/>
                  </a:lnTo>
                  <a:lnTo>
                    <a:pt x="2" y="567"/>
                  </a:lnTo>
                  <a:lnTo>
                    <a:pt x="271" y="1960"/>
                  </a:lnTo>
                  <a:lnTo>
                    <a:pt x="271" y="1960"/>
                  </a:lnTo>
                  <a:lnTo>
                    <a:pt x="273" y="1970"/>
                  </a:lnTo>
                  <a:lnTo>
                    <a:pt x="276" y="1980"/>
                  </a:lnTo>
                  <a:lnTo>
                    <a:pt x="281" y="1990"/>
                  </a:lnTo>
                  <a:lnTo>
                    <a:pt x="285" y="1998"/>
                  </a:lnTo>
                  <a:lnTo>
                    <a:pt x="290" y="2007"/>
                  </a:lnTo>
                  <a:lnTo>
                    <a:pt x="296" y="2015"/>
                  </a:lnTo>
                  <a:lnTo>
                    <a:pt x="304" y="2021"/>
                  </a:lnTo>
                  <a:lnTo>
                    <a:pt x="311" y="2029"/>
                  </a:lnTo>
                  <a:lnTo>
                    <a:pt x="320" y="2035"/>
                  </a:lnTo>
                  <a:lnTo>
                    <a:pt x="327" y="2040"/>
                  </a:lnTo>
                  <a:lnTo>
                    <a:pt x="337" y="2045"/>
                  </a:lnTo>
                  <a:lnTo>
                    <a:pt x="345" y="2048"/>
                  </a:lnTo>
                  <a:lnTo>
                    <a:pt x="355" y="2051"/>
                  </a:lnTo>
                  <a:lnTo>
                    <a:pt x="365" y="2053"/>
                  </a:lnTo>
                  <a:lnTo>
                    <a:pt x="375" y="2055"/>
                  </a:lnTo>
                  <a:lnTo>
                    <a:pt x="385" y="2055"/>
                  </a:lnTo>
                  <a:lnTo>
                    <a:pt x="385" y="2055"/>
                  </a:lnTo>
                  <a:lnTo>
                    <a:pt x="396" y="2055"/>
                  </a:lnTo>
                  <a:lnTo>
                    <a:pt x="408" y="2053"/>
                  </a:lnTo>
                  <a:lnTo>
                    <a:pt x="1311" y="1879"/>
                  </a:lnTo>
                  <a:lnTo>
                    <a:pt x="1311" y="1879"/>
                  </a:lnTo>
                  <a:lnTo>
                    <a:pt x="1391" y="1862"/>
                  </a:lnTo>
                  <a:lnTo>
                    <a:pt x="1391" y="1862"/>
                  </a:lnTo>
                  <a:lnTo>
                    <a:pt x="1655" y="1808"/>
                  </a:lnTo>
                  <a:lnTo>
                    <a:pt x="1894" y="1761"/>
                  </a:lnTo>
                  <a:lnTo>
                    <a:pt x="1894" y="1761"/>
                  </a:lnTo>
                  <a:lnTo>
                    <a:pt x="2281" y="1685"/>
                  </a:lnTo>
                  <a:lnTo>
                    <a:pt x="2281" y="1685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281" y="1683"/>
                  </a:lnTo>
                  <a:lnTo>
                    <a:pt x="2281" y="1683"/>
                  </a:lnTo>
                  <a:lnTo>
                    <a:pt x="1893" y="1756"/>
                  </a:lnTo>
                  <a:lnTo>
                    <a:pt x="1893" y="1756"/>
                  </a:lnTo>
                  <a:lnTo>
                    <a:pt x="1653" y="1800"/>
                  </a:lnTo>
                  <a:lnTo>
                    <a:pt x="1388" y="1848"/>
                  </a:lnTo>
                  <a:lnTo>
                    <a:pt x="1388" y="1848"/>
                  </a:lnTo>
                  <a:lnTo>
                    <a:pt x="1099" y="1900"/>
                  </a:lnTo>
                  <a:lnTo>
                    <a:pt x="1099" y="1900"/>
                  </a:lnTo>
                  <a:lnTo>
                    <a:pt x="790" y="1955"/>
                  </a:lnTo>
                  <a:lnTo>
                    <a:pt x="790" y="1955"/>
                  </a:lnTo>
                  <a:lnTo>
                    <a:pt x="464" y="2013"/>
                  </a:lnTo>
                  <a:lnTo>
                    <a:pt x="464" y="2013"/>
                  </a:lnTo>
                  <a:lnTo>
                    <a:pt x="421" y="2020"/>
                  </a:lnTo>
                  <a:lnTo>
                    <a:pt x="417" y="2021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4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13" y="2023"/>
                  </a:lnTo>
                  <a:lnTo>
                    <a:pt x="402" y="2024"/>
                  </a:lnTo>
                  <a:lnTo>
                    <a:pt x="402" y="2024"/>
                  </a:lnTo>
                  <a:lnTo>
                    <a:pt x="399" y="2024"/>
                  </a:lnTo>
                  <a:lnTo>
                    <a:pt x="399" y="2024"/>
                  </a:lnTo>
                  <a:lnTo>
                    <a:pt x="394" y="2024"/>
                  </a:lnTo>
                  <a:lnTo>
                    <a:pt x="386" y="2023"/>
                  </a:lnTo>
                  <a:lnTo>
                    <a:pt x="386" y="2023"/>
                  </a:lnTo>
                  <a:lnTo>
                    <a:pt x="377" y="2021"/>
                  </a:lnTo>
                  <a:lnTo>
                    <a:pt x="369" y="2019"/>
                  </a:lnTo>
                  <a:lnTo>
                    <a:pt x="360" y="2017"/>
                  </a:lnTo>
                  <a:lnTo>
                    <a:pt x="353" y="2013"/>
                  </a:lnTo>
                  <a:lnTo>
                    <a:pt x="344" y="2008"/>
                  </a:lnTo>
                  <a:lnTo>
                    <a:pt x="338" y="2003"/>
                  </a:lnTo>
                  <a:lnTo>
                    <a:pt x="331" y="1997"/>
                  </a:lnTo>
                  <a:lnTo>
                    <a:pt x="325" y="1991"/>
                  </a:lnTo>
                  <a:lnTo>
                    <a:pt x="325" y="1991"/>
                  </a:lnTo>
                  <a:lnTo>
                    <a:pt x="320" y="1984"/>
                  </a:lnTo>
                  <a:lnTo>
                    <a:pt x="315" y="1976"/>
                  </a:lnTo>
                  <a:lnTo>
                    <a:pt x="311" y="1969"/>
                  </a:lnTo>
                  <a:lnTo>
                    <a:pt x="307" y="1960"/>
                  </a:lnTo>
                  <a:lnTo>
                    <a:pt x="307" y="1960"/>
                  </a:lnTo>
                  <a:lnTo>
                    <a:pt x="305" y="1952"/>
                  </a:lnTo>
                  <a:lnTo>
                    <a:pt x="305" y="1952"/>
                  </a:lnTo>
                  <a:lnTo>
                    <a:pt x="304" y="1943"/>
                  </a:lnTo>
                  <a:lnTo>
                    <a:pt x="300" y="1921"/>
                  </a:lnTo>
                  <a:lnTo>
                    <a:pt x="300" y="1921"/>
                  </a:lnTo>
                  <a:lnTo>
                    <a:pt x="284" y="1835"/>
                  </a:lnTo>
                  <a:lnTo>
                    <a:pt x="284" y="1835"/>
                  </a:lnTo>
                  <a:lnTo>
                    <a:pt x="221" y="1482"/>
                  </a:lnTo>
                  <a:lnTo>
                    <a:pt x="221" y="1482"/>
                  </a:lnTo>
                  <a:lnTo>
                    <a:pt x="154" y="1122"/>
                  </a:lnTo>
                  <a:lnTo>
                    <a:pt x="154" y="1122"/>
                  </a:lnTo>
                  <a:lnTo>
                    <a:pt x="120" y="940"/>
                  </a:lnTo>
                  <a:lnTo>
                    <a:pt x="120" y="940"/>
                  </a:lnTo>
                  <a:lnTo>
                    <a:pt x="86" y="756"/>
                  </a:lnTo>
                  <a:lnTo>
                    <a:pt x="86" y="756"/>
                  </a:lnTo>
                  <a:lnTo>
                    <a:pt x="50" y="572"/>
                  </a:lnTo>
                  <a:lnTo>
                    <a:pt x="50" y="567"/>
                  </a:lnTo>
                  <a:lnTo>
                    <a:pt x="50" y="567"/>
                  </a:lnTo>
                  <a:lnTo>
                    <a:pt x="49" y="565"/>
                  </a:lnTo>
                  <a:lnTo>
                    <a:pt x="49" y="563"/>
                  </a:lnTo>
                  <a:lnTo>
                    <a:pt x="48" y="556"/>
                  </a:lnTo>
                  <a:lnTo>
                    <a:pt x="48" y="556"/>
                  </a:lnTo>
                  <a:lnTo>
                    <a:pt x="48" y="553"/>
                  </a:lnTo>
                  <a:lnTo>
                    <a:pt x="48" y="553"/>
                  </a:lnTo>
                  <a:lnTo>
                    <a:pt x="48" y="549"/>
                  </a:lnTo>
                  <a:lnTo>
                    <a:pt x="49" y="545"/>
                  </a:lnTo>
                  <a:lnTo>
                    <a:pt x="49" y="542"/>
                  </a:lnTo>
                  <a:lnTo>
                    <a:pt x="49" y="537"/>
                  </a:lnTo>
                  <a:lnTo>
                    <a:pt x="49" y="537"/>
                  </a:lnTo>
                  <a:lnTo>
                    <a:pt x="51" y="529"/>
                  </a:lnTo>
                  <a:lnTo>
                    <a:pt x="54" y="521"/>
                  </a:lnTo>
                  <a:lnTo>
                    <a:pt x="58" y="514"/>
                  </a:lnTo>
                  <a:lnTo>
                    <a:pt x="61" y="506"/>
                  </a:lnTo>
                  <a:lnTo>
                    <a:pt x="61" y="506"/>
                  </a:lnTo>
                  <a:lnTo>
                    <a:pt x="66" y="500"/>
                  </a:lnTo>
                  <a:lnTo>
                    <a:pt x="71" y="494"/>
                  </a:lnTo>
                  <a:lnTo>
                    <a:pt x="77" y="488"/>
                  </a:lnTo>
                  <a:lnTo>
                    <a:pt x="85" y="483"/>
                  </a:lnTo>
                  <a:lnTo>
                    <a:pt x="91" y="479"/>
                  </a:lnTo>
                  <a:lnTo>
                    <a:pt x="98" y="476"/>
                  </a:lnTo>
                  <a:lnTo>
                    <a:pt x="107" y="472"/>
                  </a:lnTo>
                  <a:lnTo>
                    <a:pt x="114" y="471"/>
                  </a:lnTo>
                  <a:lnTo>
                    <a:pt x="114" y="471"/>
                  </a:lnTo>
                  <a:lnTo>
                    <a:pt x="483" y="398"/>
                  </a:lnTo>
                  <a:lnTo>
                    <a:pt x="849" y="326"/>
                  </a:lnTo>
                  <a:lnTo>
                    <a:pt x="849" y="326"/>
                  </a:lnTo>
                  <a:lnTo>
                    <a:pt x="1208" y="254"/>
                  </a:lnTo>
                  <a:lnTo>
                    <a:pt x="1208" y="254"/>
                  </a:lnTo>
                  <a:lnTo>
                    <a:pt x="1558" y="183"/>
                  </a:lnTo>
                  <a:lnTo>
                    <a:pt x="1558" y="183"/>
                  </a:lnTo>
                  <a:lnTo>
                    <a:pt x="2222" y="46"/>
                  </a:lnTo>
                  <a:lnTo>
                    <a:pt x="2222" y="46"/>
                  </a:lnTo>
                  <a:lnTo>
                    <a:pt x="2301" y="28"/>
                  </a:lnTo>
                  <a:lnTo>
                    <a:pt x="2311" y="27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3" y="26"/>
                  </a:lnTo>
                  <a:lnTo>
                    <a:pt x="2314" y="26"/>
                  </a:lnTo>
                  <a:lnTo>
                    <a:pt x="2319" y="25"/>
                  </a:lnTo>
                  <a:lnTo>
                    <a:pt x="2324" y="25"/>
                  </a:lnTo>
                  <a:lnTo>
                    <a:pt x="2329" y="25"/>
                  </a:lnTo>
                  <a:lnTo>
                    <a:pt x="2329" y="25"/>
                  </a:lnTo>
                  <a:lnTo>
                    <a:pt x="2334" y="24"/>
                  </a:lnTo>
                  <a:lnTo>
                    <a:pt x="2334" y="24"/>
                  </a:lnTo>
                  <a:lnTo>
                    <a:pt x="2338" y="25"/>
                  </a:lnTo>
                  <a:lnTo>
                    <a:pt x="2338" y="25"/>
                  </a:lnTo>
                  <a:lnTo>
                    <a:pt x="2346" y="25"/>
                  </a:lnTo>
                  <a:lnTo>
                    <a:pt x="2355" y="26"/>
                  </a:lnTo>
                  <a:lnTo>
                    <a:pt x="2363" y="28"/>
                  </a:lnTo>
                  <a:lnTo>
                    <a:pt x="2371" y="31"/>
                  </a:lnTo>
                  <a:lnTo>
                    <a:pt x="2371" y="31"/>
                  </a:lnTo>
                  <a:lnTo>
                    <a:pt x="2387" y="38"/>
                  </a:lnTo>
                  <a:lnTo>
                    <a:pt x="2401" y="49"/>
                  </a:lnTo>
                  <a:lnTo>
                    <a:pt x="2407" y="54"/>
                  </a:lnTo>
                  <a:lnTo>
                    <a:pt x="2413" y="62"/>
                  </a:lnTo>
                  <a:lnTo>
                    <a:pt x="2418" y="68"/>
                  </a:lnTo>
                  <a:lnTo>
                    <a:pt x="2423" y="75"/>
                  </a:lnTo>
                  <a:lnTo>
                    <a:pt x="2423" y="75"/>
                  </a:lnTo>
                  <a:lnTo>
                    <a:pt x="2431" y="91"/>
                  </a:lnTo>
                  <a:lnTo>
                    <a:pt x="2436" y="108"/>
                  </a:lnTo>
                  <a:lnTo>
                    <a:pt x="2436" y="108"/>
                  </a:lnTo>
                  <a:lnTo>
                    <a:pt x="2443" y="145"/>
                  </a:lnTo>
                  <a:lnTo>
                    <a:pt x="2443" y="145"/>
                  </a:lnTo>
                  <a:lnTo>
                    <a:pt x="2502" y="433"/>
                  </a:lnTo>
                  <a:lnTo>
                    <a:pt x="2502" y="433"/>
                  </a:lnTo>
                  <a:lnTo>
                    <a:pt x="2556" y="696"/>
                  </a:lnTo>
                  <a:lnTo>
                    <a:pt x="2556" y="696"/>
                  </a:lnTo>
                  <a:lnTo>
                    <a:pt x="2603" y="935"/>
                  </a:lnTo>
                  <a:lnTo>
                    <a:pt x="2603" y="935"/>
                  </a:lnTo>
                  <a:lnTo>
                    <a:pt x="2681" y="1323"/>
                  </a:lnTo>
                  <a:lnTo>
                    <a:pt x="2681" y="1323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4" y="1505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2" y="1518"/>
                  </a:lnTo>
                  <a:lnTo>
                    <a:pt x="2712" y="1518"/>
                  </a:lnTo>
                  <a:lnTo>
                    <a:pt x="2711" y="1525"/>
                  </a:lnTo>
                  <a:lnTo>
                    <a:pt x="2711" y="1525"/>
                  </a:lnTo>
                  <a:lnTo>
                    <a:pt x="2709" y="1538"/>
                  </a:lnTo>
                  <a:lnTo>
                    <a:pt x="2705" y="1550"/>
                  </a:lnTo>
                  <a:lnTo>
                    <a:pt x="2699" y="1561"/>
                  </a:lnTo>
                  <a:lnTo>
                    <a:pt x="2693" y="1571"/>
                  </a:lnTo>
                  <a:lnTo>
                    <a:pt x="2693" y="1571"/>
                  </a:lnTo>
                  <a:lnTo>
                    <a:pt x="2687" y="1579"/>
                  </a:lnTo>
                  <a:lnTo>
                    <a:pt x="2681" y="1587"/>
                  </a:lnTo>
                  <a:lnTo>
                    <a:pt x="2673" y="159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60" y="1603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19" y="1618"/>
                  </a:lnTo>
                  <a:lnTo>
                    <a:pt x="2619" y="1618"/>
                  </a:lnTo>
                  <a:lnTo>
                    <a:pt x="2625" y="1617"/>
                  </a:lnTo>
                  <a:lnTo>
                    <a:pt x="2625" y="1617"/>
                  </a:lnTo>
                  <a:lnTo>
                    <a:pt x="2633" y="1615"/>
                  </a:lnTo>
                  <a:lnTo>
                    <a:pt x="2633" y="1615"/>
                  </a:lnTo>
                  <a:lnTo>
                    <a:pt x="2641" y="1612"/>
                  </a:lnTo>
                  <a:lnTo>
                    <a:pt x="2641" y="1612"/>
                  </a:lnTo>
                  <a:lnTo>
                    <a:pt x="2654" y="1606"/>
                  </a:lnTo>
                  <a:lnTo>
                    <a:pt x="2654" y="1606"/>
                  </a:lnTo>
                  <a:lnTo>
                    <a:pt x="2660" y="1603"/>
                  </a:lnTo>
                  <a:lnTo>
                    <a:pt x="2666" y="1598"/>
                  </a:lnTo>
                  <a:lnTo>
                    <a:pt x="2666" y="1598"/>
                  </a:lnTo>
                  <a:lnTo>
                    <a:pt x="2673" y="1593"/>
                  </a:lnTo>
                  <a:lnTo>
                    <a:pt x="2681" y="1587"/>
                  </a:lnTo>
                  <a:lnTo>
                    <a:pt x="2687" y="1579"/>
                  </a:lnTo>
                  <a:lnTo>
                    <a:pt x="2694" y="1571"/>
                  </a:lnTo>
                  <a:lnTo>
                    <a:pt x="2694" y="1571"/>
                  </a:lnTo>
                  <a:lnTo>
                    <a:pt x="2699" y="1561"/>
                  </a:lnTo>
                  <a:lnTo>
                    <a:pt x="2705" y="1550"/>
                  </a:lnTo>
                  <a:lnTo>
                    <a:pt x="2709" y="1538"/>
                  </a:lnTo>
                  <a:lnTo>
                    <a:pt x="2712" y="1525"/>
                  </a:lnTo>
                  <a:lnTo>
                    <a:pt x="2712" y="1525"/>
                  </a:lnTo>
                  <a:lnTo>
                    <a:pt x="2714" y="1518"/>
                  </a:lnTo>
                  <a:lnTo>
                    <a:pt x="2714" y="1518"/>
                  </a:lnTo>
                  <a:lnTo>
                    <a:pt x="2714" y="1512"/>
                  </a:lnTo>
                  <a:lnTo>
                    <a:pt x="2714" y="1512"/>
                  </a:lnTo>
                  <a:lnTo>
                    <a:pt x="2714" y="1505"/>
                  </a:lnTo>
                  <a:lnTo>
                    <a:pt x="2714" y="1497"/>
                  </a:lnTo>
                  <a:lnTo>
                    <a:pt x="2714" y="1497"/>
                  </a:lnTo>
                  <a:lnTo>
                    <a:pt x="2711" y="1482"/>
                  </a:lnTo>
                  <a:lnTo>
                    <a:pt x="2711" y="1482"/>
                  </a:lnTo>
                  <a:lnTo>
                    <a:pt x="2709" y="1467"/>
                  </a:lnTo>
                  <a:lnTo>
                    <a:pt x="2709" y="1467"/>
                  </a:lnTo>
                  <a:lnTo>
                    <a:pt x="2682" y="1323"/>
                  </a:lnTo>
                  <a:lnTo>
                    <a:pt x="2682" y="1323"/>
                  </a:lnTo>
                  <a:lnTo>
                    <a:pt x="2608" y="934"/>
                  </a:lnTo>
                  <a:lnTo>
                    <a:pt x="2608" y="934"/>
                  </a:lnTo>
                  <a:lnTo>
                    <a:pt x="2564" y="695"/>
                  </a:lnTo>
                  <a:lnTo>
                    <a:pt x="2564" y="695"/>
                  </a:lnTo>
                  <a:lnTo>
                    <a:pt x="2516" y="429"/>
                  </a:lnTo>
                  <a:lnTo>
                    <a:pt x="2516" y="429"/>
                  </a:lnTo>
                  <a:lnTo>
                    <a:pt x="2464" y="141"/>
                  </a:lnTo>
                  <a:lnTo>
                    <a:pt x="2464" y="141"/>
                  </a:lnTo>
                  <a:lnTo>
                    <a:pt x="2458" y="103"/>
                  </a:lnTo>
                  <a:lnTo>
                    <a:pt x="2458" y="103"/>
                  </a:lnTo>
                  <a:lnTo>
                    <a:pt x="2455" y="93"/>
                  </a:lnTo>
                  <a:lnTo>
                    <a:pt x="2451" y="82"/>
                  </a:lnTo>
                  <a:lnTo>
                    <a:pt x="2448" y="73"/>
                  </a:lnTo>
                  <a:lnTo>
                    <a:pt x="2444" y="64"/>
                  </a:lnTo>
                  <a:lnTo>
                    <a:pt x="2444" y="64"/>
                  </a:lnTo>
                  <a:lnTo>
                    <a:pt x="2438" y="54"/>
                  </a:lnTo>
                  <a:lnTo>
                    <a:pt x="2432" y="46"/>
                  </a:lnTo>
                  <a:lnTo>
                    <a:pt x="2425" y="38"/>
                  </a:lnTo>
                  <a:lnTo>
                    <a:pt x="2417" y="30"/>
                  </a:lnTo>
                  <a:lnTo>
                    <a:pt x="2409" y="24"/>
                  </a:lnTo>
                  <a:lnTo>
                    <a:pt x="2400" y="17"/>
                  </a:lnTo>
                  <a:lnTo>
                    <a:pt x="2390" y="11"/>
                  </a:lnTo>
                  <a:lnTo>
                    <a:pt x="2380" y="8"/>
                  </a:lnTo>
                  <a:lnTo>
                    <a:pt x="2380" y="8"/>
                  </a:lnTo>
                  <a:lnTo>
                    <a:pt x="2373" y="4"/>
                  </a:lnTo>
                  <a:lnTo>
                    <a:pt x="2373" y="4"/>
                  </a:lnTo>
                  <a:lnTo>
                    <a:pt x="2358" y="2"/>
                  </a:lnTo>
                  <a:lnTo>
                    <a:pt x="23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8"/>
            <p:cNvSpPr/>
            <p:nvPr/>
          </p:nvSpPr>
          <p:spPr bwMode="auto">
            <a:xfrm>
              <a:off x="2962276" y="1184275"/>
              <a:ext cx="268288" cy="192088"/>
            </a:xfrm>
            <a:custGeom>
              <a:avLst/>
              <a:gdLst>
                <a:gd name="T0" fmla="*/ 0 w 169"/>
                <a:gd name="T1" fmla="*/ 121 h 121"/>
                <a:gd name="T2" fmla="*/ 71 w 169"/>
                <a:gd name="T3" fmla="*/ 108 h 121"/>
                <a:gd name="T4" fmla="*/ 71 w 169"/>
                <a:gd name="T5" fmla="*/ 108 h 121"/>
                <a:gd name="T6" fmla="*/ 114 w 169"/>
                <a:gd name="T7" fmla="*/ 58 h 121"/>
                <a:gd name="T8" fmla="*/ 158 w 169"/>
                <a:gd name="T9" fmla="*/ 10 h 121"/>
                <a:gd name="T10" fmla="*/ 158 w 169"/>
                <a:gd name="T11" fmla="*/ 10 h 121"/>
                <a:gd name="T12" fmla="*/ 169 w 169"/>
                <a:gd name="T13" fmla="*/ 0 h 121"/>
                <a:gd name="T14" fmla="*/ 109 w 169"/>
                <a:gd name="T15" fmla="*/ 11 h 121"/>
                <a:gd name="T16" fmla="*/ 109 w 169"/>
                <a:gd name="T17" fmla="*/ 11 h 121"/>
                <a:gd name="T18" fmla="*/ 82 w 169"/>
                <a:gd name="T19" fmla="*/ 39 h 121"/>
                <a:gd name="T20" fmla="*/ 82 w 169"/>
                <a:gd name="T21" fmla="*/ 39 h 121"/>
                <a:gd name="T22" fmla="*/ 0 w 169"/>
                <a:gd name="T23" fmla="*/ 121 h 121"/>
                <a:gd name="T24" fmla="*/ 0 w 169"/>
                <a:gd name="T2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9" h="120">
                  <a:moveTo>
                    <a:pt x="0" y="121"/>
                  </a:moveTo>
                  <a:lnTo>
                    <a:pt x="71" y="108"/>
                  </a:lnTo>
                  <a:lnTo>
                    <a:pt x="71" y="108"/>
                  </a:lnTo>
                  <a:lnTo>
                    <a:pt x="114" y="58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9" y="0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82" y="39"/>
                  </a:lnTo>
                  <a:lnTo>
                    <a:pt x="82" y="39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9"/>
            <p:cNvSpPr/>
            <p:nvPr/>
          </p:nvSpPr>
          <p:spPr bwMode="auto">
            <a:xfrm>
              <a:off x="6575426" y="2135188"/>
              <a:ext cx="139700" cy="423863"/>
            </a:xfrm>
            <a:custGeom>
              <a:avLst/>
              <a:gdLst>
                <a:gd name="T0" fmla="*/ 28 w 88"/>
                <a:gd name="T1" fmla="*/ 267 h 267"/>
                <a:gd name="T2" fmla="*/ 28 w 88"/>
                <a:gd name="T3" fmla="*/ 267 h 267"/>
                <a:gd name="T4" fmla="*/ 59 w 88"/>
                <a:gd name="T5" fmla="*/ 192 h 267"/>
                <a:gd name="T6" fmla="*/ 88 w 88"/>
                <a:gd name="T7" fmla="*/ 116 h 267"/>
                <a:gd name="T8" fmla="*/ 66 w 88"/>
                <a:gd name="T9" fmla="*/ 0 h 267"/>
                <a:gd name="T10" fmla="*/ 66 w 88"/>
                <a:gd name="T11" fmla="*/ 0 h 267"/>
                <a:gd name="T12" fmla="*/ 0 w 88"/>
                <a:gd name="T13" fmla="*/ 120 h 267"/>
                <a:gd name="T14" fmla="*/ 28 w 88"/>
                <a:gd name="T15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67">
                  <a:moveTo>
                    <a:pt x="28" y="267"/>
                  </a:moveTo>
                  <a:lnTo>
                    <a:pt x="28" y="267"/>
                  </a:lnTo>
                  <a:lnTo>
                    <a:pt x="59" y="192"/>
                  </a:lnTo>
                  <a:lnTo>
                    <a:pt x="88" y="116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20"/>
                  </a:lnTo>
                  <a:lnTo>
                    <a:pt x="28" y="26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90"/>
            <p:cNvSpPr/>
            <p:nvPr/>
          </p:nvSpPr>
          <p:spPr bwMode="auto">
            <a:xfrm>
              <a:off x="2711451" y="1228725"/>
              <a:ext cx="285750" cy="196850"/>
            </a:xfrm>
            <a:custGeom>
              <a:avLst/>
              <a:gdLst>
                <a:gd name="T0" fmla="*/ 91 w 180"/>
                <a:gd name="T1" fmla="*/ 106 h 124"/>
                <a:gd name="T2" fmla="*/ 91 w 180"/>
                <a:gd name="T3" fmla="*/ 106 h 124"/>
                <a:gd name="T4" fmla="*/ 166 w 180"/>
                <a:gd name="T5" fmla="*/ 15 h 124"/>
                <a:gd name="T6" fmla="*/ 166 w 180"/>
                <a:gd name="T7" fmla="*/ 15 h 124"/>
                <a:gd name="T8" fmla="*/ 180 w 180"/>
                <a:gd name="T9" fmla="*/ 0 h 124"/>
                <a:gd name="T10" fmla="*/ 90 w 180"/>
                <a:gd name="T11" fmla="*/ 17 h 124"/>
                <a:gd name="T12" fmla="*/ 90 w 180"/>
                <a:gd name="T13" fmla="*/ 17 h 124"/>
                <a:gd name="T14" fmla="*/ 0 w 180"/>
                <a:gd name="T15" fmla="*/ 124 h 124"/>
                <a:gd name="T16" fmla="*/ 91 w 180"/>
                <a:gd name="T17" fmla="*/ 10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124">
                  <a:moveTo>
                    <a:pt x="91" y="106"/>
                  </a:moveTo>
                  <a:lnTo>
                    <a:pt x="91" y="106"/>
                  </a:lnTo>
                  <a:lnTo>
                    <a:pt x="166" y="15"/>
                  </a:lnTo>
                  <a:lnTo>
                    <a:pt x="166" y="15"/>
                  </a:lnTo>
                  <a:lnTo>
                    <a:pt x="180" y="0"/>
                  </a:lnTo>
                  <a:lnTo>
                    <a:pt x="90" y="17"/>
                  </a:lnTo>
                  <a:lnTo>
                    <a:pt x="90" y="17"/>
                  </a:lnTo>
                  <a:lnTo>
                    <a:pt x="0" y="124"/>
                  </a:lnTo>
                  <a:lnTo>
                    <a:pt x="91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91"/>
            <p:cNvSpPr/>
            <p:nvPr/>
          </p:nvSpPr>
          <p:spPr bwMode="auto">
            <a:xfrm>
              <a:off x="2346326" y="1941513"/>
              <a:ext cx="117475" cy="168275"/>
            </a:xfrm>
            <a:custGeom>
              <a:avLst/>
              <a:gdLst>
                <a:gd name="T0" fmla="*/ 0 w 74"/>
                <a:gd name="T1" fmla="*/ 99 h 106"/>
                <a:gd name="T2" fmla="*/ 2 w 74"/>
                <a:gd name="T3" fmla="*/ 106 h 106"/>
                <a:gd name="T4" fmla="*/ 2 w 74"/>
                <a:gd name="T5" fmla="*/ 106 h 106"/>
                <a:gd name="T6" fmla="*/ 38 w 74"/>
                <a:gd name="T7" fmla="*/ 61 h 106"/>
                <a:gd name="T8" fmla="*/ 74 w 74"/>
                <a:gd name="T9" fmla="*/ 15 h 106"/>
                <a:gd name="T10" fmla="*/ 70 w 74"/>
                <a:gd name="T11" fmla="*/ 0 h 106"/>
                <a:gd name="T12" fmla="*/ 70 w 74"/>
                <a:gd name="T13" fmla="*/ 0 h 106"/>
                <a:gd name="T14" fmla="*/ 35 w 74"/>
                <a:gd name="T15" fmla="*/ 49 h 106"/>
                <a:gd name="T16" fmla="*/ 0 w 74"/>
                <a:gd name="T17" fmla="*/ 99 h 106"/>
                <a:gd name="T18" fmla="*/ 0 w 74"/>
                <a:gd name="T19" fmla="*/ 9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5">
                  <a:moveTo>
                    <a:pt x="0" y="99"/>
                  </a:moveTo>
                  <a:lnTo>
                    <a:pt x="2" y="106"/>
                  </a:lnTo>
                  <a:lnTo>
                    <a:pt x="2" y="106"/>
                  </a:lnTo>
                  <a:lnTo>
                    <a:pt x="38" y="61"/>
                  </a:lnTo>
                  <a:lnTo>
                    <a:pt x="74" y="15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5" y="49"/>
                  </a:lnTo>
                  <a:lnTo>
                    <a:pt x="0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92"/>
            <p:cNvSpPr/>
            <p:nvPr/>
          </p:nvSpPr>
          <p:spPr bwMode="auto">
            <a:xfrm>
              <a:off x="2879726" y="1208088"/>
              <a:ext cx="227013" cy="184150"/>
            </a:xfrm>
            <a:custGeom>
              <a:avLst/>
              <a:gdLst>
                <a:gd name="T0" fmla="*/ 0 w 143"/>
                <a:gd name="T1" fmla="*/ 116 h 116"/>
                <a:gd name="T2" fmla="*/ 36 w 143"/>
                <a:gd name="T3" fmla="*/ 110 h 116"/>
                <a:gd name="T4" fmla="*/ 36 w 143"/>
                <a:gd name="T5" fmla="*/ 110 h 116"/>
                <a:gd name="T6" fmla="*/ 139 w 143"/>
                <a:gd name="T7" fmla="*/ 5 h 116"/>
                <a:gd name="T8" fmla="*/ 139 w 143"/>
                <a:gd name="T9" fmla="*/ 5 h 116"/>
                <a:gd name="T10" fmla="*/ 143 w 143"/>
                <a:gd name="T11" fmla="*/ 0 h 116"/>
                <a:gd name="T12" fmla="*/ 88 w 143"/>
                <a:gd name="T13" fmla="*/ 9 h 116"/>
                <a:gd name="T14" fmla="*/ 88 w 143"/>
                <a:gd name="T15" fmla="*/ 9 h 116"/>
                <a:gd name="T16" fmla="*/ 75 w 143"/>
                <a:gd name="T17" fmla="*/ 27 h 116"/>
                <a:gd name="T18" fmla="*/ 75 w 143"/>
                <a:gd name="T19" fmla="*/ 27 h 116"/>
                <a:gd name="T20" fmla="*/ 0 w 143"/>
                <a:gd name="T21" fmla="*/ 116 h 116"/>
                <a:gd name="T22" fmla="*/ 0 w 143"/>
                <a:gd name="T2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115">
                  <a:moveTo>
                    <a:pt x="0" y="116"/>
                  </a:moveTo>
                  <a:lnTo>
                    <a:pt x="36" y="110"/>
                  </a:lnTo>
                  <a:lnTo>
                    <a:pt x="36" y="110"/>
                  </a:lnTo>
                  <a:lnTo>
                    <a:pt x="139" y="5"/>
                  </a:lnTo>
                  <a:lnTo>
                    <a:pt x="139" y="5"/>
                  </a:lnTo>
                  <a:lnTo>
                    <a:pt x="143" y="0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0" y="11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93"/>
            <p:cNvSpPr/>
            <p:nvPr/>
          </p:nvSpPr>
          <p:spPr bwMode="auto">
            <a:xfrm>
              <a:off x="3100388" y="1131888"/>
              <a:ext cx="400050" cy="217488"/>
            </a:xfrm>
            <a:custGeom>
              <a:avLst/>
              <a:gdLst>
                <a:gd name="T0" fmla="*/ 0 w 252"/>
                <a:gd name="T1" fmla="*/ 137 h 137"/>
                <a:gd name="T2" fmla="*/ 158 w 252"/>
                <a:gd name="T3" fmla="*/ 108 h 137"/>
                <a:gd name="T4" fmla="*/ 158 w 252"/>
                <a:gd name="T5" fmla="*/ 108 h 137"/>
                <a:gd name="T6" fmla="*/ 204 w 252"/>
                <a:gd name="T7" fmla="*/ 53 h 137"/>
                <a:gd name="T8" fmla="*/ 227 w 252"/>
                <a:gd name="T9" fmla="*/ 26 h 137"/>
                <a:gd name="T10" fmla="*/ 252 w 252"/>
                <a:gd name="T11" fmla="*/ 0 h 137"/>
                <a:gd name="T12" fmla="*/ 98 w 252"/>
                <a:gd name="T13" fmla="*/ 29 h 137"/>
                <a:gd name="T14" fmla="*/ 98 w 252"/>
                <a:gd name="T15" fmla="*/ 29 h 137"/>
                <a:gd name="T16" fmla="*/ 84 w 252"/>
                <a:gd name="T17" fmla="*/ 44 h 137"/>
                <a:gd name="T18" fmla="*/ 84 w 252"/>
                <a:gd name="T19" fmla="*/ 44 h 137"/>
                <a:gd name="T20" fmla="*/ 41 w 252"/>
                <a:gd name="T21" fmla="*/ 89 h 137"/>
                <a:gd name="T22" fmla="*/ 0 w 252"/>
                <a:gd name="T23" fmla="*/ 137 h 137"/>
                <a:gd name="T24" fmla="*/ 0 w 252"/>
                <a:gd name="T2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1" h="137">
                  <a:moveTo>
                    <a:pt x="0" y="137"/>
                  </a:moveTo>
                  <a:lnTo>
                    <a:pt x="158" y="108"/>
                  </a:lnTo>
                  <a:lnTo>
                    <a:pt x="158" y="108"/>
                  </a:lnTo>
                  <a:lnTo>
                    <a:pt x="204" y="53"/>
                  </a:lnTo>
                  <a:lnTo>
                    <a:pt x="227" y="26"/>
                  </a:lnTo>
                  <a:lnTo>
                    <a:pt x="252" y="0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41" y="89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94"/>
            <p:cNvSpPr/>
            <p:nvPr/>
          </p:nvSpPr>
          <p:spPr bwMode="auto">
            <a:xfrm>
              <a:off x="3562351" y="1082675"/>
              <a:ext cx="187325" cy="179388"/>
            </a:xfrm>
            <a:custGeom>
              <a:avLst/>
              <a:gdLst>
                <a:gd name="T0" fmla="*/ 23 w 118"/>
                <a:gd name="T1" fmla="*/ 108 h 113"/>
                <a:gd name="T2" fmla="*/ 23 w 118"/>
                <a:gd name="T3" fmla="*/ 108 h 113"/>
                <a:gd name="T4" fmla="*/ 70 w 118"/>
                <a:gd name="T5" fmla="*/ 54 h 113"/>
                <a:gd name="T6" fmla="*/ 93 w 118"/>
                <a:gd name="T7" fmla="*/ 27 h 113"/>
                <a:gd name="T8" fmla="*/ 118 w 118"/>
                <a:gd name="T9" fmla="*/ 0 h 113"/>
                <a:gd name="T10" fmla="*/ 57 w 118"/>
                <a:gd name="T11" fmla="*/ 13 h 113"/>
                <a:gd name="T12" fmla="*/ 57 w 118"/>
                <a:gd name="T13" fmla="*/ 13 h 113"/>
                <a:gd name="T14" fmla="*/ 27 w 118"/>
                <a:gd name="T15" fmla="*/ 62 h 113"/>
                <a:gd name="T16" fmla="*/ 0 w 118"/>
                <a:gd name="T17" fmla="*/ 113 h 113"/>
                <a:gd name="T18" fmla="*/ 23 w 118"/>
                <a:gd name="T19" fmla="*/ 10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13">
                  <a:moveTo>
                    <a:pt x="23" y="108"/>
                  </a:moveTo>
                  <a:lnTo>
                    <a:pt x="23" y="108"/>
                  </a:lnTo>
                  <a:lnTo>
                    <a:pt x="70" y="54"/>
                  </a:lnTo>
                  <a:lnTo>
                    <a:pt x="93" y="27"/>
                  </a:lnTo>
                  <a:lnTo>
                    <a:pt x="118" y="0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27" y="62"/>
                  </a:lnTo>
                  <a:lnTo>
                    <a:pt x="0" y="113"/>
                  </a:lnTo>
                  <a:lnTo>
                    <a:pt x="23" y="10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95"/>
            <p:cNvSpPr/>
            <p:nvPr/>
          </p:nvSpPr>
          <p:spPr bwMode="auto">
            <a:xfrm>
              <a:off x="4173538" y="965200"/>
              <a:ext cx="190500" cy="177800"/>
            </a:xfrm>
            <a:custGeom>
              <a:avLst/>
              <a:gdLst>
                <a:gd name="T0" fmla="*/ 0 w 120"/>
                <a:gd name="T1" fmla="*/ 112 h 112"/>
                <a:gd name="T2" fmla="*/ 32 w 120"/>
                <a:gd name="T3" fmla="*/ 106 h 112"/>
                <a:gd name="T4" fmla="*/ 32 w 120"/>
                <a:gd name="T5" fmla="*/ 106 h 112"/>
                <a:gd name="T6" fmla="*/ 75 w 120"/>
                <a:gd name="T7" fmla="*/ 52 h 112"/>
                <a:gd name="T8" fmla="*/ 120 w 120"/>
                <a:gd name="T9" fmla="*/ 0 h 112"/>
                <a:gd name="T10" fmla="*/ 92 w 120"/>
                <a:gd name="T11" fmla="*/ 6 h 112"/>
                <a:gd name="T12" fmla="*/ 92 w 120"/>
                <a:gd name="T13" fmla="*/ 6 h 112"/>
                <a:gd name="T14" fmla="*/ 88 w 120"/>
                <a:gd name="T15" fmla="*/ 9 h 112"/>
                <a:gd name="T16" fmla="*/ 88 w 120"/>
                <a:gd name="T17" fmla="*/ 9 h 112"/>
                <a:gd name="T18" fmla="*/ 67 w 120"/>
                <a:gd name="T19" fmla="*/ 35 h 112"/>
                <a:gd name="T20" fmla="*/ 45 w 120"/>
                <a:gd name="T21" fmla="*/ 62 h 112"/>
                <a:gd name="T22" fmla="*/ 0 w 120"/>
                <a:gd name="T23" fmla="*/ 112 h 112"/>
                <a:gd name="T24" fmla="*/ 0 w 120"/>
                <a:gd name="T2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12">
                  <a:moveTo>
                    <a:pt x="0" y="112"/>
                  </a:moveTo>
                  <a:lnTo>
                    <a:pt x="32" y="106"/>
                  </a:lnTo>
                  <a:lnTo>
                    <a:pt x="32" y="106"/>
                  </a:lnTo>
                  <a:lnTo>
                    <a:pt x="75" y="52"/>
                  </a:lnTo>
                  <a:lnTo>
                    <a:pt x="120" y="0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67" y="35"/>
                  </a:lnTo>
                  <a:lnTo>
                    <a:pt x="45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96"/>
            <p:cNvSpPr/>
            <p:nvPr/>
          </p:nvSpPr>
          <p:spPr bwMode="auto">
            <a:xfrm>
              <a:off x="3198813" y="3968750"/>
              <a:ext cx="171450" cy="174625"/>
            </a:xfrm>
            <a:custGeom>
              <a:avLst/>
              <a:gdLst>
                <a:gd name="T0" fmla="*/ 0 w 108"/>
                <a:gd name="T1" fmla="*/ 110 h 110"/>
                <a:gd name="T2" fmla="*/ 28 w 108"/>
                <a:gd name="T3" fmla="*/ 104 h 110"/>
                <a:gd name="T4" fmla="*/ 28 w 108"/>
                <a:gd name="T5" fmla="*/ 104 h 110"/>
                <a:gd name="T6" fmla="*/ 108 w 108"/>
                <a:gd name="T7" fmla="*/ 0 h 110"/>
                <a:gd name="T8" fmla="*/ 59 w 108"/>
                <a:gd name="T9" fmla="*/ 10 h 110"/>
                <a:gd name="T10" fmla="*/ 59 w 108"/>
                <a:gd name="T11" fmla="*/ 10 h 110"/>
                <a:gd name="T12" fmla="*/ 43 w 108"/>
                <a:gd name="T13" fmla="*/ 33 h 110"/>
                <a:gd name="T14" fmla="*/ 27 w 108"/>
                <a:gd name="T15" fmla="*/ 59 h 110"/>
                <a:gd name="T16" fmla="*/ 14 w 108"/>
                <a:gd name="T17" fmla="*/ 83 h 110"/>
                <a:gd name="T18" fmla="*/ 0 w 108"/>
                <a:gd name="T19" fmla="*/ 110 h 110"/>
                <a:gd name="T20" fmla="*/ 0 w 108"/>
                <a:gd name="T2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10">
                  <a:moveTo>
                    <a:pt x="0" y="110"/>
                  </a:moveTo>
                  <a:lnTo>
                    <a:pt x="28" y="104"/>
                  </a:lnTo>
                  <a:lnTo>
                    <a:pt x="28" y="104"/>
                  </a:lnTo>
                  <a:lnTo>
                    <a:pt x="108" y="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43" y="33"/>
                  </a:lnTo>
                  <a:lnTo>
                    <a:pt x="27" y="59"/>
                  </a:lnTo>
                  <a:lnTo>
                    <a:pt x="14" y="83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97"/>
            <p:cNvSpPr/>
            <p:nvPr/>
          </p:nvSpPr>
          <p:spPr bwMode="auto">
            <a:xfrm>
              <a:off x="4362451" y="935038"/>
              <a:ext cx="157163" cy="171450"/>
            </a:xfrm>
            <a:custGeom>
              <a:avLst/>
              <a:gdLst>
                <a:gd name="T0" fmla="*/ 28 w 99"/>
                <a:gd name="T1" fmla="*/ 103 h 108"/>
                <a:gd name="T2" fmla="*/ 28 w 99"/>
                <a:gd name="T3" fmla="*/ 103 h 108"/>
                <a:gd name="T4" fmla="*/ 40 w 99"/>
                <a:gd name="T5" fmla="*/ 88 h 108"/>
                <a:gd name="T6" fmla="*/ 40 w 99"/>
                <a:gd name="T7" fmla="*/ 88 h 108"/>
                <a:gd name="T8" fmla="*/ 70 w 99"/>
                <a:gd name="T9" fmla="*/ 44 h 108"/>
                <a:gd name="T10" fmla="*/ 99 w 99"/>
                <a:gd name="T11" fmla="*/ 0 h 108"/>
                <a:gd name="T12" fmla="*/ 76 w 99"/>
                <a:gd name="T13" fmla="*/ 5 h 108"/>
                <a:gd name="T14" fmla="*/ 76 w 99"/>
                <a:gd name="T15" fmla="*/ 5 h 108"/>
                <a:gd name="T16" fmla="*/ 0 w 99"/>
                <a:gd name="T17" fmla="*/ 108 h 108"/>
                <a:gd name="T18" fmla="*/ 28 w 99"/>
                <a:gd name="T19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08">
                  <a:moveTo>
                    <a:pt x="28" y="103"/>
                  </a:moveTo>
                  <a:lnTo>
                    <a:pt x="28" y="103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70" y="44"/>
                  </a:lnTo>
                  <a:lnTo>
                    <a:pt x="99" y="0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0" y="108"/>
                  </a:lnTo>
                  <a:lnTo>
                    <a:pt x="28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98"/>
            <p:cNvSpPr/>
            <p:nvPr/>
          </p:nvSpPr>
          <p:spPr bwMode="auto">
            <a:xfrm>
              <a:off x="2627313" y="3143250"/>
              <a:ext cx="66675" cy="100013"/>
            </a:xfrm>
            <a:custGeom>
              <a:avLst/>
              <a:gdLst>
                <a:gd name="T0" fmla="*/ 0 w 42"/>
                <a:gd name="T1" fmla="*/ 63 h 63"/>
                <a:gd name="T2" fmla="*/ 0 w 42"/>
                <a:gd name="T3" fmla="*/ 63 h 63"/>
                <a:gd name="T4" fmla="*/ 42 w 42"/>
                <a:gd name="T5" fmla="*/ 13 h 63"/>
                <a:gd name="T6" fmla="*/ 39 w 42"/>
                <a:gd name="T7" fmla="*/ 0 h 63"/>
                <a:gd name="T8" fmla="*/ 39 w 42"/>
                <a:gd name="T9" fmla="*/ 0 h 63"/>
                <a:gd name="T10" fmla="*/ 0 w 42"/>
                <a:gd name="T11" fmla="*/ 63 h 63"/>
                <a:gd name="T12" fmla="*/ 0 w 42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2">
                  <a:moveTo>
                    <a:pt x="0" y="63"/>
                  </a:moveTo>
                  <a:lnTo>
                    <a:pt x="0" y="63"/>
                  </a:lnTo>
                  <a:lnTo>
                    <a:pt x="42" y="13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99"/>
            <p:cNvSpPr/>
            <p:nvPr/>
          </p:nvSpPr>
          <p:spPr bwMode="auto">
            <a:xfrm>
              <a:off x="4016376" y="995363"/>
              <a:ext cx="187325" cy="179388"/>
            </a:xfrm>
            <a:custGeom>
              <a:avLst/>
              <a:gdLst>
                <a:gd name="T0" fmla="*/ 0 w 118"/>
                <a:gd name="T1" fmla="*/ 113 h 113"/>
                <a:gd name="T2" fmla="*/ 30 w 118"/>
                <a:gd name="T3" fmla="*/ 107 h 113"/>
                <a:gd name="T4" fmla="*/ 30 w 118"/>
                <a:gd name="T5" fmla="*/ 107 h 113"/>
                <a:gd name="T6" fmla="*/ 73 w 118"/>
                <a:gd name="T7" fmla="*/ 53 h 113"/>
                <a:gd name="T8" fmla="*/ 95 w 118"/>
                <a:gd name="T9" fmla="*/ 26 h 113"/>
                <a:gd name="T10" fmla="*/ 118 w 118"/>
                <a:gd name="T11" fmla="*/ 0 h 113"/>
                <a:gd name="T12" fmla="*/ 60 w 118"/>
                <a:gd name="T13" fmla="*/ 11 h 113"/>
                <a:gd name="T14" fmla="*/ 60 w 118"/>
                <a:gd name="T15" fmla="*/ 11 h 113"/>
                <a:gd name="T16" fmla="*/ 42 w 118"/>
                <a:gd name="T17" fmla="*/ 36 h 113"/>
                <a:gd name="T18" fmla="*/ 27 w 118"/>
                <a:gd name="T19" fmla="*/ 60 h 113"/>
                <a:gd name="T20" fmla="*/ 12 w 118"/>
                <a:gd name="T21" fmla="*/ 86 h 113"/>
                <a:gd name="T22" fmla="*/ 0 w 118"/>
                <a:gd name="T23" fmla="*/ 113 h 113"/>
                <a:gd name="T24" fmla="*/ 0 w 118"/>
                <a:gd name="T2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13">
                  <a:moveTo>
                    <a:pt x="0" y="113"/>
                  </a:moveTo>
                  <a:lnTo>
                    <a:pt x="30" y="107"/>
                  </a:lnTo>
                  <a:lnTo>
                    <a:pt x="30" y="107"/>
                  </a:lnTo>
                  <a:lnTo>
                    <a:pt x="73" y="53"/>
                  </a:lnTo>
                  <a:lnTo>
                    <a:pt x="95" y="26"/>
                  </a:lnTo>
                  <a:lnTo>
                    <a:pt x="118" y="0"/>
                  </a:lnTo>
                  <a:lnTo>
                    <a:pt x="60" y="11"/>
                  </a:lnTo>
                  <a:lnTo>
                    <a:pt x="60" y="11"/>
                  </a:lnTo>
                  <a:lnTo>
                    <a:pt x="42" y="36"/>
                  </a:lnTo>
                  <a:lnTo>
                    <a:pt x="27" y="60"/>
                  </a:lnTo>
                  <a:lnTo>
                    <a:pt x="12" y="86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100"/>
            <p:cNvSpPr/>
            <p:nvPr/>
          </p:nvSpPr>
          <p:spPr bwMode="auto">
            <a:xfrm>
              <a:off x="3792538" y="1017588"/>
              <a:ext cx="296863" cy="200025"/>
            </a:xfrm>
            <a:custGeom>
              <a:avLst/>
              <a:gdLst>
                <a:gd name="T0" fmla="*/ 130 w 187"/>
                <a:gd name="T1" fmla="*/ 101 h 126"/>
                <a:gd name="T2" fmla="*/ 130 w 187"/>
                <a:gd name="T3" fmla="*/ 101 h 126"/>
                <a:gd name="T4" fmla="*/ 142 w 187"/>
                <a:gd name="T5" fmla="*/ 74 h 126"/>
                <a:gd name="T6" fmla="*/ 155 w 187"/>
                <a:gd name="T7" fmla="*/ 49 h 126"/>
                <a:gd name="T8" fmla="*/ 171 w 187"/>
                <a:gd name="T9" fmla="*/ 24 h 126"/>
                <a:gd name="T10" fmla="*/ 187 w 187"/>
                <a:gd name="T11" fmla="*/ 0 h 126"/>
                <a:gd name="T12" fmla="*/ 46 w 187"/>
                <a:gd name="T13" fmla="*/ 28 h 126"/>
                <a:gd name="T14" fmla="*/ 46 w 187"/>
                <a:gd name="T15" fmla="*/ 28 h 126"/>
                <a:gd name="T16" fmla="*/ 24 w 187"/>
                <a:gd name="T17" fmla="*/ 77 h 126"/>
                <a:gd name="T18" fmla="*/ 12 w 187"/>
                <a:gd name="T19" fmla="*/ 101 h 126"/>
                <a:gd name="T20" fmla="*/ 0 w 187"/>
                <a:gd name="T21" fmla="*/ 126 h 126"/>
                <a:gd name="T22" fmla="*/ 130 w 187"/>
                <a:gd name="T23" fmla="*/ 10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" h="125">
                  <a:moveTo>
                    <a:pt x="130" y="101"/>
                  </a:moveTo>
                  <a:lnTo>
                    <a:pt x="130" y="101"/>
                  </a:lnTo>
                  <a:lnTo>
                    <a:pt x="142" y="74"/>
                  </a:lnTo>
                  <a:lnTo>
                    <a:pt x="155" y="49"/>
                  </a:lnTo>
                  <a:lnTo>
                    <a:pt x="171" y="24"/>
                  </a:lnTo>
                  <a:lnTo>
                    <a:pt x="187" y="0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24" y="77"/>
                  </a:lnTo>
                  <a:lnTo>
                    <a:pt x="12" y="101"/>
                  </a:lnTo>
                  <a:lnTo>
                    <a:pt x="0" y="126"/>
                  </a:lnTo>
                  <a:lnTo>
                    <a:pt x="13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101"/>
            <p:cNvSpPr/>
            <p:nvPr/>
          </p:nvSpPr>
          <p:spPr bwMode="auto">
            <a:xfrm>
              <a:off x="3622676" y="1063625"/>
              <a:ext cx="225425" cy="187325"/>
            </a:xfrm>
            <a:custGeom>
              <a:avLst/>
              <a:gdLst>
                <a:gd name="T0" fmla="*/ 71 w 142"/>
                <a:gd name="T1" fmla="*/ 89 h 118"/>
                <a:gd name="T2" fmla="*/ 71 w 142"/>
                <a:gd name="T3" fmla="*/ 89 h 118"/>
                <a:gd name="T4" fmla="*/ 76 w 142"/>
                <a:gd name="T5" fmla="*/ 87 h 118"/>
                <a:gd name="T6" fmla="*/ 76 w 142"/>
                <a:gd name="T7" fmla="*/ 87 h 118"/>
                <a:gd name="T8" fmla="*/ 76 w 142"/>
                <a:gd name="T9" fmla="*/ 87 h 118"/>
                <a:gd name="T10" fmla="*/ 76 w 142"/>
                <a:gd name="T11" fmla="*/ 77 h 118"/>
                <a:gd name="T12" fmla="*/ 79 w 142"/>
                <a:gd name="T13" fmla="*/ 69 h 118"/>
                <a:gd name="T14" fmla="*/ 81 w 142"/>
                <a:gd name="T15" fmla="*/ 60 h 118"/>
                <a:gd name="T16" fmla="*/ 85 w 142"/>
                <a:gd name="T17" fmla="*/ 51 h 118"/>
                <a:gd name="T18" fmla="*/ 90 w 142"/>
                <a:gd name="T19" fmla="*/ 44 h 118"/>
                <a:gd name="T20" fmla="*/ 96 w 142"/>
                <a:gd name="T21" fmla="*/ 38 h 118"/>
                <a:gd name="T22" fmla="*/ 103 w 142"/>
                <a:gd name="T23" fmla="*/ 32 h 118"/>
                <a:gd name="T24" fmla="*/ 112 w 142"/>
                <a:gd name="T25" fmla="*/ 27 h 118"/>
                <a:gd name="T26" fmla="*/ 112 w 142"/>
                <a:gd name="T27" fmla="*/ 27 h 118"/>
                <a:gd name="T28" fmla="*/ 114 w 142"/>
                <a:gd name="T29" fmla="*/ 26 h 118"/>
                <a:gd name="T30" fmla="*/ 117 w 142"/>
                <a:gd name="T31" fmla="*/ 27 h 118"/>
                <a:gd name="T32" fmla="*/ 118 w 142"/>
                <a:gd name="T33" fmla="*/ 29 h 118"/>
                <a:gd name="T34" fmla="*/ 118 w 142"/>
                <a:gd name="T35" fmla="*/ 32 h 118"/>
                <a:gd name="T36" fmla="*/ 118 w 142"/>
                <a:gd name="T37" fmla="*/ 32 h 118"/>
                <a:gd name="T38" fmla="*/ 115 w 142"/>
                <a:gd name="T39" fmla="*/ 43 h 118"/>
                <a:gd name="T40" fmla="*/ 113 w 142"/>
                <a:gd name="T41" fmla="*/ 54 h 118"/>
                <a:gd name="T42" fmla="*/ 108 w 142"/>
                <a:gd name="T43" fmla="*/ 65 h 118"/>
                <a:gd name="T44" fmla="*/ 103 w 142"/>
                <a:gd name="T45" fmla="*/ 75 h 118"/>
                <a:gd name="T46" fmla="*/ 96 w 142"/>
                <a:gd name="T47" fmla="*/ 83 h 118"/>
                <a:gd name="T48" fmla="*/ 88 w 142"/>
                <a:gd name="T49" fmla="*/ 91 h 118"/>
                <a:gd name="T50" fmla="*/ 79 w 142"/>
                <a:gd name="T51" fmla="*/ 97 h 118"/>
                <a:gd name="T52" fmla="*/ 68 w 142"/>
                <a:gd name="T53" fmla="*/ 102 h 118"/>
                <a:gd name="T54" fmla="*/ 68 w 142"/>
                <a:gd name="T55" fmla="*/ 102 h 118"/>
                <a:gd name="T56" fmla="*/ 65 w 142"/>
                <a:gd name="T57" fmla="*/ 102 h 118"/>
                <a:gd name="T58" fmla="*/ 63 w 142"/>
                <a:gd name="T59" fmla="*/ 100 h 118"/>
                <a:gd name="T60" fmla="*/ 61 w 142"/>
                <a:gd name="T61" fmla="*/ 98 h 118"/>
                <a:gd name="T62" fmla="*/ 61 w 142"/>
                <a:gd name="T63" fmla="*/ 97 h 118"/>
                <a:gd name="T64" fmla="*/ 61 w 142"/>
                <a:gd name="T65" fmla="*/ 97 h 118"/>
                <a:gd name="T66" fmla="*/ 61 w 142"/>
                <a:gd name="T67" fmla="*/ 86 h 118"/>
                <a:gd name="T68" fmla="*/ 63 w 142"/>
                <a:gd name="T69" fmla="*/ 76 h 118"/>
                <a:gd name="T70" fmla="*/ 65 w 142"/>
                <a:gd name="T71" fmla="*/ 66 h 118"/>
                <a:gd name="T72" fmla="*/ 68 w 142"/>
                <a:gd name="T73" fmla="*/ 56 h 118"/>
                <a:gd name="T74" fmla="*/ 76 w 142"/>
                <a:gd name="T75" fmla="*/ 38 h 118"/>
                <a:gd name="T76" fmla="*/ 86 w 142"/>
                <a:gd name="T77" fmla="*/ 21 h 118"/>
                <a:gd name="T78" fmla="*/ 86 w 142"/>
                <a:gd name="T79" fmla="*/ 21 h 118"/>
                <a:gd name="T80" fmla="*/ 43 w 142"/>
                <a:gd name="T81" fmla="*/ 69 h 118"/>
                <a:gd name="T82" fmla="*/ 0 w 142"/>
                <a:gd name="T83" fmla="*/ 118 h 118"/>
                <a:gd name="T84" fmla="*/ 93 w 142"/>
                <a:gd name="T85" fmla="*/ 99 h 118"/>
                <a:gd name="T86" fmla="*/ 93 w 142"/>
                <a:gd name="T87" fmla="*/ 99 h 118"/>
                <a:gd name="T88" fmla="*/ 107 w 142"/>
                <a:gd name="T89" fmla="*/ 75 h 118"/>
                <a:gd name="T90" fmla="*/ 119 w 142"/>
                <a:gd name="T91" fmla="*/ 50 h 118"/>
                <a:gd name="T92" fmla="*/ 142 w 142"/>
                <a:gd name="T93" fmla="*/ 0 h 118"/>
                <a:gd name="T94" fmla="*/ 107 w 142"/>
                <a:gd name="T95" fmla="*/ 7 h 118"/>
                <a:gd name="T96" fmla="*/ 107 w 142"/>
                <a:gd name="T97" fmla="*/ 7 h 118"/>
                <a:gd name="T98" fmla="*/ 93 w 142"/>
                <a:gd name="T99" fmla="*/ 26 h 118"/>
                <a:gd name="T100" fmla="*/ 88 w 142"/>
                <a:gd name="T101" fmla="*/ 36 h 118"/>
                <a:gd name="T102" fmla="*/ 82 w 142"/>
                <a:gd name="T103" fmla="*/ 45 h 118"/>
                <a:gd name="T104" fmla="*/ 79 w 142"/>
                <a:gd name="T105" fmla="*/ 56 h 118"/>
                <a:gd name="T106" fmla="*/ 75 w 142"/>
                <a:gd name="T107" fmla="*/ 67 h 118"/>
                <a:gd name="T108" fmla="*/ 72 w 142"/>
                <a:gd name="T109" fmla="*/ 78 h 118"/>
                <a:gd name="T110" fmla="*/ 71 w 142"/>
                <a:gd name="T111" fmla="*/ 89 h 118"/>
                <a:gd name="T112" fmla="*/ 71 w 142"/>
                <a:gd name="T113" fmla="*/ 8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18">
                  <a:moveTo>
                    <a:pt x="71" y="89"/>
                  </a:moveTo>
                  <a:lnTo>
                    <a:pt x="71" y="89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77"/>
                  </a:lnTo>
                  <a:lnTo>
                    <a:pt x="79" y="69"/>
                  </a:lnTo>
                  <a:lnTo>
                    <a:pt x="81" y="60"/>
                  </a:lnTo>
                  <a:lnTo>
                    <a:pt x="85" y="51"/>
                  </a:lnTo>
                  <a:lnTo>
                    <a:pt x="90" y="44"/>
                  </a:lnTo>
                  <a:lnTo>
                    <a:pt x="96" y="38"/>
                  </a:lnTo>
                  <a:lnTo>
                    <a:pt x="103" y="32"/>
                  </a:lnTo>
                  <a:lnTo>
                    <a:pt x="112" y="27"/>
                  </a:lnTo>
                  <a:lnTo>
                    <a:pt x="112" y="27"/>
                  </a:lnTo>
                  <a:lnTo>
                    <a:pt x="114" y="26"/>
                  </a:lnTo>
                  <a:lnTo>
                    <a:pt x="117" y="27"/>
                  </a:lnTo>
                  <a:lnTo>
                    <a:pt x="118" y="29"/>
                  </a:lnTo>
                  <a:lnTo>
                    <a:pt x="118" y="32"/>
                  </a:lnTo>
                  <a:lnTo>
                    <a:pt x="118" y="32"/>
                  </a:lnTo>
                  <a:lnTo>
                    <a:pt x="115" y="43"/>
                  </a:lnTo>
                  <a:lnTo>
                    <a:pt x="113" y="54"/>
                  </a:lnTo>
                  <a:lnTo>
                    <a:pt x="108" y="65"/>
                  </a:lnTo>
                  <a:lnTo>
                    <a:pt x="103" y="75"/>
                  </a:lnTo>
                  <a:lnTo>
                    <a:pt x="96" y="83"/>
                  </a:lnTo>
                  <a:lnTo>
                    <a:pt x="88" y="91"/>
                  </a:lnTo>
                  <a:lnTo>
                    <a:pt x="79" y="97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5" y="102"/>
                  </a:lnTo>
                  <a:lnTo>
                    <a:pt x="63" y="100"/>
                  </a:lnTo>
                  <a:lnTo>
                    <a:pt x="61" y="98"/>
                  </a:lnTo>
                  <a:lnTo>
                    <a:pt x="61" y="97"/>
                  </a:lnTo>
                  <a:lnTo>
                    <a:pt x="61" y="97"/>
                  </a:lnTo>
                  <a:lnTo>
                    <a:pt x="61" y="86"/>
                  </a:lnTo>
                  <a:lnTo>
                    <a:pt x="63" y="76"/>
                  </a:lnTo>
                  <a:lnTo>
                    <a:pt x="65" y="66"/>
                  </a:lnTo>
                  <a:lnTo>
                    <a:pt x="68" y="56"/>
                  </a:lnTo>
                  <a:lnTo>
                    <a:pt x="76" y="38"/>
                  </a:lnTo>
                  <a:lnTo>
                    <a:pt x="86" y="21"/>
                  </a:lnTo>
                  <a:lnTo>
                    <a:pt x="86" y="21"/>
                  </a:lnTo>
                  <a:lnTo>
                    <a:pt x="43" y="69"/>
                  </a:lnTo>
                  <a:lnTo>
                    <a:pt x="0" y="11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107" y="75"/>
                  </a:lnTo>
                  <a:lnTo>
                    <a:pt x="119" y="50"/>
                  </a:lnTo>
                  <a:lnTo>
                    <a:pt x="142" y="0"/>
                  </a:lnTo>
                  <a:lnTo>
                    <a:pt x="107" y="7"/>
                  </a:lnTo>
                  <a:lnTo>
                    <a:pt x="107" y="7"/>
                  </a:lnTo>
                  <a:lnTo>
                    <a:pt x="93" y="26"/>
                  </a:lnTo>
                  <a:lnTo>
                    <a:pt x="88" y="36"/>
                  </a:lnTo>
                  <a:lnTo>
                    <a:pt x="82" y="45"/>
                  </a:lnTo>
                  <a:lnTo>
                    <a:pt x="79" y="56"/>
                  </a:lnTo>
                  <a:lnTo>
                    <a:pt x="75" y="67"/>
                  </a:lnTo>
                  <a:lnTo>
                    <a:pt x="72" y="78"/>
                  </a:lnTo>
                  <a:lnTo>
                    <a:pt x="71" y="89"/>
                  </a:lnTo>
                  <a:lnTo>
                    <a:pt x="71" y="8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102"/>
            <p:cNvSpPr/>
            <p:nvPr/>
          </p:nvSpPr>
          <p:spPr bwMode="auto">
            <a:xfrm>
              <a:off x="5688013" y="3482975"/>
              <a:ext cx="206375" cy="180975"/>
            </a:xfrm>
            <a:custGeom>
              <a:avLst/>
              <a:gdLst>
                <a:gd name="T0" fmla="*/ 0 w 130"/>
                <a:gd name="T1" fmla="*/ 114 h 114"/>
                <a:gd name="T2" fmla="*/ 31 w 130"/>
                <a:gd name="T3" fmla="*/ 109 h 114"/>
                <a:gd name="T4" fmla="*/ 31 w 130"/>
                <a:gd name="T5" fmla="*/ 109 h 114"/>
                <a:gd name="T6" fmla="*/ 80 w 130"/>
                <a:gd name="T7" fmla="*/ 54 h 114"/>
                <a:gd name="T8" fmla="*/ 130 w 130"/>
                <a:gd name="T9" fmla="*/ 0 h 114"/>
                <a:gd name="T10" fmla="*/ 47 w 130"/>
                <a:gd name="T11" fmla="*/ 16 h 114"/>
                <a:gd name="T12" fmla="*/ 47 w 130"/>
                <a:gd name="T13" fmla="*/ 16 h 114"/>
                <a:gd name="T14" fmla="*/ 22 w 130"/>
                <a:gd name="T15" fmla="*/ 65 h 114"/>
                <a:gd name="T16" fmla="*/ 0 w 130"/>
                <a:gd name="T17" fmla="*/ 114 h 114"/>
                <a:gd name="T18" fmla="*/ 0 w 130"/>
                <a:gd name="T1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14">
                  <a:moveTo>
                    <a:pt x="0" y="114"/>
                  </a:moveTo>
                  <a:lnTo>
                    <a:pt x="31" y="109"/>
                  </a:lnTo>
                  <a:lnTo>
                    <a:pt x="31" y="109"/>
                  </a:lnTo>
                  <a:lnTo>
                    <a:pt x="80" y="54"/>
                  </a:lnTo>
                  <a:lnTo>
                    <a:pt x="130" y="0"/>
                  </a:lnTo>
                  <a:lnTo>
                    <a:pt x="47" y="16"/>
                  </a:lnTo>
                  <a:lnTo>
                    <a:pt x="47" y="16"/>
                  </a:lnTo>
                  <a:lnTo>
                    <a:pt x="22" y="65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103"/>
            <p:cNvSpPr/>
            <p:nvPr/>
          </p:nvSpPr>
          <p:spPr bwMode="auto">
            <a:xfrm>
              <a:off x="6626226" y="2349500"/>
              <a:ext cx="134938" cy="384175"/>
            </a:xfrm>
            <a:custGeom>
              <a:avLst/>
              <a:gdLst>
                <a:gd name="T0" fmla="*/ 17 w 85"/>
                <a:gd name="T1" fmla="*/ 242 h 242"/>
                <a:gd name="T2" fmla="*/ 17 w 85"/>
                <a:gd name="T3" fmla="*/ 242 h 242"/>
                <a:gd name="T4" fmla="*/ 52 w 85"/>
                <a:gd name="T5" fmla="*/ 187 h 242"/>
                <a:gd name="T6" fmla="*/ 85 w 85"/>
                <a:gd name="T7" fmla="*/ 131 h 242"/>
                <a:gd name="T8" fmla="*/ 60 w 85"/>
                <a:gd name="T9" fmla="*/ 0 h 242"/>
                <a:gd name="T10" fmla="*/ 60 w 85"/>
                <a:gd name="T11" fmla="*/ 0 h 242"/>
                <a:gd name="T12" fmla="*/ 30 w 85"/>
                <a:gd name="T13" fmla="*/ 76 h 242"/>
                <a:gd name="T14" fmla="*/ 0 w 85"/>
                <a:gd name="T15" fmla="*/ 149 h 242"/>
                <a:gd name="T16" fmla="*/ 17 w 85"/>
                <a:gd name="T1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241">
                  <a:moveTo>
                    <a:pt x="17" y="242"/>
                  </a:moveTo>
                  <a:lnTo>
                    <a:pt x="17" y="242"/>
                  </a:lnTo>
                  <a:lnTo>
                    <a:pt x="52" y="187"/>
                  </a:lnTo>
                  <a:lnTo>
                    <a:pt x="85" y="13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0" y="76"/>
                  </a:lnTo>
                  <a:lnTo>
                    <a:pt x="0" y="149"/>
                  </a:lnTo>
                  <a:lnTo>
                    <a:pt x="17" y="2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104"/>
            <p:cNvSpPr/>
            <p:nvPr/>
          </p:nvSpPr>
          <p:spPr bwMode="auto">
            <a:xfrm>
              <a:off x="2655888" y="1260475"/>
              <a:ext cx="173038" cy="174625"/>
            </a:xfrm>
            <a:custGeom>
              <a:avLst/>
              <a:gdLst>
                <a:gd name="T0" fmla="*/ 20 w 109"/>
                <a:gd name="T1" fmla="*/ 106 h 110"/>
                <a:gd name="T2" fmla="*/ 20 w 109"/>
                <a:gd name="T3" fmla="*/ 106 h 110"/>
                <a:gd name="T4" fmla="*/ 109 w 109"/>
                <a:gd name="T5" fmla="*/ 0 h 110"/>
                <a:gd name="T6" fmla="*/ 88 w 109"/>
                <a:gd name="T7" fmla="*/ 5 h 110"/>
                <a:gd name="T8" fmla="*/ 88 w 109"/>
                <a:gd name="T9" fmla="*/ 5 h 110"/>
                <a:gd name="T10" fmla="*/ 44 w 109"/>
                <a:gd name="T11" fmla="*/ 57 h 110"/>
                <a:gd name="T12" fmla="*/ 0 w 109"/>
                <a:gd name="T13" fmla="*/ 110 h 110"/>
                <a:gd name="T14" fmla="*/ 20 w 109"/>
                <a:gd name="T15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110">
                  <a:moveTo>
                    <a:pt x="20" y="106"/>
                  </a:moveTo>
                  <a:lnTo>
                    <a:pt x="20" y="106"/>
                  </a:lnTo>
                  <a:lnTo>
                    <a:pt x="109" y="0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44" y="57"/>
                  </a:lnTo>
                  <a:lnTo>
                    <a:pt x="0" y="110"/>
                  </a:lnTo>
                  <a:lnTo>
                    <a:pt x="20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05"/>
            <p:cNvSpPr/>
            <p:nvPr/>
          </p:nvSpPr>
          <p:spPr bwMode="auto">
            <a:xfrm>
              <a:off x="6569076" y="1998663"/>
              <a:ext cx="90488" cy="196850"/>
            </a:xfrm>
            <a:custGeom>
              <a:avLst/>
              <a:gdLst>
                <a:gd name="T0" fmla="*/ 57 w 57"/>
                <a:gd name="T1" fmla="*/ 14 h 124"/>
                <a:gd name="T2" fmla="*/ 53 w 57"/>
                <a:gd name="T3" fmla="*/ 0 h 124"/>
                <a:gd name="T4" fmla="*/ 53 w 57"/>
                <a:gd name="T5" fmla="*/ 0 h 124"/>
                <a:gd name="T6" fmla="*/ 26 w 57"/>
                <a:gd name="T7" fmla="*/ 61 h 124"/>
                <a:gd name="T8" fmla="*/ 0 w 57"/>
                <a:gd name="T9" fmla="*/ 124 h 124"/>
                <a:gd name="T10" fmla="*/ 0 w 57"/>
                <a:gd name="T11" fmla="*/ 124 h 124"/>
                <a:gd name="T12" fmla="*/ 57 w 57"/>
                <a:gd name="T13" fmla="*/ 14 h 124"/>
                <a:gd name="T14" fmla="*/ 57 w 57"/>
                <a:gd name="T15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4">
                  <a:moveTo>
                    <a:pt x="57" y="14"/>
                  </a:moveTo>
                  <a:lnTo>
                    <a:pt x="53" y="0"/>
                  </a:lnTo>
                  <a:lnTo>
                    <a:pt x="53" y="0"/>
                  </a:lnTo>
                  <a:lnTo>
                    <a:pt x="26" y="6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57" y="14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06"/>
            <p:cNvSpPr/>
            <p:nvPr/>
          </p:nvSpPr>
          <p:spPr bwMode="auto">
            <a:xfrm>
              <a:off x="6559551" y="2046288"/>
              <a:ext cx="114300" cy="254000"/>
            </a:xfrm>
            <a:custGeom>
              <a:avLst/>
              <a:gdLst>
                <a:gd name="T0" fmla="*/ 6 w 72"/>
                <a:gd name="T1" fmla="*/ 160 h 160"/>
                <a:gd name="T2" fmla="*/ 6 w 72"/>
                <a:gd name="T3" fmla="*/ 160 h 160"/>
                <a:gd name="T4" fmla="*/ 72 w 72"/>
                <a:gd name="T5" fmla="*/ 41 h 160"/>
                <a:gd name="T6" fmla="*/ 65 w 72"/>
                <a:gd name="T7" fmla="*/ 0 h 160"/>
                <a:gd name="T8" fmla="*/ 65 w 72"/>
                <a:gd name="T9" fmla="*/ 0 h 160"/>
                <a:gd name="T10" fmla="*/ 33 w 72"/>
                <a:gd name="T11" fmla="*/ 63 h 160"/>
                <a:gd name="T12" fmla="*/ 0 w 72"/>
                <a:gd name="T13" fmla="*/ 126 h 160"/>
                <a:gd name="T14" fmla="*/ 6 w 72"/>
                <a:gd name="T15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0">
                  <a:moveTo>
                    <a:pt x="6" y="160"/>
                  </a:moveTo>
                  <a:lnTo>
                    <a:pt x="6" y="160"/>
                  </a:lnTo>
                  <a:lnTo>
                    <a:pt x="72" y="4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3" y="63"/>
                  </a:lnTo>
                  <a:lnTo>
                    <a:pt x="0" y="126"/>
                  </a:lnTo>
                  <a:lnTo>
                    <a:pt x="6" y="1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07"/>
            <p:cNvSpPr/>
            <p:nvPr/>
          </p:nvSpPr>
          <p:spPr bwMode="auto">
            <a:xfrm>
              <a:off x="2411413" y="2308225"/>
              <a:ext cx="153988" cy="282575"/>
            </a:xfrm>
            <a:custGeom>
              <a:avLst/>
              <a:gdLst>
                <a:gd name="T0" fmla="*/ 75 w 97"/>
                <a:gd name="T1" fmla="*/ 0 h 178"/>
                <a:gd name="T2" fmla="*/ 75 w 97"/>
                <a:gd name="T3" fmla="*/ 0 h 178"/>
                <a:gd name="T4" fmla="*/ 37 w 97"/>
                <a:gd name="T5" fmla="*/ 39 h 178"/>
                <a:gd name="T6" fmla="*/ 0 w 97"/>
                <a:gd name="T7" fmla="*/ 80 h 178"/>
                <a:gd name="T8" fmla="*/ 19 w 97"/>
                <a:gd name="T9" fmla="*/ 178 h 178"/>
                <a:gd name="T10" fmla="*/ 19 w 97"/>
                <a:gd name="T11" fmla="*/ 178 h 178"/>
                <a:gd name="T12" fmla="*/ 57 w 97"/>
                <a:gd name="T13" fmla="*/ 146 h 178"/>
                <a:gd name="T14" fmla="*/ 97 w 97"/>
                <a:gd name="T15" fmla="*/ 115 h 178"/>
                <a:gd name="T16" fmla="*/ 75 w 97"/>
                <a:gd name="T1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78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80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57" y="146"/>
                  </a:lnTo>
                  <a:lnTo>
                    <a:pt x="97" y="11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08"/>
            <p:cNvSpPr/>
            <p:nvPr/>
          </p:nvSpPr>
          <p:spPr bwMode="auto">
            <a:xfrm>
              <a:off x="4246563" y="947738"/>
              <a:ext cx="212725" cy="182563"/>
            </a:xfrm>
            <a:custGeom>
              <a:avLst/>
              <a:gdLst>
                <a:gd name="T0" fmla="*/ 134 w 134"/>
                <a:gd name="T1" fmla="*/ 0 h 115"/>
                <a:gd name="T2" fmla="*/ 90 w 134"/>
                <a:gd name="T3" fmla="*/ 8 h 115"/>
                <a:gd name="T4" fmla="*/ 90 w 134"/>
                <a:gd name="T5" fmla="*/ 8 h 115"/>
                <a:gd name="T6" fmla="*/ 67 w 134"/>
                <a:gd name="T7" fmla="*/ 34 h 115"/>
                <a:gd name="T8" fmla="*/ 45 w 134"/>
                <a:gd name="T9" fmla="*/ 61 h 115"/>
                <a:gd name="T10" fmla="*/ 0 w 134"/>
                <a:gd name="T11" fmla="*/ 115 h 115"/>
                <a:gd name="T12" fmla="*/ 59 w 134"/>
                <a:gd name="T13" fmla="*/ 104 h 115"/>
                <a:gd name="T14" fmla="*/ 59 w 134"/>
                <a:gd name="T15" fmla="*/ 104 h 115"/>
                <a:gd name="T16" fmla="*/ 134 w 134"/>
                <a:gd name="T17" fmla="*/ 0 h 115"/>
                <a:gd name="T18" fmla="*/ 134 w 134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15">
                  <a:moveTo>
                    <a:pt x="134" y="0"/>
                  </a:moveTo>
                  <a:lnTo>
                    <a:pt x="90" y="8"/>
                  </a:lnTo>
                  <a:lnTo>
                    <a:pt x="90" y="8"/>
                  </a:lnTo>
                  <a:lnTo>
                    <a:pt x="67" y="34"/>
                  </a:lnTo>
                  <a:lnTo>
                    <a:pt x="45" y="61"/>
                  </a:lnTo>
                  <a:lnTo>
                    <a:pt x="0" y="115"/>
                  </a:lnTo>
                  <a:lnTo>
                    <a:pt x="59" y="104"/>
                  </a:lnTo>
                  <a:lnTo>
                    <a:pt x="59" y="104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09"/>
            <p:cNvSpPr/>
            <p:nvPr/>
          </p:nvSpPr>
          <p:spPr bwMode="auto">
            <a:xfrm>
              <a:off x="2449513" y="2527300"/>
              <a:ext cx="136525" cy="211138"/>
            </a:xfrm>
            <a:custGeom>
              <a:avLst/>
              <a:gdLst>
                <a:gd name="T0" fmla="*/ 78 w 86"/>
                <a:gd name="T1" fmla="*/ 0 h 133"/>
                <a:gd name="T2" fmla="*/ 78 w 86"/>
                <a:gd name="T3" fmla="*/ 0 h 133"/>
                <a:gd name="T4" fmla="*/ 38 w 86"/>
                <a:gd name="T5" fmla="*/ 35 h 133"/>
                <a:gd name="T6" fmla="*/ 0 w 86"/>
                <a:gd name="T7" fmla="*/ 69 h 133"/>
                <a:gd name="T8" fmla="*/ 13 w 86"/>
                <a:gd name="T9" fmla="*/ 133 h 133"/>
                <a:gd name="T10" fmla="*/ 13 w 86"/>
                <a:gd name="T11" fmla="*/ 133 h 133"/>
                <a:gd name="T12" fmla="*/ 86 w 86"/>
                <a:gd name="T13" fmla="*/ 51 h 133"/>
                <a:gd name="T14" fmla="*/ 78 w 86"/>
                <a:gd name="T1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33">
                  <a:moveTo>
                    <a:pt x="78" y="0"/>
                  </a:moveTo>
                  <a:lnTo>
                    <a:pt x="78" y="0"/>
                  </a:lnTo>
                  <a:lnTo>
                    <a:pt x="38" y="35"/>
                  </a:lnTo>
                  <a:lnTo>
                    <a:pt x="0" y="69"/>
                  </a:lnTo>
                  <a:lnTo>
                    <a:pt x="13" y="133"/>
                  </a:lnTo>
                  <a:lnTo>
                    <a:pt x="13" y="133"/>
                  </a:lnTo>
                  <a:lnTo>
                    <a:pt x="86" y="5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10"/>
            <p:cNvSpPr/>
            <p:nvPr/>
          </p:nvSpPr>
          <p:spPr bwMode="auto">
            <a:xfrm>
              <a:off x="2473326" y="2627313"/>
              <a:ext cx="128588" cy="158750"/>
            </a:xfrm>
            <a:custGeom>
              <a:avLst/>
              <a:gdLst>
                <a:gd name="T0" fmla="*/ 74 w 81"/>
                <a:gd name="T1" fmla="*/ 0 h 100"/>
                <a:gd name="T2" fmla="*/ 74 w 81"/>
                <a:gd name="T3" fmla="*/ 0 h 100"/>
                <a:gd name="T4" fmla="*/ 37 w 81"/>
                <a:gd name="T5" fmla="*/ 42 h 100"/>
                <a:gd name="T6" fmla="*/ 0 w 81"/>
                <a:gd name="T7" fmla="*/ 82 h 100"/>
                <a:gd name="T8" fmla="*/ 4 w 81"/>
                <a:gd name="T9" fmla="*/ 100 h 100"/>
                <a:gd name="T10" fmla="*/ 4 w 81"/>
                <a:gd name="T11" fmla="*/ 100 h 100"/>
                <a:gd name="T12" fmla="*/ 42 w 81"/>
                <a:gd name="T13" fmla="*/ 67 h 100"/>
                <a:gd name="T14" fmla="*/ 81 w 81"/>
                <a:gd name="T15" fmla="*/ 34 h 100"/>
                <a:gd name="T16" fmla="*/ 74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4" y="0"/>
                  </a:moveTo>
                  <a:lnTo>
                    <a:pt x="74" y="0"/>
                  </a:lnTo>
                  <a:lnTo>
                    <a:pt x="37" y="42"/>
                  </a:lnTo>
                  <a:lnTo>
                    <a:pt x="0" y="82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2" y="67"/>
                  </a:lnTo>
                  <a:lnTo>
                    <a:pt x="81" y="3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11"/>
            <p:cNvSpPr/>
            <p:nvPr/>
          </p:nvSpPr>
          <p:spPr bwMode="auto">
            <a:xfrm>
              <a:off x="2444751" y="2506663"/>
              <a:ext cx="123825" cy="112713"/>
            </a:xfrm>
            <a:custGeom>
              <a:avLst/>
              <a:gdLst>
                <a:gd name="T0" fmla="*/ 77 w 78"/>
                <a:gd name="T1" fmla="*/ 0 h 71"/>
                <a:gd name="T2" fmla="*/ 77 w 78"/>
                <a:gd name="T3" fmla="*/ 0 h 71"/>
                <a:gd name="T4" fmla="*/ 39 w 78"/>
                <a:gd name="T5" fmla="*/ 31 h 71"/>
                <a:gd name="T6" fmla="*/ 0 w 78"/>
                <a:gd name="T7" fmla="*/ 62 h 71"/>
                <a:gd name="T8" fmla="*/ 2 w 78"/>
                <a:gd name="T9" fmla="*/ 71 h 71"/>
                <a:gd name="T10" fmla="*/ 2 w 78"/>
                <a:gd name="T11" fmla="*/ 71 h 71"/>
                <a:gd name="T12" fmla="*/ 78 w 78"/>
                <a:gd name="T13" fmla="*/ 2 h 71"/>
                <a:gd name="T14" fmla="*/ 77 w 78"/>
                <a:gd name="T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1">
                  <a:moveTo>
                    <a:pt x="77" y="0"/>
                  </a:moveTo>
                  <a:lnTo>
                    <a:pt x="77" y="0"/>
                  </a:lnTo>
                  <a:lnTo>
                    <a:pt x="39" y="31"/>
                  </a:lnTo>
                  <a:lnTo>
                    <a:pt x="0" y="6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78" y="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12"/>
            <p:cNvSpPr/>
            <p:nvPr/>
          </p:nvSpPr>
          <p:spPr bwMode="auto">
            <a:xfrm>
              <a:off x="2525713" y="1290638"/>
              <a:ext cx="150813" cy="171450"/>
            </a:xfrm>
            <a:custGeom>
              <a:avLst/>
              <a:gdLst>
                <a:gd name="T0" fmla="*/ 9 w 95"/>
                <a:gd name="T1" fmla="*/ 106 h 108"/>
                <a:gd name="T2" fmla="*/ 9 w 95"/>
                <a:gd name="T3" fmla="*/ 106 h 108"/>
                <a:gd name="T4" fmla="*/ 50 w 95"/>
                <a:gd name="T5" fmla="*/ 52 h 108"/>
                <a:gd name="T6" fmla="*/ 72 w 95"/>
                <a:gd name="T7" fmla="*/ 26 h 108"/>
                <a:gd name="T8" fmla="*/ 95 w 95"/>
                <a:gd name="T9" fmla="*/ 0 h 108"/>
                <a:gd name="T10" fmla="*/ 80 w 95"/>
                <a:gd name="T11" fmla="*/ 3 h 108"/>
                <a:gd name="T12" fmla="*/ 80 w 95"/>
                <a:gd name="T13" fmla="*/ 3 h 108"/>
                <a:gd name="T14" fmla="*/ 39 w 95"/>
                <a:gd name="T15" fmla="*/ 55 h 108"/>
                <a:gd name="T16" fmla="*/ 0 w 95"/>
                <a:gd name="T17" fmla="*/ 108 h 108"/>
                <a:gd name="T18" fmla="*/ 0 w 95"/>
                <a:gd name="T19" fmla="*/ 108 h 108"/>
                <a:gd name="T20" fmla="*/ 9 w 95"/>
                <a:gd name="T21" fmla="*/ 106 h 108"/>
                <a:gd name="T22" fmla="*/ 9 w 95"/>
                <a:gd name="T23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08">
                  <a:moveTo>
                    <a:pt x="9" y="106"/>
                  </a:moveTo>
                  <a:lnTo>
                    <a:pt x="9" y="106"/>
                  </a:lnTo>
                  <a:lnTo>
                    <a:pt x="50" y="52"/>
                  </a:lnTo>
                  <a:lnTo>
                    <a:pt x="72" y="26"/>
                  </a:lnTo>
                  <a:lnTo>
                    <a:pt x="95" y="0"/>
                  </a:lnTo>
                  <a:lnTo>
                    <a:pt x="80" y="3"/>
                  </a:lnTo>
                  <a:lnTo>
                    <a:pt x="80" y="3"/>
                  </a:lnTo>
                  <a:lnTo>
                    <a:pt x="39" y="5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13"/>
            <p:cNvSpPr/>
            <p:nvPr/>
          </p:nvSpPr>
          <p:spPr bwMode="auto">
            <a:xfrm>
              <a:off x="2265363" y="1308100"/>
              <a:ext cx="312738" cy="360363"/>
            </a:xfrm>
            <a:custGeom>
              <a:avLst/>
              <a:gdLst>
                <a:gd name="T0" fmla="*/ 197 w 197"/>
                <a:gd name="T1" fmla="*/ 0 h 227"/>
                <a:gd name="T2" fmla="*/ 165 w 197"/>
                <a:gd name="T3" fmla="*/ 7 h 227"/>
                <a:gd name="T4" fmla="*/ 165 w 197"/>
                <a:gd name="T5" fmla="*/ 7 h 227"/>
                <a:gd name="T6" fmla="*/ 146 w 197"/>
                <a:gd name="T7" fmla="*/ 11 h 227"/>
                <a:gd name="T8" fmla="*/ 127 w 197"/>
                <a:gd name="T9" fmla="*/ 18 h 227"/>
                <a:gd name="T10" fmla="*/ 110 w 197"/>
                <a:gd name="T11" fmla="*/ 26 h 227"/>
                <a:gd name="T12" fmla="*/ 94 w 197"/>
                <a:gd name="T13" fmla="*/ 35 h 227"/>
                <a:gd name="T14" fmla="*/ 78 w 197"/>
                <a:gd name="T15" fmla="*/ 46 h 227"/>
                <a:gd name="T16" fmla="*/ 65 w 197"/>
                <a:gd name="T17" fmla="*/ 58 h 227"/>
                <a:gd name="T18" fmla="*/ 51 w 197"/>
                <a:gd name="T19" fmla="*/ 71 h 227"/>
                <a:gd name="T20" fmla="*/ 40 w 197"/>
                <a:gd name="T21" fmla="*/ 85 h 227"/>
                <a:gd name="T22" fmla="*/ 29 w 197"/>
                <a:gd name="T23" fmla="*/ 101 h 227"/>
                <a:gd name="T24" fmla="*/ 21 w 197"/>
                <a:gd name="T25" fmla="*/ 117 h 227"/>
                <a:gd name="T26" fmla="*/ 13 w 197"/>
                <a:gd name="T27" fmla="*/ 134 h 227"/>
                <a:gd name="T28" fmla="*/ 7 w 197"/>
                <a:gd name="T29" fmla="*/ 151 h 227"/>
                <a:gd name="T30" fmla="*/ 2 w 197"/>
                <a:gd name="T31" fmla="*/ 169 h 227"/>
                <a:gd name="T32" fmla="*/ 0 w 197"/>
                <a:gd name="T33" fmla="*/ 189 h 227"/>
                <a:gd name="T34" fmla="*/ 0 w 197"/>
                <a:gd name="T35" fmla="*/ 207 h 227"/>
                <a:gd name="T36" fmla="*/ 0 w 197"/>
                <a:gd name="T37" fmla="*/ 227 h 227"/>
                <a:gd name="T38" fmla="*/ 0 w 197"/>
                <a:gd name="T39" fmla="*/ 227 h 227"/>
                <a:gd name="T40" fmla="*/ 39 w 197"/>
                <a:gd name="T41" fmla="*/ 179 h 227"/>
                <a:gd name="T42" fmla="*/ 78 w 197"/>
                <a:gd name="T43" fmla="*/ 131 h 227"/>
                <a:gd name="T44" fmla="*/ 119 w 197"/>
                <a:gd name="T45" fmla="*/ 85 h 227"/>
                <a:gd name="T46" fmla="*/ 140 w 197"/>
                <a:gd name="T47" fmla="*/ 62 h 227"/>
                <a:gd name="T48" fmla="*/ 162 w 197"/>
                <a:gd name="T49" fmla="*/ 40 h 227"/>
                <a:gd name="T50" fmla="*/ 162 w 197"/>
                <a:gd name="T51" fmla="*/ 40 h 227"/>
                <a:gd name="T52" fmla="*/ 180 w 197"/>
                <a:gd name="T53" fmla="*/ 20 h 227"/>
                <a:gd name="T54" fmla="*/ 197 w 197"/>
                <a:gd name="T55" fmla="*/ 0 h 227"/>
                <a:gd name="T56" fmla="*/ 197 w 197"/>
                <a:gd name="T57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7" h="226">
                  <a:moveTo>
                    <a:pt x="197" y="0"/>
                  </a:moveTo>
                  <a:lnTo>
                    <a:pt x="165" y="7"/>
                  </a:lnTo>
                  <a:lnTo>
                    <a:pt x="165" y="7"/>
                  </a:lnTo>
                  <a:lnTo>
                    <a:pt x="146" y="11"/>
                  </a:lnTo>
                  <a:lnTo>
                    <a:pt x="127" y="18"/>
                  </a:lnTo>
                  <a:lnTo>
                    <a:pt x="110" y="26"/>
                  </a:lnTo>
                  <a:lnTo>
                    <a:pt x="94" y="35"/>
                  </a:lnTo>
                  <a:lnTo>
                    <a:pt x="78" y="46"/>
                  </a:lnTo>
                  <a:lnTo>
                    <a:pt x="65" y="58"/>
                  </a:lnTo>
                  <a:lnTo>
                    <a:pt x="51" y="71"/>
                  </a:lnTo>
                  <a:lnTo>
                    <a:pt x="40" y="85"/>
                  </a:lnTo>
                  <a:lnTo>
                    <a:pt x="29" y="101"/>
                  </a:lnTo>
                  <a:lnTo>
                    <a:pt x="21" y="117"/>
                  </a:lnTo>
                  <a:lnTo>
                    <a:pt x="13" y="134"/>
                  </a:lnTo>
                  <a:lnTo>
                    <a:pt x="7" y="151"/>
                  </a:lnTo>
                  <a:lnTo>
                    <a:pt x="2" y="169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39" y="179"/>
                  </a:lnTo>
                  <a:lnTo>
                    <a:pt x="78" y="131"/>
                  </a:lnTo>
                  <a:lnTo>
                    <a:pt x="119" y="85"/>
                  </a:lnTo>
                  <a:lnTo>
                    <a:pt x="140" y="62"/>
                  </a:lnTo>
                  <a:lnTo>
                    <a:pt x="162" y="40"/>
                  </a:lnTo>
                  <a:lnTo>
                    <a:pt x="162" y="40"/>
                  </a:lnTo>
                  <a:lnTo>
                    <a:pt x="180" y="20"/>
                  </a:lnTo>
                  <a:lnTo>
                    <a:pt x="197" y="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14"/>
            <p:cNvSpPr/>
            <p:nvPr/>
          </p:nvSpPr>
          <p:spPr bwMode="auto">
            <a:xfrm>
              <a:off x="2562226" y="1271588"/>
              <a:ext cx="211138" cy="182563"/>
            </a:xfrm>
            <a:custGeom>
              <a:avLst/>
              <a:gdLst>
                <a:gd name="T0" fmla="*/ 45 w 133"/>
                <a:gd name="T1" fmla="*/ 107 h 115"/>
                <a:gd name="T2" fmla="*/ 45 w 133"/>
                <a:gd name="T3" fmla="*/ 107 h 115"/>
                <a:gd name="T4" fmla="*/ 133 w 133"/>
                <a:gd name="T5" fmla="*/ 0 h 115"/>
                <a:gd name="T6" fmla="*/ 87 w 133"/>
                <a:gd name="T7" fmla="*/ 9 h 115"/>
                <a:gd name="T8" fmla="*/ 87 w 133"/>
                <a:gd name="T9" fmla="*/ 9 h 115"/>
                <a:gd name="T10" fmla="*/ 64 w 133"/>
                <a:gd name="T11" fmla="*/ 34 h 115"/>
                <a:gd name="T12" fmla="*/ 43 w 133"/>
                <a:gd name="T13" fmla="*/ 61 h 115"/>
                <a:gd name="T14" fmla="*/ 0 w 133"/>
                <a:gd name="T15" fmla="*/ 115 h 115"/>
                <a:gd name="T16" fmla="*/ 45 w 133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15">
                  <a:moveTo>
                    <a:pt x="45" y="107"/>
                  </a:moveTo>
                  <a:lnTo>
                    <a:pt x="45" y="107"/>
                  </a:lnTo>
                  <a:lnTo>
                    <a:pt x="133" y="0"/>
                  </a:lnTo>
                  <a:lnTo>
                    <a:pt x="87" y="9"/>
                  </a:lnTo>
                  <a:lnTo>
                    <a:pt x="87" y="9"/>
                  </a:lnTo>
                  <a:lnTo>
                    <a:pt x="64" y="34"/>
                  </a:lnTo>
                  <a:lnTo>
                    <a:pt x="43" y="61"/>
                  </a:lnTo>
                  <a:lnTo>
                    <a:pt x="0" y="115"/>
                  </a:lnTo>
                  <a:lnTo>
                    <a:pt x="45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15"/>
            <p:cNvSpPr/>
            <p:nvPr/>
          </p:nvSpPr>
          <p:spPr bwMode="auto">
            <a:xfrm>
              <a:off x="2268538" y="1298575"/>
              <a:ext cx="360363" cy="449263"/>
            </a:xfrm>
            <a:custGeom>
              <a:avLst/>
              <a:gdLst>
                <a:gd name="T0" fmla="*/ 146 w 227"/>
                <a:gd name="T1" fmla="*/ 112 h 283"/>
                <a:gd name="T2" fmla="*/ 146 w 227"/>
                <a:gd name="T3" fmla="*/ 112 h 283"/>
                <a:gd name="T4" fmla="*/ 187 w 227"/>
                <a:gd name="T5" fmla="*/ 55 h 283"/>
                <a:gd name="T6" fmla="*/ 227 w 227"/>
                <a:gd name="T7" fmla="*/ 0 h 283"/>
                <a:gd name="T8" fmla="*/ 212 w 227"/>
                <a:gd name="T9" fmla="*/ 3 h 283"/>
                <a:gd name="T10" fmla="*/ 212 w 227"/>
                <a:gd name="T11" fmla="*/ 3 h 283"/>
                <a:gd name="T12" fmla="*/ 193 w 227"/>
                <a:gd name="T13" fmla="*/ 26 h 283"/>
                <a:gd name="T14" fmla="*/ 172 w 227"/>
                <a:gd name="T15" fmla="*/ 47 h 283"/>
                <a:gd name="T16" fmla="*/ 172 w 227"/>
                <a:gd name="T17" fmla="*/ 47 h 283"/>
                <a:gd name="T18" fmla="*/ 149 w 227"/>
                <a:gd name="T19" fmla="*/ 70 h 283"/>
                <a:gd name="T20" fmla="*/ 127 w 227"/>
                <a:gd name="T21" fmla="*/ 95 h 283"/>
                <a:gd name="T22" fmla="*/ 84 w 227"/>
                <a:gd name="T23" fmla="*/ 145 h 283"/>
                <a:gd name="T24" fmla="*/ 42 w 227"/>
                <a:gd name="T25" fmla="*/ 195 h 283"/>
                <a:gd name="T26" fmla="*/ 0 w 227"/>
                <a:gd name="T27" fmla="*/ 246 h 283"/>
                <a:gd name="T28" fmla="*/ 0 w 227"/>
                <a:gd name="T29" fmla="*/ 246 h 283"/>
                <a:gd name="T30" fmla="*/ 2 w 227"/>
                <a:gd name="T31" fmla="*/ 253 h 283"/>
                <a:gd name="T32" fmla="*/ 7 w 227"/>
                <a:gd name="T33" fmla="*/ 283 h 283"/>
                <a:gd name="T34" fmla="*/ 7 w 227"/>
                <a:gd name="T35" fmla="*/ 283 h 283"/>
                <a:gd name="T36" fmla="*/ 29 w 227"/>
                <a:gd name="T37" fmla="*/ 260 h 283"/>
                <a:gd name="T38" fmla="*/ 48 w 227"/>
                <a:gd name="T39" fmla="*/ 237 h 283"/>
                <a:gd name="T40" fmla="*/ 87 w 227"/>
                <a:gd name="T41" fmla="*/ 188 h 283"/>
                <a:gd name="T42" fmla="*/ 87 w 227"/>
                <a:gd name="T43" fmla="*/ 188 h 283"/>
                <a:gd name="T44" fmla="*/ 91 w 227"/>
                <a:gd name="T45" fmla="*/ 175 h 283"/>
                <a:gd name="T46" fmla="*/ 96 w 227"/>
                <a:gd name="T47" fmla="*/ 164 h 283"/>
                <a:gd name="T48" fmla="*/ 102 w 227"/>
                <a:gd name="T49" fmla="*/ 153 h 283"/>
                <a:gd name="T50" fmla="*/ 108 w 227"/>
                <a:gd name="T51" fmla="*/ 144 h 283"/>
                <a:gd name="T52" fmla="*/ 117 w 227"/>
                <a:gd name="T53" fmla="*/ 134 h 283"/>
                <a:gd name="T54" fmla="*/ 125 w 227"/>
                <a:gd name="T55" fmla="*/ 125 h 283"/>
                <a:gd name="T56" fmla="*/ 135 w 227"/>
                <a:gd name="T57" fmla="*/ 118 h 283"/>
                <a:gd name="T58" fmla="*/ 146 w 227"/>
                <a:gd name="T59" fmla="*/ 112 h 283"/>
                <a:gd name="T60" fmla="*/ 146 w 227"/>
                <a:gd name="T61" fmla="*/ 1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83">
                  <a:moveTo>
                    <a:pt x="146" y="112"/>
                  </a:moveTo>
                  <a:lnTo>
                    <a:pt x="146" y="112"/>
                  </a:lnTo>
                  <a:lnTo>
                    <a:pt x="187" y="55"/>
                  </a:lnTo>
                  <a:lnTo>
                    <a:pt x="227" y="0"/>
                  </a:lnTo>
                  <a:lnTo>
                    <a:pt x="212" y="3"/>
                  </a:lnTo>
                  <a:lnTo>
                    <a:pt x="212" y="3"/>
                  </a:lnTo>
                  <a:lnTo>
                    <a:pt x="193" y="26"/>
                  </a:lnTo>
                  <a:lnTo>
                    <a:pt x="172" y="47"/>
                  </a:lnTo>
                  <a:lnTo>
                    <a:pt x="172" y="47"/>
                  </a:lnTo>
                  <a:lnTo>
                    <a:pt x="149" y="70"/>
                  </a:lnTo>
                  <a:lnTo>
                    <a:pt x="127" y="95"/>
                  </a:lnTo>
                  <a:lnTo>
                    <a:pt x="84" y="145"/>
                  </a:lnTo>
                  <a:lnTo>
                    <a:pt x="42" y="195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53"/>
                  </a:lnTo>
                  <a:lnTo>
                    <a:pt x="7" y="283"/>
                  </a:lnTo>
                  <a:lnTo>
                    <a:pt x="7" y="283"/>
                  </a:lnTo>
                  <a:lnTo>
                    <a:pt x="29" y="260"/>
                  </a:lnTo>
                  <a:lnTo>
                    <a:pt x="48" y="237"/>
                  </a:lnTo>
                  <a:lnTo>
                    <a:pt x="87" y="188"/>
                  </a:lnTo>
                  <a:lnTo>
                    <a:pt x="87" y="188"/>
                  </a:lnTo>
                  <a:lnTo>
                    <a:pt x="91" y="175"/>
                  </a:lnTo>
                  <a:lnTo>
                    <a:pt x="96" y="164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17" y="134"/>
                  </a:lnTo>
                  <a:lnTo>
                    <a:pt x="125" y="125"/>
                  </a:lnTo>
                  <a:lnTo>
                    <a:pt x="135" y="118"/>
                  </a:lnTo>
                  <a:lnTo>
                    <a:pt x="146" y="112"/>
                  </a:lnTo>
                  <a:lnTo>
                    <a:pt x="146" y="1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16"/>
            <p:cNvSpPr/>
            <p:nvPr/>
          </p:nvSpPr>
          <p:spPr bwMode="auto">
            <a:xfrm>
              <a:off x="2308226" y="1763713"/>
              <a:ext cx="146050" cy="312738"/>
            </a:xfrm>
            <a:custGeom>
              <a:avLst/>
              <a:gdLst>
                <a:gd name="T0" fmla="*/ 92 w 92"/>
                <a:gd name="T1" fmla="*/ 98 h 197"/>
                <a:gd name="T2" fmla="*/ 73 w 92"/>
                <a:gd name="T3" fmla="*/ 0 h 197"/>
                <a:gd name="T4" fmla="*/ 73 w 92"/>
                <a:gd name="T5" fmla="*/ 0 h 197"/>
                <a:gd name="T6" fmla="*/ 42 w 92"/>
                <a:gd name="T7" fmla="*/ 43 h 197"/>
                <a:gd name="T8" fmla="*/ 27 w 92"/>
                <a:gd name="T9" fmla="*/ 66 h 197"/>
                <a:gd name="T10" fmla="*/ 12 w 92"/>
                <a:gd name="T11" fmla="*/ 88 h 197"/>
                <a:gd name="T12" fmla="*/ 12 w 92"/>
                <a:gd name="T13" fmla="*/ 88 h 197"/>
                <a:gd name="T14" fmla="*/ 11 w 92"/>
                <a:gd name="T15" fmla="*/ 89 h 197"/>
                <a:gd name="T16" fmla="*/ 10 w 92"/>
                <a:gd name="T17" fmla="*/ 91 h 197"/>
                <a:gd name="T18" fmla="*/ 6 w 92"/>
                <a:gd name="T19" fmla="*/ 89 h 197"/>
                <a:gd name="T20" fmla="*/ 4 w 92"/>
                <a:gd name="T21" fmla="*/ 87 h 197"/>
                <a:gd name="T22" fmla="*/ 4 w 92"/>
                <a:gd name="T23" fmla="*/ 85 h 197"/>
                <a:gd name="T24" fmla="*/ 5 w 92"/>
                <a:gd name="T25" fmla="*/ 83 h 197"/>
                <a:gd name="T26" fmla="*/ 5 w 92"/>
                <a:gd name="T27" fmla="*/ 83 h 197"/>
                <a:gd name="T28" fmla="*/ 22 w 92"/>
                <a:gd name="T29" fmla="*/ 56 h 197"/>
                <a:gd name="T30" fmla="*/ 39 w 92"/>
                <a:gd name="T31" fmla="*/ 29 h 197"/>
                <a:gd name="T32" fmla="*/ 39 w 92"/>
                <a:gd name="T33" fmla="*/ 29 h 197"/>
                <a:gd name="T34" fmla="*/ 0 w 92"/>
                <a:gd name="T35" fmla="*/ 80 h 197"/>
                <a:gd name="T36" fmla="*/ 22 w 92"/>
                <a:gd name="T37" fmla="*/ 197 h 197"/>
                <a:gd name="T38" fmla="*/ 22 w 92"/>
                <a:gd name="T39" fmla="*/ 197 h 197"/>
                <a:gd name="T40" fmla="*/ 56 w 92"/>
                <a:gd name="T41" fmla="*/ 147 h 197"/>
                <a:gd name="T42" fmla="*/ 92 w 92"/>
                <a:gd name="T43" fmla="*/ 98 h 197"/>
                <a:gd name="T44" fmla="*/ 92 w 92"/>
                <a:gd name="T45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97">
                  <a:moveTo>
                    <a:pt x="92" y="98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42" y="43"/>
                  </a:lnTo>
                  <a:lnTo>
                    <a:pt x="27" y="66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91"/>
                  </a:lnTo>
                  <a:lnTo>
                    <a:pt x="6" y="89"/>
                  </a:lnTo>
                  <a:lnTo>
                    <a:pt x="4" y="87"/>
                  </a:lnTo>
                  <a:lnTo>
                    <a:pt x="4" y="85"/>
                  </a:lnTo>
                  <a:lnTo>
                    <a:pt x="5" y="83"/>
                  </a:lnTo>
                  <a:lnTo>
                    <a:pt x="5" y="83"/>
                  </a:lnTo>
                  <a:lnTo>
                    <a:pt x="22" y="56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0" y="80"/>
                  </a:lnTo>
                  <a:lnTo>
                    <a:pt x="22" y="197"/>
                  </a:lnTo>
                  <a:lnTo>
                    <a:pt x="22" y="197"/>
                  </a:lnTo>
                  <a:lnTo>
                    <a:pt x="56" y="147"/>
                  </a:lnTo>
                  <a:lnTo>
                    <a:pt x="92" y="98"/>
                  </a:lnTo>
                  <a:lnTo>
                    <a:pt x="92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17"/>
            <p:cNvSpPr/>
            <p:nvPr/>
          </p:nvSpPr>
          <p:spPr bwMode="auto">
            <a:xfrm>
              <a:off x="2282826" y="1625600"/>
              <a:ext cx="134938" cy="244475"/>
            </a:xfrm>
            <a:custGeom>
              <a:avLst/>
              <a:gdLst>
                <a:gd name="T0" fmla="*/ 78 w 85"/>
                <a:gd name="T1" fmla="*/ 29 h 154"/>
                <a:gd name="T2" fmla="*/ 78 w 85"/>
                <a:gd name="T3" fmla="*/ 29 h 154"/>
                <a:gd name="T4" fmla="*/ 76 w 85"/>
                <a:gd name="T5" fmla="*/ 15 h 154"/>
                <a:gd name="T6" fmla="*/ 76 w 85"/>
                <a:gd name="T7" fmla="*/ 0 h 154"/>
                <a:gd name="T8" fmla="*/ 76 w 85"/>
                <a:gd name="T9" fmla="*/ 0 h 154"/>
                <a:gd name="T10" fmla="*/ 39 w 85"/>
                <a:gd name="T11" fmla="*/ 45 h 154"/>
                <a:gd name="T12" fmla="*/ 20 w 85"/>
                <a:gd name="T13" fmla="*/ 67 h 154"/>
                <a:gd name="T14" fmla="*/ 0 w 85"/>
                <a:gd name="T15" fmla="*/ 88 h 154"/>
                <a:gd name="T16" fmla="*/ 1 w 85"/>
                <a:gd name="T17" fmla="*/ 92 h 154"/>
                <a:gd name="T18" fmla="*/ 1 w 85"/>
                <a:gd name="T19" fmla="*/ 92 h 154"/>
                <a:gd name="T20" fmla="*/ 2 w 85"/>
                <a:gd name="T21" fmla="*/ 91 h 154"/>
                <a:gd name="T22" fmla="*/ 2 w 85"/>
                <a:gd name="T23" fmla="*/ 91 h 154"/>
                <a:gd name="T24" fmla="*/ 4 w 85"/>
                <a:gd name="T25" fmla="*/ 88 h 154"/>
                <a:gd name="T26" fmla="*/ 5 w 85"/>
                <a:gd name="T27" fmla="*/ 88 h 154"/>
                <a:gd name="T28" fmla="*/ 9 w 85"/>
                <a:gd name="T29" fmla="*/ 89 h 154"/>
                <a:gd name="T30" fmla="*/ 11 w 85"/>
                <a:gd name="T31" fmla="*/ 92 h 154"/>
                <a:gd name="T32" fmla="*/ 11 w 85"/>
                <a:gd name="T33" fmla="*/ 94 h 154"/>
                <a:gd name="T34" fmla="*/ 10 w 85"/>
                <a:gd name="T35" fmla="*/ 96 h 154"/>
                <a:gd name="T36" fmla="*/ 10 w 85"/>
                <a:gd name="T37" fmla="*/ 96 h 154"/>
                <a:gd name="T38" fmla="*/ 9 w 85"/>
                <a:gd name="T39" fmla="*/ 102 h 154"/>
                <a:gd name="T40" fmla="*/ 9 w 85"/>
                <a:gd name="T41" fmla="*/ 102 h 154"/>
                <a:gd name="T42" fmla="*/ 6 w 85"/>
                <a:gd name="T43" fmla="*/ 107 h 154"/>
                <a:gd name="T44" fmla="*/ 6 w 85"/>
                <a:gd name="T45" fmla="*/ 107 h 154"/>
                <a:gd name="T46" fmla="*/ 4 w 85"/>
                <a:gd name="T47" fmla="*/ 108 h 154"/>
                <a:gd name="T48" fmla="*/ 14 w 85"/>
                <a:gd name="T49" fmla="*/ 154 h 154"/>
                <a:gd name="T50" fmla="*/ 14 w 85"/>
                <a:gd name="T51" fmla="*/ 154 h 154"/>
                <a:gd name="T52" fmla="*/ 49 w 85"/>
                <a:gd name="T53" fmla="*/ 109 h 154"/>
                <a:gd name="T54" fmla="*/ 85 w 85"/>
                <a:gd name="T55" fmla="*/ 64 h 154"/>
                <a:gd name="T56" fmla="*/ 78 w 85"/>
                <a:gd name="T57" fmla="*/ 2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154">
                  <a:moveTo>
                    <a:pt x="78" y="29"/>
                  </a:moveTo>
                  <a:lnTo>
                    <a:pt x="78" y="29"/>
                  </a:lnTo>
                  <a:lnTo>
                    <a:pt x="76" y="15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39" y="45"/>
                  </a:lnTo>
                  <a:lnTo>
                    <a:pt x="20" y="67"/>
                  </a:lnTo>
                  <a:lnTo>
                    <a:pt x="0" y="88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2" y="91"/>
                  </a:lnTo>
                  <a:lnTo>
                    <a:pt x="2" y="91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9" y="89"/>
                  </a:lnTo>
                  <a:lnTo>
                    <a:pt x="11" y="92"/>
                  </a:lnTo>
                  <a:lnTo>
                    <a:pt x="11" y="94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4" y="108"/>
                  </a:lnTo>
                  <a:lnTo>
                    <a:pt x="14" y="154"/>
                  </a:lnTo>
                  <a:lnTo>
                    <a:pt x="14" y="154"/>
                  </a:lnTo>
                  <a:lnTo>
                    <a:pt x="49" y="109"/>
                  </a:lnTo>
                  <a:lnTo>
                    <a:pt x="85" y="64"/>
                  </a:lnTo>
                  <a:lnTo>
                    <a:pt x="78" y="2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18"/>
            <p:cNvSpPr/>
            <p:nvPr/>
          </p:nvSpPr>
          <p:spPr bwMode="auto">
            <a:xfrm>
              <a:off x="2352676" y="1985963"/>
              <a:ext cx="142875" cy="296863"/>
            </a:xfrm>
            <a:custGeom>
              <a:avLst/>
              <a:gdLst>
                <a:gd name="T0" fmla="*/ 72 w 90"/>
                <a:gd name="T1" fmla="*/ 0 h 187"/>
                <a:gd name="T2" fmla="*/ 72 w 90"/>
                <a:gd name="T3" fmla="*/ 0 h 187"/>
                <a:gd name="T4" fmla="*/ 37 w 90"/>
                <a:gd name="T5" fmla="*/ 45 h 187"/>
                <a:gd name="T6" fmla="*/ 0 w 90"/>
                <a:gd name="T7" fmla="*/ 90 h 187"/>
                <a:gd name="T8" fmla="*/ 19 w 90"/>
                <a:gd name="T9" fmla="*/ 187 h 187"/>
                <a:gd name="T10" fmla="*/ 19 w 90"/>
                <a:gd name="T11" fmla="*/ 187 h 187"/>
                <a:gd name="T12" fmla="*/ 90 w 90"/>
                <a:gd name="T13" fmla="*/ 90 h 187"/>
                <a:gd name="T14" fmla="*/ 72 w 90"/>
                <a:gd name="T1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87">
                  <a:moveTo>
                    <a:pt x="72" y="0"/>
                  </a:moveTo>
                  <a:lnTo>
                    <a:pt x="72" y="0"/>
                  </a:lnTo>
                  <a:lnTo>
                    <a:pt x="37" y="45"/>
                  </a:lnTo>
                  <a:lnTo>
                    <a:pt x="0" y="90"/>
                  </a:lnTo>
                  <a:lnTo>
                    <a:pt x="19" y="187"/>
                  </a:lnTo>
                  <a:lnTo>
                    <a:pt x="19" y="187"/>
                  </a:lnTo>
                  <a:lnTo>
                    <a:pt x="90" y="9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19"/>
            <p:cNvSpPr/>
            <p:nvPr/>
          </p:nvSpPr>
          <p:spPr bwMode="auto">
            <a:xfrm>
              <a:off x="6307138" y="696913"/>
              <a:ext cx="15875" cy="30163"/>
            </a:xfrm>
            <a:custGeom>
              <a:avLst/>
              <a:gdLst>
                <a:gd name="T0" fmla="*/ 10 w 10"/>
                <a:gd name="T1" fmla="*/ 3 h 19"/>
                <a:gd name="T2" fmla="*/ 10 w 10"/>
                <a:gd name="T3" fmla="*/ 3 h 19"/>
                <a:gd name="T4" fmla="*/ 6 w 10"/>
                <a:gd name="T5" fmla="*/ 0 h 19"/>
                <a:gd name="T6" fmla="*/ 6 w 10"/>
                <a:gd name="T7" fmla="*/ 0 h 19"/>
                <a:gd name="T8" fmla="*/ 0 w 10"/>
                <a:gd name="T9" fmla="*/ 19 h 19"/>
                <a:gd name="T10" fmla="*/ 0 w 10"/>
                <a:gd name="T11" fmla="*/ 19 h 19"/>
                <a:gd name="T12" fmla="*/ 10 w 10"/>
                <a:gd name="T13" fmla="*/ 3 h 19"/>
                <a:gd name="T14" fmla="*/ 10 w 1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10" y="3"/>
                  </a:moveTo>
                  <a:lnTo>
                    <a:pt x="10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20"/>
            <p:cNvSpPr/>
            <p:nvPr/>
          </p:nvSpPr>
          <p:spPr bwMode="auto">
            <a:xfrm>
              <a:off x="5999163" y="631825"/>
              <a:ext cx="228600" cy="160338"/>
            </a:xfrm>
            <a:custGeom>
              <a:avLst/>
              <a:gdLst>
                <a:gd name="T0" fmla="*/ 0 w 144"/>
                <a:gd name="T1" fmla="*/ 101 h 101"/>
                <a:gd name="T2" fmla="*/ 55 w 144"/>
                <a:gd name="T3" fmla="*/ 91 h 101"/>
                <a:gd name="T4" fmla="*/ 55 w 144"/>
                <a:gd name="T5" fmla="*/ 91 h 101"/>
                <a:gd name="T6" fmla="*/ 66 w 144"/>
                <a:gd name="T7" fmla="*/ 88 h 101"/>
                <a:gd name="T8" fmla="*/ 77 w 144"/>
                <a:gd name="T9" fmla="*/ 88 h 101"/>
                <a:gd name="T10" fmla="*/ 87 w 144"/>
                <a:gd name="T11" fmla="*/ 88 h 101"/>
                <a:gd name="T12" fmla="*/ 98 w 144"/>
                <a:gd name="T13" fmla="*/ 90 h 101"/>
                <a:gd name="T14" fmla="*/ 98 w 144"/>
                <a:gd name="T15" fmla="*/ 90 h 101"/>
                <a:gd name="T16" fmla="*/ 104 w 144"/>
                <a:gd name="T17" fmla="*/ 77 h 101"/>
                <a:gd name="T18" fmla="*/ 104 w 144"/>
                <a:gd name="T19" fmla="*/ 77 h 101"/>
                <a:gd name="T20" fmla="*/ 113 w 144"/>
                <a:gd name="T21" fmla="*/ 60 h 101"/>
                <a:gd name="T22" fmla="*/ 123 w 144"/>
                <a:gd name="T23" fmla="*/ 43 h 101"/>
                <a:gd name="T24" fmla="*/ 133 w 144"/>
                <a:gd name="T25" fmla="*/ 27 h 101"/>
                <a:gd name="T26" fmla="*/ 144 w 144"/>
                <a:gd name="T27" fmla="*/ 12 h 101"/>
                <a:gd name="T28" fmla="*/ 144 w 144"/>
                <a:gd name="T29" fmla="*/ 11 h 101"/>
                <a:gd name="T30" fmla="*/ 144 w 144"/>
                <a:gd name="T31" fmla="*/ 11 h 101"/>
                <a:gd name="T32" fmla="*/ 126 w 144"/>
                <a:gd name="T33" fmla="*/ 6 h 101"/>
                <a:gd name="T34" fmla="*/ 108 w 144"/>
                <a:gd name="T35" fmla="*/ 3 h 101"/>
                <a:gd name="T36" fmla="*/ 90 w 144"/>
                <a:gd name="T37" fmla="*/ 1 h 101"/>
                <a:gd name="T38" fmla="*/ 70 w 144"/>
                <a:gd name="T39" fmla="*/ 0 h 101"/>
                <a:gd name="T40" fmla="*/ 70 w 144"/>
                <a:gd name="T41" fmla="*/ 0 h 101"/>
                <a:gd name="T42" fmla="*/ 65 w 144"/>
                <a:gd name="T43" fmla="*/ 15 h 101"/>
                <a:gd name="T44" fmla="*/ 58 w 144"/>
                <a:gd name="T45" fmla="*/ 28 h 101"/>
                <a:gd name="T46" fmla="*/ 50 w 144"/>
                <a:gd name="T47" fmla="*/ 41 h 101"/>
                <a:gd name="T48" fmla="*/ 41 w 144"/>
                <a:gd name="T49" fmla="*/ 54 h 101"/>
                <a:gd name="T50" fmla="*/ 21 w 144"/>
                <a:gd name="T51" fmla="*/ 77 h 101"/>
                <a:gd name="T52" fmla="*/ 0 w 144"/>
                <a:gd name="T53" fmla="*/ 101 h 101"/>
                <a:gd name="T54" fmla="*/ 0 w 144"/>
                <a:gd name="T5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00">
                  <a:moveTo>
                    <a:pt x="0" y="101"/>
                  </a:moveTo>
                  <a:lnTo>
                    <a:pt x="55" y="91"/>
                  </a:lnTo>
                  <a:lnTo>
                    <a:pt x="55" y="91"/>
                  </a:lnTo>
                  <a:lnTo>
                    <a:pt x="66" y="88"/>
                  </a:lnTo>
                  <a:lnTo>
                    <a:pt x="77" y="88"/>
                  </a:lnTo>
                  <a:lnTo>
                    <a:pt x="87" y="88"/>
                  </a:lnTo>
                  <a:lnTo>
                    <a:pt x="98" y="90"/>
                  </a:lnTo>
                  <a:lnTo>
                    <a:pt x="98" y="90"/>
                  </a:lnTo>
                  <a:lnTo>
                    <a:pt x="104" y="77"/>
                  </a:lnTo>
                  <a:lnTo>
                    <a:pt x="104" y="77"/>
                  </a:lnTo>
                  <a:lnTo>
                    <a:pt x="113" y="60"/>
                  </a:lnTo>
                  <a:lnTo>
                    <a:pt x="123" y="43"/>
                  </a:lnTo>
                  <a:lnTo>
                    <a:pt x="133" y="27"/>
                  </a:lnTo>
                  <a:lnTo>
                    <a:pt x="144" y="12"/>
                  </a:lnTo>
                  <a:lnTo>
                    <a:pt x="144" y="11"/>
                  </a:lnTo>
                  <a:lnTo>
                    <a:pt x="144" y="11"/>
                  </a:lnTo>
                  <a:lnTo>
                    <a:pt x="126" y="6"/>
                  </a:lnTo>
                  <a:lnTo>
                    <a:pt x="108" y="3"/>
                  </a:lnTo>
                  <a:lnTo>
                    <a:pt x="90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5" y="15"/>
                  </a:lnTo>
                  <a:lnTo>
                    <a:pt x="58" y="28"/>
                  </a:lnTo>
                  <a:lnTo>
                    <a:pt x="50" y="41"/>
                  </a:lnTo>
                  <a:lnTo>
                    <a:pt x="41" y="54"/>
                  </a:lnTo>
                  <a:lnTo>
                    <a:pt x="21" y="77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21"/>
            <p:cNvSpPr/>
            <p:nvPr/>
          </p:nvSpPr>
          <p:spPr bwMode="auto">
            <a:xfrm>
              <a:off x="3448051" y="1106488"/>
              <a:ext cx="182563" cy="176213"/>
            </a:xfrm>
            <a:custGeom>
              <a:avLst/>
              <a:gdLst>
                <a:gd name="T0" fmla="*/ 61 w 115"/>
                <a:gd name="T1" fmla="*/ 45 h 111"/>
                <a:gd name="T2" fmla="*/ 61 w 115"/>
                <a:gd name="T3" fmla="*/ 45 h 111"/>
                <a:gd name="T4" fmla="*/ 77 w 115"/>
                <a:gd name="T5" fmla="*/ 23 h 111"/>
                <a:gd name="T6" fmla="*/ 77 w 115"/>
                <a:gd name="T7" fmla="*/ 23 h 111"/>
                <a:gd name="T8" fmla="*/ 0 w 115"/>
                <a:gd name="T9" fmla="*/ 111 h 111"/>
                <a:gd name="T10" fmla="*/ 60 w 115"/>
                <a:gd name="T11" fmla="*/ 99 h 111"/>
                <a:gd name="T12" fmla="*/ 60 w 115"/>
                <a:gd name="T13" fmla="*/ 99 h 111"/>
                <a:gd name="T14" fmla="*/ 87 w 115"/>
                <a:gd name="T15" fmla="*/ 49 h 111"/>
                <a:gd name="T16" fmla="*/ 115 w 115"/>
                <a:gd name="T17" fmla="*/ 0 h 111"/>
                <a:gd name="T18" fmla="*/ 108 w 115"/>
                <a:gd name="T19" fmla="*/ 1 h 111"/>
                <a:gd name="T20" fmla="*/ 108 w 115"/>
                <a:gd name="T21" fmla="*/ 1 h 111"/>
                <a:gd name="T22" fmla="*/ 88 w 115"/>
                <a:gd name="T23" fmla="*/ 26 h 111"/>
                <a:gd name="T24" fmla="*/ 70 w 115"/>
                <a:gd name="T25" fmla="*/ 50 h 111"/>
                <a:gd name="T26" fmla="*/ 70 w 115"/>
                <a:gd name="T27" fmla="*/ 50 h 111"/>
                <a:gd name="T28" fmla="*/ 68 w 115"/>
                <a:gd name="T29" fmla="*/ 51 h 111"/>
                <a:gd name="T30" fmla="*/ 66 w 115"/>
                <a:gd name="T31" fmla="*/ 53 h 111"/>
                <a:gd name="T32" fmla="*/ 62 w 115"/>
                <a:gd name="T33" fmla="*/ 51 h 111"/>
                <a:gd name="T34" fmla="*/ 61 w 115"/>
                <a:gd name="T35" fmla="*/ 49 h 111"/>
                <a:gd name="T36" fmla="*/ 60 w 115"/>
                <a:gd name="T37" fmla="*/ 47 h 111"/>
                <a:gd name="T38" fmla="*/ 61 w 115"/>
                <a:gd name="T39" fmla="*/ 45 h 111"/>
                <a:gd name="T40" fmla="*/ 61 w 115"/>
                <a:gd name="T41" fmla="*/ 4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10">
                  <a:moveTo>
                    <a:pt x="61" y="45"/>
                  </a:moveTo>
                  <a:lnTo>
                    <a:pt x="61" y="45"/>
                  </a:lnTo>
                  <a:lnTo>
                    <a:pt x="77" y="23"/>
                  </a:lnTo>
                  <a:lnTo>
                    <a:pt x="77" y="23"/>
                  </a:lnTo>
                  <a:lnTo>
                    <a:pt x="0" y="111"/>
                  </a:lnTo>
                  <a:lnTo>
                    <a:pt x="60" y="99"/>
                  </a:lnTo>
                  <a:lnTo>
                    <a:pt x="60" y="99"/>
                  </a:lnTo>
                  <a:lnTo>
                    <a:pt x="87" y="49"/>
                  </a:lnTo>
                  <a:lnTo>
                    <a:pt x="115" y="0"/>
                  </a:lnTo>
                  <a:lnTo>
                    <a:pt x="108" y="1"/>
                  </a:lnTo>
                  <a:lnTo>
                    <a:pt x="108" y="1"/>
                  </a:lnTo>
                  <a:lnTo>
                    <a:pt x="88" y="2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1"/>
                  </a:lnTo>
                  <a:lnTo>
                    <a:pt x="66" y="53"/>
                  </a:lnTo>
                  <a:lnTo>
                    <a:pt x="62" y="51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61" y="45"/>
                  </a:lnTo>
                  <a:lnTo>
                    <a:pt x="61" y="4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22"/>
            <p:cNvSpPr/>
            <p:nvPr/>
          </p:nvSpPr>
          <p:spPr bwMode="auto">
            <a:xfrm>
              <a:off x="6378576" y="3362325"/>
              <a:ext cx="144463" cy="169863"/>
            </a:xfrm>
            <a:custGeom>
              <a:avLst/>
              <a:gdLst>
                <a:gd name="T0" fmla="*/ 48 w 91"/>
                <a:gd name="T1" fmla="*/ 9 h 107"/>
                <a:gd name="T2" fmla="*/ 48 w 91"/>
                <a:gd name="T3" fmla="*/ 9 h 107"/>
                <a:gd name="T4" fmla="*/ 25 w 91"/>
                <a:gd name="T5" fmla="*/ 56 h 107"/>
                <a:gd name="T6" fmla="*/ 25 w 91"/>
                <a:gd name="T7" fmla="*/ 56 h 107"/>
                <a:gd name="T8" fmla="*/ 0 w 91"/>
                <a:gd name="T9" fmla="*/ 107 h 107"/>
                <a:gd name="T10" fmla="*/ 43 w 91"/>
                <a:gd name="T11" fmla="*/ 98 h 107"/>
                <a:gd name="T12" fmla="*/ 43 w 91"/>
                <a:gd name="T13" fmla="*/ 98 h 107"/>
                <a:gd name="T14" fmla="*/ 68 w 91"/>
                <a:gd name="T15" fmla="*/ 49 h 107"/>
                <a:gd name="T16" fmla="*/ 91 w 91"/>
                <a:gd name="T17" fmla="*/ 0 h 107"/>
                <a:gd name="T18" fmla="*/ 48 w 91"/>
                <a:gd name="T19" fmla="*/ 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107">
                  <a:moveTo>
                    <a:pt x="48" y="9"/>
                  </a:moveTo>
                  <a:lnTo>
                    <a:pt x="48" y="9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0" y="107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68" y="49"/>
                  </a:lnTo>
                  <a:lnTo>
                    <a:pt x="91" y="0"/>
                  </a:lnTo>
                  <a:lnTo>
                    <a:pt x="48" y="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23"/>
            <p:cNvSpPr/>
            <p:nvPr/>
          </p:nvSpPr>
          <p:spPr bwMode="auto">
            <a:xfrm>
              <a:off x="3373438" y="1117600"/>
              <a:ext cx="201613" cy="179388"/>
            </a:xfrm>
            <a:custGeom>
              <a:avLst/>
              <a:gdLst>
                <a:gd name="T0" fmla="*/ 62 w 127"/>
                <a:gd name="T1" fmla="*/ 73 h 113"/>
                <a:gd name="T2" fmla="*/ 62 w 127"/>
                <a:gd name="T3" fmla="*/ 73 h 113"/>
                <a:gd name="T4" fmla="*/ 127 w 127"/>
                <a:gd name="T5" fmla="*/ 0 h 113"/>
                <a:gd name="T6" fmla="*/ 97 w 127"/>
                <a:gd name="T7" fmla="*/ 5 h 113"/>
                <a:gd name="T8" fmla="*/ 97 w 127"/>
                <a:gd name="T9" fmla="*/ 5 h 113"/>
                <a:gd name="T10" fmla="*/ 71 w 127"/>
                <a:gd name="T11" fmla="*/ 32 h 113"/>
                <a:gd name="T12" fmla="*/ 48 w 127"/>
                <a:gd name="T13" fmla="*/ 58 h 113"/>
                <a:gd name="T14" fmla="*/ 0 w 127"/>
                <a:gd name="T15" fmla="*/ 113 h 113"/>
                <a:gd name="T16" fmla="*/ 31 w 127"/>
                <a:gd name="T17" fmla="*/ 107 h 113"/>
                <a:gd name="T18" fmla="*/ 31 w 127"/>
                <a:gd name="T19" fmla="*/ 107 h 113"/>
                <a:gd name="T20" fmla="*/ 62 w 127"/>
                <a:gd name="T21" fmla="*/ 73 h 113"/>
                <a:gd name="T22" fmla="*/ 62 w 127"/>
                <a:gd name="T23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13">
                  <a:moveTo>
                    <a:pt x="62" y="73"/>
                  </a:moveTo>
                  <a:lnTo>
                    <a:pt x="62" y="73"/>
                  </a:lnTo>
                  <a:lnTo>
                    <a:pt x="12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71" y="32"/>
                  </a:lnTo>
                  <a:lnTo>
                    <a:pt x="48" y="58"/>
                  </a:lnTo>
                  <a:lnTo>
                    <a:pt x="0" y="113"/>
                  </a:lnTo>
                  <a:lnTo>
                    <a:pt x="31" y="107"/>
                  </a:lnTo>
                  <a:lnTo>
                    <a:pt x="31" y="107"/>
                  </a:lnTo>
                  <a:lnTo>
                    <a:pt x="62" y="73"/>
                  </a:lnTo>
                  <a:lnTo>
                    <a:pt x="62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24"/>
            <p:cNvSpPr/>
            <p:nvPr/>
          </p:nvSpPr>
          <p:spPr bwMode="auto">
            <a:xfrm>
              <a:off x="6670676" y="3097213"/>
              <a:ext cx="200025" cy="371475"/>
            </a:xfrm>
            <a:custGeom>
              <a:avLst/>
              <a:gdLst>
                <a:gd name="T0" fmla="*/ 126 w 126"/>
                <a:gd name="T1" fmla="*/ 17 h 234"/>
                <a:gd name="T2" fmla="*/ 126 w 126"/>
                <a:gd name="T3" fmla="*/ 17 h 234"/>
                <a:gd name="T4" fmla="*/ 124 w 126"/>
                <a:gd name="T5" fmla="*/ 6 h 234"/>
                <a:gd name="T6" fmla="*/ 122 w 126"/>
                <a:gd name="T7" fmla="*/ 0 h 234"/>
                <a:gd name="T8" fmla="*/ 122 w 126"/>
                <a:gd name="T9" fmla="*/ 0 h 234"/>
                <a:gd name="T10" fmla="*/ 110 w 126"/>
                <a:gd name="T11" fmla="*/ 24 h 234"/>
                <a:gd name="T12" fmla="*/ 110 w 126"/>
                <a:gd name="T13" fmla="*/ 24 h 234"/>
                <a:gd name="T14" fmla="*/ 113 w 126"/>
                <a:gd name="T15" fmla="*/ 24 h 234"/>
                <a:gd name="T16" fmla="*/ 114 w 126"/>
                <a:gd name="T17" fmla="*/ 26 h 234"/>
                <a:gd name="T18" fmla="*/ 115 w 126"/>
                <a:gd name="T19" fmla="*/ 29 h 234"/>
                <a:gd name="T20" fmla="*/ 114 w 126"/>
                <a:gd name="T21" fmla="*/ 31 h 234"/>
                <a:gd name="T22" fmla="*/ 114 w 126"/>
                <a:gd name="T23" fmla="*/ 31 h 234"/>
                <a:gd name="T24" fmla="*/ 99 w 126"/>
                <a:gd name="T25" fmla="*/ 54 h 234"/>
                <a:gd name="T26" fmla="*/ 99 w 126"/>
                <a:gd name="T27" fmla="*/ 54 h 234"/>
                <a:gd name="T28" fmla="*/ 99 w 126"/>
                <a:gd name="T29" fmla="*/ 66 h 234"/>
                <a:gd name="T30" fmla="*/ 97 w 126"/>
                <a:gd name="T31" fmla="*/ 80 h 234"/>
                <a:gd name="T32" fmla="*/ 93 w 126"/>
                <a:gd name="T33" fmla="*/ 92 h 234"/>
                <a:gd name="T34" fmla="*/ 88 w 126"/>
                <a:gd name="T35" fmla="*/ 103 h 234"/>
                <a:gd name="T36" fmla="*/ 82 w 126"/>
                <a:gd name="T37" fmla="*/ 114 h 234"/>
                <a:gd name="T38" fmla="*/ 73 w 126"/>
                <a:gd name="T39" fmla="*/ 125 h 234"/>
                <a:gd name="T40" fmla="*/ 65 w 126"/>
                <a:gd name="T41" fmla="*/ 134 h 234"/>
                <a:gd name="T42" fmla="*/ 54 w 126"/>
                <a:gd name="T43" fmla="*/ 142 h 234"/>
                <a:gd name="T44" fmla="*/ 54 w 126"/>
                <a:gd name="T45" fmla="*/ 142 h 234"/>
                <a:gd name="T46" fmla="*/ 51 w 126"/>
                <a:gd name="T47" fmla="*/ 144 h 234"/>
                <a:gd name="T48" fmla="*/ 48 w 126"/>
                <a:gd name="T49" fmla="*/ 142 h 234"/>
                <a:gd name="T50" fmla="*/ 46 w 126"/>
                <a:gd name="T51" fmla="*/ 140 h 234"/>
                <a:gd name="T52" fmla="*/ 46 w 126"/>
                <a:gd name="T53" fmla="*/ 138 h 234"/>
                <a:gd name="T54" fmla="*/ 46 w 126"/>
                <a:gd name="T55" fmla="*/ 138 h 234"/>
                <a:gd name="T56" fmla="*/ 60 w 126"/>
                <a:gd name="T57" fmla="*/ 107 h 234"/>
                <a:gd name="T58" fmla="*/ 75 w 126"/>
                <a:gd name="T59" fmla="*/ 76 h 234"/>
                <a:gd name="T60" fmla="*/ 75 w 126"/>
                <a:gd name="T61" fmla="*/ 76 h 234"/>
                <a:gd name="T62" fmla="*/ 60 w 126"/>
                <a:gd name="T63" fmla="*/ 95 h 234"/>
                <a:gd name="T64" fmla="*/ 46 w 126"/>
                <a:gd name="T65" fmla="*/ 114 h 234"/>
                <a:gd name="T66" fmla="*/ 46 w 126"/>
                <a:gd name="T67" fmla="*/ 114 h 234"/>
                <a:gd name="T68" fmla="*/ 37 w 126"/>
                <a:gd name="T69" fmla="*/ 145 h 234"/>
                <a:gd name="T70" fmla="*/ 26 w 126"/>
                <a:gd name="T71" fmla="*/ 176 h 234"/>
                <a:gd name="T72" fmla="*/ 13 w 126"/>
                <a:gd name="T73" fmla="*/ 205 h 234"/>
                <a:gd name="T74" fmla="*/ 0 w 126"/>
                <a:gd name="T75" fmla="*/ 234 h 234"/>
                <a:gd name="T76" fmla="*/ 0 w 126"/>
                <a:gd name="T77" fmla="*/ 234 h 234"/>
                <a:gd name="T78" fmla="*/ 12 w 126"/>
                <a:gd name="T79" fmla="*/ 228 h 234"/>
                <a:gd name="T80" fmla="*/ 24 w 126"/>
                <a:gd name="T81" fmla="*/ 222 h 234"/>
                <a:gd name="T82" fmla="*/ 35 w 126"/>
                <a:gd name="T83" fmla="*/ 216 h 234"/>
                <a:gd name="T84" fmla="*/ 46 w 126"/>
                <a:gd name="T85" fmla="*/ 207 h 234"/>
                <a:gd name="T86" fmla="*/ 46 w 126"/>
                <a:gd name="T87" fmla="*/ 207 h 234"/>
                <a:gd name="T88" fmla="*/ 71 w 126"/>
                <a:gd name="T89" fmla="*/ 156 h 234"/>
                <a:gd name="T90" fmla="*/ 71 w 126"/>
                <a:gd name="T91" fmla="*/ 156 h 234"/>
                <a:gd name="T92" fmla="*/ 87 w 126"/>
                <a:gd name="T93" fmla="*/ 122 h 234"/>
                <a:gd name="T94" fmla="*/ 102 w 126"/>
                <a:gd name="T95" fmla="*/ 87 h 234"/>
                <a:gd name="T96" fmla="*/ 115 w 126"/>
                <a:gd name="T97" fmla="*/ 53 h 234"/>
                <a:gd name="T98" fmla="*/ 121 w 126"/>
                <a:gd name="T99" fmla="*/ 36 h 234"/>
                <a:gd name="T100" fmla="*/ 126 w 126"/>
                <a:gd name="T101" fmla="*/ 17 h 234"/>
                <a:gd name="T102" fmla="*/ 126 w 126"/>
                <a:gd name="T103" fmla="*/ 1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5" h="234">
                  <a:moveTo>
                    <a:pt x="126" y="17"/>
                  </a:moveTo>
                  <a:lnTo>
                    <a:pt x="126" y="17"/>
                  </a:lnTo>
                  <a:lnTo>
                    <a:pt x="124" y="6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13" y="24"/>
                  </a:lnTo>
                  <a:lnTo>
                    <a:pt x="114" y="26"/>
                  </a:lnTo>
                  <a:lnTo>
                    <a:pt x="115" y="29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99" y="54"/>
                  </a:lnTo>
                  <a:lnTo>
                    <a:pt x="99" y="54"/>
                  </a:lnTo>
                  <a:lnTo>
                    <a:pt x="99" y="66"/>
                  </a:lnTo>
                  <a:lnTo>
                    <a:pt x="97" y="80"/>
                  </a:lnTo>
                  <a:lnTo>
                    <a:pt x="93" y="92"/>
                  </a:lnTo>
                  <a:lnTo>
                    <a:pt x="88" y="103"/>
                  </a:lnTo>
                  <a:lnTo>
                    <a:pt x="82" y="114"/>
                  </a:lnTo>
                  <a:lnTo>
                    <a:pt x="73" y="125"/>
                  </a:lnTo>
                  <a:lnTo>
                    <a:pt x="65" y="134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1" y="144"/>
                  </a:lnTo>
                  <a:lnTo>
                    <a:pt x="48" y="142"/>
                  </a:lnTo>
                  <a:lnTo>
                    <a:pt x="46" y="140"/>
                  </a:lnTo>
                  <a:lnTo>
                    <a:pt x="46" y="138"/>
                  </a:lnTo>
                  <a:lnTo>
                    <a:pt x="46" y="138"/>
                  </a:lnTo>
                  <a:lnTo>
                    <a:pt x="60" y="107"/>
                  </a:lnTo>
                  <a:lnTo>
                    <a:pt x="75" y="76"/>
                  </a:lnTo>
                  <a:lnTo>
                    <a:pt x="75" y="76"/>
                  </a:lnTo>
                  <a:lnTo>
                    <a:pt x="60" y="9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7" y="145"/>
                  </a:lnTo>
                  <a:lnTo>
                    <a:pt x="26" y="176"/>
                  </a:lnTo>
                  <a:lnTo>
                    <a:pt x="13" y="205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2" y="228"/>
                  </a:lnTo>
                  <a:lnTo>
                    <a:pt x="24" y="222"/>
                  </a:lnTo>
                  <a:lnTo>
                    <a:pt x="35" y="216"/>
                  </a:lnTo>
                  <a:lnTo>
                    <a:pt x="46" y="207"/>
                  </a:lnTo>
                  <a:lnTo>
                    <a:pt x="46" y="20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7" y="122"/>
                  </a:lnTo>
                  <a:lnTo>
                    <a:pt x="102" y="87"/>
                  </a:lnTo>
                  <a:lnTo>
                    <a:pt x="115" y="53"/>
                  </a:lnTo>
                  <a:lnTo>
                    <a:pt x="121" y="36"/>
                  </a:lnTo>
                  <a:lnTo>
                    <a:pt x="126" y="17"/>
                  </a:lnTo>
                  <a:lnTo>
                    <a:pt x="126" y="1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25"/>
            <p:cNvSpPr/>
            <p:nvPr/>
          </p:nvSpPr>
          <p:spPr bwMode="auto">
            <a:xfrm>
              <a:off x="5762626" y="642938"/>
              <a:ext cx="271463" cy="195263"/>
            </a:xfrm>
            <a:custGeom>
              <a:avLst/>
              <a:gdLst>
                <a:gd name="T0" fmla="*/ 105 w 171"/>
                <a:gd name="T1" fmla="*/ 102 h 123"/>
                <a:gd name="T2" fmla="*/ 105 w 171"/>
                <a:gd name="T3" fmla="*/ 102 h 123"/>
                <a:gd name="T4" fmla="*/ 119 w 171"/>
                <a:gd name="T5" fmla="*/ 75 h 123"/>
                <a:gd name="T6" fmla="*/ 135 w 171"/>
                <a:gd name="T7" fmla="*/ 49 h 123"/>
                <a:gd name="T8" fmla="*/ 153 w 171"/>
                <a:gd name="T9" fmla="*/ 25 h 123"/>
                <a:gd name="T10" fmla="*/ 171 w 171"/>
                <a:gd name="T11" fmla="*/ 0 h 123"/>
                <a:gd name="T12" fmla="*/ 50 w 171"/>
                <a:gd name="T13" fmla="*/ 24 h 123"/>
                <a:gd name="T14" fmla="*/ 50 w 171"/>
                <a:gd name="T15" fmla="*/ 24 h 123"/>
                <a:gd name="T16" fmla="*/ 24 w 171"/>
                <a:gd name="T17" fmla="*/ 73 h 123"/>
                <a:gd name="T18" fmla="*/ 0 w 171"/>
                <a:gd name="T19" fmla="*/ 123 h 123"/>
                <a:gd name="T20" fmla="*/ 105 w 171"/>
                <a:gd name="T21" fmla="*/ 10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23">
                  <a:moveTo>
                    <a:pt x="105" y="102"/>
                  </a:moveTo>
                  <a:lnTo>
                    <a:pt x="105" y="102"/>
                  </a:lnTo>
                  <a:lnTo>
                    <a:pt x="119" y="75"/>
                  </a:lnTo>
                  <a:lnTo>
                    <a:pt x="135" y="49"/>
                  </a:lnTo>
                  <a:lnTo>
                    <a:pt x="153" y="25"/>
                  </a:lnTo>
                  <a:lnTo>
                    <a:pt x="171" y="0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24" y="73"/>
                  </a:lnTo>
                  <a:lnTo>
                    <a:pt x="0" y="123"/>
                  </a:lnTo>
                  <a:lnTo>
                    <a:pt x="105" y="10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26"/>
            <p:cNvSpPr/>
            <p:nvPr/>
          </p:nvSpPr>
          <p:spPr bwMode="auto">
            <a:xfrm>
              <a:off x="5610226" y="684213"/>
              <a:ext cx="212725" cy="182563"/>
            </a:xfrm>
            <a:custGeom>
              <a:avLst/>
              <a:gdLst>
                <a:gd name="T0" fmla="*/ 0 w 134"/>
                <a:gd name="T1" fmla="*/ 115 h 115"/>
                <a:gd name="T2" fmla="*/ 85 w 134"/>
                <a:gd name="T3" fmla="*/ 99 h 115"/>
                <a:gd name="T4" fmla="*/ 85 w 134"/>
                <a:gd name="T5" fmla="*/ 99 h 115"/>
                <a:gd name="T6" fmla="*/ 108 w 134"/>
                <a:gd name="T7" fmla="*/ 49 h 115"/>
                <a:gd name="T8" fmla="*/ 134 w 134"/>
                <a:gd name="T9" fmla="*/ 0 h 115"/>
                <a:gd name="T10" fmla="*/ 69 w 134"/>
                <a:gd name="T11" fmla="*/ 12 h 115"/>
                <a:gd name="T12" fmla="*/ 69 w 134"/>
                <a:gd name="T13" fmla="*/ 12 h 115"/>
                <a:gd name="T14" fmla="*/ 43 w 134"/>
                <a:gd name="T15" fmla="*/ 50 h 115"/>
                <a:gd name="T16" fmla="*/ 43 w 134"/>
                <a:gd name="T17" fmla="*/ 50 h 115"/>
                <a:gd name="T18" fmla="*/ 0 w 134"/>
                <a:gd name="T19" fmla="*/ 115 h 115"/>
                <a:gd name="T20" fmla="*/ 0 w 134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15">
                  <a:moveTo>
                    <a:pt x="0" y="115"/>
                  </a:moveTo>
                  <a:lnTo>
                    <a:pt x="85" y="99"/>
                  </a:lnTo>
                  <a:lnTo>
                    <a:pt x="85" y="99"/>
                  </a:lnTo>
                  <a:lnTo>
                    <a:pt x="108" y="49"/>
                  </a:lnTo>
                  <a:lnTo>
                    <a:pt x="134" y="0"/>
                  </a:lnTo>
                  <a:lnTo>
                    <a:pt x="69" y="12"/>
                  </a:lnTo>
                  <a:lnTo>
                    <a:pt x="69" y="12"/>
                  </a:lnTo>
                  <a:lnTo>
                    <a:pt x="43" y="50"/>
                  </a:lnTo>
                  <a:lnTo>
                    <a:pt x="43" y="5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27"/>
            <p:cNvSpPr/>
            <p:nvPr/>
          </p:nvSpPr>
          <p:spPr bwMode="auto">
            <a:xfrm>
              <a:off x="6343651" y="962025"/>
              <a:ext cx="152400" cy="384175"/>
            </a:xfrm>
            <a:custGeom>
              <a:avLst/>
              <a:gdLst>
                <a:gd name="T0" fmla="*/ 0 w 96"/>
                <a:gd name="T1" fmla="*/ 104 h 242"/>
                <a:gd name="T2" fmla="*/ 27 w 96"/>
                <a:gd name="T3" fmla="*/ 242 h 242"/>
                <a:gd name="T4" fmla="*/ 27 w 96"/>
                <a:gd name="T5" fmla="*/ 242 h 242"/>
                <a:gd name="T6" fmla="*/ 44 w 96"/>
                <a:gd name="T7" fmla="*/ 216 h 242"/>
                <a:gd name="T8" fmla="*/ 61 w 96"/>
                <a:gd name="T9" fmla="*/ 189 h 242"/>
                <a:gd name="T10" fmla="*/ 96 w 96"/>
                <a:gd name="T11" fmla="*/ 136 h 242"/>
                <a:gd name="T12" fmla="*/ 70 w 96"/>
                <a:gd name="T13" fmla="*/ 0 h 242"/>
                <a:gd name="T14" fmla="*/ 70 w 96"/>
                <a:gd name="T15" fmla="*/ 0 h 242"/>
                <a:gd name="T16" fmla="*/ 36 w 96"/>
                <a:gd name="T17" fmla="*/ 53 h 242"/>
                <a:gd name="T18" fmla="*/ 18 w 96"/>
                <a:gd name="T19" fmla="*/ 79 h 242"/>
                <a:gd name="T20" fmla="*/ 0 w 96"/>
                <a:gd name="T21" fmla="*/ 104 h 242"/>
                <a:gd name="T22" fmla="*/ 0 w 96"/>
                <a:gd name="T23" fmla="*/ 10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241">
                  <a:moveTo>
                    <a:pt x="0" y="104"/>
                  </a:moveTo>
                  <a:lnTo>
                    <a:pt x="27" y="242"/>
                  </a:lnTo>
                  <a:lnTo>
                    <a:pt x="27" y="242"/>
                  </a:lnTo>
                  <a:lnTo>
                    <a:pt x="44" y="216"/>
                  </a:lnTo>
                  <a:lnTo>
                    <a:pt x="61" y="189"/>
                  </a:lnTo>
                  <a:lnTo>
                    <a:pt x="96" y="13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6" y="53"/>
                  </a:lnTo>
                  <a:lnTo>
                    <a:pt x="18" y="79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28"/>
            <p:cNvSpPr/>
            <p:nvPr/>
          </p:nvSpPr>
          <p:spPr bwMode="auto">
            <a:xfrm>
              <a:off x="4432301" y="925513"/>
              <a:ext cx="136525" cy="166688"/>
            </a:xfrm>
            <a:custGeom>
              <a:avLst/>
              <a:gdLst>
                <a:gd name="T0" fmla="*/ 6 w 86"/>
                <a:gd name="T1" fmla="*/ 98 h 105"/>
                <a:gd name="T2" fmla="*/ 6 w 86"/>
                <a:gd name="T3" fmla="*/ 98 h 105"/>
                <a:gd name="T4" fmla="*/ 0 w 86"/>
                <a:gd name="T5" fmla="*/ 105 h 105"/>
                <a:gd name="T6" fmla="*/ 10 w 86"/>
                <a:gd name="T7" fmla="*/ 104 h 105"/>
                <a:gd name="T8" fmla="*/ 10 w 86"/>
                <a:gd name="T9" fmla="*/ 104 h 105"/>
                <a:gd name="T10" fmla="*/ 29 w 86"/>
                <a:gd name="T11" fmla="*/ 78 h 105"/>
                <a:gd name="T12" fmla="*/ 49 w 86"/>
                <a:gd name="T13" fmla="*/ 53 h 105"/>
                <a:gd name="T14" fmla="*/ 86 w 86"/>
                <a:gd name="T15" fmla="*/ 0 h 105"/>
                <a:gd name="T16" fmla="*/ 68 w 86"/>
                <a:gd name="T17" fmla="*/ 4 h 105"/>
                <a:gd name="T18" fmla="*/ 68 w 86"/>
                <a:gd name="T19" fmla="*/ 4 h 105"/>
                <a:gd name="T20" fmla="*/ 54 w 86"/>
                <a:gd name="T21" fmla="*/ 28 h 105"/>
                <a:gd name="T22" fmla="*/ 39 w 86"/>
                <a:gd name="T23" fmla="*/ 52 h 105"/>
                <a:gd name="T24" fmla="*/ 23 w 86"/>
                <a:gd name="T25" fmla="*/ 75 h 105"/>
                <a:gd name="T26" fmla="*/ 6 w 86"/>
                <a:gd name="T27" fmla="*/ 98 h 105"/>
                <a:gd name="T28" fmla="*/ 6 w 86"/>
                <a:gd name="T29" fmla="*/ 9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05">
                  <a:moveTo>
                    <a:pt x="6" y="98"/>
                  </a:moveTo>
                  <a:lnTo>
                    <a:pt x="6" y="98"/>
                  </a:lnTo>
                  <a:lnTo>
                    <a:pt x="0" y="105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29" y="78"/>
                  </a:lnTo>
                  <a:lnTo>
                    <a:pt x="49" y="53"/>
                  </a:lnTo>
                  <a:lnTo>
                    <a:pt x="86" y="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54" y="28"/>
                  </a:lnTo>
                  <a:lnTo>
                    <a:pt x="39" y="52"/>
                  </a:lnTo>
                  <a:lnTo>
                    <a:pt x="23" y="75"/>
                  </a:lnTo>
                  <a:lnTo>
                    <a:pt x="6" y="98"/>
                  </a:lnTo>
                  <a:lnTo>
                    <a:pt x="6" y="9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29"/>
            <p:cNvSpPr/>
            <p:nvPr/>
          </p:nvSpPr>
          <p:spPr bwMode="auto">
            <a:xfrm>
              <a:off x="2482851" y="2698750"/>
              <a:ext cx="160338" cy="361950"/>
            </a:xfrm>
            <a:custGeom>
              <a:avLst/>
              <a:gdLst>
                <a:gd name="T0" fmla="*/ 101 w 101"/>
                <a:gd name="T1" fmla="*/ 125 h 228"/>
                <a:gd name="T2" fmla="*/ 77 w 101"/>
                <a:gd name="T3" fmla="*/ 0 h 228"/>
                <a:gd name="T4" fmla="*/ 77 w 101"/>
                <a:gd name="T5" fmla="*/ 0 h 228"/>
                <a:gd name="T6" fmla="*/ 38 w 101"/>
                <a:gd name="T7" fmla="*/ 33 h 228"/>
                <a:gd name="T8" fmla="*/ 0 w 101"/>
                <a:gd name="T9" fmla="*/ 66 h 228"/>
                <a:gd name="T10" fmla="*/ 31 w 101"/>
                <a:gd name="T11" fmla="*/ 228 h 228"/>
                <a:gd name="T12" fmla="*/ 31 w 101"/>
                <a:gd name="T13" fmla="*/ 228 h 228"/>
                <a:gd name="T14" fmla="*/ 65 w 101"/>
                <a:gd name="T15" fmla="*/ 177 h 228"/>
                <a:gd name="T16" fmla="*/ 101 w 101"/>
                <a:gd name="T17" fmla="*/ 125 h 228"/>
                <a:gd name="T18" fmla="*/ 101 w 101"/>
                <a:gd name="T19" fmla="*/ 12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228">
                  <a:moveTo>
                    <a:pt x="101" y="125"/>
                  </a:moveTo>
                  <a:lnTo>
                    <a:pt x="77" y="0"/>
                  </a:ln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31" y="228"/>
                  </a:lnTo>
                  <a:lnTo>
                    <a:pt x="31" y="228"/>
                  </a:lnTo>
                  <a:lnTo>
                    <a:pt x="65" y="177"/>
                  </a:lnTo>
                  <a:lnTo>
                    <a:pt x="101" y="125"/>
                  </a:lnTo>
                  <a:lnTo>
                    <a:pt x="101" y="12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30"/>
            <p:cNvSpPr/>
            <p:nvPr/>
          </p:nvSpPr>
          <p:spPr bwMode="auto">
            <a:xfrm>
              <a:off x="6415088" y="1273175"/>
              <a:ext cx="112713" cy="280988"/>
            </a:xfrm>
            <a:custGeom>
              <a:avLst/>
              <a:gdLst>
                <a:gd name="T0" fmla="*/ 7 w 71"/>
                <a:gd name="T1" fmla="*/ 177 h 177"/>
                <a:gd name="T2" fmla="*/ 7 w 71"/>
                <a:gd name="T3" fmla="*/ 177 h 177"/>
                <a:gd name="T4" fmla="*/ 30 w 71"/>
                <a:gd name="T5" fmla="*/ 134 h 177"/>
                <a:gd name="T6" fmla="*/ 52 w 71"/>
                <a:gd name="T7" fmla="*/ 91 h 177"/>
                <a:gd name="T8" fmla="*/ 52 w 71"/>
                <a:gd name="T9" fmla="*/ 91 h 177"/>
                <a:gd name="T10" fmla="*/ 71 w 71"/>
                <a:gd name="T11" fmla="*/ 51 h 177"/>
                <a:gd name="T12" fmla="*/ 63 w 71"/>
                <a:gd name="T13" fmla="*/ 0 h 177"/>
                <a:gd name="T14" fmla="*/ 63 w 71"/>
                <a:gd name="T15" fmla="*/ 0 h 177"/>
                <a:gd name="T16" fmla="*/ 48 w 71"/>
                <a:gd name="T17" fmla="*/ 36 h 177"/>
                <a:gd name="T18" fmla="*/ 33 w 71"/>
                <a:gd name="T19" fmla="*/ 71 h 177"/>
                <a:gd name="T20" fmla="*/ 18 w 71"/>
                <a:gd name="T21" fmla="*/ 107 h 177"/>
                <a:gd name="T22" fmla="*/ 0 w 71"/>
                <a:gd name="T23" fmla="*/ 141 h 177"/>
                <a:gd name="T24" fmla="*/ 7 w 71"/>
                <a:gd name="T2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77">
                  <a:moveTo>
                    <a:pt x="7" y="177"/>
                  </a:moveTo>
                  <a:lnTo>
                    <a:pt x="7" y="177"/>
                  </a:lnTo>
                  <a:lnTo>
                    <a:pt x="30" y="134"/>
                  </a:lnTo>
                  <a:lnTo>
                    <a:pt x="52" y="91"/>
                  </a:lnTo>
                  <a:lnTo>
                    <a:pt x="52" y="91"/>
                  </a:lnTo>
                  <a:lnTo>
                    <a:pt x="71" y="5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48" y="36"/>
                  </a:lnTo>
                  <a:lnTo>
                    <a:pt x="33" y="71"/>
                  </a:lnTo>
                  <a:lnTo>
                    <a:pt x="18" y="107"/>
                  </a:lnTo>
                  <a:lnTo>
                    <a:pt x="0" y="141"/>
                  </a:lnTo>
                  <a:lnTo>
                    <a:pt x="7" y="17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31"/>
            <p:cNvSpPr/>
            <p:nvPr/>
          </p:nvSpPr>
          <p:spPr bwMode="auto">
            <a:xfrm>
              <a:off x="6310313" y="803275"/>
              <a:ext cx="125413" cy="231775"/>
            </a:xfrm>
            <a:custGeom>
              <a:avLst/>
              <a:gdLst>
                <a:gd name="T0" fmla="*/ 10 w 79"/>
                <a:gd name="T1" fmla="*/ 146 h 146"/>
                <a:gd name="T2" fmla="*/ 10 w 79"/>
                <a:gd name="T3" fmla="*/ 146 h 146"/>
                <a:gd name="T4" fmla="*/ 26 w 79"/>
                <a:gd name="T5" fmla="*/ 119 h 146"/>
                <a:gd name="T6" fmla="*/ 42 w 79"/>
                <a:gd name="T7" fmla="*/ 92 h 146"/>
                <a:gd name="T8" fmla="*/ 60 w 79"/>
                <a:gd name="T9" fmla="*/ 66 h 146"/>
                <a:gd name="T10" fmla="*/ 79 w 79"/>
                <a:gd name="T11" fmla="*/ 40 h 146"/>
                <a:gd name="T12" fmla="*/ 79 w 79"/>
                <a:gd name="T13" fmla="*/ 40 h 146"/>
                <a:gd name="T14" fmla="*/ 71 w 79"/>
                <a:gd name="T15" fmla="*/ 20 h 146"/>
                <a:gd name="T16" fmla="*/ 62 w 79"/>
                <a:gd name="T17" fmla="*/ 0 h 146"/>
                <a:gd name="T18" fmla="*/ 62 w 79"/>
                <a:gd name="T19" fmla="*/ 0 h 146"/>
                <a:gd name="T20" fmla="*/ 32 w 79"/>
                <a:gd name="T21" fmla="*/ 49 h 146"/>
                <a:gd name="T22" fmla="*/ 0 w 79"/>
                <a:gd name="T23" fmla="*/ 97 h 146"/>
                <a:gd name="T24" fmla="*/ 10 w 79"/>
                <a:gd name="T25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146">
                  <a:moveTo>
                    <a:pt x="10" y="146"/>
                  </a:moveTo>
                  <a:lnTo>
                    <a:pt x="10" y="146"/>
                  </a:lnTo>
                  <a:lnTo>
                    <a:pt x="26" y="119"/>
                  </a:lnTo>
                  <a:lnTo>
                    <a:pt x="42" y="92"/>
                  </a:lnTo>
                  <a:lnTo>
                    <a:pt x="60" y="66"/>
                  </a:lnTo>
                  <a:lnTo>
                    <a:pt x="79" y="40"/>
                  </a:lnTo>
                  <a:lnTo>
                    <a:pt x="79" y="40"/>
                  </a:lnTo>
                  <a:lnTo>
                    <a:pt x="71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2" y="49"/>
                  </a:lnTo>
                  <a:lnTo>
                    <a:pt x="0" y="97"/>
                  </a:lnTo>
                  <a:lnTo>
                    <a:pt x="1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32"/>
            <p:cNvSpPr/>
            <p:nvPr/>
          </p:nvSpPr>
          <p:spPr bwMode="auto">
            <a:xfrm>
              <a:off x="6202363" y="657225"/>
              <a:ext cx="60325" cy="60325"/>
            </a:xfrm>
            <a:custGeom>
              <a:avLst/>
              <a:gdLst>
                <a:gd name="T0" fmla="*/ 0 w 38"/>
                <a:gd name="T1" fmla="*/ 38 h 38"/>
                <a:gd name="T2" fmla="*/ 0 w 38"/>
                <a:gd name="T3" fmla="*/ 38 h 38"/>
                <a:gd name="T4" fmla="*/ 8 w 38"/>
                <a:gd name="T5" fmla="*/ 28 h 38"/>
                <a:gd name="T6" fmla="*/ 8 w 38"/>
                <a:gd name="T7" fmla="*/ 28 h 38"/>
                <a:gd name="T8" fmla="*/ 13 w 38"/>
                <a:gd name="T9" fmla="*/ 20 h 38"/>
                <a:gd name="T10" fmla="*/ 13 w 38"/>
                <a:gd name="T11" fmla="*/ 20 h 38"/>
                <a:gd name="T12" fmla="*/ 16 w 38"/>
                <a:gd name="T13" fmla="*/ 18 h 38"/>
                <a:gd name="T14" fmla="*/ 18 w 38"/>
                <a:gd name="T15" fmla="*/ 18 h 38"/>
                <a:gd name="T16" fmla="*/ 18 w 38"/>
                <a:gd name="T17" fmla="*/ 18 h 38"/>
                <a:gd name="T18" fmla="*/ 28 w 38"/>
                <a:gd name="T19" fmla="*/ 10 h 38"/>
                <a:gd name="T20" fmla="*/ 38 w 38"/>
                <a:gd name="T21" fmla="*/ 5 h 38"/>
                <a:gd name="T22" fmla="*/ 38 w 38"/>
                <a:gd name="T23" fmla="*/ 5 h 38"/>
                <a:gd name="T24" fmla="*/ 28 w 38"/>
                <a:gd name="T25" fmla="*/ 0 h 38"/>
                <a:gd name="T26" fmla="*/ 28 w 38"/>
                <a:gd name="T27" fmla="*/ 0 h 38"/>
                <a:gd name="T28" fmla="*/ 13 w 38"/>
                <a:gd name="T29" fmla="*/ 18 h 38"/>
                <a:gd name="T30" fmla="*/ 0 w 38"/>
                <a:gd name="T31" fmla="*/ 38 h 38"/>
                <a:gd name="T32" fmla="*/ 0 w 38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38">
                  <a:moveTo>
                    <a:pt x="0" y="38"/>
                  </a:moveTo>
                  <a:lnTo>
                    <a:pt x="0" y="3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3" y="1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33"/>
            <p:cNvSpPr/>
            <p:nvPr/>
          </p:nvSpPr>
          <p:spPr bwMode="auto">
            <a:xfrm>
              <a:off x="5499101" y="708025"/>
              <a:ext cx="196850" cy="180975"/>
            </a:xfrm>
            <a:custGeom>
              <a:avLst/>
              <a:gdLst>
                <a:gd name="T0" fmla="*/ 57 w 124"/>
                <a:gd name="T1" fmla="*/ 103 h 114"/>
                <a:gd name="T2" fmla="*/ 57 w 124"/>
                <a:gd name="T3" fmla="*/ 103 h 114"/>
                <a:gd name="T4" fmla="*/ 114 w 124"/>
                <a:gd name="T5" fmla="*/ 16 h 114"/>
                <a:gd name="T6" fmla="*/ 114 w 124"/>
                <a:gd name="T7" fmla="*/ 16 h 114"/>
                <a:gd name="T8" fmla="*/ 124 w 124"/>
                <a:gd name="T9" fmla="*/ 0 h 114"/>
                <a:gd name="T10" fmla="*/ 93 w 124"/>
                <a:gd name="T11" fmla="*/ 6 h 114"/>
                <a:gd name="T12" fmla="*/ 93 w 124"/>
                <a:gd name="T13" fmla="*/ 6 h 114"/>
                <a:gd name="T14" fmla="*/ 46 w 124"/>
                <a:gd name="T15" fmla="*/ 59 h 114"/>
                <a:gd name="T16" fmla="*/ 0 w 124"/>
                <a:gd name="T17" fmla="*/ 114 h 114"/>
                <a:gd name="T18" fmla="*/ 57 w 124"/>
                <a:gd name="T19" fmla="*/ 10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14">
                  <a:moveTo>
                    <a:pt x="57" y="103"/>
                  </a:moveTo>
                  <a:lnTo>
                    <a:pt x="57" y="103"/>
                  </a:lnTo>
                  <a:lnTo>
                    <a:pt x="114" y="16"/>
                  </a:lnTo>
                  <a:lnTo>
                    <a:pt x="114" y="16"/>
                  </a:lnTo>
                  <a:lnTo>
                    <a:pt x="124" y="0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46" y="59"/>
                  </a:lnTo>
                  <a:lnTo>
                    <a:pt x="0" y="114"/>
                  </a:lnTo>
                  <a:lnTo>
                    <a:pt x="57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34"/>
            <p:cNvSpPr/>
            <p:nvPr/>
          </p:nvSpPr>
          <p:spPr bwMode="auto">
            <a:xfrm>
              <a:off x="6205538" y="674688"/>
              <a:ext cx="96838" cy="128588"/>
            </a:xfrm>
            <a:custGeom>
              <a:avLst/>
              <a:gdLst>
                <a:gd name="T0" fmla="*/ 23 w 61"/>
                <a:gd name="T1" fmla="*/ 53 h 81"/>
                <a:gd name="T2" fmla="*/ 23 w 61"/>
                <a:gd name="T3" fmla="*/ 53 h 81"/>
                <a:gd name="T4" fmla="*/ 20 w 61"/>
                <a:gd name="T5" fmla="*/ 59 h 81"/>
                <a:gd name="T6" fmla="*/ 14 w 61"/>
                <a:gd name="T7" fmla="*/ 65 h 81"/>
                <a:gd name="T8" fmla="*/ 7 w 61"/>
                <a:gd name="T9" fmla="*/ 70 h 81"/>
                <a:gd name="T10" fmla="*/ 0 w 61"/>
                <a:gd name="T11" fmla="*/ 72 h 81"/>
                <a:gd name="T12" fmla="*/ 0 w 61"/>
                <a:gd name="T13" fmla="*/ 72 h 81"/>
                <a:gd name="T14" fmla="*/ 1 w 61"/>
                <a:gd name="T15" fmla="*/ 74 h 81"/>
                <a:gd name="T16" fmla="*/ 1 w 61"/>
                <a:gd name="T17" fmla="*/ 74 h 81"/>
                <a:gd name="T18" fmla="*/ 11 w 61"/>
                <a:gd name="T19" fmla="*/ 80 h 81"/>
                <a:gd name="T20" fmla="*/ 11 w 61"/>
                <a:gd name="T21" fmla="*/ 80 h 81"/>
                <a:gd name="T22" fmla="*/ 15 w 61"/>
                <a:gd name="T23" fmla="*/ 81 h 81"/>
                <a:gd name="T24" fmla="*/ 20 w 61"/>
                <a:gd name="T25" fmla="*/ 80 h 81"/>
                <a:gd name="T26" fmla="*/ 20 w 61"/>
                <a:gd name="T27" fmla="*/ 80 h 81"/>
                <a:gd name="T28" fmla="*/ 25 w 61"/>
                <a:gd name="T29" fmla="*/ 78 h 81"/>
                <a:gd name="T30" fmla="*/ 28 w 61"/>
                <a:gd name="T31" fmla="*/ 76 h 81"/>
                <a:gd name="T32" fmla="*/ 36 w 61"/>
                <a:gd name="T33" fmla="*/ 70 h 81"/>
                <a:gd name="T34" fmla="*/ 42 w 61"/>
                <a:gd name="T35" fmla="*/ 61 h 81"/>
                <a:gd name="T36" fmla="*/ 48 w 61"/>
                <a:gd name="T37" fmla="*/ 52 h 81"/>
                <a:gd name="T38" fmla="*/ 53 w 61"/>
                <a:gd name="T39" fmla="*/ 42 h 81"/>
                <a:gd name="T40" fmla="*/ 56 w 61"/>
                <a:gd name="T41" fmla="*/ 31 h 81"/>
                <a:gd name="T42" fmla="*/ 61 w 61"/>
                <a:gd name="T43" fmla="*/ 9 h 81"/>
                <a:gd name="T44" fmla="*/ 61 w 61"/>
                <a:gd name="T45" fmla="*/ 9 h 81"/>
                <a:gd name="T46" fmla="*/ 48 w 61"/>
                <a:gd name="T47" fmla="*/ 0 h 81"/>
                <a:gd name="T48" fmla="*/ 48 w 61"/>
                <a:gd name="T49" fmla="*/ 0 h 81"/>
                <a:gd name="T50" fmla="*/ 47 w 61"/>
                <a:gd name="T51" fmla="*/ 7 h 81"/>
                <a:gd name="T52" fmla="*/ 45 w 61"/>
                <a:gd name="T53" fmla="*/ 15 h 81"/>
                <a:gd name="T54" fmla="*/ 44 w 61"/>
                <a:gd name="T55" fmla="*/ 22 h 81"/>
                <a:gd name="T56" fmla="*/ 41 w 61"/>
                <a:gd name="T57" fmla="*/ 29 h 81"/>
                <a:gd name="T58" fmla="*/ 33 w 61"/>
                <a:gd name="T59" fmla="*/ 42 h 81"/>
                <a:gd name="T60" fmla="*/ 23 w 61"/>
                <a:gd name="T61" fmla="*/ 53 h 81"/>
                <a:gd name="T62" fmla="*/ 23 w 61"/>
                <a:gd name="T63" fmla="*/ 5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" h="81">
                  <a:moveTo>
                    <a:pt x="23" y="53"/>
                  </a:moveTo>
                  <a:lnTo>
                    <a:pt x="23" y="53"/>
                  </a:lnTo>
                  <a:lnTo>
                    <a:pt x="20" y="59"/>
                  </a:lnTo>
                  <a:lnTo>
                    <a:pt x="14" y="65"/>
                  </a:lnTo>
                  <a:lnTo>
                    <a:pt x="7" y="7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1" y="80"/>
                  </a:lnTo>
                  <a:lnTo>
                    <a:pt x="11" y="80"/>
                  </a:lnTo>
                  <a:lnTo>
                    <a:pt x="15" y="81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5" y="78"/>
                  </a:lnTo>
                  <a:lnTo>
                    <a:pt x="28" y="76"/>
                  </a:lnTo>
                  <a:lnTo>
                    <a:pt x="36" y="70"/>
                  </a:lnTo>
                  <a:lnTo>
                    <a:pt x="42" y="61"/>
                  </a:lnTo>
                  <a:lnTo>
                    <a:pt x="48" y="52"/>
                  </a:lnTo>
                  <a:lnTo>
                    <a:pt x="53" y="42"/>
                  </a:lnTo>
                  <a:lnTo>
                    <a:pt x="56" y="31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7"/>
                  </a:lnTo>
                  <a:lnTo>
                    <a:pt x="45" y="15"/>
                  </a:lnTo>
                  <a:lnTo>
                    <a:pt x="44" y="22"/>
                  </a:lnTo>
                  <a:lnTo>
                    <a:pt x="41" y="29"/>
                  </a:lnTo>
                  <a:lnTo>
                    <a:pt x="33" y="42"/>
                  </a:lnTo>
                  <a:lnTo>
                    <a:pt x="23" y="53"/>
                  </a:lnTo>
                  <a:lnTo>
                    <a:pt x="23" y="5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35"/>
            <p:cNvSpPr/>
            <p:nvPr/>
          </p:nvSpPr>
          <p:spPr bwMode="auto">
            <a:xfrm>
              <a:off x="6256338" y="711200"/>
              <a:ext cx="141288" cy="223838"/>
            </a:xfrm>
            <a:custGeom>
              <a:avLst/>
              <a:gdLst>
                <a:gd name="T0" fmla="*/ 0 w 89"/>
                <a:gd name="T1" fmla="*/ 74 h 141"/>
                <a:gd name="T2" fmla="*/ 0 w 89"/>
                <a:gd name="T3" fmla="*/ 74 h 141"/>
                <a:gd name="T4" fmla="*/ 10 w 89"/>
                <a:gd name="T5" fmla="*/ 86 h 141"/>
                <a:gd name="T6" fmla="*/ 20 w 89"/>
                <a:gd name="T7" fmla="*/ 101 h 141"/>
                <a:gd name="T8" fmla="*/ 26 w 89"/>
                <a:gd name="T9" fmla="*/ 117 h 141"/>
                <a:gd name="T10" fmla="*/ 31 w 89"/>
                <a:gd name="T11" fmla="*/ 133 h 141"/>
                <a:gd name="T12" fmla="*/ 32 w 89"/>
                <a:gd name="T13" fmla="*/ 141 h 141"/>
                <a:gd name="T14" fmla="*/ 32 w 89"/>
                <a:gd name="T15" fmla="*/ 141 h 141"/>
                <a:gd name="T16" fmla="*/ 61 w 89"/>
                <a:gd name="T17" fmla="*/ 95 h 141"/>
                <a:gd name="T18" fmla="*/ 89 w 89"/>
                <a:gd name="T19" fmla="*/ 48 h 141"/>
                <a:gd name="T20" fmla="*/ 89 w 89"/>
                <a:gd name="T21" fmla="*/ 48 h 141"/>
                <a:gd name="T22" fmla="*/ 81 w 89"/>
                <a:gd name="T23" fmla="*/ 35 h 141"/>
                <a:gd name="T24" fmla="*/ 71 w 89"/>
                <a:gd name="T25" fmla="*/ 22 h 141"/>
                <a:gd name="T26" fmla="*/ 61 w 89"/>
                <a:gd name="T27" fmla="*/ 11 h 141"/>
                <a:gd name="T28" fmla="*/ 50 w 89"/>
                <a:gd name="T29" fmla="*/ 0 h 141"/>
                <a:gd name="T30" fmla="*/ 50 w 89"/>
                <a:gd name="T31" fmla="*/ 0 h 141"/>
                <a:gd name="T32" fmla="*/ 38 w 89"/>
                <a:gd name="T33" fmla="*/ 20 h 141"/>
                <a:gd name="T34" fmla="*/ 26 w 89"/>
                <a:gd name="T35" fmla="*/ 38 h 141"/>
                <a:gd name="T36" fmla="*/ 0 w 89"/>
                <a:gd name="T37" fmla="*/ 74 h 141"/>
                <a:gd name="T38" fmla="*/ 0 w 89"/>
                <a:gd name="T39" fmla="*/ 7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41">
                  <a:moveTo>
                    <a:pt x="0" y="74"/>
                  </a:moveTo>
                  <a:lnTo>
                    <a:pt x="0" y="74"/>
                  </a:lnTo>
                  <a:lnTo>
                    <a:pt x="10" y="86"/>
                  </a:lnTo>
                  <a:lnTo>
                    <a:pt x="20" y="101"/>
                  </a:lnTo>
                  <a:lnTo>
                    <a:pt x="26" y="117"/>
                  </a:lnTo>
                  <a:lnTo>
                    <a:pt x="31" y="133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1" y="95"/>
                  </a:lnTo>
                  <a:lnTo>
                    <a:pt x="89" y="48"/>
                  </a:lnTo>
                  <a:lnTo>
                    <a:pt x="89" y="48"/>
                  </a:lnTo>
                  <a:lnTo>
                    <a:pt x="81" y="35"/>
                  </a:lnTo>
                  <a:lnTo>
                    <a:pt x="71" y="22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38" y="20"/>
                  </a:lnTo>
                  <a:lnTo>
                    <a:pt x="26" y="38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36"/>
            <p:cNvSpPr/>
            <p:nvPr/>
          </p:nvSpPr>
          <p:spPr bwMode="auto">
            <a:xfrm>
              <a:off x="4824413" y="847725"/>
              <a:ext cx="153988" cy="171450"/>
            </a:xfrm>
            <a:custGeom>
              <a:avLst/>
              <a:gdLst>
                <a:gd name="T0" fmla="*/ 24 w 97"/>
                <a:gd name="T1" fmla="*/ 103 h 108"/>
                <a:gd name="T2" fmla="*/ 24 w 97"/>
                <a:gd name="T3" fmla="*/ 103 h 108"/>
                <a:gd name="T4" fmla="*/ 62 w 97"/>
                <a:gd name="T5" fmla="*/ 52 h 108"/>
                <a:gd name="T6" fmla="*/ 80 w 97"/>
                <a:gd name="T7" fmla="*/ 26 h 108"/>
                <a:gd name="T8" fmla="*/ 97 w 97"/>
                <a:gd name="T9" fmla="*/ 0 h 108"/>
                <a:gd name="T10" fmla="*/ 85 w 97"/>
                <a:gd name="T11" fmla="*/ 1 h 108"/>
                <a:gd name="T12" fmla="*/ 85 w 97"/>
                <a:gd name="T13" fmla="*/ 1 h 108"/>
                <a:gd name="T14" fmla="*/ 65 w 97"/>
                <a:gd name="T15" fmla="*/ 28 h 108"/>
                <a:gd name="T16" fmla="*/ 43 w 97"/>
                <a:gd name="T17" fmla="*/ 55 h 108"/>
                <a:gd name="T18" fmla="*/ 0 w 97"/>
                <a:gd name="T19" fmla="*/ 108 h 108"/>
                <a:gd name="T20" fmla="*/ 24 w 97"/>
                <a:gd name="T21" fmla="*/ 10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08">
                  <a:moveTo>
                    <a:pt x="24" y="103"/>
                  </a:moveTo>
                  <a:lnTo>
                    <a:pt x="24" y="103"/>
                  </a:lnTo>
                  <a:lnTo>
                    <a:pt x="62" y="52"/>
                  </a:lnTo>
                  <a:lnTo>
                    <a:pt x="80" y="26"/>
                  </a:lnTo>
                  <a:lnTo>
                    <a:pt x="97" y="0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8"/>
                  </a:lnTo>
                  <a:lnTo>
                    <a:pt x="24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37"/>
            <p:cNvSpPr/>
            <p:nvPr/>
          </p:nvSpPr>
          <p:spPr bwMode="auto">
            <a:xfrm>
              <a:off x="6756401" y="2965450"/>
              <a:ext cx="104775" cy="268288"/>
            </a:xfrm>
            <a:custGeom>
              <a:avLst/>
              <a:gdLst>
                <a:gd name="T0" fmla="*/ 32 w 66"/>
                <a:gd name="T1" fmla="*/ 135 h 169"/>
                <a:gd name="T2" fmla="*/ 32 w 66"/>
                <a:gd name="T3" fmla="*/ 135 h 169"/>
                <a:gd name="T4" fmla="*/ 48 w 66"/>
                <a:gd name="T5" fmla="*/ 102 h 169"/>
                <a:gd name="T6" fmla="*/ 66 w 66"/>
                <a:gd name="T7" fmla="*/ 69 h 169"/>
                <a:gd name="T8" fmla="*/ 52 w 66"/>
                <a:gd name="T9" fmla="*/ 0 h 169"/>
                <a:gd name="T10" fmla="*/ 52 w 66"/>
                <a:gd name="T11" fmla="*/ 0 h 169"/>
                <a:gd name="T12" fmla="*/ 40 w 66"/>
                <a:gd name="T13" fmla="*/ 43 h 169"/>
                <a:gd name="T14" fmla="*/ 26 w 66"/>
                <a:gd name="T15" fmla="*/ 85 h 169"/>
                <a:gd name="T16" fmla="*/ 12 w 66"/>
                <a:gd name="T17" fmla="*/ 126 h 169"/>
                <a:gd name="T18" fmla="*/ 0 w 66"/>
                <a:gd name="T19" fmla="*/ 169 h 169"/>
                <a:gd name="T20" fmla="*/ 0 w 66"/>
                <a:gd name="T21" fmla="*/ 169 h 169"/>
                <a:gd name="T22" fmla="*/ 15 w 66"/>
                <a:gd name="T23" fmla="*/ 152 h 169"/>
                <a:gd name="T24" fmla="*/ 32 w 66"/>
                <a:gd name="T25" fmla="*/ 135 h 169"/>
                <a:gd name="T26" fmla="*/ 32 w 66"/>
                <a:gd name="T27" fmla="*/ 135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69">
                  <a:moveTo>
                    <a:pt x="32" y="135"/>
                  </a:moveTo>
                  <a:lnTo>
                    <a:pt x="32" y="135"/>
                  </a:lnTo>
                  <a:lnTo>
                    <a:pt x="48" y="102"/>
                  </a:lnTo>
                  <a:lnTo>
                    <a:pt x="66" y="6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0" y="43"/>
                  </a:lnTo>
                  <a:lnTo>
                    <a:pt x="26" y="85"/>
                  </a:lnTo>
                  <a:lnTo>
                    <a:pt x="12" y="126"/>
                  </a:lnTo>
                  <a:lnTo>
                    <a:pt x="0" y="169"/>
                  </a:lnTo>
                  <a:lnTo>
                    <a:pt x="0" y="169"/>
                  </a:lnTo>
                  <a:lnTo>
                    <a:pt x="15" y="152"/>
                  </a:lnTo>
                  <a:lnTo>
                    <a:pt x="32" y="135"/>
                  </a:lnTo>
                  <a:lnTo>
                    <a:pt x="32" y="13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38"/>
            <p:cNvSpPr/>
            <p:nvPr/>
          </p:nvSpPr>
          <p:spPr bwMode="auto">
            <a:xfrm>
              <a:off x="4756151" y="855663"/>
              <a:ext cx="180975" cy="174625"/>
            </a:xfrm>
            <a:custGeom>
              <a:avLst/>
              <a:gdLst>
                <a:gd name="T0" fmla="*/ 26 w 114"/>
                <a:gd name="T1" fmla="*/ 65 h 110"/>
                <a:gd name="T2" fmla="*/ 26 w 114"/>
                <a:gd name="T3" fmla="*/ 65 h 110"/>
                <a:gd name="T4" fmla="*/ 0 w 114"/>
                <a:gd name="T5" fmla="*/ 110 h 110"/>
                <a:gd name="T6" fmla="*/ 29 w 114"/>
                <a:gd name="T7" fmla="*/ 105 h 110"/>
                <a:gd name="T8" fmla="*/ 29 w 114"/>
                <a:gd name="T9" fmla="*/ 105 h 110"/>
                <a:gd name="T10" fmla="*/ 71 w 114"/>
                <a:gd name="T11" fmla="*/ 53 h 110"/>
                <a:gd name="T12" fmla="*/ 93 w 114"/>
                <a:gd name="T13" fmla="*/ 26 h 110"/>
                <a:gd name="T14" fmla="*/ 114 w 114"/>
                <a:gd name="T15" fmla="*/ 0 h 110"/>
                <a:gd name="T16" fmla="*/ 63 w 114"/>
                <a:gd name="T17" fmla="*/ 10 h 110"/>
                <a:gd name="T18" fmla="*/ 63 w 114"/>
                <a:gd name="T19" fmla="*/ 10 h 110"/>
                <a:gd name="T20" fmla="*/ 44 w 114"/>
                <a:gd name="T21" fmla="*/ 37 h 110"/>
                <a:gd name="T22" fmla="*/ 26 w 114"/>
                <a:gd name="T23" fmla="*/ 65 h 110"/>
                <a:gd name="T24" fmla="*/ 26 w 114"/>
                <a:gd name="T25" fmla="*/ 6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10">
                  <a:moveTo>
                    <a:pt x="26" y="65"/>
                  </a:moveTo>
                  <a:lnTo>
                    <a:pt x="26" y="65"/>
                  </a:lnTo>
                  <a:lnTo>
                    <a:pt x="0" y="110"/>
                  </a:lnTo>
                  <a:lnTo>
                    <a:pt x="29" y="105"/>
                  </a:lnTo>
                  <a:lnTo>
                    <a:pt x="29" y="105"/>
                  </a:lnTo>
                  <a:lnTo>
                    <a:pt x="71" y="53"/>
                  </a:lnTo>
                  <a:lnTo>
                    <a:pt x="93" y="26"/>
                  </a:lnTo>
                  <a:lnTo>
                    <a:pt x="114" y="0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44" y="37"/>
                  </a:lnTo>
                  <a:lnTo>
                    <a:pt x="26" y="65"/>
                  </a:lnTo>
                  <a:lnTo>
                    <a:pt x="26" y="6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39"/>
            <p:cNvSpPr/>
            <p:nvPr/>
          </p:nvSpPr>
          <p:spPr bwMode="auto">
            <a:xfrm>
              <a:off x="5983288" y="3440113"/>
              <a:ext cx="128588" cy="166688"/>
            </a:xfrm>
            <a:custGeom>
              <a:avLst/>
              <a:gdLst>
                <a:gd name="T0" fmla="*/ 2 w 81"/>
                <a:gd name="T1" fmla="*/ 103 h 105"/>
                <a:gd name="T2" fmla="*/ 2 w 81"/>
                <a:gd name="T3" fmla="*/ 103 h 105"/>
                <a:gd name="T4" fmla="*/ 0 w 81"/>
                <a:gd name="T5" fmla="*/ 105 h 105"/>
                <a:gd name="T6" fmla="*/ 8 w 81"/>
                <a:gd name="T7" fmla="*/ 104 h 105"/>
                <a:gd name="T8" fmla="*/ 8 w 81"/>
                <a:gd name="T9" fmla="*/ 104 h 105"/>
                <a:gd name="T10" fmla="*/ 45 w 81"/>
                <a:gd name="T11" fmla="*/ 53 h 105"/>
                <a:gd name="T12" fmla="*/ 81 w 81"/>
                <a:gd name="T13" fmla="*/ 0 h 105"/>
                <a:gd name="T14" fmla="*/ 69 w 81"/>
                <a:gd name="T15" fmla="*/ 2 h 105"/>
                <a:gd name="T16" fmla="*/ 69 w 81"/>
                <a:gd name="T17" fmla="*/ 2 h 105"/>
                <a:gd name="T18" fmla="*/ 35 w 81"/>
                <a:gd name="T19" fmla="*/ 53 h 105"/>
                <a:gd name="T20" fmla="*/ 2 w 81"/>
                <a:gd name="T21" fmla="*/ 103 h 105"/>
                <a:gd name="T22" fmla="*/ 2 w 81"/>
                <a:gd name="T23" fmla="*/ 10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5">
                  <a:moveTo>
                    <a:pt x="2" y="103"/>
                  </a:moveTo>
                  <a:lnTo>
                    <a:pt x="2" y="103"/>
                  </a:lnTo>
                  <a:lnTo>
                    <a:pt x="0" y="105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45" y="53"/>
                  </a:lnTo>
                  <a:lnTo>
                    <a:pt x="81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35" y="53"/>
                  </a:lnTo>
                  <a:lnTo>
                    <a:pt x="2" y="103"/>
                  </a:lnTo>
                  <a:lnTo>
                    <a:pt x="2" y="10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40"/>
            <p:cNvSpPr/>
            <p:nvPr/>
          </p:nvSpPr>
          <p:spPr bwMode="auto">
            <a:xfrm>
              <a:off x="6465888" y="2738438"/>
              <a:ext cx="368300" cy="774700"/>
            </a:xfrm>
            <a:custGeom>
              <a:avLst/>
              <a:gdLst>
                <a:gd name="T0" fmla="*/ 167 w 232"/>
                <a:gd name="T1" fmla="*/ 248 h 488"/>
                <a:gd name="T2" fmla="*/ 167 w 232"/>
                <a:gd name="T3" fmla="*/ 248 h 488"/>
                <a:gd name="T4" fmla="*/ 168 w 232"/>
                <a:gd name="T5" fmla="*/ 261 h 488"/>
                <a:gd name="T6" fmla="*/ 168 w 232"/>
                <a:gd name="T7" fmla="*/ 272 h 488"/>
                <a:gd name="T8" fmla="*/ 168 w 232"/>
                <a:gd name="T9" fmla="*/ 284 h 488"/>
                <a:gd name="T10" fmla="*/ 166 w 232"/>
                <a:gd name="T11" fmla="*/ 295 h 488"/>
                <a:gd name="T12" fmla="*/ 163 w 232"/>
                <a:gd name="T13" fmla="*/ 306 h 488"/>
                <a:gd name="T14" fmla="*/ 160 w 232"/>
                <a:gd name="T15" fmla="*/ 317 h 488"/>
                <a:gd name="T16" fmla="*/ 155 w 232"/>
                <a:gd name="T17" fmla="*/ 327 h 488"/>
                <a:gd name="T18" fmla="*/ 149 w 232"/>
                <a:gd name="T19" fmla="*/ 337 h 488"/>
                <a:gd name="T20" fmla="*/ 142 w 232"/>
                <a:gd name="T21" fmla="*/ 345 h 488"/>
                <a:gd name="T22" fmla="*/ 134 w 232"/>
                <a:gd name="T23" fmla="*/ 354 h 488"/>
                <a:gd name="T24" fmla="*/ 126 w 232"/>
                <a:gd name="T25" fmla="*/ 361 h 488"/>
                <a:gd name="T26" fmla="*/ 117 w 232"/>
                <a:gd name="T27" fmla="*/ 367 h 488"/>
                <a:gd name="T28" fmla="*/ 107 w 232"/>
                <a:gd name="T29" fmla="*/ 373 h 488"/>
                <a:gd name="T30" fmla="*/ 97 w 232"/>
                <a:gd name="T31" fmla="*/ 378 h 488"/>
                <a:gd name="T32" fmla="*/ 86 w 232"/>
                <a:gd name="T33" fmla="*/ 383 h 488"/>
                <a:gd name="T34" fmla="*/ 74 w 232"/>
                <a:gd name="T35" fmla="*/ 386 h 488"/>
                <a:gd name="T36" fmla="*/ 47 w 232"/>
                <a:gd name="T37" fmla="*/ 390 h 488"/>
                <a:gd name="T38" fmla="*/ 47 w 232"/>
                <a:gd name="T39" fmla="*/ 390 h 488"/>
                <a:gd name="T40" fmla="*/ 24 w 232"/>
                <a:gd name="T41" fmla="*/ 439 h 488"/>
                <a:gd name="T42" fmla="*/ 0 w 232"/>
                <a:gd name="T43" fmla="*/ 488 h 488"/>
                <a:gd name="T44" fmla="*/ 91 w 232"/>
                <a:gd name="T45" fmla="*/ 471 h 488"/>
                <a:gd name="T46" fmla="*/ 91 w 232"/>
                <a:gd name="T47" fmla="*/ 471 h 488"/>
                <a:gd name="T48" fmla="*/ 92 w 232"/>
                <a:gd name="T49" fmla="*/ 471 h 488"/>
                <a:gd name="T50" fmla="*/ 92 w 232"/>
                <a:gd name="T51" fmla="*/ 471 h 488"/>
                <a:gd name="T52" fmla="*/ 114 w 232"/>
                <a:gd name="T53" fmla="*/ 428 h 488"/>
                <a:gd name="T54" fmla="*/ 114 w 232"/>
                <a:gd name="T55" fmla="*/ 428 h 488"/>
                <a:gd name="T56" fmla="*/ 139 w 232"/>
                <a:gd name="T57" fmla="*/ 383 h 488"/>
                <a:gd name="T58" fmla="*/ 151 w 232"/>
                <a:gd name="T59" fmla="*/ 361 h 488"/>
                <a:gd name="T60" fmla="*/ 164 w 232"/>
                <a:gd name="T61" fmla="*/ 338 h 488"/>
                <a:gd name="T62" fmla="*/ 164 w 232"/>
                <a:gd name="T63" fmla="*/ 338 h 488"/>
                <a:gd name="T64" fmla="*/ 174 w 232"/>
                <a:gd name="T65" fmla="*/ 306 h 488"/>
                <a:gd name="T66" fmla="*/ 174 w 232"/>
                <a:gd name="T67" fmla="*/ 306 h 488"/>
                <a:gd name="T68" fmla="*/ 189 w 232"/>
                <a:gd name="T69" fmla="*/ 261 h 488"/>
                <a:gd name="T70" fmla="*/ 204 w 232"/>
                <a:gd name="T71" fmla="*/ 214 h 488"/>
                <a:gd name="T72" fmla="*/ 218 w 232"/>
                <a:gd name="T73" fmla="*/ 169 h 488"/>
                <a:gd name="T74" fmla="*/ 232 w 232"/>
                <a:gd name="T75" fmla="*/ 122 h 488"/>
                <a:gd name="T76" fmla="*/ 209 w 232"/>
                <a:gd name="T77" fmla="*/ 0 h 488"/>
                <a:gd name="T78" fmla="*/ 209 w 232"/>
                <a:gd name="T79" fmla="*/ 0 h 488"/>
                <a:gd name="T80" fmla="*/ 204 w 232"/>
                <a:gd name="T81" fmla="*/ 21 h 488"/>
                <a:gd name="T82" fmla="*/ 198 w 232"/>
                <a:gd name="T83" fmla="*/ 41 h 488"/>
                <a:gd name="T84" fmla="*/ 191 w 232"/>
                <a:gd name="T85" fmla="*/ 62 h 488"/>
                <a:gd name="T86" fmla="*/ 184 w 232"/>
                <a:gd name="T87" fmla="*/ 83 h 488"/>
                <a:gd name="T88" fmla="*/ 168 w 232"/>
                <a:gd name="T89" fmla="*/ 123 h 488"/>
                <a:gd name="T90" fmla="*/ 150 w 232"/>
                <a:gd name="T91" fmla="*/ 164 h 488"/>
                <a:gd name="T92" fmla="*/ 167 w 232"/>
                <a:gd name="T93" fmla="*/ 24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488">
                  <a:moveTo>
                    <a:pt x="167" y="248"/>
                  </a:moveTo>
                  <a:lnTo>
                    <a:pt x="167" y="248"/>
                  </a:lnTo>
                  <a:lnTo>
                    <a:pt x="168" y="261"/>
                  </a:lnTo>
                  <a:lnTo>
                    <a:pt x="168" y="272"/>
                  </a:lnTo>
                  <a:lnTo>
                    <a:pt x="168" y="284"/>
                  </a:lnTo>
                  <a:lnTo>
                    <a:pt x="166" y="295"/>
                  </a:lnTo>
                  <a:lnTo>
                    <a:pt x="163" y="306"/>
                  </a:lnTo>
                  <a:lnTo>
                    <a:pt x="160" y="317"/>
                  </a:lnTo>
                  <a:lnTo>
                    <a:pt x="155" y="327"/>
                  </a:lnTo>
                  <a:lnTo>
                    <a:pt x="149" y="337"/>
                  </a:lnTo>
                  <a:lnTo>
                    <a:pt x="142" y="345"/>
                  </a:lnTo>
                  <a:lnTo>
                    <a:pt x="134" y="354"/>
                  </a:lnTo>
                  <a:lnTo>
                    <a:pt x="126" y="361"/>
                  </a:lnTo>
                  <a:lnTo>
                    <a:pt x="117" y="367"/>
                  </a:lnTo>
                  <a:lnTo>
                    <a:pt x="107" y="373"/>
                  </a:lnTo>
                  <a:lnTo>
                    <a:pt x="97" y="378"/>
                  </a:lnTo>
                  <a:lnTo>
                    <a:pt x="86" y="383"/>
                  </a:lnTo>
                  <a:lnTo>
                    <a:pt x="74" y="386"/>
                  </a:lnTo>
                  <a:lnTo>
                    <a:pt x="47" y="390"/>
                  </a:lnTo>
                  <a:lnTo>
                    <a:pt x="47" y="390"/>
                  </a:lnTo>
                  <a:lnTo>
                    <a:pt x="24" y="439"/>
                  </a:lnTo>
                  <a:lnTo>
                    <a:pt x="0" y="488"/>
                  </a:lnTo>
                  <a:lnTo>
                    <a:pt x="91" y="471"/>
                  </a:lnTo>
                  <a:lnTo>
                    <a:pt x="91" y="471"/>
                  </a:lnTo>
                  <a:lnTo>
                    <a:pt x="92" y="471"/>
                  </a:lnTo>
                  <a:lnTo>
                    <a:pt x="92" y="471"/>
                  </a:lnTo>
                  <a:lnTo>
                    <a:pt x="114" y="428"/>
                  </a:lnTo>
                  <a:lnTo>
                    <a:pt x="114" y="428"/>
                  </a:lnTo>
                  <a:lnTo>
                    <a:pt x="139" y="383"/>
                  </a:lnTo>
                  <a:lnTo>
                    <a:pt x="151" y="361"/>
                  </a:lnTo>
                  <a:lnTo>
                    <a:pt x="164" y="338"/>
                  </a:lnTo>
                  <a:lnTo>
                    <a:pt x="164" y="338"/>
                  </a:lnTo>
                  <a:lnTo>
                    <a:pt x="174" y="306"/>
                  </a:lnTo>
                  <a:lnTo>
                    <a:pt x="174" y="306"/>
                  </a:lnTo>
                  <a:lnTo>
                    <a:pt x="189" y="261"/>
                  </a:lnTo>
                  <a:lnTo>
                    <a:pt x="204" y="214"/>
                  </a:lnTo>
                  <a:lnTo>
                    <a:pt x="218" y="169"/>
                  </a:lnTo>
                  <a:lnTo>
                    <a:pt x="232" y="122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4" y="21"/>
                  </a:lnTo>
                  <a:lnTo>
                    <a:pt x="198" y="41"/>
                  </a:lnTo>
                  <a:lnTo>
                    <a:pt x="191" y="62"/>
                  </a:lnTo>
                  <a:lnTo>
                    <a:pt x="184" y="83"/>
                  </a:lnTo>
                  <a:lnTo>
                    <a:pt x="168" y="123"/>
                  </a:lnTo>
                  <a:lnTo>
                    <a:pt x="150" y="164"/>
                  </a:lnTo>
                  <a:lnTo>
                    <a:pt x="167" y="24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41"/>
            <p:cNvSpPr/>
            <p:nvPr/>
          </p:nvSpPr>
          <p:spPr bwMode="auto">
            <a:xfrm>
              <a:off x="4884738" y="798513"/>
              <a:ext cx="342900" cy="209550"/>
            </a:xfrm>
            <a:custGeom>
              <a:avLst/>
              <a:gdLst>
                <a:gd name="T0" fmla="*/ 0 w 216"/>
                <a:gd name="T1" fmla="*/ 132 h 132"/>
                <a:gd name="T2" fmla="*/ 158 w 216"/>
                <a:gd name="T3" fmla="*/ 101 h 132"/>
                <a:gd name="T4" fmla="*/ 158 w 216"/>
                <a:gd name="T5" fmla="*/ 101 h 132"/>
                <a:gd name="T6" fmla="*/ 186 w 216"/>
                <a:gd name="T7" fmla="*/ 51 h 132"/>
                <a:gd name="T8" fmla="*/ 216 w 216"/>
                <a:gd name="T9" fmla="*/ 0 h 132"/>
                <a:gd name="T10" fmla="*/ 71 w 216"/>
                <a:gd name="T11" fmla="*/ 27 h 132"/>
                <a:gd name="T12" fmla="*/ 71 w 216"/>
                <a:gd name="T13" fmla="*/ 27 h 132"/>
                <a:gd name="T14" fmla="*/ 55 w 216"/>
                <a:gd name="T15" fmla="*/ 54 h 132"/>
                <a:gd name="T16" fmla="*/ 37 w 216"/>
                <a:gd name="T17" fmla="*/ 80 h 132"/>
                <a:gd name="T18" fmla="*/ 0 w 216"/>
                <a:gd name="T19" fmla="*/ 132 h 132"/>
                <a:gd name="T20" fmla="*/ 0 w 216"/>
                <a:gd name="T21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2">
                  <a:moveTo>
                    <a:pt x="0" y="132"/>
                  </a:moveTo>
                  <a:lnTo>
                    <a:pt x="158" y="101"/>
                  </a:lnTo>
                  <a:lnTo>
                    <a:pt x="158" y="101"/>
                  </a:lnTo>
                  <a:lnTo>
                    <a:pt x="186" y="51"/>
                  </a:lnTo>
                  <a:lnTo>
                    <a:pt x="216" y="0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55" y="54"/>
                  </a:lnTo>
                  <a:lnTo>
                    <a:pt x="37" y="80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42"/>
            <p:cNvSpPr/>
            <p:nvPr/>
          </p:nvSpPr>
          <p:spPr bwMode="auto">
            <a:xfrm>
              <a:off x="4470401" y="874713"/>
              <a:ext cx="363538" cy="212725"/>
            </a:xfrm>
            <a:custGeom>
              <a:avLst/>
              <a:gdLst>
                <a:gd name="T0" fmla="*/ 0 w 229"/>
                <a:gd name="T1" fmla="*/ 134 h 134"/>
                <a:gd name="T2" fmla="*/ 167 w 229"/>
                <a:gd name="T3" fmla="*/ 101 h 134"/>
                <a:gd name="T4" fmla="*/ 167 w 229"/>
                <a:gd name="T5" fmla="*/ 101 h 134"/>
                <a:gd name="T6" fmla="*/ 184 w 229"/>
                <a:gd name="T7" fmla="*/ 71 h 134"/>
                <a:gd name="T8" fmla="*/ 202 w 229"/>
                <a:gd name="T9" fmla="*/ 42 h 134"/>
                <a:gd name="T10" fmla="*/ 202 w 229"/>
                <a:gd name="T11" fmla="*/ 42 h 134"/>
                <a:gd name="T12" fmla="*/ 229 w 229"/>
                <a:gd name="T13" fmla="*/ 0 h 134"/>
                <a:gd name="T14" fmla="*/ 75 w 229"/>
                <a:gd name="T15" fmla="*/ 30 h 134"/>
                <a:gd name="T16" fmla="*/ 75 w 229"/>
                <a:gd name="T17" fmla="*/ 30 h 134"/>
                <a:gd name="T18" fmla="*/ 38 w 229"/>
                <a:gd name="T19" fmla="*/ 82 h 134"/>
                <a:gd name="T20" fmla="*/ 20 w 229"/>
                <a:gd name="T21" fmla="*/ 108 h 134"/>
                <a:gd name="T22" fmla="*/ 0 w 229"/>
                <a:gd name="T23" fmla="*/ 134 h 134"/>
                <a:gd name="T24" fmla="*/ 0 w 229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134">
                  <a:moveTo>
                    <a:pt x="0" y="134"/>
                  </a:moveTo>
                  <a:lnTo>
                    <a:pt x="167" y="101"/>
                  </a:lnTo>
                  <a:lnTo>
                    <a:pt x="167" y="101"/>
                  </a:lnTo>
                  <a:lnTo>
                    <a:pt x="184" y="71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29" y="0"/>
                  </a:lnTo>
                  <a:lnTo>
                    <a:pt x="75" y="30"/>
                  </a:lnTo>
                  <a:lnTo>
                    <a:pt x="75" y="30"/>
                  </a:lnTo>
                  <a:lnTo>
                    <a:pt x="38" y="82"/>
                  </a:lnTo>
                  <a:lnTo>
                    <a:pt x="20" y="10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43"/>
            <p:cNvSpPr/>
            <p:nvPr/>
          </p:nvSpPr>
          <p:spPr bwMode="auto">
            <a:xfrm>
              <a:off x="5367338" y="735013"/>
              <a:ext cx="190500" cy="179388"/>
            </a:xfrm>
            <a:custGeom>
              <a:avLst/>
              <a:gdLst>
                <a:gd name="T0" fmla="*/ 52 w 120"/>
                <a:gd name="T1" fmla="*/ 42 h 113"/>
                <a:gd name="T2" fmla="*/ 52 w 120"/>
                <a:gd name="T3" fmla="*/ 42 h 113"/>
                <a:gd name="T4" fmla="*/ 25 w 120"/>
                <a:gd name="T5" fmla="*/ 76 h 113"/>
                <a:gd name="T6" fmla="*/ 12 w 120"/>
                <a:gd name="T7" fmla="*/ 94 h 113"/>
                <a:gd name="T8" fmla="*/ 0 w 120"/>
                <a:gd name="T9" fmla="*/ 113 h 113"/>
                <a:gd name="T10" fmla="*/ 50 w 120"/>
                <a:gd name="T11" fmla="*/ 103 h 113"/>
                <a:gd name="T12" fmla="*/ 50 w 120"/>
                <a:gd name="T13" fmla="*/ 103 h 113"/>
                <a:gd name="T14" fmla="*/ 85 w 120"/>
                <a:gd name="T15" fmla="*/ 51 h 113"/>
                <a:gd name="T16" fmla="*/ 120 w 120"/>
                <a:gd name="T17" fmla="*/ 0 h 113"/>
                <a:gd name="T18" fmla="*/ 76 w 120"/>
                <a:gd name="T19" fmla="*/ 9 h 113"/>
                <a:gd name="T20" fmla="*/ 76 w 120"/>
                <a:gd name="T21" fmla="*/ 9 h 113"/>
                <a:gd name="T22" fmla="*/ 64 w 120"/>
                <a:gd name="T23" fmla="*/ 26 h 113"/>
                <a:gd name="T24" fmla="*/ 52 w 120"/>
                <a:gd name="T25" fmla="*/ 42 h 113"/>
                <a:gd name="T26" fmla="*/ 52 w 120"/>
                <a:gd name="T27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13">
                  <a:moveTo>
                    <a:pt x="52" y="42"/>
                  </a:moveTo>
                  <a:lnTo>
                    <a:pt x="52" y="42"/>
                  </a:lnTo>
                  <a:lnTo>
                    <a:pt x="25" y="76"/>
                  </a:lnTo>
                  <a:lnTo>
                    <a:pt x="12" y="94"/>
                  </a:lnTo>
                  <a:lnTo>
                    <a:pt x="0" y="113"/>
                  </a:lnTo>
                  <a:lnTo>
                    <a:pt x="50" y="103"/>
                  </a:lnTo>
                  <a:lnTo>
                    <a:pt x="50" y="103"/>
                  </a:lnTo>
                  <a:lnTo>
                    <a:pt x="85" y="51"/>
                  </a:lnTo>
                  <a:lnTo>
                    <a:pt x="120" y="0"/>
                  </a:lnTo>
                  <a:lnTo>
                    <a:pt x="76" y="9"/>
                  </a:lnTo>
                  <a:lnTo>
                    <a:pt x="76" y="9"/>
                  </a:lnTo>
                  <a:lnTo>
                    <a:pt x="64" y="26"/>
                  </a:lnTo>
                  <a:lnTo>
                    <a:pt x="52" y="42"/>
                  </a:lnTo>
                  <a:lnTo>
                    <a:pt x="52" y="4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144"/>
            <p:cNvSpPr/>
            <p:nvPr/>
          </p:nvSpPr>
          <p:spPr bwMode="auto">
            <a:xfrm>
              <a:off x="5156201" y="792163"/>
              <a:ext cx="112713" cy="161925"/>
            </a:xfrm>
            <a:custGeom>
              <a:avLst/>
              <a:gdLst>
                <a:gd name="T0" fmla="*/ 18 w 71"/>
                <a:gd name="T1" fmla="*/ 99 h 102"/>
                <a:gd name="T2" fmla="*/ 18 w 71"/>
                <a:gd name="T3" fmla="*/ 99 h 102"/>
                <a:gd name="T4" fmla="*/ 31 w 71"/>
                <a:gd name="T5" fmla="*/ 74 h 102"/>
                <a:gd name="T6" fmla="*/ 46 w 71"/>
                <a:gd name="T7" fmla="*/ 50 h 102"/>
                <a:gd name="T8" fmla="*/ 58 w 71"/>
                <a:gd name="T9" fmla="*/ 25 h 102"/>
                <a:gd name="T10" fmla="*/ 71 w 71"/>
                <a:gd name="T11" fmla="*/ 0 h 102"/>
                <a:gd name="T12" fmla="*/ 57 w 71"/>
                <a:gd name="T13" fmla="*/ 2 h 102"/>
                <a:gd name="T14" fmla="*/ 57 w 71"/>
                <a:gd name="T15" fmla="*/ 2 h 102"/>
                <a:gd name="T16" fmla="*/ 28 w 71"/>
                <a:gd name="T17" fmla="*/ 52 h 102"/>
                <a:gd name="T18" fmla="*/ 0 w 71"/>
                <a:gd name="T19" fmla="*/ 102 h 102"/>
                <a:gd name="T20" fmla="*/ 18 w 71"/>
                <a:gd name="T21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102">
                  <a:moveTo>
                    <a:pt x="18" y="99"/>
                  </a:moveTo>
                  <a:lnTo>
                    <a:pt x="18" y="99"/>
                  </a:lnTo>
                  <a:lnTo>
                    <a:pt x="31" y="74"/>
                  </a:lnTo>
                  <a:lnTo>
                    <a:pt x="46" y="50"/>
                  </a:lnTo>
                  <a:lnTo>
                    <a:pt x="58" y="25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28" y="52"/>
                  </a:lnTo>
                  <a:lnTo>
                    <a:pt x="0" y="102"/>
                  </a:lnTo>
                  <a:lnTo>
                    <a:pt x="18" y="9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45"/>
            <p:cNvSpPr/>
            <p:nvPr/>
          </p:nvSpPr>
          <p:spPr bwMode="auto">
            <a:xfrm>
              <a:off x="6773863" y="3171825"/>
              <a:ext cx="98425" cy="231775"/>
            </a:xfrm>
            <a:custGeom>
              <a:avLst/>
              <a:gdLst>
                <a:gd name="T0" fmla="*/ 0 w 62"/>
                <a:gd name="T1" fmla="*/ 146 h 146"/>
                <a:gd name="T2" fmla="*/ 0 w 62"/>
                <a:gd name="T3" fmla="*/ 146 h 146"/>
                <a:gd name="T4" fmla="*/ 13 w 62"/>
                <a:gd name="T5" fmla="*/ 131 h 146"/>
                <a:gd name="T6" fmla="*/ 26 w 62"/>
                <a:gd name="T7" fmla="*/ 115 h 146"/>
                <a:gd name="T8" fmla="*/ 37 w 62"/>
                <a:gd name="T9" fmla="*/ 98 h 146"/>
                <a:gd name="T10" fmla="*/ 45 w 62"/>
                <a:gd name="T11" fmla="*/ 80 h 146"/>
                <a:gd name="T12" fmla="*/ 53 w 62"/>
                <a:gd name="T13" fmla="*/ 61 h 146"/>
                <a:gd name="T14" fmla="*/ 57 w 62"/>
                <a:gd name="T15" fmla="*/ 42 h 146"/>
                <a:gd name="T16" fmla="*/ 61 w 62"/>
                <a:gd name="T17" fmla="*/ 21 h 146"/>
                <a:gd name="T18" fmla="*/ 62 w 62"/>
                <a:gd name="T19" fmla="*/ 0 h 146"/>
                <a:gd name="T20" fmla="*/ 62 w 62"/>
                <a:gd name="T21" fmla="*/ 0 h 146"/>
                <a:gd name="T22" fmla="*/ 51 w 62"/>
                <a:gd name="T23" fmla="*/ 31 h 146"/>
                <a:gd name="T24" fmla="*/ 39 w 62"/>
                <a:gd name="T25" fmla="*/ 60 h 146"/>
                <a:gd name="T26" fmla="*/ 12 w 62"/>
                <a:gd name="T27" fmla="*/ 119 h 146"/>
                <a:gd name="T28" fmla="*/ 12 w 62"/>
                <a:gd name="T29" fmla="*/ 119 h 146"/>
                <a:gd name="T30" fmla="*/ 0 w 62"/>
                <a:gd name="T31" fmla="*/ 146 h 146"/>
                <a:gd name="T32" fmla="*/ 0 w 62"/>
                <a:gd name="T3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46">
                  <a:moveTo>
                    <a:pt x="0" y="146"/>
                  </a:moveTo>
                  <a:lnTo>
                    <a:pt x="0" y="146"/>
                  </a:lnTo>
                  <a:lnTo>
                    <a:pt x="13" y="131"/>
                  </a:lnTo>
                  <a:lnTo>
                    <a:pt x="26" y="115"/>
                  </a:lnTo>
                  <a:lnTo>
                    <a:pt x="37" y="98"/>
                  </a:lnTo>
                  <a:lnTo>
                    <a:pt x="45" y="80"/>
                  </a:lnTo>
                  <a:lnTo>
                    <a:pt x="53" y="61"/>
                  </a:lnTo>
                  <a:lnTo>
                    <a:pt x="57" y="42"/>
                  </a:lnTo>
                  <a:lnTo>
                    <a:pt x="61" y="2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1" y="31"/>
                  </a:lnTo>
                  <a:lnTo>
                    <a:pt x="39" y="60"/>
                  </a:lnTo>
                  <a:lnTo>
                    <a:pt x="12" y="119"/>
                  </a:lnTo>
                  <a:lnTo>
                    <a:pt x="12" y="119"/>
                  </a:lnTo>
                  <a:lnTo>
                    <a:pt x="0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46"/>
            <p:cNvSpPr/>
            <p:nvPr/>
          </p:nvSpPr>
          <p:spPr bwMode="auto">
            <a:xfrm>
              <a:off x="5468938" y="723900"/>
              <a:ext cx="153988" cy="169863"/>
            </a:xfrm>
            <a:custGeom>
              <a:avLst/>
              <a:gdLst>
                <a:gd name="T0" fmla="*/ 0 w 97"/>
                <a:gd name="T1" fmla="*/ 107 h 107"/>
                <a:gd name="T2" fmla="*/ 5 w 97"/>
                <a:gd name="T3" fmla="*/ 106 h 107"/>
                <a:gd name="T4" fmla="*/ 5 w 97"/>
                <a:gd name="T5" fmla="*/ 106 h 107"/>
                <a:gd name="T6" fmla="*/ 50 w 97"/>
                <a:gd name="T7" fmla="*/ 52 h 107"/>
                <a:gd name="T8" fmla="*/ 97 w 97"/>
                <a:gd name="T9" fmla="*/ 0 h 107"/>
                <a:gd name="T10" fmla="*/ 71 w 97"/>
                <a:gd name="T11" fmla="*/ 5 h 107"/>
                <a:gd name="T12" fmla="*/ 71 w 97"/>
                <a:gd name="T13" fmla="*/ 5 h 107"/>
                <a:gd name="T14" fmla="*/ 34 w 97"/>
                <a:gd name="T15" fmla="*/ 55 h 107"/>
                <a:gd name="T16" fmla="*/ 0 w 97"/>
                <a:gd name="T17" fmla="*/ 107 h 107"/>
                <a:gd name="T18" fmla="*/ 0 w 97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07">
                  <a:moveTo>
                    <a:pt x="0" y="107"/>
                  </a:moveTo>
                  <a:lnTo>
                    <a:pt x="5" y="106"/>
                  </a:lnTo>
                  <a:lnTo>
                    <a:pt x="5" y="106"/>
                  </a:lnTo>
                  <a:lnTo>
                    <a:pt x="50" y="52"/>
                  </a:lnTo>
                  <a:lnTo>
                    <a:pt x="97" y="0"/>
                  </a:lnTo>
                  <a:lnTo>
                    <a:pt x="71" y="5"/>
                  </a:lnTo>
                  <a:lnTo>
                    <a:pt x="71" y="5"/>
                  </a:lnTo>
                  <a:lnTo>
                    <a:pt x="34" y="55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47"/>
            <p:cNvSpPr/>
            <p:nvPr/>
          </p:nvSpPr>
          <p:spPr bwMode="auto">
            <a:xfrm>
              <a:off x="6656388" y="2581275"/>
              <a:ext cx="120650" cy="311150"/>
            </a:xfrm>
            <a:custGeom>
              <a:avLst/>
              <a:gdLst>
                <a:gd name="T0" fmla="*/ 70 w 76"/>
                <a:gd name="T1" fmla="*/ 60 h 196"/>
                <a:gd name="T2" fmla="*/ 70 w 76"/>
                <a:gd name="T3" fmla="*/ 60 h 196"/>
                <a:gd name="T4" fmla="*/ 76 w 76"/>
                <a:gd name="T5" fmla="*/ 39 h 196"/>
                <a:gd name="T6" fmla="*/ 69 w 76"/>
                <a:gd name="T7" fmla="*/ 0 h 196"/>
                <a:gd name="T8" fmla="*/ 69 w 76"/>
                <a:gd name="T9" fmla="*/ 0 h 196"/>
                <a:gd name="T10" fmla="*/ 36 w 76"/>
                <a:gd name="T11" fmla="*/ 55 h 196"/>
                <a:gd name="T12" fmla="*/ 0 w 76"/>
                <a:gd name="T13" fmla="*/ 110 h 196"/>
                <a:gd name="T14" fmla="*/ 17 w 76"/>
                <a:gd name="T15" fmla="*/ 196 h 196"/>
                <a:gd name="T16" fmla="*/ 17 w 76"/>
                <a:gd name="T17" fmla="*/ 196 h 196"/>
                <a:gd name="T18" fmla="*/ 32 w 76"/>
                <a:gd name="T19" fmla="*/ 162 h 196"/>
                <a:gd name="T20" fmla="*/ 46 w 76"/>
                <a:gd name="T21" fmla="*/ 128 h 196"/>
                <a:gd name="T22" fmla="*/ 58 w 76"/>
                <a:gd name="T23" fmla="*/ 94 h 196"/>
                <a:gd name="T24" fmla="*/ 70 w 76"/>
                <a:gd name="T25" fmla="*/ 60 h 196"/>
                <a:gd name="T26" fmla="*/ 70 w 76"/>
                <a:gd name="T27" fmla="*/ 6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96">
                  <a:moveTo>
                    <a:pt x="70" y="60"/>
                  </a:moveTo>
                  <a:lnTo>
                    <a:pt x="70" y="60"/>
                  </a:lnTo>
                  <a:lnTo>
                    <a:pt x="76" y="39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6" y="55"/>
                  </a:lnTo>
                  <a:lnTo>
                    <a:pt x="0" y="110"/>
                  </a:lnTo>
                  <a:lnTo>
                    <a:pt x="17" y="196"/>
                  </a:lnTo>
                  <a:lnTo>
                    <a:pt x="17" y="196"/>
                  </a:lnTo>
                  <a:lnTo>
                    <a:pt x="32" y="162"/>
                  </a:lnTo>
                  <a:lnTo>
                    <a:pt x="46" y="128"/>
                  </a:lnTo>
                  <a:lnTo>
                    <a:pt x="58" y="94"/>
                  </a:lnTo>
                  <a:lnTo>
                    <a:pt x="70" y="60"/>
                  </a:lnTo>
                  <a:lnTo>
                    <a:pt x="70" y="6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48"/>
            <p:cNvSpPr/>
            <p:nvPr/>
          </p:nvSpPr>
          <p:spPr bwMode="auto">
            <a:xfrm>
              <a:off x="6016626" y="3379788"/>
              <a:ext cx="419100" cy="222250"/>
            </a:xfrm>
            <a:custGeom>
              <a:avLst/>
              <a:gdLst>
                <a:gd name="T0" fmla="*/ 264 w 264"/>
                <a:gd name="T1" fmla="*/ 0 h 140"/>
                <a:gd name="T2" fmla="*/ 75 w 264"/>
                <a:gd name="T3" fmla="*/ 35 h 140"/>
                <a:gd name="T4" fmla="*/ 75 w 264"/>
                <a:gd name="T5" fmla="*/ 35 h 140"/>
                <a:gd name="T6" fmla="*/ 37 w 264"/>
                <a:gd name="T7" fmla="*/ 87 h 140"/>
                <a:gd name="T8" fmla="*/ 0 w 264"/>
                <a:gd name="T9" fmla="*/ 140 h 140"/>
                <a:gd name="T10" fmla="*/ 216 w 264"/>
                <a:gd name="T11" fmla="*/ 98 h 140"/>
                <a:gd name="T12" fmla="*/ 216 w 264"/>
                <a:gd name="T13" fmla="*/ 98 h 140"/>
                <a:gd name="T14" fmla="*/ 250 w 264"/>
                <a:gd name="T15" fmla="*/ 27 h 140"/>
                <a:gd name="T16" fmla="*/ 250 w 264"/>
                <a:gd name="T17" fmla="*/ 27 h 140"/>
                <a:gd name="T18" fmla="*/ 264 w 264"/>
                <a:gd name="T19" fmla="*/ 0 h 140"/>
                <a:gd name="T20" fmla="*/ 264 w 264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40">
                  <a:moveTo>
                    <a:pt x="264" y="0"/>
                  </a:moveTo>
                  <a:lnTo>
                    <a:pt x="75" y="35"/>
                  </a:lnTo>
                  <a:lnTo>
                    <a:pt x="75" y="35"/>
                  </a:lnTo>
                  <a:lnTo>
                    <a:pt x="37" y="87"/>
                  </a:lnTo>
                  <a:lnTo>
                    <a:pt x="0" y="140"/>
                  </a:lnTo>
                  <a:lnTo>
                    <a:pt x="216" y="98"/>
                  </a:lnTo>
                  <a:lnTo>
                    <a:pt x="216" y="98"/>
                  </a:lnTo>
                  <a:lnTo>
                    <a:pt x="250" y="27"/>
                  </a:lnTo>
                  <a:lnTo>
                    <a:pt x="250" y="27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9"/>
            <p:cNvSpPr/>
            <p:nvPr/>
          </p:nvSpPr>
          <p:spPr bwMode="auto">
            <a:xfrm>
              <a:off x="6688138" y="2676525"/>
              <a:ext cx="98425" cy="293688"/>
            </a:xfrm>
            <a:custGeom>
              <a:avLst/>
              <a:gdLst>
                <a:gd name="T0" fmla="*/ 0 w 62"/>
                <a:gd name="T1" fmla="*/ 151 h 185"/>
                <a:gd name="T2" fmla="*/ 7 w 62"/>
                <a:gd name="T3" fmla="*/ 185 h 185"/>
                <a:gd name="T4" fmla="*/ 7 w 62"/>
                <a:gd name="T5" fmla="*/ 185 h 185"/>
                <a:gd name="T6" fmla="*/ 18 w 62"/>
                <a:gd name="T7" fmla="*/ 158 h 185"/>
                <a:gd name="T8" fmla="*/ 28 w 62"/>
                <a:gd name="T9" fmla="*/ 131 h 185"/>
                <a:gd name="T10" fmla="*/ 28 w 62"/>
                <a:gd name="T11" fmla="*/ 131 h 185"/>
                <a:gd name="T12" fmla="*/ 39 w 62"/>
                <a:gd name="T13" fmla="*/ 101 h 185"/>
                <a:gd name="T14" fmla="*/ 49 w 62"/>
                <a:gd name="T15" fmla="*/ 71 h 185"/>
                <a:gd name="T16" fmla="*/ 56 w 62"/>
                <a:gd name="T17" fmla="*/ 40 h 185"/>
                <a:gd name="T18" fmla="*/ 62 w 62"/>
                <a:gd name="T19" fmla="*/ 9 h 185"/>
                <a:gd name="T20" fmla="*/ 60 w 62"/>
                <a:gd name="T21" fmla="*/ 0 h 185"/>
                <a:gd name="T22" fmla="*/ 60 w 62"/>
                <a:gd name="T23" fmla="*/ 0 h 185"/>
                <a:gd name="T24" fmla="*/ 56 w 62"/>
                <a:gd name="T25" fmla="*/ 11 h 185"/>
                <a:gd name="T26" fmla="*/ 56 w 62"/>
                <a:gd name="T27" fmla="*/ 11 h 185"/>
                <a:gd name="T28" fmla="*/ 44 w 62"/>
                <a:gd name="T29" fmla="*/ 46 h 185"/>
                <a:gd name="T30" fmla="*/ 31 w 62"/>
                <a:gd name="T31" fmla="*/ 82 h 185"/>
                <a:gd name="T32" fmla="*/ 16 w 62"/>
                <a:gd name="T33" fmla="*/ 117 h 185"/>
                <a:gd name="T34" fmla="*/ 0 w 62"/>
                <a:gd name="T35" fmla="*/ 151 h 185"/>
                <a:gd name="T36" fmla="*/ 0 w 62"/>
                <a:gd name="T37" fmla="*/ 15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85">
                  <a:moveTo>
                    <a:pt x="0" y="151"/>
                  </a:moveTo>
                  <a:lnTo>
                    <a:pt x="7" y="185"/>
                  </a:lnTo>
                  <a:lnTo>
                    <a:pt x="7" y="185"/>
                  </a:lnTo>
                  <a:lnTo>
                    <a:pt x="18" y="158"/>
                  </a:lnTo>
                  <a:lnTo>
                    <a:pt x="28" y="131"/>
                  </a:lnTo>
                  <a:lnTo>
                    <a:pt x="28" y="131"/>
                  </a:lnTo>
                  <a:lnTo>
                    <a:pt x="39" y="101"/>
                  </a:lnTo>
                  <a:lnTo>
                    <a:pt x="49" y="71"/>
                  </a:lnTo>
                  <a:lnTo>
                    <a:pt x="56" y="40"/>
                  </a:lnTo>
                  <a:lnTo>
                    <a:pt x="62" y="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44" y="46"/>
                  </a:lnTo>
                  <a:lnTo>
                    <a:pt x="31" y="82"/>
                  </a:lnTo>
                  <a:lnTo>
                    <a:pt x="16" y="117"/>
                  </a:lnTo>
                  <a:lnTo>
                    <a:pt x="0" y="151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50"/>
            <p:cNvSpPr/>
            <p:nvPr/>
          </p:nvSpPr>
          <p:spPr bwMode="auto">
            <a:xfrm>
              <a:off x="5203826" y="752475"/>
              <a:ext cx="263525" cy="192088"/>
            </a:xfrm>
            <a:custGeom>
              <a:avLst/>
              <a:gdLst>
                <a:gd name="T0" fmla="*/ 91 w 166"/>
                <a:gd name="T1" fmla="*/ 104 h 121"/>
                <a:gd name="T2" fmla="*/ 91 w 166"/>
                <a:gd name="T3" fmla="*/ 104 h 121"/>
                <a:gd name="T4" fmla="*/ 103 w 166"/>
                <a:gd name="T5" fmla="*/ 83 h 121"/>
                <a:gd name="T6" fmla="*/ 117 w 166"/>
                <a:gd name="T7" fmla="*/ 64 h 121"/>
                <a:gd name="T8" fmla="*/ 131 w 166"/>
                <a:gd name="T9" fmla="*/ 44 h 121"/>
                <a:gd name="T10" fmla="*/ 146 w 166"/>
                <a:gd name="T11" fmla="*/ 26 h 121"/>
                <a:gd name="T12" fmla="*/ 146 w 166"/>
                <a:gd name="T13" fmla="*/ 26 h 121"/>
                <a:gd name="T14" fmla="*/ 166 w 166"/>
                <a:gd name="T15" fmla="*/ 0 h 121"/>
                <a:gd name="T16" fmla="*/ 53 w 166"/>
                <a:gd name="T17" fmla="*/ 22 h 121"/>
                <a:gd name="T18" fmla="*/ 53 w 166"/>
                <a:gd name="T19" fmla="*/ 22 h 121"/>
                <a:gd name="T20" fmla="*/ 41 w 166"/>
                <a:gd name="T21" fmla="*/ 48 h 121"/>
                <a:gd name="T22" fmla="*/ 28 w 166"/>
                <a:gd name="T23" fmla="*/ 72 h 121"/>
                <a:gd name="T24" fmla="*/ 15 w 166"/>
                <a:gd name="T25" fmla="*/ 97 h 121"/>
                <a:gd name="T26" fmla="*/ 0 w 166"/>
                <a:gd name="T27" fmla="*/ 121 h 121"/>
                <a:gd name="T28" fmla="*/ 91 w 166"/>
                <a:gd name="T29" fmla="*/ 10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20">
                  <a:moveTo>
                    <a:pt x="91" y="104"/>
                  </a:moveTo>
                  <a:lnTo>
                    <a:pt x="91" y="104"/>
                  </a:lnTo>
                  <a:lnTo>
                    <a:pt x="103" y="83"/>
                  </a:lnTo>
                  <a:lnTo>
                    <a:pt x="117" y="64"/>
                  </a:lnTo>
                  <a:lnTo>
                    <a:pt x="131" y="44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166" y="0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1" y="48"/>
                  </a:lnTo>
                  <a:lnTo>
                    <a:pt x="28" y="72"/>
                  </a:lnTo>
                  <a:lnTo>
                    <a:pt x="15" y="97"/>
                  </a:lnTo>
                  <a:lnTo>
                    <a:pt x="0" y="121"/>
                  </a:lnTo>
                  <a:lnTo>
                    <a:pt x="91" y="10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51"/>
            <p:cNvSpPr/>
            <p:nvPr/>
          </p:nvSpPr>
          <p:spPr bwMode="auto">
            <a:xfrm>
              <a:off x="3702051" y="3844925"/>
              <a:ext cx="317500" cy="201613"/>
            </a:xfrm>
            <a:custGeom>
              <a:avLst/>
              <a:gdLst>
                <a:gd name="T0" fmla="*/ 124 w 200"/>
                <a:gd name="T1" fmla="*/ 14 h 127"/>
                <a:gd name="T2" fmla="*/ 124 w 200"/>
                <a:gd name="T3" fmla="*/ 14 h 127"/>
                <a:gd name="T4" fmla="*/ 62 w 200"/>
                <a:gd name="T5" fmla="*/ 70 h 127"/>
                <a:gd name="T6" fmla="*/ 30 w 200"/>
                <a:gd name="T7" fmla="*/ 98 h 127"/>
                <a:gd name="T8" fmla="*/ 0 w 200"/>
                <a:gd name="T9" fmla="*/ 127 h 127"/>
                <a:gd name="T10" fmla="*/ 105 w 200"/>
                <a:gd name="T11" fmla="*/ 108 h 127"/>
                <a:gd name="T12" fmla="*/ 105 w 200"/>
                <a:gd name="T13" fmla="*/ 108 h 127"/>
                <a:gd name="T14" fmla="*/ 128 w 200"/>
                <a:gd name="T15" fmla="*/ 79 h 127"/>
                <a:gd name="T16" fmla="*/ 151 w 200"/>
                <a:gd name="T17" fmla="*/ 52 h 127"/>
                <a:gd name="T18" fmla="*/ 200 w 200"/>
                <a:gd name="T19" fmla="*/ 0 h 127"/>
                <a:gd name="T20" fmla="*/ 124 w 200"/>
                <a:gd name="T21" fmla="*/ 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27">
                  <a:moveTo>
                    <a:pt x="124" y="14"/>
                  </a:moveTo>
                  <a:lnTo>
                    <a:pt x="124" y="14"/>
                  </a:lnTo>
                  <a:lnTo>
                    <a:pt x="62" y="70"/>
                  </a:lnTo>
                  <a:lnTo>
                    <a:pt x="30" y="98"/>
                  </a:lnTo>
                  <a:lnTo>
                    <a:pt x="0" y="127"/>
                  </a:lnTo>
                  <a:lnTo>
                    <a:pt x="105" y="108"/>
                  </a:lnTo>
                  <a:lnTo>
                    <a:pt x="105" y="108"/>
                  </a:lnTo>
                  <a:lnTo>
                    <a:pt x="128" y="79"/>
                  </a:lnTo>
                  <a:lnTo>
                    <a:pt x="151" y="52"/>
                  </a:lnTo>
                  <a:lnTo>
                    <a:pt x="200" y="0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52"/>
            <p:cNvSpPr/>
            <p:nvPr/>
          </p:nvSpPr>
          <p:spPr bwMode="auto">
            <a:xfrm>
              <a:off x="3476626" y="3905250"/>
              <a:ext cx="230188" cy="184150"/>
            </a:xfrm>
            <a:custGeom>
              <a:avLst/>
              <a:gdLst>
                <a:gd name="T0" fmla="*/ 145 w 145"/>
                <a:gd name="T1" fmla="*/ 0 h 116"/>
                <a:gd name="T2" fmla="*/ 69 w 145"/>
                <a:gd name="T3" fmla="*/ 14 h 116"/>
                <a:gd name="T4" fmla="*/ 69 w 145"/>
                <a:gd name="T5" fmla="*/ 14 h 116"/>
                <a:gd name="T6" fmla="*/ 35 w 145"/>
                <a:gd name="T7" fmla="*/ 65 h 116"/>
                <a:gd name="T8" fmla="*/ 0 w 145"/>
                <a:gd name="T9" fmla="*/ 116 h 116"/>
                <a:gd name="T10" fmla="*/ 80 w 145"/>
                <a:gd name="T11" fmla="*/ 101 h 116"/>
                <a:gd name="T12" fmla="*/ 80 w 145"/>
                <a:gd name="T13" fmla="*/ 101 h 116"/>
                <a:gd name="T14" fmla="*/ 112 w 145"/>
                <a:gd name="T15" fmla="*/ 50 h 116"/>
                <a:gd name="T16" fmla="*/ 128 w 145"/>
                <a:gd name="T17" fmla="*/ 24 h 116"/>
                <a:gd name="T18" fmla="*/ 145 w 145"/>
                <a:gd name="T19" fmla="*/ 0 h 116"/>
                <a:gd name="T20" fmla="*/ 145 w 145"/>
                <a:gd name="T2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15">
                  <a:moveTo>
                    <a:pt x="145" y="0"/>
                  </a:moveTo>
                  <a:lnTo>
                    <a:pt x="69" y="14"/>
                  </a:lnTo>
                  <a:lnTo>
                    <a:pt x="69" y="14"/>
                  </a:lnTo>
                  <a:lnTo>
                    <a:pt x="35" y="65"/>
                  </a:lnTo>
                  <a:lnTo>
                    <a:pt x="0" y="116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112" y="50"/>
                  </a:lnTo>
                  <a:lnTo>
                    <a:pt x="128" y="24"/>
                  </a:lnTo>
                  <a:lnTo>
                    <a:pt x="145" y="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53"/>
            <p:cNvSpPr/>
            <p:nvPr/>
          </p:nvSpPr>
          <p:spPr bwMode="auto">
            <a:xfrm>
              <a:off x="3152776" y="4000500"/>
              <a:ext cx="109538" cy="150813"/>
            </a:xfrm>
            <a:custGeom>
              <a:avLst/>
              <a:gdLst>
                <a:gd name="T0" fmla="*/ 66 w 69"/>
                <a:gd name="T1" fmla="*/ 3 h 95"/>
                <a:gd name="T2" fmla="*/ 66 w 69"/>
                <a:gd name="T3" fmla="*/ 3 h 95"/>
                <a:gd name="T4" fmla="*/ 49 w 69"/>
                <a:gd name="T5" fmla="*/ 23 h 95"/>
                <a:gd name="T6" fmla="*/ 29 w 69"/>
                <a:gd name="T7" fmla="*/ 45 h 95"/>
                <a:gd name="T8" fmla="*/ 20 w 69"/>
                <a:gd name="T9" fmla="*/ 57 h 95"/>
                <a:gd name="T10" fmla="*/ 12 w 69"/>
                <a:gd name="T11" fmla="*/ 70 h 95"/>
                <a:gd name="T12" fmla="*/ 6 w 69"/>
                <a:gd name="T13" fmla="*/ 83 h 95"/>
                <a:gd name="T14" fmla="*/ 0 w 69"/>
                <a:gd name="T15" fmla="*/ 95 h 95"/>
                <a:gd name="T16" fmla="*/ 18 w 69"/>
                <a:gd name="T17" fmla="*/ 93 h 95"/>
                <a:gd name="T18" fmla="*/ 18 w 69"/>
                <a:gd name="T19" fmla="*/ 93 h 95"/>
                <a:gd name="T20" fmla="*/ 29 w 69"/>
                <a:gd name="T21" fmla="*/ 68 h 95"/>
                <a:gd name="T22" fmla="*/ 41 w 69"/>
                <a:gd name="T23" fmla="*/ 45 h 95"/>
                <a:gd name="T24" fmla="*/ 55 w 69"/>
                <a:gd name="T25" fmla="*/ 22 h 95"/>
                <a:gd name="T26" fmla="*/ 69 w 69"/>
                <a:gd name="T27" fmla="*/ 0 h 95"/>
                <a:gd name="T28" fmla="*/ 69 w 69"/>
                <a:gd name="T29" fmla="*/ 0 h 95"/>
                <a:gd name="T30" fmla="*/ 66 w 69"/>
                <a:gd name="T31" fmla="*/ 3 h 95"/>
                <a:gd name="T32" fmla="*/ 66 w 69"/>
                <a:gd name="T33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95">
                  <a:moveTo>
                    <a:pt x="66" y="3"/>
                  </a:moveTo>
                  <a:lnTo>
                    <a:pt x="66" y="3"/>
                  </a:lnTo>
                  <a:lnTo>
                    <a:pt x="49" y="23"/>
                  </a:lnTo>
                  <a:lnTo>
                    <a:pt x="29" y="45"/>
                  </a:lnTo>
                  <a:lnTo>
                    <a:pt x="20" y="57"/>
                  </a:lnTo>
                  <a:lnTo>
                    <a:pt x="12" y="70"/>
                  </a:lnTo>
                  <a:lnTo>
                    <a:pt x="6" y="83"/>
                  </a:lnTo>
                  <a:lnTo>
                    <a:pt x="0" y="95"/>
                  </a:lnTo>
                  <a:lnTo>
                    <a:pt x="18" y="93"/>
                  </a:lnTo>
                  <a:lnTo>
                    <a:pt x="18" y="93"/>
                  </a:lnTo>
                  <a:lnTo>
                    <a:pt x="29" y="68"/>
                  </a:lnTo>
                  <a:lnTo>
                    <a:pt x="41" y="45"/>
                  </a:lnTo>
                  <a:lnTo>
                    <a:pt x="55" y="22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54"/>
            <p:cNvSpPr/>
            <p:nvPr/>
          </p:nvSpPr>
          <p:spPr bwMode="auto">
            <a:xfrm>
              <a:off x="5951538" y="3449638"/>
              <a:ext cx="120650" cy="163513"/>
            </a:xfrm>
            <a:custGeom>
              <a:avLst/>
              <a:gdLst>
                <a:gd name="T0" fmla="*/ 76 w 76"/>
                <a:gd name="T1" fmla="*/ 0 h 103"/>
                <a:gd name="T2" fmla="*/ 65 w 76"/>
                <a:gd name="T3" fmla="*/ 1 h 103"/>
                <a:gd name="T4" fmla="*/ 65 w 76"/>
                <a:gd name="T5" fmla="*/ 1 h 103"/>
                <a:gd name="T6" fmla="*/ 33 w 76"/>
                <a:gd name="T7" fmla="*/ 53 h 103"/>
                <a:gd name="T8" fmla="*/ 0 w 76"/>
                <a:gd name="T9" fmla="*/ 103 h 103"/>
                <a:gd name="T10" fmla="*/ 7 w 76"/>
                <a:gd name="T11" fmla="*/ 102 h 103"/>
                <a:gd name="T12" fmla="*/ 7 w 76"/>
                <a:gd name="T13" fmla="*/ 102 h 103"/>
                <a:gd name="T14" fmla="*/ 8 w 76"/>
                <a:gd name="T15" fmla="*/ 99 h 103"/>
                <a:gd name="T16" fmla="*/ 8 w 76"/>
                <a:gd name="T17" fmla="*/ 99 h 103"/>
                <a:gd name="T18" fmla="*/ 76 w 76"/>
                <a:gd name="T19" fmla="*/ 0 h 103"/>
                <a:gd name="T20" fmla="*/ 76 w 76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3">
                  <a:moveTo>
                    <a:pt x="76" y="0"/>
                  </a:moveTo>
                  <a:lnTo>
                    <a:pt x="65" y="1"/>
                  </a:lnTo>
                  <a:lnTo>
                    <a:pt x="65" y="1"/>
                  </a:lnTo>
                  <a:lnTo>
                    <a:pt x="33" y="53"/>
                  </a:lnTo>
                  <a:lnTo>
                    <a:pt x="0" y="103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8" y="99"/>
                  </a:lnTo>
                  <a:lnTo>
                    <a:pt x="8" y="99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55"/>
            <p:cNvSpPr/>
            <p:nvPr/>
          </p:nvSpPr>
          <p:spPr bwMode="auto">
            <a:xfrm>
              <a:off x="6389688" y="1200150"/>
              <a:ext cx="119063" cy="271463"/>
            </a:xfrm>
            <a:custGeom>
              <a:avLst/>
              <a:gdLst>
                <a:gd name="T0" fmla="*/ 75 w 75"/>
                <a:gd name="T1" fmla="*/ 28 h 171"/>
                <a:gd name="T2" fmla="*/ 69 w 75"/>
                <a:gd name="T3" fmla="*/ 0 h 171"/>
                <a:gd name="T4" fmla="*/ 69 w 75"/>
                <a:gd name="T5" fmla="*/ 0 h 171"/>
                <a:gd name="T6" fmla="*/ 36 w 75"/>
                <a:gd name="T7" fmla="*/ 52 h 171"/>
                <a:gd name="T8" fmla="*/ 19 w 75"/>
                <a:gd name="T9" fmla="*/ 78 h 171"/>
                <a:gd name="T10" fmla="*/ 0 w 75"/>
                <a:gd name="T11" fmla="*/ 104 h 171"/>
                <a:gd name="T12" fmla="*/ 13 w 75"/>
                <a:gd name="T13" fmla="*/ 171 h 171"/>
                <a:gd name="T14" fmla="*/ 13 w 75"/>
                <a:gd name="T15" fmla="*/ 171 h 171"/>
                <a:gd name="T16" fmla="*/ 30 w 75"/>
                <a:gd name="T17" fmla="*/ 136 h 171"/>
                <a:gd name="T18" fmla="*/ 46 w 75"/>
                <a:gd name="T19" fmla="*/ 100 h 171"/>
                <a:gd name="T20" fmla="*/ 61 w 75"/>
                <a:gd name="T21" fmla="*/ 65 h 171"/>
                <a:gd name="T22" fmla="*/ 75 w 75"/>
                <a:gd name="T23" fmla="*/ 28 h 171"/>
                <a:gd name="T24" fmla="*/ 75 w 75"/>
                <a:gd name="T25" fmla="*/ 2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171">
                  <a:moveTo>
                    <a:pt x="75" y="28"/>
                  </a:moveTo>
                  <a:lnTo>
                    <a:pt x="69" y="0"/>
                  </a:lnTo>
                  <a:lnTo>
                    <a:pt x="69" y="0"/>
                  </a:lnTo>
                  <a:lnTo>
                    <a:pt x="36" y="52"/>
                  </a:lnTo>
                  <a:lnTo>
                    <a:pt x="19" y="78"/>
                  </a:lnTo>
                  <a:lnTo>
                    <a:pt x="0" y="104"/>
                  </a:lnTo>
                  <a:lnTo>
                    <a:pt x="13" y="171"/>
                  </a:lnTo>
                  <a:lnTo>
                    <a:pt x="13" y="171"/>
                  </a:lnTo>
                  <a:lnTo>
                    <a:pt x="30" y="136"/>
                  </a:lnTo>
                  <a:lnTo>
                    <a:pt x="46" y="100"/>
                  </a:lnTo>
                  <a:lnTo>
                    <a:pt x="61" y="65"/>
                  </a:lnTo>
                  <a:lnTo>
                    <a:pt x="75" y="28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56"/>
            <p:cNvSpPr/>
            <p:nvPr/>
          </p:nvSpPr>
          <p:spPr bwMode="auto">
            <a:xfrm>
              <a:off x="6330951" y="887413"/>
              <a:ext cx="119063" cy="220663"/>
            </a:xfrm>
            <a:custGeom>
              <a:avLst/>
              <a:gdLst>
                <a:gd name="T0" fmla="*/ 0 w 75"/>
                <a:gd name="T1" fmla="*/ 109 h 139"/>
                <a:gd name="T2" fmla="*/ 6 w 75"/>
                <a:gd name="T3" fmla="*/ 139 h 139"/>
                <a:gd name="T4" fmla="*/ 6 w 75"/>
                <a:gd name="T5" fmla="*/ 139 h 139"/>
                <a:gd name="T6" fmla="*/ 24 w 75"/>
                <a:gd name="T7" fmla="*/ 113 h 139"/>
                <a:gd name="T8" fmla="*/ 41 w 75"/>
                <a:gd name="T9" fmla="*/ 87 h 139"/>
                <a:gd name="T10" fmla="*/ 75 w 75"/>
                <a:gd name="T11" fmla="*/ 34 h 139"/>
                <a:gd name="T12" fmla="*/ 69 w 75"/>
                <a:gd name="T13" fmla="*/ 6 h 139"/>
                <a:gd name="T14" fmla="*/ 69 w 75"/>
                <a:gd name="T15" fmla="*/ 6 h 139"/>
                <a:gd name="T16" fmla="*/ 68 w 75"/>
                <a:gd name="T17" fmla="*/ 0 h 139"/>
                <a:gd name="T18" fmla="*/ 68 w 75"/>
                <a:gd name="T19" fmla="*/ 0 h 139"/>
                <a:gd name="T20" fmla="*/ 50 w 75"/>
                <a:gd name="T21" fmla="*/ 27 h 139"/>
                <a:gd name="T22" fmla="*/ 33 w 75"/>
                <a:gd name="T23" fmla="*/ 52 h 139"/>
                <a:gd name="T24" fmla="*/ 15 w 75"/>
                <a:gd name="T25" fmla="*/ 80 h 139"/>
                <a:gd name="T26" fmla="*/ 0 w 75"/>
                <a:gd name="T27" fmla="*/ 109 h 139"/>
                <a:gd name="T28" fmla="*/ 0 w 75"/>
                <a:gd name="T29" fmla="*/ 10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39">
                  <a:moveTo>
                    <a:pt x="0" y="109"/>
                  </a:moveTo>
                  <a:lnTo>
                    <a:pt x="6" y="139"/>
                  </a:lnTo>
                  <a:lnTo>
                    <a:pt x="6" y="139"/>
                  </a:lnTo>
                  <a:lnTo>
                    <a:pt x="24" y="113"/>
                  </a:lnTo>
                  <a:lnTo>
                    <a:pt x="41" y="87"/>
                  </a:lnTo>
                  <a:lnTo>
                    <a:pt x="75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50" y="27"/>
                  </a:lnTo>
                  <a:lnTo>
                    <a:pt x="33" y="52"/>
                  </a:lnTo>
                  <a:lnTo>
                    <a:pt x="15" y="80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57"/>
            <p:cNvSpPr/>
            <p:nvPr/>
          </p:nvSpPr>
          <p:spPr bwMode="auto">
            <a:xfrm>
              <a:off x="3622676" y="3873500"/>
              <a:ext cx="247650" cy="188913"/>
            </a:xfrm>
            <a:custGeom>
              <a:avLst/>
              <a:gdLst>
                <a:gd name="T0" fmla="*/ 68 w 156"/>
                <a:gd name="T1" fmla="*/ 16 h 119"/>
                <a:gd name="T2" fmla="*/ 68 w 156"/>
                <a:gd name="T3" fmla="*/ 16 h 119"/>
                <a:gd name="T4" fmla="*/ 49 w 156"/>
                <a:gd name="T5" fmla="*/ 42 h 119"/>
                <a:gd name="T6" fmla="*/ 32 w 156"/>
                <a:gd name="T7" fmla="*/ 66 h 119"/>
                <a:gd name="T8" fmla="*/ 0 w 156"/>
                <a:gd name="T9" fmla="*/ 119 h 119"/>
                <a:gd name="T10" fmla="*/ 33 w 156"/>
                <a:gd name="T11" fmla="*/ 113 h 119"/>
                <a:gd name="T12" fmla="*/ 33 w 156"/>
                <a:gd name="T13" fmla="*/ 113 h 119"/>
                <a:gd name="T14" fmla="*/ 63 w 156"/>
                <a:gd name="T15" fmla="*/ 83 h 119"/>
                <a:gd name="T16" fmla="*/ 93 w 156"/>
                <a:gd name="T17" fmla="*/ 55 h 119"/>
                <a:gd name="T18" fmla="*/ 156 w 156"/>
                <a:gd name="T19" fmla="*/ 0 h 119"/>
                <a:gd name="T20" fmla="*/ 68 w 156"/>
                <a:gd name="T21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19">
                  <a:moveTo>
                    <a:pt x="68" y="16"/>
                  </a:moveTo>
                  <a:lnTo>
                    <a:pt x="68" y="16"/>
                  </a:lnTo>
                  <a:lnTo>
                    <a:pt x="49" y="42"/>
                  </a:lnTo>
                  <a:lnTo>
                    <a:pt x="32" y="66"/>
                  </a:lnTo>
                  <a:lnTo>
                    <a:pt x="0" y="119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63" y="83"/>
                  </a:lnTo>
                  <a:lnTo>
                    <a:pt x="93" y="55"/>
                  </a:lnTo>
                  <a:lnTo>
                    <a:pt x="156" y="0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58"/>
            <p:cNvSpPr/>
            <p:nvPr/>
          </p:nvSpPr>
          <p:spPr bwMode="auto">
            <a:xfrm>
              <a:off x="2386013" y="2149475"/>
              <a:ext cx="122238" cy="204788"/>
            </a:xfrm>
            <a:custGeom>
              <a:avLst/>
              <a:gdLst>
                <a:gd name="T0" fmla="*/ 77 w 77"/>
                <a:gd name="T1" fmla="*/ 34 h 129"/>
                <a:gd name="T2" fmla="*/ 71 w 77"/>
                <a:gd name="T3" fmla="*/ 0 h 129"/>
                <a:gd name="T4" fmla="*/ 71 w 77"/>
                <a:gd name="T5" fmla="*/ 0 h 129"/>
                <a:gd name="T6" fmla="*/ 0 w 77"/>
                <a:gd name="T7" fmla="*/ 98 h 129"/>
                <a:gd name="T8" fmla="*/ 7 w 77"/>
                <a:gd name="T9" fmla="*/ 129 h 129"/>
                <a:gd name="T10" fmla="*/ 7 w 77"/>
                <a:gd name="T11" fmla="*/ 129 h 129"/>
                <a:gd name="T12" fmla="*/ 23 w 77"/>
                <a:gd name="T13" fmla="*/ 105 h 129"/>
                <a:gd name="T14" fmla="*/ 40 w 77"/>
                <a:gd name="T15" fmla="*/ 80 h 129"/>
                <a:gd name="T16" fmla="*/ 59 w 77"/>
                <a:gd name="T17" fmla="*/ 57 h 129"/>
                <a:gd name="T18" fmla="*/ 77 w 77"/>
                <a:gd name="T19" fmla="*/ 34 h 129"/>
                <a:gd name="T20" fmla="*/ 77 w 77"/>
                <a:gd name="T21" fmla="*/ 3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29">
                  <a:moveTo>
                    <a:pt x="77" y="34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8"/>
                  </a:lnTo>
                  <a:lnTo>
                    <a:pt x="7" y="129"/>
                  </a:lnTo>
                  <a:lnTo>
                    <a:pt x="7" y="129"/>
                  </a:lnTo>
                  <a:lnTo>
                    <a:pt x="23" y="105"/>
                  </a:lnTo>
                  <a:lnTo>
                    <a:pt x="40" y="80"/>
                  </a:lnTo>
                  <a:lnTo>
                    <a:pt x="59" y="57"/>
                  </a:lnTo>
                  <a:lnTo>
                    <a:pt x="77" y="34"/>
                  </a:lnTo>
                  <a:lnTo>
                    <a:pt x="77" y="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59"/>
            <p:cNvSpPr/>
            <p:nvPr/>
          </p:nvSpPr>
          <p:spPr bwMode="auto">
            <a:xfrm>
              <a:off x="3109913" y="3992563"/>
              <a:ext cx="139700" cy="168275"/>
            </a:xfrm>
            <a:custGeom>
              <a:avLst/>
              <a:gdLst>
                <a:gd name="T0" fmla="*/ 70 w 88"/>
                <a:gd name="T1" fmla="*/ 21 h 106"/>
                <a:gd name="T2" fmla="*/ 70 w 88"/>
                <a:gd name="T3" fmla="*/ 21 h 106"/>
                <a:gd name="T4" fmla="*/ 88 w 88"/>
                <a:gd name="T5" fmla="*/ 0 h 106"/>
                <a:gd name="T6" fmla="*/ 76 w 88"/>
                <a:gd name="T7" fmla="*/ 2 h 106"/>
                <a:gd name="T8" fmla="*/ 76 w 88"/>
                <a:gd name="T9" fmla="*/ 2 h 106"/>
                <a:gd name="T10" fmla="*/ 70 w 88"/>
                <a:gd name="T11" fmla="*/ 11 h 106"/>
                <a:gd name="T12" fmla="*/ 70 w 88"/>
                <a:gd name="T13" fmla="*/ 11 h 106"/>
                <a:gd name="T14" fmla="*/ 35 w 88"/>
                <a:gd name="T15" fmla="*/ 59 h 106"/>
                <a:gd name="T16" fmla="*/ 18 w 88"/>
                <a:gd name="T17" fmla="*/ 82 h 106"/>
                <a:gd name="T18" fmla="*/ 0 w 88"/>
                <a:gd name="T19" fmla="*/ 106 h 106"/>
                <a:gd name="T20" fmla="*/ 17 w 88"/>
                <a:gd name="T21" fmla="*/ 103 h 106"/>
                <a:gd name="T22" fmla="*/ 17 w 88"/>
                <a:gd name="T23" fmla="*/ 103 h 106"/>
                <a:gd name="T24" fmla="*/ 21 w 88"/>
                <a:gd name="T25" fmla="*/ 92 h 106"/>
                <a:gd name="T26" fmla="*/ 25 w 88"/>
                <a:gd name="T27" fmla="*/ 79 h 106"/>
                <a:gd name="T28" fmla="*/ 32 w 88"/>
                <a:gd name="T29" fmla="*/ 68 h 106"/>
                <a:gd name="T30" fmla="*/ 39 w 88"/>
                <a:gd name="T31" fmla="*/ 59 h 106"/>
                <a:gd name="T32" fmla="*/ 54 w 88"/>
                <a:gd name="T33" fmla="*/ 38 h 106"/>
                <a:gd name="T34" fmla="*/ 70 w 88"/>
                <a:gd name="T35" fmla="*/ 21 h 106"/>
                <a:gd name="T36" fmla="*/ 70 w 88"/>
                <a:gd name="T37" fmla="*/ 2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105">
                  <a:moveTo>
                    <a:pt x="70" y="21"/>
                  </a:moveTo>
                  <a:lnTo>
                    <a:pt x="70" y="21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0" y="11"/>
                  </a:lnTo>
                  <a:lnTo>
                    <a:pt x="70" y="11"/>
                  </a:lnTo>
                  <a:lnTo>
                    <a:pt x="35" y="59"/>
                  </a:lnTo>
                  <a:lnTo>
                    <a:pt x="18" y="82"/>
                  </a:lnTo>
                  <a:lnTo>
                    <a:pt x="0" y="106"/>
                  </a:lnTo>
                  <a:lnTo>
                    <a:pt x="17" y="103"/>
                  </a:lnTo>
                  <a:lnTo>
                    <a:pt x="17" y="103"/>
                  </a:lnTo>
                  <a:lnTo>
                    <a:pt x="21" y="92"/>
                  </a:lnTo>
                  <a:lnTo>
                    <a:pt x="25" y="79"/>
                  </a:lnTo>
                  <a:lnTo>
                    <a:pt x="32" y="68"/>
                  </a:lnTo>
                  <a:lnTo>
                    <a:pt x="39" y="59"/>
                  </a:lnTo>
                  <a:lnTo>
                    <a:pt x="54" y="38"/>
                  </a:lnTo>
                  <a:lnTo>
                    <a:pt x="70" y="21"/>
                  </a:lnTo>
                  <a:lnTo>
                    <a:pt x="70" y="2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60"/>
            <p:cNvSpPr/>
            <p:nvPr/>
          </p:nvSpPr>
          <p:spPr bwMode="auto">
            <a:xfrm>
              <a:off x="4087813" y="977900"/>
              <a:ext cx="207963" cy="182563"/>
            </a:xfrm>
            <a:custGeom>
              <a:avLst/>
              <a:gdLst>
                <a:gd name="T0" fmla="*/ 131 w 131"/>
                <a:gd name="T1" fmla="*/ 0 h 115"/>
                <a:gd name="T2" fmla="*/ 89 w 131"/>
                <a:gd name="T3" fmla="*/ 9 h 115"/>
                <a:gd name="T4" fmla="*/ 89 w 131"/>
                <a:gd name="T5" fmla="*/ 9 h 115"/>
                <a:gd name="T6" fmla="*/ 66 w 131"/>
                <a:gd name="T7" fmla="*/ 34 h 115"/>
                <a:gd name="T8" fmla="*/ 44 w 131"/>
                <a:gd name="T9" fmla="*/ 60 h 115"/>
                <a:gd name="T10" fmla="*/ 0 w 131"/>
                <a:gd name="T11" fmla="*/ 115 h 115"/>
                <a:gd name="T12" fmla="*/ 39 w 131"/>
                <a:gd name="T13" fmla="*/ 107 h 115"/>
                <a:gd name="T14" fmla="*/ 39 w 131"/>
                <a:gd name="T15" fmla="*/ 107 h 115"/>
                <a:gd name="T16" fmla="*/ 86 w 131"/>
                <a:gd name="T17" fmla="*/ 54 h 115"/>
                <a:gd name="T18" fmla="*/ 109 w 131"/>
                <a:gd name="T19" fmla="*/ 27 h 115"/>
                <a:gd name="T20" fmla="*/ 131 w 131"/>
                <a:gd name="T21" fmla="*/ 0 h 115"/>
                <a:gd name="T22" fmla="*/ 131 w 131"/>
                <a:gd name="T2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115">
                  <a:moveTo>
                    <a:pt x="131" y="0"/>
                  </a:moveTo>
                  <a:lnTo>
                    <a:pt x="89" y="9"/>
                  </a:lnTo>
                  <a:lnTo>
                    <a:pt x="89" y="9"/>
                  </a:lnTo>
                  <a:lnTo>
                    <a:pt x="66" y="34"/>
                  </a:lnTo>
                  <a:lnTo>
                    <a:pt x="44" y="60"/>
                  </a:lnTo>
                  <a:lnTo>
                    <a:pt x="0" y="115"/>
                  </a:lnTo>
                  <a:lnTo>
                    <a:pt x="39" y="107"/>
                  </a:lnTo>
                  <a:lnTo>
                    <a:pt x="39" y="107"/>
                  </a:lnTo>
                  <a:lnTo>
                    <a:pt x="86" y="54"/>
                  </a:lnTo>
                  <a:lnTo>
                    <a:pt x="109" y="27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61"/>
            <p:cNvSpPr/>
            <p:nvPr/>
          </p:nvSpPr>
          <p:spPr bwMode="auto">
            <a:xfrm>
              <a:off x="2693988" y="3767138"/>
              <a:ext cx="166688" cy="293688"/>
            </a:xfrm>
            <a:custGeom>
              <a:avLst/>
              <a:gdLst>
                <a:gd name="T0" fmla="*/ 88 w 105"/>
                <a:gd name="T1" fmla="*/ 73 h 185"/>
                <a:gd name="T2" fmla="*/ 73 w 105"/>
                <a:gd name="T3" fmla="*/ 0 h 185"/>
                <a:gd name="T4" fmla="*/ 73 w 105"/>
                <a:gd name="T5" fmla="*/ 0 h 185"/>
                <a:gd name="T6" fmla="*/ 0 w 105"/>
                <a:gd name="T7" fmla="*/ 82 h 185"/>
                <a:gd name="T8" fmla="*/ 1 w 105"/>
                <a:gd name="T9" fmla="*/ 90 h 185"/>
                <a:gd name="T10" fmla="*/ 1 w 105"/>
                <a:gd name="T11" fmla="*/ 90 h 185"/>
                <a:gd name="T12" fmla="*/ 4 w 105"/>
                <a:gd name="T13" fmla="*/ 104 h 185"/>
                <a:gd name="T14" fmla="*/ 8 w 105"/>
                <a:gd name="T15" fmla="*/ 116 h 185"/>
                <a:gd name="T16" fmla="*/ 13 w 105"/>
                <a:gd name="T17" fmla="*/ 130 h 185"/>
                <a:gd name="T18" fmla="*/ 19 w 105"/>
                <a:gd name="T19" fmla="*/ 142 h 185"/>
                <a:gd name="T20" fmla="*/ 25 w 105"/>
                <a:gd name="T21" fmla="*/ 153 h 185"/>
                <a:gd name="T22" fmla="*/ 31 w 105"/>
                <a:gd name="T23" fmla="*/ 164 h 185"/>
                <a:gd name="T24" fmla="*/ 40 w 105"/>
                <a:gd name="T25" fmla="*/ 175 h 185"/>
                <a:gd name="T26" fmla="*/ 47 w 105"/>
                <a:gd name="T27" fmla="*/ 185 h 185"/>
                <a:gd name="T28" fmla="*/ 47 w 105"/>
                <a:gd name="T29" fmla="*/ 185 h 185"/>
                <a:gd name="T30" fmla="*/ 75 w 105"/>
                <a:gd name="T31" fmla="*/ 150 h 185"/>
                <a:gd name="T32" fmla="*/ 105 w 105"/>
                <a:gd name="T33" fmla="*/ 116 h 185"/>
                <a:gd name="T34" fmla="*/ 105 w 105"/>
                <a:gd name="T35" fmla="*/ 116 h 185"/>
                <a:gd name="T36" fmla="*/ 99 w 105"/>
                <a:gd name="T37" fmla="*/ 106 h 185"/>
                <a:gd name="T38" fmla="*/ 94 w 105"/>
                <a:gd name="T39" fmla="*/ 95 h 185"/>
                <a:gd name="T40" fmla="*/ 90 w 105"/>
                <a:gd name="T41" fmla="*/ 84 h 185"/>
                <a:gd name="T42" fmla="*/ 88 w 105"/>
                <a:gd name="T43" fmla="*/ 73 h 185"/>
                <a:gd name="T44" fmla="*/ 88 w 105"/>
                <a:gd name="T45" fmla="*/ 7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85">
                  <a:moveTo>
                    <a:pt x="88" y="73"/>
                  </a:moveTo>
                  <a:lnTo>
                    <a:pt x="73" y="0"/>
                  </a:lnTo>
                  <a:lnTo>
                    <a:pt x="73" y="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4" y="104"/>
                  </a:lnTo>
                  <a:lnTo>
                    <a:pt x="8" y="116"/>
                  </a:lnTo>
                  <a:lnTo>
                    <a:pt x="13" y="130"/>
                  </a:lnTo>
                  <a:lnTo>
                    <a:pt x="19" y="142"/>
                  </a:lnTo>
                  <a:lnTo>
                    <a:pt x="25" y="153"/>
                  </a:lnTo>
                  <a:lnTo>
                    <a:pt x="31" y="164"/>
                  </a:lnTo>
                  <a:lnTo>
                    <a:pt x="40" y="175"/>
                  </a:lnTo>
                  <a:lnTo>
                    <a:pt x="47" y="185"/>
                  </a:lnTo>
                  <a:lnTo>
                    <a:pt x="47" y="185"/>
                  </a:lnTo>
                  <a:lnTo>
                    <a:pt x="75" y="150"/>
                  </a:lnTo>
                  <a:lnTo>
                    <a:pt x="105" y="116"/>
                  </a:lnTo>
                  <a:lnTo>
                    <a:pt x="105" y="116"/>
                  </a:lnTo>
                  <a:lnTo>
                    <a:pt x="99" y="106"/>
                  </a:lnTo>
                  <a:lnTo>
                    <a:pt x="94" y="95"/>
                  </a:lnTo>
                  <a:lnTo>
                    <a:pt x="90" y="84"/>
                  </a:lnTo>
                  <a:lnTo>
                    <a:pt x="88" y="73"/>
                  </a:lnTo>
                  <a:lnTo>
                    <a:pt x="88" y="73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62"/>
            <p:cNvSpPr/>
            <p:nvPr/>
          </p:nvSpPr>
          <p:spPr bwMode="auto">
            <a:xfrm>
              <a:off x="2781301" y="3962400"/>
              <a:ext cx="142875" cy="161925"/>
            </a:xfrm>
            <a:custGeom>
              <a:avLst/>
              <a:gdLst>
                <a:gd name="T0" fmla="*/ 84 w 90"/>
                <a:gd name="T1" fmla="*/ 46 h 102"/>
                <a:gd name="T2" fmla="*/ 84 w 90"/>
                <a:gd name="T3" fmla="*/ 46 h 102"/>
                <a:gd name="T4" fmla="*/ 90 w 90"/>
                <a:gd name="T5" fmla="*/ 31 h 102"/>
                <a:gd name="T6" fmla="*/ 90 w 90"/>
                <a:gd name="T7" fmla="*/ 31 h 102"/>
                <a:gd name="T8" fmla="*/ 81 w 90"/>
                <a:gd name="T9" fmla="*/ 25 h 102"/>
                <a:gd name="T10" fmla="*/ 72 w 90"/>
                <a:gd name="T11" fmla="*/ 18 h 102"/>
                <a:gd name="T12" fmla="*/ 63 w 90"/>
                <a:gd name="T13" fmla="*/ 9 h 102"/>
                <a:gd name="T14" fmla="*/ 56 w 90"/>
                <a:gd name="T15" fmla="*/ 0 h 102"/>
                <a:gd name="T16" fmla="*/ 56 w 90"/>
                <a:gd name="T17" fmla="*/ 0 h 102"/>
                <a:gd name="T18" fmla="*/ 35 w 90"/>
                <a:gd name="T19" fmla="*/ 26 h 102"/>
                <a:gd name="T20" fmla="*/ 35 w 90"/>
                <a:gd name="T21" fmla="*/ 26 h 102"/>
                <a:gd name="T22" fmla="*/ 0 w 90"/>
                <a:gd name="T23" fmla="*/ 70 h 102"/>
                <a:gd name="T24" fmla="*/ 0 w 90"/>
                <a:gd name="T25" fmla="*/ 70 h 102"/>
                <a:gd name="T26" fmla="*/ 9 w 90"/>
                <a:gd name="T27" fmla="*/ 79 h 102"/>
                <a:gd name="T28" fmla="*/ 19 w 90"/>
                <a:gd name="T29" fmla="*/ 87 h 102"/>
                <a:gd name="T30" fmla="*/ 29 w 90"/>
                <a:gd name="T31" fmla="*/ 95 h 102"/>
                <a:gd name="T32" fmla="*/ 40 w 90"/>
                <a:gd name="T33" fmla="*/ 102 h 102"/>
                <a:gd name="T34" fmla="*/ 40 w 90"/>
                <a:gd name="T35" fmla="*/ 102 h 102"/>
                <a:gd name="T36" fmla="*/ 50 w 90"/>
                <a:gd name="T37" fmla="*/ 87 h 102"/>
                <a:gd name="T38" fmla="*/ 60 w 90"/>
                <a:gd name="T39" fmla="*/ 73 h 102"/>
                <a:gd name="T40" fmla="*/ 72 w 90"/>
                <a:gd name="T41" fmla="*/ 58 h 102"/>
                <a:gd name="T42" fmla="*/ 84 w 90"/>
                <a:gd name="T43" fmla="*/ 46 h 102"/>
                <a:gd name="T44" fmla="*/ 84 w 90"/>
                <a:gd name="T45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102">
                  <a:moveTo>
                    <a:pt x="84" y="46"/>
                  </a:moveTo>
                  <a:lnTo>
                    <a:pt x="84" y="46"/>
                  </a:lnTo>
                  <a:lnTo>
                    <a:pt x="90" y="31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2" y="18"/>
                  </a:lnTo>
                  <a:lnTo>
                    <a:pt x="63" y="9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9" y="79"/>
                  </a:lnTo>
                  <a:lnTo>
                    <a:pt x="19" y="87"/>
                  </a:lnTo>
                  <a:lnTo>
                    <a:pt x="29" y="95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50" y="87"/>
                  </a:lnTo>
                  <a:lnTo>
                    <a:pt x="60" y="73"/>
                  </a:lnTo>
                  <a:lnTo>
                    <a:pt x="72" y="58"/>
                  </a:lnTo>
                  <a:lnTo>
                    <a:pt x="84" y="46"/>
                  </a:lnTo>
                  <a:lnTo>
                    <a:pt x="84" y="4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63"/>
            <p:cNvSpPr/>
            <p:nvPr/>
          </p:nvSpPr>
          <p:spPr bwMode="auto">
            <a:xfrm>
              <a:off x="2401888" y="2241550"/>
              <a:ext cx="123825" cy="173038"/>
            </a:xfrm>
            <a:custGeom>
              <a:avLst/>
              <a:gdLst>
                <a:gd name="T0" fmla="*/ 0 w 78"/>
                <a:gd name="T1" fmla="*/ 87 h 109"/>
                <a:gd name="T2" fmla="*/ 3 w 78"/>
                <a:gd name="T3" fmla="*/ 109 h 109"/>
                <a:gd name="T4" fmla="*/ 3 w 78"/>
                <a:gd name="T5" fmla="*/ 109 h 109"/>
                <a:gd name="T6" fmla="*/ 40 w 78"/>
                <a:gd name="T7" fmla="*/ 70 h 109"/>
                <a:gd name="T8" fmla="*/ 78 w 78"/>
                <a:gd name="T9" fmla="*/ 31 h 109"/>
                <a:gd name="T10" fmla="*/ 72 w 78"/>
                <a:gd name="T11" fmla="*/ 0 h 109"/>
                <a:gd name="T12" fmla="*/ 72 w 78"/>
                <a:gd name="T13" fmla="*/ 0 h 109"/>
                <a:gd name="T14" fmla="*/ 56 w 78"/>
                <a:gd name="T15" fmla="*/ 22 h 109"/>
                <a:gd name="T16" fmla="*/ 38 w 78"/>
                <a:gd name="T17" fmla="*/ 44 h 109"/>
                <a:gd name="T18" fmla="*/ 19 w 78"/>
                <a:gd name="T19" fmla="*/ 67 h 109"/>
                <a:gd name="T20" fmla="*/ 0 w 78"/>
                <a:gd name="T21" fmla="*/ 87 h 109"/>
                <a:gd name="T22" fmla="*/ 0 w 78"/>
                <a:gd name="T23" fmla="*/ 8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9">
                  <a:moveTo>
                    <a:pt x="0" y="87"/>
                  </a:moveTo>
                  <a:lnTo>
                    <a:pt x="3" y="109"/>
                  </a:lnTo>
                  <a:lnTo>
                    <a:pt x="3" y="109"/>
                  </a:lnTo>
                  <a:lnTo>
                    <a:pt x="40" y="70"/>
                  </a:lnTo>
                  <a:lnTo>
                    <a:pt x="78" y="3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56" y="22"/>
                  </a:lnTo>
                  <a:lnTo>
                    <a:pt x="38" y="44"/>
                  </a:lnTo>
                  <a:lnTo>
                    <a:pt x="19" y="67"/>
                  </a:lnTo>
                  <a:lnTo>
                    <a:pt x="0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64"/>
            <p:cNvSpPr/>
            <p:nvPr/>
          </p:nvSpPr>
          <p:spPr bwMode="auto">
            <a:xfrm>
              <a:off x="2989263" y="4000500"/>
              <a:ext cx="219075" cy="173038"/>
            </a:xfrm>
            <a:custGeom>
              <a:avLst/>
              <a:gdLst>
                <a:gd name="T0" fmla="*/ 55 w 138"/>
                <a:gd name="T1" fmla="*/ 16 h 109"/>
                <a:gd name="T2" fmla="*/ 55 w 138"/>
                <a:gd name="T3" fmla="*/ 16 h 109"/>
                <a:gd name="T4" fmla="*/ 28 w 138"/>
                <a:gd name="T5" fmla="*/ 62 h 109"/>
                <a:gd name="T6" fmla="*/ 14 w 138"/>
                <a:gd name="T7" fmla="*/ 85 h 109"/>
                <a:gd name="T8" fmla="*/ 0 w 138"/>
                <a:gd name="T9" fmla="*/ 108 h 109"/>
                <a:gd name="T10" fmla="*/ 0 w 138"/>
                <a:gd name="T11" fmla="*/ 108 h 109"/>
                <a:gd name="T12" fmla="*/ 13 w 138"/>
                <a:gd name="T13" fmla="*/ 109 h 109"/>
                <a:gd name="T14" fmla="*/ 27 w 138"/>
                <a:gd name="T15" fmla="*/ 109 h 109"/>
                <a:gd name="T16" fmla="*/ 41 w 138"/>
                <a:gd name="T17" fmla="*/ 108 h 109"/>
                <a:gd name="T18" fmla="*/ 55 w 138"/>
                <a:gd name="T19" fmla="*/ 105 h 109"/>
                <a:gd name="T20" fmla="*/ 61 w 138"/>
                <a:gd name="T21" fmla="*/ 104 h 109"/>
                <a:gd name="T22" fmla="*/ 61 w 138"/>
                <a:gd name="T23" fmla="*/ 104 h 109"/>
                <a:gd name="T24" fmla="*/ 82 w 138"/>
                <a:gd name="T25" fmla="*/ 78 h 109"/>
                <a:gd name="T26" fmla="*/ 101 w 138"/>
                <a:gd name="T27" fmla="*/ 52 h 109"/>
                <a:gd name="T28" fmla="*/ 138 w 138"/>
                <a:gd name="T29" fmla="*/ 0 h 109"/>
                <a:gd name="T30" fmla="*/ 55 w 138"/>
                <a:gd name="T31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09">
                  <a:moveTo>
                    <a:pt x="55" y="16"/>
                  </a:moveTo>
                  <a:lnTo>
                    <a:pt x="55" y="16"/>
                  </a:lnTo>
                  <a:lnTo>
                    <a:pt x="28" y="62"/>
                  </a:lnTo>
                  <a:lnTo>
                    <a:pt x="14" y="85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3" y="109"/>
                  </a:lnTo>
                  <a:lnTo>
                    <a:pt x="27" y="109"/>
                  </a:lnTo>
                  <a:lnTo>
                    <a:pt x="41" y="108"/>
                  </a:lnTo>
                  <a:lnTo>
                    <a:pt x="55" y="105"/>
                  </a:lnTo>
                  <a:lnTo>
                    <a:pt x="61" y="104"/>
                  </a:lnTo>
                  <a:lnTo>
                    <a:pt x="61" y="104"/>
                  </a:lnTo>
                  <a:lnTo>
                    <a:pt x="82" y="78"/>
                  </a:lnTo>
                  <a:lnTo>
                    <a:pt x="101" y="52"/>
                  </a:lnTo>
                  <a:lnTo>
                    <a:pt x="138" y="0"/>
                  </a:lnTo>
                  <a:lnTo>
                    <a:pt x="55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65"/>
            <p:cNvSpPr/>
            <p:nvPr/>
          </p:nvSpPr>
          <p:spPr bwMode="auto">
            <a:xfrm>
              <a:off x="2859088" y="4071938"/>
              <a:ext cx="42863" cy="71438"/>
            </a:xfrm>
            <a:custGeom>
              <a:avLst/>
              <a:gdLst>
                <a:gd name="T0" fmla="*/ 20 w 27"/>
                <a:gd name="T1" fmla="*/ 31 h 45"/>
                <a:gd name="T2" fmla="*/ 20 w 27"/>
                <a:gd name="T3" fmla="*/ 31 h 45"/>
                <a:gd name="T4" fmla="*/ 23 w 27"/>
                <a:gd name="T5" fmla="*/ 16 h 45"/>
                <a:gd name="T6" fmla="*/ 27 w 27"/>
                <a:gd name="T7" fmla="*/ 0 h 45"/>
                <a:gd name="T8" fmla="*/ 27 w 27"/>
                <a:gd name="T9" fmla="*/ 0 h 45"/>
                <a:gd name="T10" fmla="*/ 12 w 27"/>
                <a:gd name="T11" fmla="*/ 18 h 45"/>
                <a:gd name="T12" fmla="*/ 0 w 27"/>
                <a:gd name="T13" fmla="*/ 38 h 45"/>
                <a:gd name="T14" fmla="*/ 0 w 27"/>
                <a:gd name="T15" fmla="*/ 38 h 45"/>
                <a:gd name="T16" fmla="*/ 14 w 27"/>
                <a:gd name="T17" fmla="*/ 45 h 45"/>
                <a:gd name="T18" fmla="*/ 14 w 27"/>
                <a:gd name="T19" fmla="*/ 45 h 45"/>
                <a:gd name="T20" fmla="*/ 14 w 27"/>
                <a:gd name="T21" fmla="*/ 45 h 45"/>
                <a:gd name="T22" fmla="*/ 20 w 27"/>
                <a:gd name="T23" fmla="*/ 31 h 45"/>
                <a:gd name="T24" fmla="*/ 20 w 27"/>
                <a:gd name="T2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45">
                  <a:moveTo>
                    <a:pt x="20" y="31"/>
                  </a:moveTo>
                  <a:lnTo>
                    <a:pt x="20" y="31"/>
                  </a:lnTo>
                  <a:lnTo>
                    <a:pt x="23" y="1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2" y="1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20" y="31"/>
                  </a:lnTo>
                  <a:lnTo>
                    <a:pt x="20" y="31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66"/>
            <p:cNvSpPr/>
            <p:nvPr/>
          </p:nvSpPr>
          <p:spPr bwMode="auto">
            <a:xfrm>
              <a:off x="5203826" y="3578225"/>
              <a:ext cx="200025" cy="179388"/>
            </a:xfrm>
            <a:custGeom>
              <a:avLst/>
              <a:gdLst>
                <a:gd name="T0" fmla="*/ 126 w 126"/>
                <a:gd name="T1" fmla="*/ 0 h 113"/>
                <a:gd name="T2" fmla="*/ 61 w 126"/>
                <a:gd name="T3" fmla="*/ 12 h 113"/>
                <a:gd name="T4" fmla="*/ 61 w 126"/>
                <a:gd name="T5" fmla="*/ 12 h 113"/>
                <a:gd name="T6" fmla="*/ 32 w 126"/>
                <a:gd name="T7" fmla="*/ 62 h 113"/>
                <a:gd name="T8" fmla="*/ 0 w 126"/>
                <a:gd name="T9" fmla="*/ 113 h 113"/>
                <a:gd name="T10" fmla="*/ 55 w 126"/>
                <a:gd name="T11" fmla="*/ 103 h 113"/>
                <a:gd name="T12" fmla="*/ 55 w 126"/>
                <a:gd name="T13" fmla="*/ 103 h 113"/>
                <a:gd name="T14" fmla="*/ 91 w 126"/>
                <a:gd name="T15" fmla="*/ 51 h 113"/>
                <a:gd name="T16" fmla="*/ 126 w 126"/>
                <a:gd name="T17" fmla="*/ 0 h 113"/>
                <a:gd name="T18" fmla="*/ 126 w 126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13">
                  <a:moveTo>
                    <a:pt x="126" y="0"/>
                  </a:moveTo>
                  <a:lnTo>
                    <a:pt x="61" y="12"/>
                  </a:lnTo>
                  <a:lnTo>
                    <a:pt x="61" y="12"/>
                  </a:lnTo>
                  <a:lnTo>
                    <a:pt x="32" y="62"/>
                  </a:lnTo>
                  <a:lnTo>
                    <a:pt x="0" y="113"/>
                  </a:lnTo>
                  <a:lnTo>
                    <a:pt x="55" y="103"/>
                  </a:lnTo>
                  <a:lnTo>
                    <a:pt x="55" y="103"/>
                  </a:lnTo>
                  <a:lnTo>
                    <a:pt x="91" y="51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67"/>
            <p:cNvSpPr/>
            <p:nvPr/>
          </p:nvSpPr>
          <p:spPr bwMode="auto">
            <a:xfrm>
              <a:off x="4829176" y="3651250"/>
              <a:ext cx="188913" cy="179388"/>
            </a:xfrm>
            <a:custGeom>
              <a:avLst/>
              <a:gdLst>
                <a:gd name="T0" fmla="*/ 119 w 119"/>
                <a:gd name="T1" fmla="*/ 0 h 113"/>
                <a:gd name="T2" fmla="*/ 36 w 119"/>
                <a:gd name="T3" fmla="*/ 16 h 113"/>
                <a:gd name="T4" fmla="*/ 36 w 119"/>
                <a:gd name="T5" fmla="*/ 16 h 113"/>
                <a:gd name="T6" fmla="*/ 29 w 119"/>
                <a:gd name="T7" fmla="*/ 41 h 113"/>
                <a:gd name="T8" fmla="*/ 19 w 119"/>
                <a:gd name="T9" fmla="*/ 65 h 113"/>
                <a:gd name="T10" fmla="*/ 10 w 119"/>
                <a:gd name="T11" fmla="*/ 89 h 113"/>
                <a:gd name="T12" fmla="*/ 0 w 119"/>
                <a:gd name="T13" fmla="*/ 113 h 113"/>
                <a:gd name="T14" fmla="*/ 68 w 119"/>
                <a:gd name="T15" fmla="*/ 100 h 113"/>
                <a:gd name="T16" fmla="*/ 68 w 119"/>
                <a:gd name="T17" fmla="*/ 100 h 113"/>
                <a:gd name="T18" fmla="*/ 78 w 119"/>
                <a:gd name="T19" fmla="*/ 74 h 113"/>
                <a:gd name="T20" fmla="*/ 89 w 119"/>
                <a:gd name="T21" fmla="*/ 48 h 113"/>
                <a:gd name="T22" fmla="*/ 104 w 119"/>
                <a:gd name="T23" fmla="*/ 24 h 113"/>
                <a:gd name="T24" fmla="*/ 119 w 119"/>
                <a:gd name="T25" fmla="*/ 0 h 113"/>
                <a:gd name="T26" fmla="*/ 119 w 119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13">
                  <a:moveTo>
                    <a:pt x="119" y="0"/>
                  </a:moveTo>
                  <a:lnTo>
                    <a:pt x="36" y="16"/>
                  </a:lnTo>
                  <a:lnTo>
                    <a:pt x="36" y="16"/>
                  </a:lnTo>
                  <a:lnTo>
                    <a:pt x="29" y="41"/>
                  </a:lnTo>
                  <a:lnTo>
                    <a:pt x="19" y="65"/>
                  </a:lnTo>
                  <a:lnTo>
                    <a:pt x="10" y="89"/>
                  </a:lnTo>
                  <a:lnTo>
                    <a:pt x="0" y="113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78" y="74"/>
                  </a:lnTo>
                  <a:lnTo>
                    <a:pt x="89" y="48"/>
                  </a:lnTo>
                  <a:lnTo>
                    <a:pt x="104" y="24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68"/>
            <p:cNvSpPr/>
            <p:nvPr/>
          </p:nvSpPr>
          <p:spPr bwMode="auto">
            <a:xfrm>
              <a:off x="4954588" y="3629025"/>
              <a:ext cx="184150" cy="176213"/>
            </a:xfrm>
            <a:custGeom>
              <a:avLst/>
              <a:gdLst>
                <a:gd name="T0" fmla="*/ 53 w 116"/>
                <a:gd name="T1" fmla="*/ 12 h 111"/>
                <a:gd name="T2" fmla="*/ 53 w 116"/>
                <a:gd name="T3" fmla="*/ 12 h 111"/>
                <a:gd name="T4" fmla="*/ 37 w 116"/>
                <a:gd name="T5" fmla="*/ 35 h 111"/>
                <a:gd name="T6" fmla="*/ 22 w 116"/>
                <a:gd name="T7" fmla="*/ 60 h 111"/>
                <a:gd name="T8" fmla="*/ 10 w 116"/>
                <a:gd name="T9" fmla="*/ 86 h 111"/>
                <a:gd name="T10" fmla="*/ 0 w 116"/>
                <a:gd name="T11" fmla="*/ 111 h 111"/>
                <a:gd name="T12" fmla="*/ 51 w 116"/>
                <a:gd name="T13" fmla="*/ 101 h 111"/>
                <a:gd name="T14" fmla="*/ 51 w 116"/>
                <a:gd name="T15" fmla="*/ 101 h 111"/>
                <a:gd name="T16" fmla="*/ 116 w 116"/>
                <a:gd name="T17" fmla="*/ 0 h 111"/>
                <a:gd name="T18" fmla="*/ 53 w 116"/>
                <a:gd name="T19" fmla="*/ 1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0">
                  <a:moveTo>
                    <a:pt x="53" y="12"/>
                  </a:moveTo>
                  <a:lnTo>
                    <a:pt x="53" y="12"/>
                  </a:lnTo>
                  <a:lnTo>
                    <a:pt x="37" y="35"/>
                  </a:lnTo>
                  <a:lnTo>
                    <a:pt x="22" y="60"/>
                  </a:lnTo>
                  <a:lnTo>
                    <a:pt x="10" y="86"/>
                  </a:lnTo>
                  <a:lnTo>
                    <a:pt x="0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116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69"/>
            <p:cNvSpPr/>
            <p:nvPr/>
          </p:nvSpPr>
          <p:spPr bwMode="auto">
            <a:xfrm>
              <a:off x="3948113" y="3813175"/>
              <a:ext cx="234950" cy="187325"/>
            </a:xfrm>
            <a:custGeom>
              <a:avLst/>
              <a:gdLst>
                <a:gd name="T0" fmla="*/ 148 w 148"/>
                <a:gd name="T1" fmla="*/ 0 h 118"/>
                <a:gd name="T2" fmla="*/ 81 w 148"/>
                <a:gd name="T3" fmla="*/ 12 h 118"/>
                <a:gd name="T4" fmla="*/ 81 w 148"/>
                <a:gd name="T5" fmla="*/ 12 h 118"/>
                <a:gd name="T6" fmla="*/ 41 w 148"/>
                <a:gd name="T7" fmla="*/ 66 h 118"/>
                <a:gd name="T8" fmla="*/ 22 w 148"/>
                <a:gd name="T9" fmla="*/ 92 h 118"/>
                <a:gd name="T10" fmla="*/ 0 w 148"/>
                <a:gd name="T11" fmla="*/ 118 h 118"/>
                <a:gd name="T12" fmla="*/ 65 w 148"/>
                <a:gd name="T13" fmla="*/ 105 h 118"/>
                <a:gd name="T14" fmla="*/ 65 w 148"/>
                <a:gd name="T15" fmla="*/ 105 h 118"/>
                <a:gd name="T16" fmla="*/ 76 w 148"/>
                <a:gd name="T17" fmla="*/ 93 h 118"/>
                <a:gd name="T18" fmla="*/ 88 w 148"/>
                <a:gd name="T19" fmla="*/ 81 h 118"/>
                <a:gd name="T20" fmla="*/ 109 w 148"/>
                <a:gd name="T21" fmla="*/ 55 h 118"/>
                <a:gd name="T22" fmla="*/ 128 w 148"/>
                <a:gd name="T23" fmla="*/ 28 h 118"/>
                <a:gd name="T24" fmla="*/ 148 w 148"/>
                <a:gd name="T25" fmla="*/ 0 h 118"/>
                <a:gd name="T26" fmla="*/ 148 w 148"/>
                <a:gd name="T2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18">
                  <a:moveTo>
                    <a:pt x="148" y="0"/>
                  </a:moveTo>
                  <a:lnTo>
                    <a:pt x="81" y="12"/>
                  </a:lnTo>
                  <a:lnTo>
                    <a:pt x="81" y="12"/>
                  </a:lnTo>
                  <a:lnTo>
                    <a:pt x="41" y="66"/>
                  </a:lnTo>
                  <a:lnTo>
                    <a:pt x="22" y="92"/>
                  </a:lnTo>
                  <a:lnTo>
                    <a:pt x="0" y="118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6" y="93"/>
                  </a:lnTo>
                  <a:lnTo>
                    <a:pt x="88" y="81"/>
                  </a:lnTo>
                  <a:lnTo>
                    <a:pt x="109" y="55"/>
                  </a:lnTo>
                  <a:lnTo>
                    <a:pt x="128" y="28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70"/>
            <p:cNvSpPr/>
            <p:nvPr/>
          </p:nvSpPr>
          <p:spPr bwMode="auto">
            <a:xfrm>
              <a:off x="5313363" y="3524250"/>
              <a:ext cx="369888" cy="212725"/>
            </a:xfrm>
            <a:custGeom>
              <a:avLst/>
              <a:gdLst>
                <a:gd name="T0" fmla="*/ 233 w 233"/>
                <a:gd name="T1" fmla="*/ 0 h 134"/>
                <a:gd name="T2" fmla="*/ 70 w 233"/>
                <a:gd name="T3" fmla="*/ 31 h 134"/>
                <a:gd name="T4" fmla="*/ 70 w 233"/>
                <a:gd name="T5" fmla="*/ 31 h 134"/>
                <a:gd name="T6" fmla="*/ 35 w 233"/>
                <a:gd name="T7" fmla="*/ 83 h 134"/>
                <a:gd name="T8" fmla="*/ 0 w 233"/>
                <a:gd name="T9" fmla="*/ 134 h 134"/>
                <a:gd name="T10" fmla="*/ 165 w 233"/>
                <a:gd name="T11" fmla="*/ 101 h 134"/>
                <a:gd name="T12" fmla="*/ 165 w 233"/>
                <a:gd name="T13" fmla="*/ 101 h 134"/>
                <a:gd name="T14" fmla="*/ 181 w 233"/>
                <a:gd name="T15" fmla="*/ 76 h 134"/>
                <a:gd name="T16" fmla="*/ 197 w 233"/>
                <a:gd name="T17" fmla="*/ 50 h 134"/>
                <a:gd name="T18" fmla="*/ 233 w 233"/>
                <a:gd name="T19" fmla="*/ 0 h 134"/>
                <a:gd name="T20" fmla="*/ 233 w 233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134">
                  <a:moveTo>
                    <a:pt x="233" y="0"/>
                  </a:moveTo>
                  <a:lnTo>
                    <a:pt x="70" y="31"/>
                  </a:lnTo>
                  <a:lnTo>
                    <a:pt x="70" y="31"/>
                  </a:lnTo>
                  <a:lnTo>
                    <a:pt x="35" y="83"/>
                  </a:lnTo>
                  <a:lnTo>
                    <a:pt x="0" y="134"/>
                  </a:lnTo>
                  <a:lnTo>
                    <a:pt x="165" y="101"/>
                  </a:lnTo>
                  <a:lnTo>
                    <a:pt x="165" y="101"/>
                  </a:lnTo>
                  <a:lnTo>
                    <a:pt x="181" y="76"/>
                  </a:lnTo>
                  <a:lnTo>
                    <a:pt x="197" y="50"/>
                  </a:lnTo>
                  <a:lnTo>
                    <a:pt x="233" y="0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71"/>
            <p:cNvSpPr/>
            <p:nvPr/>
          </p:nvSpPr>
          <p:spPr bwMode="auto">
            <a:xfrm>
              <a:off x="5597526" y="3511550"/>
              <a:ext cx="146050" cy="169863"/>
            </a:xfrm>
            <a:custGeom>
              <a:avLst/>
              <a:gdLst>
                <a:gd name="T0" fmla="*/ 67 w 92"/>
                <a:gd name="T1" fmla="*/ 5 h 107"/>
                <a:gd name="T2" fmla="*/ 67 w 92"/>
                <a:gd name="T3" fmla="*/ 5 h 107"/>
                <a:gd name="T4" fmla="*/ 31 w 92"/>
                <a:gd name="T5" fmla="*/ 55 h 107"/>
                <a:gd name="T6" fmla="*/ 16 w 92"/>
                <a:gd name="T7" fmla="*/ 81 h 107"/>
                <a:gd name="T8" fmla="*/ 0 w 92"/>
                <a:gd name="T9" fmla="*/ 107 h 107"/>
                <a:gd name="T10" fmla="*/ 45 w 92"/>
                <a:gd name="T11" fmla="*/ 98 h 107"/>
                <a:gd name="T12" fmla="*/ 45 w 92"/>
                <a:gd name="T13" fmla="*/ 98 h 107"/>
                <a:gd name="T14" fmla="*/ 68 w 92"/>
                <a:gd name="T15" fmla="*/ 49 h 107"/>
                <a:gd name="T16" fmla="*/ 92 w 92"/>
                <a:gd name="T17" fmla="*/ 0 h 107"/>
                <a:gd name="T18" fmla="*/ 67 w 92"/>
                <a:gd name="T19" fmla="*/ 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7">
                  <a:moveTo>
                    <a:pt x="67" y="5"/>
                  </a:moveTo>
                  <a:lnTo>
                    <a:pt x="67" y="5"/>
                  </a:lnTo>
                  <a:lnTo>
                    <a:pt x="31" y="55"/>
                  </a:lnTo>
                  <a:lnTo>
                    <a:pt x="16" y="81"/>
                  </a:lnTo>
                  <a:lnTo>
                    <a:pt x="0" y="107"/>
                  </a:lnTo>
                  <a:lnTo>
                    <a:pt x="45" y="98"/>
                  </a:lnTo>
                  <a:lnTo>
                    <a:pt x="45" y="98"/>
                  </a:lnTo>
                  <a:lnTo>
                    <a:pt x="68" y="49"/>
                  </a:lnTo>
                  <a:lnTo>
                    <a:pt x="92" y="0"/>
                  </a:lnTo>
                  <a:lnTo>
                    <a:pt x="67" y="5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72"/>
            <p:cNvSpPr/>
            <p:nvPr/>
          </p:nvSpPr>
          <p:spPr bwMode="auto">
            <a:xfrm>
              <a:off x="5054601" y="3602038"/>
              <a:ext cx="227013" cy="184150"/>
            </a:xfrm>
            <a:custGeom>
              <a:avLst/>
              <a:gdLst>
                <a:gd name="T0" fmla="*/ 66 w 143"/>
                <a:gd name="T1" fmla="*/ 14 h 116"/>
                <a:gd name="T2" fmla="*/ 66 w 143"/>
                <a:gd name="T3" fmla="*/ 14 h 116"/>
                <a:gd name="T4" fmla="*/ 0 w 143"/>
                <a:gd name="T5" fmla="*/ 116 h 116"/>
                <a:gd name="T6" fmla="*/ 81 w 143"/>
                <a:gd name="T7" fmla="*/ 100 h 116"/>
                <a:gd name="T8" fmla="*/ 81 w 143"/>
                <a:gd name="T9" fmla="*/ 100 h 116"/>
                <a:gd name="T10" fmla="*/ 113 w 143"/>
                <a:gd name="T11" fmla="*/ 51 h 116"/>
                <a:gd name="T12" fmla="*/ 143 w 143"/>
                <a:gd name="T13" fmla="*/ 0 h 116"/>
                <a:gd name="T14" fmla="*/ 66 w 143"/>
                <a:gd name="T15" fmla="*/ 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66" y="14"/>
                  </a:moveTo>
                  <a:lnTo>
                    <a:pt x="66" y="14"/>
                  </a:lnTo>
                  <a:lnTo>
                    <a:pt x="0" y="116"/>
                  </a:lnTo>
                  <a:lnTo>
                    <a:pt x="81" y="100"/>
                  </a:lnTo>
                  <a:lnTo>
                    <a:pt x="81" y="100"/>
                  </a:lnTo>
                  <a:lnTo>
                    <a:pt x="113" y="51"/>
                  </a:lnTo>
                  <a:lnTo>
                    <a:pt x="143" y="0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73"/>
            <p:cNvSpPr/>
            <p:nvPr/>
          </p:nvSpPr>
          <p:spPr bwMode="auto">
            <a:xfrm>
              <a:off x="4078288" y="3794125"/>
              <a:ext cx="201613" cy="180975"/>
            </a:xfrm>
            <a:custGeom>
              <a:avLst/>
              <a:gdLst>
                <a:gd name="T0" fmla="*/ 127 w 127"/>
                <a:gd name="T1" fmla="*/ 0 h 114"/>
                <a:gd name="T2" fmla="*/ 79 w 127"/>
                <a:gd name="T3" fmla="*/ 8 h 114"/>
                <a:gd name="T4" fmla="*/ 79 w 127"/>
                <a:gd name="T5" fmla="*/ 8 h 114"/>
                <a:gd name="T6" fmla="*/ 61 w 127"/>
                <a:gd name="T7" fmla="*/ 37 h 114"/>
                <a:gd name="T8" fmla="*/ 41 w 127"/>
                <a:gd name="T9" fmla="*/ 64 h 114"/>
                <a:gd name="T10" fmla="*/ 22 w 127"/>
                <a:gd name="T11" fmla="*/ 89 h 114"/>
                <a:gd name="T12" fmla="*/ 0 w 127"/>
                <a:gd name="T13" fmla="*/ 114 h 114"/>
                <a:gd name="T14" fmla="*/ 51 w 127"/>
                <a:gd name="T15" fmla="*/ 104 h 114"/>
                <a:gd name="T16" fmla="*/ 51 w 127"/>
                <a:gd name="T17" fmla="*/ 104 h 114"/>
                <a:gd name="T18" fmla="*/ 72 w 127"/>
                <a:gd name="T19" fmla="*/ 80 h 114"/>
                <a:gd name="T20" fmla="*/ 92 w 127"/>
                <a:gd name="T21" fmla="*/ 54 h 114"/>
                <a:gd name="T22" fmla="*/ 110 w 127"/>
                <a:gd name="T23" fmla="*/ 27 h 114"/>
                <a:gd name="T24" fmla="*/ 127 w 127"/>
                <a:gd name="T25" fmla="*/ 0 h 114"/>
                <a:gd name="T26" fmla="*/ 127 w 127"/>
                <a:gd name="T2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114">
                  <a:moveTo>
                    <a:pt x="127" y="0"/>
                  </a:moveTo>
                  <a:lnTo>
                    <a:pt x="79" y="8"/>
                  </a:lnTo>
                  <a:lnTo>
                    <a:pt x="79" y="8"/>
                  </a:lnTo>
                  <a:lnTo>
                    <a:pt x="61" y="37"/>
                  </a:lnTo>
                  <a:lnTo>
                    <a:pt x="41" y="64"/>
                  </a:lnTo>
                  <a:lnTo>
                    <a:pt x="22" y="89"/>
                  </a:lnTo>
                  <a:lnTo>
                    <a:pt x="0" y="114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72" y="80"/>
                  </a:lnTo>
                  <a:lnTo>
                    <a:pt x="92" y="54"/>
                  </a:lnTo>
                  <a:lnTo>
                    <a:pt x="110" y="27"/>
                  </a:lnTo>
                  <a:lnTo>
                    <a:pt x="127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74"/>
            <p:cNvSpPr/>
            <p:nvPr/>
          </p:nvSpPr>
          <p:spPr bwMode="auto">
            <a:xfrm>
              <a:off x="6430963" y="1377950"/>
              <a:ext cx="130175" cy="360363"/>
            </a:xfrm>
            <a:custGeom>
              <a:avLst/>
              <a:gdLst>
                <a:gd name="T0" fmla="*/ 37 w 82"/>
                <a:gd name="T1" fmla="*/ 56 h 227"/>
                <a:gd name="T2" fmla="*/ 37 w 82"/>
                <a:gd name="T3" fmla="*/ 56 h 227"/>
                <a:gd name="T4" fmla="*/ 19 w 82"/>
                <a:gd name="T5" fmla="*/ 91 h 227"/>
                <a:gd name="T6" fmla="*/ 0 w 82"/>
                <a:gd name="T7" fmla="*/ 125 h 227"/>
                <a:gd name="T8" fmla="*/ 20 w 82"/>
                <a:gd name="T9" fmla="*/ 227 h 227"/>
                <a:gd name="T10" fmla="*/ 20 w 82"/>
                <a:gd name="T11" fmla="*/ 227 h 227"/>
                <a:gd name="T12" fmla="*/ 35 w 82"/>
                <a:gd name="T13" fmla="*/ 190 h 227"/>
                <a:gd name="T14" fmla="*/ 35 w 82"/>
                <a:gd name="T15" fmla="*/ 190 h 227"/>
                <a:gd name="T16" fmla="*/ 58 w 82"/>
                <a:gd name="T17" fmla="*/ 140 h 227"/>
                <a:gd name="T18" fmla="*/ 82 w 82"/>
                <a:gd name="T19" fmla="*/ 91 h 227"/>
                <a:gd name="T20" fmla="*/ 65 w 82"/>
                <a:gd name="T21" fmla="*/ 0 h 227"/>
                <a:gd name="T22" fmla="*/ 65 w 82"/>
                <a:gd name="T23" fmla="*/ 0 h 227"/>
                <a:gd name="T24" fmla="*/ 37 w 82"/>
                <a:gd name="T25" fmla="*/ 56 h 227"/>
                <a:gd name="T26" fmla="*/ 37 w 82"/>
                <a:gd name="T27" fmla="*/ 5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226">
                  <a:moveTo>
                    <a:pt x="37" y="56"/>
                  </a:moveTo>
                  <a:lnTo>
                    <a:pt x="37" y="56"/>
                  </a:lnTo>
                  <a:lnTo>
                    <a:pt x="19" y="91"/>
                  </a:lnTo>
                  <a:lnTo>
                    <a:pt x="0" y="125"/>
                  </a:lnTo>
                  <a:lnTo>
                    <a:pt x="20" y="227"/>
                  </a:lnTo>
                  <a:lnTo>
                    <a:pt x="20" y="227"/>
                  </a:lnTo>
                  <a:lnTo>
                    <a:pt x="35" y="190"/>
                  </a:lnTo>
                  <a:lnTo>
                    <a:pt x="35" y="190"/>
                  </a:lnTo>
                  <a:lnTo>
                    <a:pt x="58" y="140"/>
                  </a:lnTo>
                  <a:lnTo>
                    <a:pt x="82" y="9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37" y="56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75"/>
            <p:cNvSpPr/>
            <p:nvPr/>
          </p:nvSpPr>
          <p:spPr bwMode="auto">
            <a:xfrm>
              <a:off x="4733926" y="3679825"/>
              <a:ext cx="134938" cy="168275"/>
            </a:xfrm>
            <a:custGeom>
              <a:avLst/>
              <a:gdLst>
                <a:gd name="T0" fmla="*/ 57 w 85"/>
                <a:gd name="T1" fmla="*/ 6 h 106"/>
                <a:gd name="T2" fmla="*/ 57 w 85"/>
                <a:gd name="T3" fmla="*/ 6 h 106"/>
                <a:gd name="T4" fmla="*/ 45 w 85"/>
                <a:gd name="T5" fmla="*/ 31 h 106"/>
                <a:gd name="T6" fmla="*/ 30 w 85"/>
                <a:gd name="T7" fmla="*/ 57 h 106"/>
                <a:gd name="T8" fmla="*/ 16 w 85"/>
                <a:gd name="T9" fmla="*/ 82 h 106"/>
                <a:gd name="T10" fmla="*/ 0 w 85"/>
                <a:gd name="T11" fmla="*/ 106 h 106"/>
                <a:gd name="T12" fmla="*/ 47 w 85"/>
                <a:gd name="T13" fmla="*/ 96 h 106"/>
                <a:gd name="T14" fmla="*/ 47 w 85"/>
                <a:gd name="T15" fmla="*/ 96 h 106"/>
                <a:gd name="T16" fmla="*/ 58 w 85"/>
                <a:gd name="T17" fmla="*/ 73 h 106"/>
                <a:gd name="T18" fmla="*/ 68 w 85"/>
                <a:gd name="T19" fmla="*/ 49 h 106"/>
                <a:gd name="T20" fmla="*/ 77 w 85"/>
                <a:gd name="T21" fmla="*/ 25 h 106"/>
                <a:gd name="T22" fmla="*/ 85 w 85"/>
                <a:gd name="T23" fmla="*/ 0 h 106"/>
                <a:gd name="T24" fmla="*/ 57 w 85"/>
                <a:gd name="T25" fmla="*/ 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05">
                  <a:moveTo>
                    <a:pt x="57" y="6"/>
                  </a:moveTo>
                  <a:lnTo>
                    <a:pt x="57" y="6"/>
                  </a:lnTo>
                  <a:lnTo>
                    <a:pt x="45" y="31"/>
                  </a:lnTo>
                  <a:lnTo>
                    <a:pt x="30" y="57"/>
                  </a:lnTo>
                  <a:lnTo>
                    <a:pt x="16" y="82"/>
                  </a:lnTo>
                  <a:lnTo>
                    <a:pt x="0" y="106"/>
                  </a:lnTo>
                  <a:lnTo>
                    <a:pt x="47" y="96"/>
                  </a:lnTo>
                  <a:lnTo>
                    <a:pt x="47" y="96"/>
                  </a:lnTo>
                  <a:lnTo>
                    <a:pt x="58" y="73"/>
                  </a:lnTo>
                  <a:lnTo>
                    <a:pt x="68" y="49"/>
                  </a:lnTo>
                  <a:lnTo>
                    <a:pt x="77" y="25"/>
                  </a:lnTo>
                  <a:lnTo>
                    <a:pt x="85" y="0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76"/>
            <p:cNvSpPr/>
            <p:nvPr/>
          </p:nvSpPr>
          <p:spPr bwMode="auto">
            <a:xfrm>
              <a:off x="4184651" y="3786188"/>
              <a:ext cx="136525" cy="166688"/>
            </a:xfrm>
            <a:custGeom>
              <a:avLst/>
              <a:gdLst>
                <a:gd name="T0" fmla="*/ 86 w 86"/>
                <a:gd name="T1" fmla="*/ 0 h 105"/>
                <a:gd name="T2" fmla="*/ 74 w 86"/>
                <a:gd name="T3" fmla="*/ 2 h 105"/>
                <a:gd name="T4" fmla="*/ 74 w 86"/>
                <a:gd name="T5" fmla="*/ 2 h 105"/>
                <a:gd name="T6" fmla="*/ 57 w 86"/>
                <a:gd name="T7" fmla="*/ 29 h 105"/>
                <a:gd name="T8" fmla="*/ 38 w 86"/>
                <a:gd name="T9" fmla="*/ 55 h 105"/>
                <a:gd name="T10" fmla="*/ 20 w 86"/>
                <a:gd name="T11" fmla="*/ 81 h 105"/>
                <a:gd name="T12" fmla="*/ 0 w 86"/>
                <a:gd name="T13" fmla="*/ 105 h 105"/>
                <a:gd name="T14" fmla="*/ 20 w 86"/>
                <a:gd name="T15" fmla="*/ 102 h 105"/>
                <a:gd name="T16" fmla="*/ 20 w 86"/>
                <a:gd name="T17" fmla="*/ 102 h 105"/>
                <a:gd name="T18" fmla="*/ 52 w 86"/>
                <a:gd name="T19" fmla="*/ 50 h 105"/>
                <a:gd name="T20" fmla="*/ 86 w 86"/>
                <a:gd name="T21" fmla="*/ 0 h 105"/>
                <a:gd name="T22" fmla="*/ 86 w 86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105">
                  <a:moveTo>
                    <a:pt x="86" y="0"/>
                  </a:moveTo>
                  <a:lnTo>
                    <a:pt x="74" y="2"/>
                  </a:lnTo>
                  <a:lnTo>
                    <a:pt x="74" y="2"/>
                  </a:lnTo>
                  <a:lnTo>
                    <a:pt x="57" y="29"/>
                  </a:lnTo>
                  <a:lnTo>
                    <a:pt x="38" y="55"/>
                  </a:lnTo>
                  <a:lnTo>
                    <a:pt x="20" y="81"/>
                  </a:lnTo>
                  <a:lnTo>
                    <a:pt x="0" y="105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52" y="5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77"/>
            <p:cNvSpPr/>
            <p:nvPr/>
          </p:nvSpPr>
          <p:spPr bwMode="auto">
            <a:xfrm>
              <a:off x="4573588" y="3692525"/>
              <a:ext cx="233363" cy="187325"/>
            </a:xfrm>
            <a:custGeom>
              <a:avLst/>
              <a:gdLst>
                <a:gd name="T0" fmla="*/ 66 w 147"/>
                <a:gd name="T1" fmla="*/ 16 h 118"/>
                <a:gd name="T2" fmla="*/ 66 w 147"/>
                <a:gd name="T3" fmla="*/ 16 h 118"/>
                <a:gd name="T4" fmla="*/ 32 w 147"/>
                <a:gd name="T5" fmla="*/ 66 h 118"/>
                <a:gd name="T6" fmla="*/ 0 w 147"/>
                <a:gd name="T7" fmla="*/ 118 h 118"/>
                <a:gd name="T8" fmla="*/ 87 w 147"/>
                <a:gd name="T9" fmla="*/ 101 h 118"/>
                <a:gd name="T10" fmla="*/ 87 w 147"/>
                <a:gd name="T11" fmla="*/ 101 h 118"/>
                <a:gd name="T12" fmla="*/ 103 w 147"/>
                <a:gd name="T13" fmla="*/ 76 h 118"/>
                <a:gd name="T14" fmla="*/ 119 w 147"/>
                <a:gd name="T15" fmla="*/ 52 h 118"/>
                <a:gd name="T16" fmla="*/ 134 w 147"/>
                <a:gd name="T17" fmla="*/ 26 h 118"/>
                <a:gd name="T18" fmla="*/ 147 w 147"/>
                <a:gd name="T19" fmla="*/ 0 h 118"/>
                <a:gd name="T20" fmla="*/ 66 w 147"/>
                <a:gd name="T21" fmla="*/ 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18">
                  <a:moveTo>
                    <a:pt x="66" y="16"/>
                  </a:moveTo>
                  <a:lnTo>
                    <a:pt x="66" y="16"/>
                  </a:lnTo>
                  <a:lnTo>
                    <a:pt x="32" y="66"/>
                  </a:lnTo>
                  <a:lnTo>
                    <a:pt x="0" y="118"/>
                  </a:lnTo>
                  <a:lnTo>
                    <a:pt x="87" y="101"/>
                  </a:lnTo>
                  <a:lnTo>
                    <a:pt x="87" y="101"/>
                  </a:lnTo>
                  <a:lnTo>
                    <a:pt x="103" y="76"/>
                  </a:lnTo>
                  <a:lnTo>
                    <a:pt x="119" y="52"/>
                  </a:lnTo>
                  <a:lnTo>
                    <a:pt x="134" y="26"/>
                  </a:lnTo>
                  <a:lnTo>
                    <a:pt x="147" y="0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78"/>
            <p:cNvSpPr/>
            <p:nvPr/>
          </p:nvSpPr>
          <p:spPr bwMode="auto">
            <a:xfrm>
              <a:off x="4237038" y="3722688"/>
              <a:ext cx="419100" cy="220663"/>
            </a:xfrm>
            <a:custGeom>
              <a:avLst/>
              <a:gdLst>
                <a:gd name="T0" fmla="*/ 264 w 264"/>
                <a:gd name="T1" fmla="*/ 0 h 139"/>
                <a:gd name="T2" fmla="*/ 68 w 264"/>
                <a:gd name="T3" fmla="*/ 38 h 139"/>
                <a:gd name="T4" fmla="*/ 68 w 264"/>
                <a:gd name="T5" fmla="*/ 38 h 139"/>
                <a:gd name="T6" fmla="*/ 49 w 264"/>
                <a:gd name="T7" fmla="*/ 62 h 139"/>
                <a:gd name="T8" fmla="*/ 32 w 264"/>
                <a:gd name="T9" fmla="*/ 88 h 139"/>
                <a:gd name="T10" fmla="*/ 0 w 264"/>
                <a:gd name="T11" fmla="*/ 139 h 139"/>
                <a:gd name="T12" fmla="*/ 199 w 264"/>
                <a:gd name="T13" fmla="*/ 101 h 139"/>
                <a:gd name="T14" fmla="*/ 199 w 264"/>
                <a:gd name="T15" fmla="*/ 101 h 139"/>
                <a:gd name="T16" fmla="*/ 231 w 264"/>
                <a:gd name="T17" fmla="*/ 50 h 139"/>
                <a:gd name="T18" fmla="*/ 264 w 264"/>
                <a:gd name="T19" fmla="*/ 0 h 139"/>
                <a:gd name="T20" fmla="*/ 264 w 264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139">
                  <a:moveTo>
                    <a:pt x="264" y="0"/>
                  </a:moveTo>
                  <a:lnTo>
                    <a:pt x="68" y="38"/>
                  </a:lnTo>
                  <a:lnTo>
                    <a:pt x="68" y="38"/>
                  </a:lnTo>
                  <a:lnTo>
                    <a:pt x="49" y="62"/>
                  </a:lnTo>
                  <a:lnTo>
                    <a:pt x="32" y="88"/>
                  </a:lnTo>
                  <a:lnTo>
                    <a:pt x="0" y="139"/>
                  </a:lnTo>
                  <a:lnTo>
                    <a:pt x="199" y="101"/>
                  </a:lnTo>
                  <a:lnTo>
                    <a:pt x="199" y="101"/>
                  </a:lnTo>
                  <a:lnTo>
                    <a:pt x="231" y="50"/>
                  </a:lnTo>
                  <a:lnTo>
                    <a:pt x="264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79"/>
            <p:cNvSpPr/>
            <p:nvPr/>
          </p:nvSpPr>
          <p:spPr bwMode="auto">
            <a:xfrm>
              <a:off x="3267076" y="3932238"/>
              <a:ext cx="296863" cy="198438"/>
            </a:xfrm>
            <a:custGeom>
              <a:avLst/>
              <a:gdLst>
                <a:gd name="T0" fmla="*/ 187 w 187"/>
                <a:gd name="T1" fmla="*/ 0 h 125"/>
                <a:gd name="T2" fmla="*/ 80 w 187"/>
                <a:gd name="T3" fmla="*/ 21 h 125"/>
                <a:gd name="T4" fmla="*/ 80 w 187"/>
                <a:gd name="T5" fmla="*/ 21 h 125"/>
                <a:gd name="T6" fmla="*/ 0 w 187"/>
                <a:gd name="T7" fmla="*/ 125 h 125"/>
                <a:gd name="T8" fmla="*/ 119 w 187"/>
                <a:gd name="T9" fmla="*/ 102 h 125"/>
                <a:gd name="T10" fmla="*/ 119 w 187"/>
                <a:gd name="T11" fmla="*/ 102 h 125"/>
                <a:gd name="T12" fmla="*/ 153 w 187"/>
                <a:gd name="T13" fmla="*/ 50 h 125"/>
                <a:gd name="T14" fmla="*/ 187 w 187"/>
                <a:gd name="T15" fmla="*/ 0 h 125"/>
                <a:gd name="T16" fmla="*/ 187 w 187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25">
                  <a:moveTo>
                    <a:pt x="187" y="0"/>
                  </a:moveTo>
                  <a:lnTo>
                    <a:pt x="80" y="21"/>
                  </a:lnTo>
                  <a:lnTo>
                    <a:pt x="80" y="21"/>
                  </a:lnTo>
                  <a:lnTo>
                    <a:pt x="0" y="125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53" y="50"/>
                  </a:lnTo>
                  <a:lnTo>
                    <a:pt x="187" y="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80"/>
            <p:cNvSpPr/>
            <p:nvPr/>
          </p:nvSpPr>
          <p:spPr bwMode="auto">
            <a:xfrm>
              <a:off x="2640013" y="3490913"/>
              <a:ext cx="133350" cy="192088"/>
            </a:xfrm>
            <a:custGeom>
              <a:avLst/>
              <a:gdLst>
                <a:gd name="T0" fmla="*/ 74 w 84"/>
                <a:gd name="T1" fmla="*/ 0 h 121"/>
                <a:gd name="T2" fmla="*/ 74 w 84"/>
                <a:gd name="T3" fmla="*/ 0 h 121"/>
                <a:gd name="T4" fmla="*/ 37 w 84"/>
                <a:gd name="T5" fmla="*/ 41 h 121"/>
                <a:gd name="T6" fmla="*/ 0 w 84"/>
                <a:gd name="T7" fmla="*/ 86 h 121"/>
                <a:gd name="T8" fmla="*/ 8 w 84"/>
                <a:gd name="T9" fmla="*/ 121 h 121"/>
                <a:gd name="T10" fmla="*/ 8 w 84"/>
                <a:gd name="T11" fmla="*/ 121 h 121"/>
                <a:gd name="T12" fmla="*/ 46 w 84"/>
                <a:gd name="T13" fmla="*/ 84 h 121"/>
                <a:gd name="T14" fmla="*/ 84 w 84"/>
                <a:gd name="T15" fmla="*/ 49 h 121"/>
                <a:gd name="T16" fmla="*/ 74 w 8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20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6"/>
                  </a:lnTo>
                  <a:lnTo>
                    <a:pt x="8" y="121"/>
                  </a:lnTo>
                  <a:lnTo>
                    <a:pt x="8" y="121"/>
                  </a:lnTo>
                  <a:lnTo>
                    <a:pt x="46" y="84"/>
                  </a:lnTo>
                  <a:lnTo>
                    <a:pt x="84" y="4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81"/>
            <p:cNvSpPr/>
            <p:nvPr/>
          </p:nvSpPr>
          <p:spPr bwMode="auto">
            <a:xfrm>
              <a:off x="6467476" y="1554163"/>
              <a:ext cx="134938" cy="376238"/>
            </a:xfrm>
            <a:custGeom>
              <a:avLst/>
              <a:gdLst>
                <a:gd name="T0" fmla="*/ 0 w 85"/>
                <a:gd name="T1" fmla="*/ 134 h 237"/>
                <a:gd name="T2" fmla="*/ 20 w 85"/>
                <a:gd name="T3" fmla="*/ 237 h 237"/>
                <a:gd name="T4" fmla="*/ 20 w 85"/>
                <a:gd name="T5" fmla="*/ 237 h 237"/>
                <a:gd name="T6" fmla="*/ 35 w 85"/>
                <a:gd name="T7" fmla="*/ 206 h 237"/>
                <a:gd name="T8" fmla="*/ 50 w 85"/>
                <a:gd name="T9" fmla="*/ 174 h 237"/>
                <a:gd name="T10" fmla="*/ 67 w 85"/>
                <a:gd name="T11" fmla="*/ 142 h 237"/>
                <a:gd name="T12" fmla="*/ 85 w 85"/>
                <a:gd name="T13" fmla="*/ 111 h 237"/>
                <a:gd name="T14" fmla="*/ 63 w 85"/>
                <a:gd name="T15" fmla="*/ 0 h 237"/>
                <a:gd name="T16" fmla="*/ 63 w 85"/>
                <a:gd name="T17" fmla="*/ 0 h 237"/>
                <a:gd name="T18" fmla="*/ 51 w 85"/>
                <a:gd name="T19" fmla="*/ 22 h 237"/>
                <a:gd name="T20" fmla="*/ 51 w 85"/>
                <a:gd name="T21" fmla="*/ 22 h 237"/>
                <a:gd name="T22" fmla="*/ 37 w 85"/>
                <a:gd name="T23" fmla="*/ 50 h 237"/>
                <a:gd name="T24" fmla="*/ 24 w 85"/>
                <a:gd name="T25" fmla="*/ 78 h 237"/>
                <a:gd name="T26" fmla="*/ 12 w 85"/>
                <a:gd name="T27" fmla="*/ 106 h 237"/>
                <a:gd name="T28" fmla="*/ 0 w 85"/>
                <a:gd name="T29" fmla="*/ 134 h 237"/>
                <a:gd name="T30" fmla="*/ 0 w 85"/>
                <a:gd name="T31" fmla="*/ 1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236">
                  <a:moveTo>
                    <a:pt x="0" y="134"/>
                  </a:moveTo>
                  <a:lnTo>
                    <a:pt x="20" y="237"/>
                  </a:lnTo>
                  <a:lnTo>
                    <a:pt x="20" y="237"/>
                  </a:lnTo>
                  <a:lnTo>
                    <a:pt x="35" y="206"/>
                  </a:lnTo>
                  <a:lnTo>
                    <a:pt x="50" y="174"/>
                  </a:lnTo>
                  <a:lnTo>
                    <a:pt x="67" y="142"/>
                  </a:lnTo>
                  <a:lnTo>
                    <a:pt x="85" y="11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1" y="22"/>
                  </a:lnTo>
                  <a:lnTo>
                    <a:pt x="51" y="22"/>
                  </a:lnTo>
                  <a:lnTo>
                    <a:pt x="37" y="50"/>
                  </a:lnTo>
                  <a:lnTo>
                    <a:pt x="24" y="78"/>
                  </a:lnTo>
                  <a:lnTo>
                    <a:pt x="12" y="106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82"/>
            <p:cNvSpPr/>
            <p:nvPr/>
          </p:nvSpPr>
          <p:spPr bwMode="auto">
            <a:xfrm>
              <a:off x="2600326" y="3265488"/>
              <a:ext cx="153988" cy="341313"/>
            </a:xfrm>
            <a:custGeom>
              <a:avLst/>
              <a:gdLst>
                <a:gd name="T0" fmla="*/ 71 w 97"/>
                <a:gd name="T1" fmla="*/ 0 h 215"/>
                <a:gd name="T2" fmla="*/ 71 w 97"/>
                <a:gd name="T3" fmla="*/ 0 h 215"/>
                <a:gd name="T4" fmla="*/ 36 w 97"/>
                <a:gd name="T5" fmla="*/ 46 h 215"/>
                <a:gd name="T6" fmla="*/ 0 w 97"/>
                <a:gd name="T7" fmla="*/ 93 h 215"/>
                <a:gd name="T8" fmla="*/ 23 w 97"/>
                <a:gd name="T9" fmla="*/ 215 h 215"/>
                <a:gd name="T10" fmla="*/ 23 w 97"/>
                <a:gd name="T11" fmla="*/ 215 h 215"/>
                <a:gd name="T12" fmla="*/ 60 w 97"/>
                <a:gd name="T13" fmla="*/ 171 h 215"/>
                <a:gd name="T14" fmla="*/ 97 w 97"/>
                <a:gd name="T15" fmla="*/ 130 h 215"/>
                <a:gd name="T16" fmla="*/ 71 w 97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15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3" y="215"/>
                  </a:lnTo>
                  <a:lnTo>
                    <a:pt x="23" y="215"/>
                  </a:lnTo>
                  <a:lnTo>
                    <a:pt x="60" y="171"/>
                  </a:lnTo>
                  <a:lnTo>
                    <a:pt x="97" y="13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83"/>
            <p:cNvSpPr/>
            <p:nvPr/>
          </p:nvSpPr>
          <p:spPr bwMode="auto">
            <a:xfrm>
              <a:off x="2668588" y="3649663"/>
              <a:ext cx="138113" cy="228600"/>
            </a:xfrm>
            <a:custGeom>
              <a:avLst/>
              <a:gdLst>
                <a:gd name="T0" fmla="*/ 76 w 87"/>
                <a:gd name="T1" fmla="*/ 0 h 144"/>
                <a:gd name="T2" fmla="*/ 76 w 87"/>
                <a:gd name="T3" fmla="*/ 0 h 144"/>
                <a:gd name="T4" fmla="*/ 39 w 87"/>
                <a:gd name="T5" fmla="*/ 37 h 144"/>
                <a:gd name="T6" fmla="*/ 0 w 87"/>
                <a:gd name="T7" fmla="*/ 73 h 144"/>
                <a:gd name="T8" fmla="*/ 13 w 87"/>
                <a:gd name="T9" fmla="*/ 144 h 144"/>
                <a:gd name="T10" fmla="*/ 13 w 87"/>
                <a:gd name="T11" fmla="*/ 144 h 144"/>
                <a:gd name="T12" fmla="*/ 87 w 87"/>
                <a:gd name="T13" fmla="*/ 61 h 144"/>
                <a:gd name="T14" fmla="*/ 76 w 87"/>
                <a:gd name="T1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44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13" y="144"/>
                  </a:lnTo>
                  <a:lnTo>
                    <a:pt x="13" y="144"/>
                  </a:lnTo>
                  <a:lnTo>
                    <a:pt x="87" y="6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84"/>
            <p:cNvSpPr/>
            <p:nvPr/>
          </p:nvSpPr>
          <p:spPr bwMode="auto">
            <a:xfrm>
              <a:off x="2655888" y="3587750"/>
              <a:ext cx="128588" cy="158750"/>
            </a:xfrm>
            <a:custGeom>
              <a:avLst/>
              <a:gdLst>
                <a:gd name="T0" fmla="*/ 75 w 81"/>
                <a:gd name="T1" fmla="*/ 0 h 100"/>
                <a:gd name="T2" fmla="*/ 75 w 81"/>
                <a:gd name="T3" fmla="*/ 0 h 100"/>
                <a:gd name="T4" fmla="*/ 37 w 81"/>
                <a:gd name="T5" fmla="*/ 36 h 100"/>
                <a:gd name="T6" fmla="*/ 0 w 81"/>
                <a:gd name="T7" fmla="*/ 71 h 100"/>
                <a:gd name="T8" fmla="*/ 5 w 81"/>
                <a:gd name="T9" fmla="*/ 100 h 100"/>
                <a:gd name="T10" fmla="*/ 5 w 81"/>
                <a:gd name="T11" fmla="*/ 100 h 100"/>
                <a:gd name="T12" fmla="*/ 44 w 81"/>
                <a:gd name="T13" fmla="*/ 64 h 100"/>
                <a:gd name="T14" fmla="*/ 81 w 81"/>
                <a:gd name="T15" fmla="*/ 27 h 100"/>
                <a:gd name="T16" fmla="*/ 75 w 81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100">
                  <a:moveTo>
                    <a:pt x="75" y="0"/>
                  </a:moveTo>
                  <a:lnTo>
                    <a:pt x="75" y="0"/>
                  </a:lnTo>
                  <a:lnTo>
                    <a:pt x="37" y="36"/>
                  </a:lnTo>
                  <a:lnTo>
                    <a:pt x="0" y="71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4" y="64"/>
                  </a:lnTo>
                  <a:lnTo>
                    <a:pt x="81" y="2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85"/>
            <p:cNvSpPr/>
            <p:nvPr/>
          </p:nvSpPr>
          <p:spPr bwMode="auto">
            <a:xfrm>
              <a:off x="2587626" y="3209925"/>
              <a:ext cx="120650" cy="184150"/>
            </a:xfrm>
            <a:custGeom>
              <a:avLst/>
              <a:gdLst>
                <a:gd name="T0" fmla="*/ 0 w 76"/>
                <a:gd name="T1" fmla="*/ 90 h 116"/>
                <a:gd name="T2" fmla="*/ 5 w 76"/>
                <a:gd name="T3" fmla="*/ 116 h 116"/>
                <a:gd name="T4" fmla="*/ 5 w 76"/>
                <a:gd name="T5" fmla="*/ 116 h 116"/>
                <a:gd name="T6" fmla="*/ 24 w 76"/>
                <a:gd name="T7" fmla="*/ 92 h 116"/>
                <a:gd name="T8" fmla="*/ 42 w 76"/>
                <a:gd name="T9" fmla="*/ 69 h 116"/>
                <a:gd name="T10" fmla="*/ 76 w 76"/>
                <a:gd name="T11" fmla="*/ 21 h 116"/>
                <a:gd name="T12" fmla="*/ 73 w 76"/>
                <a:gd name="T13" fmla="*/ 0 h 116"/>
                <a:gd name="T14" fmla="*/ 73 w 76"/>
                <a:gd name="T15" fmla="*/ 0 h 116"/>
                <a:gd name="T16" fmla="*/ 37 w 76"/>
                <a:gd name="T17" fmla="*/ 46 h 116"/>
                <a:gd name="T18" fmla="*/ 0 w 76"/>
                <a:gd name="T19" fmla="*/ 90 h 116"/>
                <a:gd name="T20" fmla="*/ 0 w 76"/>
                <a:gd name="T21" fmla="*/ 9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15">
                  <a:moveTo>
                    <a:pt x="0" y="90"/>
                  </a:moveTo>
                  <a:lnTo>
                    <a:pt x="5" y="116"/>
                  </a:lnTo>
                  <a:lnTo>
                    <a:pt x="5" y="116"/>
                  </a:lnTo>
                  <a:lnTo>
                    <a:pt x="24" y="92"/>
                  </a:lnTo>
                  <a:lnTo>
                    <a:pt x="42" y="69"/>
                  </a:lnTo>
                  <a:lnTo>
                    <a:pt x="76" y="2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7" y="46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86"/>
            <p:cNvSpPr/>
            <p:nvPr/>
          </p:nvSpPr>
          <p:spPr bwMode="auto">
            <a:xfrm>
              <a:off x="6503988" y="1754188"/>
              <a:ext cx="144463" cy="444500"/>
            </a:xfrm>
            <a:custGeom>
              <a:avLst/>
              <a:gdLst>
                <a:gd name="T0" fmla="*/ 29 w 91"/>
                <a:gd name="T1" fmla="*/ 280 h 280"/>
                <a:gd name="T2" fmla="*/ 29 w 91"/>
                <a:gd name="T3" fmla="*/ 280 h 280"/>
                <a:gd name="T4" fmla="*/ 60 w 91"/>
                <a:gd name="T5" fmla="*/ 208 h 280"/>
                <a:gd name="T6" fmla="*/ 91 w 91"/>
                <a:gd name="T7" fmla="*/ 137 h 280"/>
                <a:gd name="T8" fmla="*/ 64 w 91"/>
                <a:gd name="T9" fmla="*/ 0 h 280"/>
                <a:gd name="T10" fmla="*/ 64 w 91"/>
                <a:gd name="T11" fmla="*/ 0 h 280"/>
                <a:gd name="T12" fmla="*/ 46 w 91"/>
                <a:gd name="T13" fmla="*/ 31 h 280"/>
                <a:gd name="T14" fmla="*/ 30 w 91"/>
                <a:gd name="T15" fmla="*/ 62 h 280"/>
                <a:gd name="T16" fmla="*/ 14 w 91"/>
                <a:gd name="T17" fmla="*/ 95 h 280"/>
                <a:gd name="T18" fmla="*/ 0 w 91"/>
                <a:gd name="T19" fmla="*/ 129 h 280"/>
                <a:gd name="T20" fmla="*/ 29 w 91"/>
                <a:gd name="T21" fmla="*/ 28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80">
                  <a:moveTo>
                    <a:pt x="29" y="280"/>
                  </a:moveTo>
                  <a:lnTo>
                    <a:pt x="29" y="280"/>
                  </a:lnTo>
                  <a:lnTo>
                    <a:pt x="60" y="208"/>
                  </a:lnTo>
                  <a:lnTo>
                    <a:pt x="91" y="137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6" y="31"/>
                  </a:lnTo>
                  <a:lnTo>
                    <a:pt x="30" y="62"/>
                  </a:lnTo>
                  <a:lnTo>
                    <a:pt x="14" y="95"/>
                  </a:lnTo>
                  <a:lnTo>
                    <a:pt x="0" y="129"/>
                  </a:lnTo>
                  <a:lnTo>
                    <a:pt x="29" y="28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87"/>
            <p:cNvSpPr/>
            <p:nvPr/>
          </p:nvSpPr>
          <p:spPr bwMode="auto">
            <a:xfrm>
              <a:off x="2911476" y="4021138"/>
              <a:ext cx="142875" cy="147638"/>
            </a:xfrm>
            <a:custGeom>
              <a:avLst/>
              <a:gdLst>
                <a:gd name="T0" fmla="*/ 24 w 90"/>
                <a:gd name="T1" fmla="*/ 0 h 93"/>
                <a:gd name="T2" fmla="*/ 24 w 90"/>
                <a:gd name="T3" fmla="*/ 0 h 93"/>
                <a:gd name="T4" fmla="*/ 19 w 90"/>
                <a:gd name="T5" fmla="*/ 14 h 93"/>
                <a:gd name="T6" fmla="*/ 19 w 90"/>
                <a:gd name="T7" fmla="*/ 14 h 93"/>
                <a:gd name="T8" fmla="*/ 28 w 90"/>
                <a:gd name="T9" fmla="*/ 6 h 93"/>
                <a:gd name="T10" fmla="*/ 28 w 90"/>
                <a:gd name="T11" fmla="*/ 6 h 93"/>
                <a:gd name="T12" fmla="*/ 30 w 90"/>
                <a:gd name="T13" fmla="*/ 5 h 93"/>
                <a:gd name="T14" fmla="*/ 33 w 90"/>
                <a:gd name="T15" fmla="*/ 5 h 93"/>
                <a:gd name="T16" fmla="*/ 35 w 90"/>
                <a:gd name="T17" fmla="*/ 6 h 93"/>
                <a:gd name="T18" fmla="*/ 36 w 90"/>
                <a:gd name="T19" fmla="*/ 9 h 93"/>
                <a:gd name="T20" fmla="*/ 36 w 90"/>
                <a:gd name="T21" fmla="*/ 9 h 93"/>
                <a:gd name="T22" fmla="*/ 38 w 90"/>
                <a:gd name="T23" fmla="*/ 21 h 93"/>
                <a:gd name="T24" fmla="*/ 38 w 90"/>
                <a:gd name="T25" fmla="*/ 32 h 93"/>
                <a:gd name="T26" fmla="*/ 35 w 90"/>
                <a:gd name="T27" fmla="*/ 43 h 93"/>
                <a:gd name="T28" fmla="*/ 32 w 90"/>
                <a:gd name="T29" fmla="*/ 53 h 93"/>
                <a:gd name="T30" fmla="*/ 27 w 90"/>
                <a:gd name="T31" fmla="*/ 63 h 93"/>
                <a:gd name="T32" fmla="*/ 19 w 90"/>
                <a:gd name="T33" fmla="*/ 71 h 93"/>
                <a:gd name="T34" fmla="*/ 11 w 90"/>
                <a:gd name="T35" fmla="*/ 77 h 93"/>
                <a:gd name="T36" fmla="*/ 0 w 90"/>
                <a:gd name="T37" fmla="*/ 83 h 93"/>
                <a:gd name="T38" fmla="*/ 0 w 90"/>
                <a:gd name="T39" fmla="*/ 83 h 93"/>
                <a:gd name="T40" fmla="*/ 0 w 90"/>
                <a:gd name="T41" fmla="*/ 85 h 93"/>
                <a:gd name="T42" fmla="*/ 0 w 90"/>
                <a:gd name="T43" fmla="*/ 85 h 93"/>
                <a:gd name="T44" fmla="*/ 18 w 90"/>
                <a:gd name="T45" fmla="*/ 90 h 93"/>
                <a:gd name="T46" fmla="*/ 36 w 90"/>
                <a:gd name="T47" fmla="*/ 93 h 93"/>
                <a:gd name="T48" fmla="*/ 36 w 90"/>
                <a:gd name="T49" fmla="*/ 93 h 93"/>
                <a:gd name="T50" fmla="*/ 51 w 90"/>
                <a:gd name="T51" fmla="*/ 72 h 93"/>
                <a:gd name="T52" fmla="*/ 65 w 90"/>
                <a:gd name="T53" fmla="*/ 49 h 93"/>
                <a:gd name="T54" fmla="*/ 90 w 90"/>
                <a:gd name="T55" fmla="*/ 5 h 93"/>
                <a:gd name="T56" fmla="*/ 88 w 90"/>
                <a:gd name="T57" fmla="*/ 6 h 93"/>
                <a:gd name="T58" fmla="*/ 88 w 90"/>
                <a:gd name="T59" fmla="*/ 6 h 93"/>
                <a:gd name="T60" fmla="*/ 71 w 90"/>
                <a:gd name="T61" fmla="*/ 8 h 93"/>
                <a:gd name="T62" fmla="*/ 55 w 90"/>
                <a:gd name="T63" fmla="*/ 8 h 93"/>
                <a:gd name="T64" fmla="*/ 39 w 90"/>
                <a:gd name="T65" fmla="*/ 5 h 93"/>
                <a:gd name="T66" fmla="*/ 24 w 90"/>
                <a:gd name="T67" fmla="*/ 0 h 93"/>
                <a:gd name="T68" fmla="*/ 24 w 90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93">
                  <a:moveTo>
                    <a:pt x="24" y="0"/>
                  </a:moveTo>
                  <a:lnTo>
                    <a:pt x="24" y="0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21"/>
                  </a:lnTo>
                  <a:lnTo>
                    <a:pt x="38" y="32"/>
                  </a:lnTo>
                  <a:lnTo>
                    <a:pt x="35" y="43"/>
                  </a:lnTo>
                  <a:lnTo>
                    <a:pt x="32" y="53"/>
                  </a:lnTo>
                  <a:lnTo>
                    <a:pt x="27" y="63"/>
                  </a:lnTo>
                  <a:lnTo>
                    <a:pt x="19" y="71"/>
                  </a:lnTo>
                  <a:lnTo>
                    <a:pt x="11" y="77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8" y="90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51" y="72"/>
                  </a:lnTo>
                  <a:lnTo>
                    <a:pt x="65" y="49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71" y="8"/>
                  </a:lnTo>
                  <a:lnTo>
                    <a:pt x="55" y="8"/>
                  </a:lnTo>
                  <a:lnTo>
                    <a:pt x="39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88"/>
            <p:cNvSpPr/>
            <p:nvPr/>
          </p:nvSpPr>
          <p:spPr bwMode="auto">
            <a:xfrm>
              <a:off x="2538413" y="2919413"/>
              <a:ext cx="115888" cy="187325"/>
            </a:xfrm>
            <a:custGeom>
              <a:avLst/>
              <a:gdLst>
                <a:gd name="T0" fmla="*/ 68 w 73"/>
                <a:gd name="T1" fmla="*/ 0 h 118"/>
                <a:gd name="T2" fmla="*/ 68 w 73"/>
                <a:gd name="T3" fmla="*/ 0 h 118"/>
                <a:gd name="T4" fmla="*/ 33 w 73"/>
                <a:gd name="T5" fmla="*/ 51 h 118"/>
                <a:gd name="T6" fmla="*/ 0 w 73"/>
                <a:gd name="T7" fmla="*/ 103 h 118"/>
                <a:gd name="T8" fmla="*/ 2 w 73"/>
                <a:gd name="T9" fmla="*/ 118 h 118"/>
                <a:gd name="T10" fmla="*/ 2 w 73"/>
                <a:gd name="T11" fmla="*/ 118 h 118"/>
                <a:gd name="T12" fmla="*/ 37 w 73"/>
                <a:gd name="T13" fmla="*/ 72 h 118"/>
                <a:gd name="T14" fmla="*/ 73 w 73"/>
                <a:gd name="T15" fmla="*/ 25 h 118"/>
                <a:gd name="T16" fmla="*/ 68 w 7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18">
                  <a:moveTo>
                    <a:pt x="68" y="0"/>
                  </a:moveTo>
                  <a:lnTo>
                    <a:pt x="68" y="0"/>
                  </a:lnTo>
                  <a:lnTo>
                    <a:pt x="33" y="51"/>
                  </a:lnTo>
                  <a:lnTo>
                    <a:pt x="0" y="103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7" y="72"/>
                  </a:lnTo>
                  <a:lnTo>
                    <a:pt x="73" y="2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89"/>
            <p:cNvSpPr/>
            <p:nvPr/>
          </p:nvSpPr>
          <p:spPr bwMode="auto">
            <a:xfrm>
              <a:off x="2544763" y="2979738"/>
              <a:ext cx="141288" cy="315913"/>
            </a:xfrm>
            <a:custGeom>
              <a:avLst/>
              <a:gdLst>
                <a:gd name="T0" fmla="*/ 71 w 89"/>
                <a:gd name="T1" fmla="*/ 0 h 199"/>
                <a:gd name="T2" fmla="*/ 71 w 89"/>
                <a:gd name="T3" fmla="*/ 0 h 199"/>
                <a:gd name="T4" fmla="*/ 36 w 89"/>
                <a:gd name="T5" fmla="*/ 46 h 199"/>
                <a:gd name="T6" fmla="*/ 0 w 89"/>
                <a:gd name="T7" fmla="*/ 93 h 199"/>
                <a:gd name="T8" fmla="*/ 21 w 89"/>
                <a:gd name="T9" fmla="*/ 199 h 199"/>
                <a:gd name="T10" fmla="*/ 21 w 89"/>
                <a:gd name="T11" fmla="*/ 199 h 199"/>
                <a:gd name="T12" fmla="*/ 54 w 89"/>
                <a:gd name="T13" fmla="*/ 144 h 199"/>
                <a:gd name="T14" fmla="*/ 89 w 89"/>
                <a:gd name="T15" fmla="*/ 90 h 199"/>
                <a:gd name="T16" fmla="*/ 71 w 89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99">
                  <a:moveTo>
                    <a:pt x="71" y="0"/>
                  </a:moveTo>
                  <a:lnTo>
                    <a:pt x="71" y="0"/>
                  </a:lnTo>
                  <a:lnTo>
                    <a:pt x="36" y="46"/>
                  </a:lnTo>
                  <a:lnTo>
                    <a:pt x="0" y="93"/>
                  </a:lnTo>
                  <a:lnTo>
                    <a:pt x="21" y="199"/>
                  </a:lnTo>
                  <a:lnTo>
                    <a:pt x="21" y="199"/>
                  </a:lnTo>
                  <a:lnTo>
                    <a:pt x="54" y="144"/>
                  </a:lnTo>
                  <a:lnTo>
                    <a:pt x="89" y="9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90"/>
            <p:cNvSpPr/>
            <p:nvPr/>
          </p:nvSpPr>
          <p:spPr bwMode="auto">
            <a:xfrm>
              <a:off x="5761038" y="3455988"/>
              <a:ext cx="271463" cy="193675"/>
            </a:xfrm>
            <a:custGeom>
              <a:avLst/>
              <a:gdLst>
                <a:gd name="T0" fmla="*/ 171 w 171"/>
                <a:gd name="T1" fmla="*/ 0 h 122"/>
                <a:gd name="T2" fmla="*/ 100 w 171"/>
                <a:gd name="T3" fmla="*/ 14 h 122"/>
                <a:gd name="T4" fmla="*/ 100 w 171"/>
                <a:gd name="T5" fmla="*/ 14 h 122"/>
                <a:gd name="T6" fmla="*/ 50 w 171"/>
                <a:gd name="T7" fmla="*/ 68 h 122"/>
                <a:gd name="T8" fmla="*/ 0 w 171"/>
                <a:gd name="T9" fmla="*/ 122 h 122"/>
                <a:gd name="T10" fmla="*/ 106 w 171"/>
                <a:gd name="T11" fmla="*/ 103 h 122"/>
                <a:gd name="T12" fmla="*/ 106 w 171"/>
                <a:gd name="T13" fmla="*/ 103 h 122"/>
                <a:gd name="T14" fmla="*/ 139 w 171"/>
                <a:gd name="T15" fmla="*/ 51 h 122"/>
                <a:gd name="T16" fmla="*/ 171 w 171"/>
                <a:gd name="T17" fmla="*/ 0 h 122"/>
                <a:gd name="T18" fmla="*/ 171 w 171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22">
                  <a:moveTo>
                    <a:pt x="171" y="0"/>
                  </a:moveTo>
                  <a:lnTo>
                    <a:pt x="100" y="14"/>
                  </a:lnTo>
                  <a:lnTo>
                    <a:pt x="100" y="14"/>
                  </a:lnTo>
                  <a:lnTo>
                    <a:pt x="50" y="68"/>
                  </a:lnTo>
                  <a:lnTo>
                    <a:pt x="0" y="12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39" y="51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91"/>
            <p:cNvSpPr/>
            <p:nvPr/>
          </p:nvSpPr>
          <p:spPr bwMode="auto">
            <a:xfrm>
              <a:off x="3760788" y="1131888"/>
              <a:ext cx="28575" cy="52388"/>
            </a:xfrm>
            <a:custGeom>
              <a:avLst/>
              <a:gdLst>
                <a:gd name="T0" fmla="*/ 7 w 18"/>
                <a:gd name="T1" fmla="*/ 27 h 33"/>
                <a:gd name="T2" fmla="*/ 7 w 18"/>
                <a:gd name="T3" fmla="*/ 27 h 33"/>
                <a:gd name="T4" fmla="*/ 14 w 18"/>
                <a:gd name="T5" fmla="*/ 13 h 33"/>
                <a:gd name="T6" fmla="*/ 18 w 18"/>
                <a:gd name="T7" fmla="*/ 0 h 33"/>
                <a:gd name="T8" fmla="*/ 18 w 18"/>
                <a:gd name="T9" fmla="*/ 0 h 33"/>
                <a:gd name="T10" fmla="*/ 11 w 18"/>
                <a:gd name="T11" fmla="*/ 6 h 33"/>
                <a:gd name="T12" fmla="*/ 6 w 18"/>
                <a:gd name="T13" fmla="*/ 15 h 33"/>
                <a:gd name="T14" fmla="*/ 3 w 18"/>
                <a:gd name="T15" fmla="*/ 23 h 33"/>
                <a:gd name="T16" fmla="*/ 0 w 18"/>
                <a:gd name="T17" fmla="*/ 33 h 33"/>
                <a:gd name="T18" fmla="*/ 0 w 18"/>
                <a:gd name="T19" fmla="*/ 33 h 33"/>
                <a:gd name="T20" fmla="*/ 5 w 18"/>
                <a:gd name="T21" fmla="*/ 28 h 33"/>
                <a:gd name="T22" fmla="*/ 5 w 18"/>
                <a:gd name="T23" fmla="*/ 28 h 33"/>
                <a:gd name="T24" fmla="*/ 7 w 18"/>
                <a:gd name="T25" fmla="*/ 27 h 33"/>
                <a:gd name="T26" fmla="*/ 7 w 18"/>
                <a:gd name="T2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3">
                  <a:moveTo>
                    <a:pt x="7" y="27"/>
                  </a:moveTo>
                  <a:lnTo>
                    <a:pt x="7" y="27"/>
                  </a:lnTo>
                  <a:lnTo>
                    <a:pt x="14" y="13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6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92"/>
            <p:cNvSpPr/>
            <p:nvPr/>
          </p:nvSpPr>
          <p:spPr bwMode="auto">
            <a:xfrm>
              <a:off x="2582863" y="3182938"/>
              <a:ext cx="115888" cy="150813"/>
            </a:xfrm>
            <a:custGeom>
              <a:avLst/>
              <a:gdLst>
                <a:gd name="T0" fmla="*/ 72 w 73"/>
                <a:gd name="T1" fmla="*/ 0 h 95"/>
                <a:gd name="T2" fmla="*/ 72 w 73"/>
                <a:gd name="T3" fmla="*/ 0 h 95"/>
                <a:gd name="T4" fmla="*/ 0 w 73"/>
                <a:gd name="T5" fmla="*/ 87 h 95"/>
                <a:gd name="T6" fmla="*/ 1 w 73"/>
                <a:gd name="T7" fmla="*/ 95 h 95"/>
                <a:gd name="T8" fmla="*/ 1 w 73"/>
                <a:gd name="T9" fmla="*/ 95 h 95"/>
                <a:gd name="T10" fmla="*/ 38 w 73"/>
                <a:gd name="T11" fmla="*/ 50 h 95"/>
                <a:gd name="T12" fmla="*/ 73 w 73"/>
                <a:gd name="T13" fmla="*/ 4 h 95"/>
                <a:gd name="T14" fmla="*/ 72 w 73"/>
                <a:gd name="T1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95">
                  <a:moveTo>
                    <a:pt x="72" y="0"/>
                  </a:moveTo>
                  <a:lnTo>
                    <a:pt x="72" y="0"/>
                  </a:lnTo>
                  <a:lnTo>
                    <a:pt x="0" y="87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38" y="50"/>
                  </a:lnTo>
                  <a:lnTo>
                    <a:pt x="73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93"/>
            <p:cNvSpPr/>
            <p:nvPr/>
          </p:nvSpPr>
          <p:spPr bwMode="auto">
            <a:xfrm>
              <a:off x="6634163" y="3352800"/>
              <a:ext cx="65088" cy="128588"/>
            </a:xfrm>
            <a:custGeom>
              <a:avLst/>
              <a:gdLst>
                <a:gd name="T0" fmla="*/ 41 w 41"/>
                <a:gd name="T1" fmla="*/ 0 h 81"/>
                <a:gd name="T2" fmla="*/ 41 w 41"/>
                <a:gd name="T3" fmla="*/ 0 h 81"/>
                <a:gd name="T4" fmla="*/ 13 w 41"/>
                <a:gd name="T5" fmla="*/ 54 h 81"/>
                <a:gd name="T6" fmla="*/ 13 w 41"/>
                <a:gd name="T7" fmla="*/ 54 h 81"/>
                <a:gd name="T8" fmla="*/ 0 w 41"/>
                <a:gd name="T9" fmla="*/ 81 h 81"/>
                <a:gd name="T10" fmla="*/ 0 w 41"/>
                <a:gd name="T11" fmla="*/ 81 h 81"/>
                <a:gd name="T12" fmla="*/ 8 w 41"/>
                <a:gd name="T13" fmla="*/ 78 h 81"/>
                <a:gd name="T14" fmla="*/ 8 w 41"/>
                <a:gd name="T15" fmla="*/ 78 h 81"/>
                <a:gd name="T16" fmla="*/ 25 w 41"/>
                <a:gd name="T17" fmla="*/ 39 h 81"/>
                <a:gd name="T18" fmla="*/ 41 w 41"/>
                <a:gd name="T19" fmla="*/ 0 h 81"/>
                <a:gd name="T20" fmla="*/ 41 w 41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81">
                  <a:moveTo>
                    <a:pt x="41" y="0"/>
                  </a:moveTo>
                  <a:lnTo>
                    <a:pt x="41" y="0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25" y="39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94"/>
            <p:cNvSpPr/>
            <p:nvPr/>
          </p:nvSpPr>
          <p:spPr bwMode="auto">
            <a:xfrm>
              <a:off x="2914651" y="4051300"/>
              <a:ext cx="41275" cy="82550"/>
            </a:xfrm>
            <a:custGeom>
              <a:avLst/>
              <a:gdLst>
                <a:gd name="T0" fmla="*/ 26 w 26"/>
                <a:gd name="T1" fmla="*/ 0 h 52"/>
                <a:gd name="T2" fmla="*/ 26 w 26"/>
                <a:gd name="T3" fmla="*/ 0 h 52"/>
                <a:gd name="T4" fmla="*/ 21 w 26"/>
                <a:gd name="T5" fmla="*/ 6 h 52"/>
                <a:gd name="T6" fmla="*/ 16 w 26"/>
                <a:gd name="T7" fmla="*/ 11 h 52"/>
                <a:gd name="T8" fmla="*/ 9 w 26"/>
                <a:gd name="T9" fmla="*/ 23 h 52"/>
                <a:gd name="T10" fmla="*/ 4 w 26"/>
                <a:gd name="T11" fmla="*/ 38 h 52"/>
                <a:gd name="T12" fmla="*/ 0 w 26"/>
                <a:gd name="T13" fmla="*/ 52 h 52"/>
                <a:gd name="T14" fmla="*/ 0 w 26"/>
                <a:gd name="T15" fmla="*/ 52 h 52"/>
                <a:gd name="T16" fmla="*/ 6 w 26"/>
                <a:gd name="T17" fmla="*/ 49 h 52"/>
                <a:gd name="T18" fmla="*/ 12 w 26"/>
                <a:gd name="T19" fmla="*/ 44 h 52"/>
                <a:gd name="T20" fmla="*/ 17 w 26"/>
                <a:gd name="T21" fmla="*/ 38 h 52"/>
                <a:gd name="T22" fmla="*/ 21 w 26"/>
                <a:gd name="T23" fmla="*/ 30 h 52"/>
                <a:gd name="T24" fmla="*/ 23 w 26"/>
                <a:gd name="T25" fmla="*/ 24 h 52"/>
                <a:gd name="T26" fmla="*/ 25 w 26"/>
                <a:gd name="T27" fmla="*/ 16 h 52"/>
                <a:gd name="T28" fmla="*/ 26 w 26"/>
                <a:gd name="T29" fmla="*/ 8 h 52"/>
                <a:gd name="T30" fmla="*/ 26 w 26"/>
                <a:gd name="T31" fmla="*/ 0 h 52"/>
                <a:gd name="T32" fmla="*/ 26 w 26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lnTo>
                    <a:pt x="26" y="0"/>
                  </a:lnTo>
                  <a:lnTo>
                    <a:pt x="21" y="6"/>
                  </a:lnTo>
                  <a:lnTo>
                    <a:pt x="16" y="11"/>
                  </a:lnTo>
                  <a:lnTo>
                    <a:pt x="9" y="23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6" y="49"/>
                  </a:lnTo>
                  <a:lnTo>
                    <a:pt x="12" y="44"/>
                  </a:lnTo>
                  <a:lnTo>
                    <a:pt x="17" y="38"/>
                  </a:lnTo>
                  <a:lnTo>
                    <a:pt x="21" y="30"/>
                  </a:lnTo>
                  <a:lnTo>
                    <a:pt x="23" y="24"/>
                  </a:lnTo>
                  <a:lnTo>
                    <a:pt x="25" y="16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95"/>
            <p:cNvSpPr/>
            <p:nvPr/>
          </p:nvSpPr>
          <p:spPr bwMode="auto">
            <a:xfrm>
              <a:off x="2457451" y="2249488"/>
              <a:ext cx="33338" cy="44450"/>
            </a:xfrm>
            <a:custGeom>
              <a:avLst/>
              <a:gdLst>
                <a:gd name="T0" fmla="*/ 0 w 21"/>
                <a:gd name="T1" fmla="*/ 28 h 28"/>
                <a:gd name="T2" fmla="*/ 0 w 21"/>
                <a:gd name="T3" fmla="*/ 28 h 28"/>
                <a:gd name="T4" fmla="*/ 21 w 21"/>
                <a:gd name="T5" fmla="*/ 0 h 28"/>
                <a:gd name="T6" fmla="*/ 21 w 21"/>
                <a:gd name="T7" fmla="*/ 0 h 28"/>
                <a:gd name="T8" fmla="*/ 0 w 21"/>
                <a:gd name="T9" fmla="*/ 28 h 28"/>
                <a:gd name="T10" fmla="*/ 0 w 21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8">
                  <a:moveTo>
                    <a:pt x="0" y="28"/>
                  </a:moveTo>
                  <a:lnTo>
                    <a:pt x="0" y="28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96"/>
            <p:cNvSpPr/>
            <p:nvPr/>
          </p:nvSpPr>
          <p:spPr bwMode="auto">
            <a:xfrm>
              <a:off x="6170613" y="744538"/>
              <a:ext cx="15875" cy="36513"/>
            </a:xfrm>
            <a:custGeom>
              <a:avLst/>
              <a:gdLst>
                <a:gd name="T0" fmla="*/ 10 w 10"/>
                <a:gd name="T1" fmla="*/ 0 h 23"/>
                <a:gd name="T2" fmla="*/ 10 w 10"/>
                <a:gd name="T3" fmla="*/ 0 h 23"/>
                <a:gd name="T4" fmla="*/ 0 w 10"/>
                <a:gd name="T5" fmla="*/ 21 h 23"/>
                <a:gd name="T6" fmla="*/ 0 w 10"/>
                <a:gd name="T7" fmla="*/ 21 h 23"/>
                <a:gd name="T8" fmla="*/ 7 w 10"/>
                <a:gd name="T9" fmla="*/ 23 h 23"/>
                <a:gd name="T10" fmla="*/ 7 w 10"/>
                <a:gd name="T11" fmla="*/ 23 h 23"/>
                <a:gd name="T12" fmla="*/ 6 w 10"/>
                <a:gd name="T13" fmla="*/ 19 h 23"/>
                <a:gd name="T14" fmla="*/ 6 w 10"/>
                <a:gd name="T15" fmla="*/ 12 h 23"/>
                <a:gd name="T16" fmla="*/ 7 w 10"/>
                <a:gd name="T17" fmla="*/ 6 h 23"/>
                <a:gd name="T18" fmla="*/ 10 w 10"/>
                <a:gd name="T19" fmla="*/ 0 h 23"/>
                <a:gd name="T20" fmla="*/ 10 w 10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3">
                  <a:moveTo>
                    <a:pt x="10" y="0"/>
                  </a:moveTo>
                  <a:lnTo>
                    <a:pt x="1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6" y="19"/>
                  </a:lnTo>
                  <a:lnTo>
                    <a:pt x="6" y="12"/>
                  </a:lnTo>
                  <a:lnTo>
                    <a:pt x="7" y="6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97"/>
            <p:cNvSpPr/>
            <p:nvPr/>
          </p:nvSpPr>
          <p:spPr bwMode="auto">
            <a:xfrm>
              <a:off x="6242051" y="8143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1 h 3"/>
                <a:gd name="T6" fmla="*/ 2 w 3"/>
                <a:gd name="T7" fmla="*/ 3 h 3"/>
                <a:gd name="T8" fmla="*/ 2 w 3"/>
                <a:gd name="T9" fmla="*/ 3 h 3"/>
                <a:gd name="T10" fmla="*/ 3 w 3"/>
                <a:gd name="T11" fmla="*/ 0 h 3"/>
                <a:gd name="T12" fmla="*/ 3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98"/>
            <p:cNvSpPr/>
            <p:nvPr/>
          </p:nvSpPr>
          <p:spPr bwMode="auto">
            <a:xfrm>
              <a:off x="6772276" y="3213100"/>
              <a:ext cx="38100" cy="77788"/>
            </a:xfrm>
            <a:custGeom>
              <a:avLst/>
              <a:gdLst>
                <a:gd name="T0" fmla="*/ 24 w 24"/>
                <a:gd name="T1" fmla="*/ 0 h 49"/>
                <a:gd name="T2" fmla="*/ 24 w 24"/>
                <a:gd name="T3" fmla="*/ 0 h 49"/>
                <a:gd name="T4" fmla="*/ 12 w 24"/>
                <a:gd name="T5" fmla="*/ 24 h 49"/>
                <a:gd name="T6" fmla="*/ 0 w 24"/>
                <a:gd name="T7" fmla="*/ 49 h 49"/>
                <a:gd name="T8" fmla="*/ 0 w 24"/>
                <a:gd name="T9" fmla="*/ 49 h 49"/>
                <a:gd name="T10" fmla="*/ 8 w 24"/>
                <a:gd name="T11" fmla="*/ 38 h 49"/>
                <a:gd name="T12" fmla="*/ 16 w 24"/>
                <a:gd name="T13" fmla="*/ 25 h 49"/>
                <a:gd name="T14" fmla="*/ 20 w 24"/>
                <a:gd name="T15" fmla="*/ 13 h 49"/>
                <a:gd name="T16" fmla="*/ 24 w 24"/>
                <a:gd name="T17" fmla="*/ 0 h 49"/>
                <a:gd name="T18" fmla="*/ 24 w 24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9">
                  <a:moveTo>
                    <a:pt x="24" y="0"/>
                  </a:moveTo>
                  <a:lnTo>
                    <a:pt x="24" y="0"/>
                  </a:lnTo>
                  <a:lnTo>
                    <a:pt x="12" y="24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38"/>
                  </a:lnTo>
                  <a:lnTo>
                    <a:pt x="16" y="25"/>
                  </a:lnTo>
                  <a:lnTo>
                    <a:pt x="20" y="1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Freeform 199"/>
            <p:cNvSpPr/>
            <p:nvPr/>
          </p:nvSpPr>
          <p:spPr bwMode="auto">
            <a:xfrm>
              <a:off x="6245226" y="681038"/>
              <a:ext cx="20638" cy="25400"/>
            </a:xfrm>
            <a:custGeom>
              <a:avLst/>
              <a:gdLst>
                <a:gd name="T0" fmla="*/ 9 w 13"/>
                <a:gd name="T1" fmla="*/ 12 h 16"/>
                <a:gd name="T2" fmla="*/ 9 w 13"/>
                <a:gd name="T3" fmla="*/ 12 h 16"/>
                <a:gd name="T4" fmla="*/ 9 w 13"/>
                <a:gd name="T5" fmla="*/ 16 h 16"/>
                <a:gd name="T6" fmla="*/ 9 w 13"/>
                <a:gd name="T7" fmla="*/ 16 h 16"/>
                <a:gd name="T8" fmla="*/ 12 w 13"/>
                <a:gd name="T9" fmla="*/ 7 h 16"/>
                <a:gd name="T10" fmla="*/ 13 w 13"/>
                <a:gd name="T11" fmla="*/ 0 h 16"/>
                <a:gd name="T12" fmla="*/ 13 w 13"/>
                <a:gd name="T13" fmla="*/ 0 h 16"/>
                <a:gd name="T14" fmla="*/ 6 w 13"/>
                <a:gd name="T15" fmla="*/ 3 h 16"/>
                <a:gd name="T16" fmla="*/ 0 w 13"/>
                <a:gd name="T17" fmla="*/ 7 h 16"/>
                <a:gd name="T18" fmla="*/ 0 w 13"/>
                <a:gd name="T19" fmla="*/ 7 h 16"/>
                <a:gd name="T20" fmla="*/ 3 w 13"/>
                <a:gd name="T21" fmla="*/ 7 h 16"/>
                <a:gd name="T22" fmla="*/ 3 w 13"/>
                <a:gd name="T23" fmla="*/ 7 h 16"/>
                <a:gd name="T24" fmla="*/ 6 w 13"/>
                <a:gd name="T25" fmla="*/ 7 h 16"/>
                <a:gd name="T26" fmla="*/ 8 w 13"/>
                <a:gd name="T27" fmla="*/ 8 h 16"/>
                <a:gd name="T28" fmla="*/ 9 w 13"/>
                <a:gd name="T29" fmla="*/ 10 h 16"/>
                <a:gd name="T30" fmla="*/ 9 w 13"/>
                <a:gd name="T31" fmla="*/ 12 h 16"/>
                <a:gd name="T32" fmla="*/ 9 w 13"/>
                <a:gd name="T3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6">
                  <a:moveTo>
                    <a:pt x="9" y="12"/>
                  </a:moveTo>
                  <a:lnTo>
                    <a:pt x="9" y="12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6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Freeform 200"/>
            <p:cNvSpPr/>
            <p:nvPr/>
          </p:nvSpPr>
          <p:spPr bwMode="auto">
            <a:xfrm>
              <a:off x="3890963" y="3836988"/>
              <a:ext cx="161925" cy="173038"/>
            </a:xfrm>
            <a:custGeom>
              <a:avLst/>
              <a:gdLst>
                <a:gd name="T0" fmla="*/ 0 w 102"/>
                <a:gd name="T1" fmla="*/ 109 h 109"/>
                <a:gd name="T2" fmla="*/ 20 w 102"/>
                <a:gd name="T3" fmla="*/ 105 h 109"/>
                <a:gd name="T4" fmla="*/ 20 w 102"/>
                <a:gd name="T5" fmla="*/ 105 h 109"/>
                <a:gd name="T6" fmla="*/ 42 w 102"/>
                <a:gd name="T7" fmla="*/ 81 h 109"/>
                <a:gd name="T8" fmla="*/ 63 w 102"/>
                <a:gd name="T9" fmla="*/ 54 h 109"/>
                <a:gd name="T10" fmla="*/ 82 w 102"/>
                <a:gd name="T11" fmla="*/ 28 h 109"/>
                <a:gd name="T12" fmla="*/ 102 w 102"/>
                <a:gd name="T13" fmla="*/ 0 h 109"/>
                <a:gd name="T14" fmla="*/ 97 w 102"/>
                <a:gd name="T15" fmla="*/ 1 h 109"/>
                <a:gd name="T16" fmla="*/ 97 w 102"/>
                <a:gd name="T17" fmla="*/ 1 h 109"/>
                <a:gd name="T18" fmla="*/ 48 w 102"/>
                <a:gd name="T19" fmla="*/ 55 h 109"/>
                <a:gd name="T20" fmla="*/ 25 w 102"/>
                <a:gd name="T21" fmla="*/ 82 h 109"/>
                <a:gd name="T22" fmla="*/ 0 w 102"/>
                <a:gd name="T23" fmla="*/ 109 h 109"/>
                <a:gd name="T24" fmla="*/ 0 w 102"/>
                <a:gd name="T2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09">
                  <a:moveTo>
                    <a:pt x="0" y="109"/>
                  </a:moveTo>
                  <a:lnTo>
                    <a:pt x="20" y="105"/>
                  </a:lnTo>
                  <a:lnTo>
                    <a:pt x="20" y="105"/>
                  </a:lnTo>
                  <a:lnTo>
                    <a:pt x="42" y="81"/>
                  </a:lnTo>
                  <a:lnTo>
                    <a:pt x="63" y="54"/>
                  </a:lnTo>
                  <a:lnTo>
                    <a:pt x="82" y="28"/>
                  </a:lnTo>
                  <a:lnTo>
                    <a:pt x="102" y="0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48" y="55"/>
                  </a:lnTo>
                  <a:lnTo>
                    <a:pt x="25" y="82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Freeform 201"/>
            <p:cNvSpPr/>
            <p:nvPr/>
          </p:nvSpPr>
          <p:spPr bwMode="auto">
            <a:xfrm>
              <a:off x="6211888" y="709613"/>
              <a:ext cx="33338" cy="53975"/>
            </a:xfrm>
            <a:custGeom>
              <a:avLst/>
              <a:gdLst>
                <a:gd name="T0" fmla="*/ 21 w 21"/>
                <a:gd name="T1" fmla="*/ 0 h 34"/>
                <a:gd name="T2" fmla="*/ 21 w 21"/>
                <a:gd name="T3" fmla="*/ 0 h 34"/>
                <a:gd name="T4" fmla="*/ 14 w 21"/>
                <a:gd name="T5" fmla="*/ 3 h 34"/>
                <a:gd name="T6" fmla="*/ 11 w 21"/>
                <a:gd name="T7" fmla="*/ 5 h 34"/>
                <a:gd name="T8" fmla="*/ 7 w 21"/>
                <a:gd name="T9" fmla="*/ 9 h 34"/>
                <a:gd name="T10" fmla="*/ 5 w 21"/>
                <a:gd name="T11" fmla="*/ 14 h 34"/>
                <a:gd name="T12" fmla="*/ 2 w 21"/>
                <a:gd name="T13" fmla="*/ 18 h 34"/>
                <a:gd name="T14" fmla="*/ 1 w 21"/>
                <a:gd name="T15" fmla="*/ 23 h 34"/>
                <a:gd name="T16" fmla="*/ 0 w 21"/>
                <a:gd name="T17" fmla="*/ 34 h 34"/>
                <a:gd name="T18" fmla="*/ 0 w 21"/>
                <a:gd name="T19" fmla="*/ 34 h 34"/>
                <a:gd name="T20" fmla="*/ 6 w 21"/>
                <a:gd name="T21" fmla="*/ 30 h 34"/>
                <a:gd name="T22" fmla="*/ 13 w 21"/>
                <a:gd name="T23" fmla="*/ 25 h 34"/>
                <a:gd name="T24" fmla="*/ 13 w 21"/>
                <a:gd name="T25" fmla="*/ 25 h 34"/>
                <a:gd name="T26" fmla="*/ 17 w 21"/>
                <a:gd name="T27" fmla="*/ 12 h 34"/>
                <a:gd name="T28" fmla="*/ 21 w 21"/>
                <a:gd name="T29" fmla="*/ 0 h 34"/>
                <a:gd name="T30" fmla="*/ 21 w 21"/>
                <a:gd name="T3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34">
                  <a:moveTo>
                    <a:pt x="21" y="0"/>
                  </a:moveTo>
                  <a:lnTo>
                    <a:pt x="21" y="0"/>
                  </a:lnTo>
                  <a:lnTo>
                    <a:pt x="14" y="3"/>
                  </a:lnTo>
                  <a:lnTo>
                    <a:pt x="11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6" y="30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7" y="1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Freeform 202"/>
            <p:cNvSpPr/>
            <p:nvPr/>
          </p:nvSpPr>
          <p:spPr bwMode="auto">
            <a:xfrm>
              <a:off x="5948363" y="633413"/>
              <a:ext cx="146050" cy="168275"/>
            </a:xfrm>
            <a:custGeom>
              <a:avLst/>
              <a:gdLst>
                <a:gd name="T0" fmla="*/ 92 w 92"/>
                <a:gd name="T1" fmla="*/ 0 h 106"/>
                <a:gd name="T2" fmla="*/ 92 w 92"/>
                <a:gd name="T3" fmla="*/ 0 h 106"/>
                <a:gd name="T4" fmla="*/ 70 w 92"/>
                <a:gd name="T5" fmla="*/ 3 h 106"/>
                <a:gd name="T6" fmla="*/ 69 w 92"/>
                <a:gd name="T7" fmla="*/ 4 h 106"/>
                <a:gd name="T8" fmla="*/ 69 w 92"/>
                <a:gd name="T9" fmla="*/ 4 h 106"/>
                <a:gd name="T10" fmla="*/ 49 w 92"/>
                <a:gd name="T11" fmla="*/ 29 h 106"/>
                <a:gd name="T12" fmla="*/ 32 w 92"/>
                <a:gd name="T13" fmla="*/ 53 h 106"/>
                <a:gd name="T14" fmla="*/ 15 w 92"/>
                <a:gd name="T15" fmla="*/ 79 h 106"/>
                <a:gd name="T16" fmla="*/ 0 w 92"/>
                <a:gd name="T17" fmla="*/ 106 h 106"/>
                <a:gd name="T18" fmla="*/ 16 w 92"/>
                <a:gd name="T19" fmla="*/ 103 h 106"/>
                <a:gd name="T20" fmla="*/ 16 w 92"/>
                <a:gd name="T21" fmla="*/ 103 h 106"/>
                <a:gd name="T22" fmla="*/ 38 w 92"/>
                <a:gd name="T23" fmla="*/ 79 h 106"/>
                <a:gd name="T24" fmla="*/ 60 w 92"/>
                <a:gd name="T25" fmla="*/ 54 h 106"/>
                <a:gd name="T26" fmla="*/ 69 w 92"/>
                <a:gd name="T27" fmla="*/ 42 h 106"/>
                <a:gd name="T28" fmla="*/ 78 w 92"/>
                <a:gd name="T29" fmla="*/ 29 h 106"/>
                <a:gd name="T30" fmla="*/ 86 w 92"/>
                <a:gd name="T31" fmla="*/ 15 h 106"/>
                <a:gd name="T32" fmla="*/ 92 w 92"/>
                <a:gd name="T33" fmla="*/ 0 h 106"/>
                <a:gd name="T34" fmla="*/ 92 w 92"/>
                <a:gd name="T3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05">
                  <a:moveTo>
                    <a:pt x="92" y="0"/>
                  </a:moveTo>
                  <a:lnTo>
                    <a:pt x="92" y="0"/>
                  </a:lnTo>
                  <a:lnTo>
                    <a:pt x="70" y="3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49" y="29"/>
                  </a:lnTo>
                  <a:lnTo>
                    <a:pt x="32" y="53"/>
                  </a:lnTo>
                  <a:lnTo>
                    <a:pt x="15" y="79"/>
                  </a:lnTo>
                  <a:lnTo>
                    <a:pt x="0" y="106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8" y="79"/>
                  </a:lnTo>
                  <a:lnTo>
                    <a:pt x="60" y="54"/>
                  </a:lnTo>
                  <a:lnTo>
                    <a:pt x="69" y="42"/>
                  </a:lnTo>
                  <a:lnTo>
                    <a:pt x="78" y="29"/>
                  </a:lnTo>
                  <a:lnTo>
                    <a:pt x="86" y="15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BC1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Freeform 203"/>
            <p:cNvSpPr/>
            <p:nvPr/>
          </p:nvSpPr>
          <p:spPr bwMode="auto">
            <a:xfrm>
              <a:off x="2265363" y="1303338"/>
              <a:ext cx="339725" cy="385763"/>
            </a:xfrm>
            <a:custGeom>
              <a:avLst/>
              <a:gdLst>
                <a:gd name="T0" fmla="*/ 214 w 214"/>
                <a:gd name="T1" fmla="*/ 0 h 243"/>
                <a:gd name="T2" fmla="*/ 197 w 214"/>
                <a:gd name="T3" fmla="*/ 3 h 243"/>
                <a:gd name="T4" fmla="*/ 197 w 214"/>
                <a:gd name="T5" fmla="*/ 3 h 243"/>
                <a:gd name="T6" fmla="*/ 180 w 214"/>
                <a:gd name="T7" fmla="*/ 23 h 243"/>
                <a:gd name="T8" fmla="*/ 162 w 214"/>
                <a:gd name="T9" fmla="*/ 43 h 243"/>
                <a:gd name="T10" fmla="*/ 162 w 214"/>
                <a:gd name="T11" fmla="*/ 43 h 243"/>
                <a:gd name="T12" fmla="*/ 140 w 214"/>
                <a:gd name="T13" fmla="*/ 65 h 243"/>
                <a:gd name="T14" fmla="*/ 119 w 214"/>
                <a:gd name="T15" fmla="*/ 88 h 243"/>
                <a:gd name="T16" fmla="*/ 78 w 214"/>
                <a:gd name="T17" fmla="*/ 134 h 243"/>
                <a:gd name="T18" fmla="*/ 39 w 214"/>
                <a:gd name="T19" fmla="*/ 182 h 243"/>
                <a:gd name="T20" fmla="*/ 0 w 214"/>
                <a:gd name="T21" fmla="*/ 230 h 243"/>
                <a:gd name="T22" fmla="*/ 0 w 214"/>
                <a:gd name="T23" fmla="*/ 230 h 243"/>
                <a:gd name="T24" fmla="*/ 2 w 214"/>
                <a:gd name="T25" fmla="*/ 243 h 243"/>
                <a:gd name="T26" fmla="*/ 2 w 214"/>
                <a:gd name="T27" fmla="*/ 243 h 243"/>
                <a:gd name="T28" fmla="*/ 44 w 214"/>
                <a:gd name="T29" fmla="*/ 192 h 243"/>
                <a:gd name="T30" fmla="*/ 86 w 214"/>
                <a:gd name="T31" fmla="*/ 142 h 243"/>
                <a:gd name="T32" fmla="*/ 129 w 214"/>
                <a:gd name="T33" fmla="*/ 92 h 243"/>
                <a:gd name="T34" fmla="*/ 151 w 214"/>
                <a:gd name="T35" fmla="*/ 67 h 243"/>
                <a:gd name="T36" fmla="*/ 174 w 214"/>
                <a:gd name="T37" fmla="*/ 44 h 243"/>
                <a:gd name="T38" fmla="*/ 174 w 214"/>
                <a:gd name="T39" fmla="*/ 44 h 243"/>
                <a:gd name="T40" fmla="*/ 195 w 214"/>
                <a:gd name="T41" fmla="*/ 23 h 243"/>
                <a:gd name="T42" fmla="*/ 214 w 214"/>
                <a:gd name="T43" fmla="*/ 0 h 243"/>
                <a:gd name="T44" fmla="*/ 214 w 214"/>
                <a:gd name="T4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43">
                  <a:moveTo>
                    <a:pt x="214" y="0"/>
                  </a:moveTo>
                  <a:lnTo>
                    <a:pt x="197" y="3"/>
                  </a:lnTo>
                  <a:lnTo>
                    <a:pt x="197" y="3"/>
                  </a:lnTo>
                  <a:lnTo>
                    <a:pt x="180" y="23"/>
                  </a:lnTo>
                  <a:lnTo>
                    <a:pt x="162" y="43"/>
                  </a:lnTo>
                  <a:lnTo>
                    <a:pt x="162" y="43"/>
                  </a:lnTo>
                  <a:lnTo>
                    <a:pt x="140" y="65"/>
                  </a:lnTo>
                  <a:lnTo>
                    <a:pt x="119" y="88"/>
                  </a:lnTo>
                  <a:lnTo>
                    <a:pt x="78" y="134"/>
                  </a:lnTo>
                  <a:lnTo>
                    <a:pt x="39" y="182"/>
                  </a:lnTo>
                  <a:lnTo>
                    <a:pt x="0" y="230"/>
                  </a:lnTo>
                  <a:lnTo>
                    <a:pt x="0" y="230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44" y="192"/>
                  </a:lnTo>
                  <a:lnTo>
                    <a:pt x="86" y="142"/>
                  </a:lnTo>
                  <a:lnTo>
                    <a:pt x="129" y="92"/>
                  </a:lnTo>
                  <a:lnTo>
                    <a:pt x="151" y="67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95" y="23"/>
                  </a:lnTo>
                  <a:lnTo>
                    <a:pt x="214" y="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Freeform 204"/>
            <p:cNvSpPr/>
            <p:nvPr/>
          </p:nvSpPr>
          <p:spPr bwMode="auto">
            <a:xfrm>
              <a:off x="2279651" y="1597025"/>
              <a:ext cx="127000" cy="168275"/>
            </a:xfrm>
            <a:custGeom>
              <a:avLst/>
              <a:gdLst>
                <a:gd name="T0" fmla="*/ 80 w 80"/>
                <a:gd name="T1" fmla="*/ 0 h 106"/>
                <a:gd name="T2" fmla="*/ 80 w 80"/>
                <a:gd name="T3" fmla="*/ 0 h 106"/>
                <a:gd name="T4" fmla="*/ 41 w 80"/>
                <a:gd name="T5" fmla="*/ 49 h 106"/>
                <a:gd name="T6" fmla="*/ 22 w 80"/>
                <a:gd name="T7" fmla="*/ 72 h 106"/>
                <a:gd name="T8" fmla="*/ 0 w 80"/>
                <a:gd name="T9" fmla="*/ 95 h 106"/>
                <a:gd name="T10" fmla="*/ 2 w 80"/>
                <a:gd name="T11" fmla="*/ 106 h 106"/>
                <a:gd name="T12" fmla="*/ 2 w 80"/>
                <a:gd name="T13" fmla="*/ 106 h 106"/>
                <a:gd name="T14" fmla="*/ 22 w 80"/>
                <a:gd name="T15" fmla="*/ 85 h 106"/>
                <a:gd name="T16" fmla="*/ 41 w 80"/>
                <a:gd name="T17" fmla="*/ 63 h 106"/>
                <a:gd name="T18" fmla="*/ 78 w 80"/>
                <a:gd name="T19" fmla="*/ 18 h 106"/>
                <a:gd name="T20" fmla="*/ 78 w 80"/>
                <a:gd name="T21" fmla="*/ 18 h 106"/>
                <a:gd name="T22" fmla="*/ 79 w 80"/>
                <a:gd name="T23" fmla="*/ 9 h 106"/>
                <a:gd name="T24" fmla="*/ 80 w 80"/>
                <a:gd name="T25" fmla="*/ 0 h 106"/>
                <a:gd name="T26" fmla="*/ 80 w 80"/>
                <a:gd name="T2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80" y="0"/>
                  </a:lnTo>
                  <a:lnTo>
                    <a:pt x="41" y="49"/>
                  </a:lnTo>
                  <a:lnTo>
                    <a:pt x="22" y="72"/>
                  </a:lnTo>
                  <a:lnTo>
                    <a:pt x="0" y="95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22" y="85"/>
                  </a:lnTo>
                  <a:lnTo>
                    <a:pt x="41" y="63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9" y="9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Freeform 206"/>
            <p:cNvSpPr/>
            <p:nvPr/>
          </p:nvSpPr>
          <p:spPr bwMode="auto">
            <a:xfrm>
              <a:off x="2500313" y="1295400"/>
              <a:ext cx="152400" cy="180975"/>
            </a:xfrm>
            <a:custGeom>
              <a:avLst/>
              <a:gdLst>
                <a:gd name="T0" fmla="*/ 16 w 96"/>
                <a:gd name="T1" fmla="*/ 105 h 114"/>
                <a:gd name="T2" fmla="*/ 16 w 96"/>
                <a:gd name="T3" fmla="*/ 105 h 114"/>
                <a:gd name="T4" fmla="*/ 55 w 96"/>
                <a:gd name="T5" fmla="*/ 52 h 114"/>
                <a:gd name="T6" fmla="*/ 96 w 96"/>
                <a:gd name="T7" fmla="*/ 0 h 114"/>
                <a:gd name="T8" fmla="*/ 81 w 96"/>
                <a:gd name="T9" fmla="*/ 2 h 114"/>
                <a:gd name="T10" fmla="*/ 81 w 96"/>
                <a:gd name="T11" fmla="*/ 2 h 114"/>
                <a:gd name="T12" fmla="*/ 41 w 96"/>
                <a:gd name="T13" fmla="*/ 57 h 114"/>
                <a:gd name="T14" fmla="*/ 0 w 96"/>
                <a:gd name="T15" fmla="*/ 114 h 114"/>
                <a:gd name="T16" fmla="*/ 0 w 96"/>
                <a:gd name="T17" fmla="*/ 114 h 114"/>
                <a:gd name="T18" fmla="*/ 8 w 96"/>
                <a:gd name="T19" fmla="*/ 109 h 114"/>
                <a:gd name="T20" fmla="*/ 16 w 96"/>
                <a:gd name="T21" fmla="*/ 105 h 114"/>
                <a:gd name="T22" fmla="*/ 16 w 96"/>
                <a:gd name="T23" fmla="*/ 10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114">
                  <a:moveTo>
                    <a:pt x="16" y="105"/>
                  </a:moveTo>
                  <a:lnTo>
                    <a:pt x="16" y="105"/>
                  </a:lnTo>
                  <a:lnTo>
                    <a:pt x="55" y="52"/>
                  </a:lnTo>
                  <a:lnTo>
                    <a:pt x="96" y="0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41" y="57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8" y="109"/>
                  </a:lnTo>
                  <a:lnTo>
                    <a:pt x="16" y="105"/>
                  </a:lnTo>
                  <a:lnTo>
                    <a:pt x="16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Freeform 207"/>
            <p:cNvSpPr/>
            <p:nvPr/>
          </p:nvSpPr>
          <p:spPr bwMode="auto">
            <a:xfrm>
              <a:off x="2540001" y="1285875"/>
              <a:ext cx="160338" cy="173038"/>
            </a:xfrm>
            <a:custGeom>
              <a:avLst/>
              <a:gdLst>
                <a:gd name="T0" fmla="*/ 10 w 101"/>
                <a:gd name="T1" fmla="*/ 106 h 109"/>
                <a:gd name="T2" fmla="*/ 14 w 101"/>
                <a:gd name="T3" fmla="*/ 106 h 109"/>
                <a:gd name="T4" fmla="*/ 14 w 101"/>
                <a:gd name="T5" fmla="*/ 106 h 109"/>
                <a:gd name="T6" fmla="*/ 57 w 101"/>
                <a:gd name="T7" fmla="*/ 52 h 109"/>
                <a:gd name="T8" fmla="*/ 78 w 101"/>
                <a:gd name="T9" fmla="*/ 25 h 109"/>
                <a:gd name="T10" fmla="*/ 101 w 101"/>
                <a:gd name="T11" fmla="*/ 0 h 109"/>
                <a:gd name="T12" fmla="*/ 86 w 101"/>
                <a:gd name="T13" fmla="*/ 3 h 109"/>
                <a:gd name="T14" fmla="*/ 86 w 101"/>
                <a:gd name="T15" fmla="*/ 3 h 109"/>
                <a:gd name="T16" fmla="*/ 63 w 101"/>
                <a:gd name="T17" fmla="*/ 29 h 109"/>
                <a:gd name="T18" fmla="*/ 41 w 101"/>
                <a:gd name="T19" fmla="*/ 55 h 109"/>
                <a:gd name="T20" fmla="*/ 0 w 101"/>
                <a:gd name="T21" fmla="*/ 109 h 109"/>
                <a:gd name="T22" fmla="*/ 0 w 101"/>
                <a:gd name="T23" fmla="*/ 109 h 109"/>
                <a:gd name="T24" fmla="*/ 10 w 101"/>
                <a:gd name="T25" fmla="*/ 106 h 109"/>
                <a:gd name="T26" fmla="*/ 10 w 101"/>
                <a:gd name="T27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109">
                  <a:moveTo>
                    <a:pt x="10" y="106"/>
                  </a:moveTo>
                  <a:lnTo>
                    <a:pt x="14" y="106"/>
                  </a:lnTo>
                  <a:lnTo>
                    <a:pt x="14" y="106"/>
                  </a:lnTo>
                  <a:lnTo>
                    <a:pt x="57" y="52"/>
                  </a:lnTo>
                  <a:lnTo>
                    <a:pt x="78" y="25"/>
                  </a:lnTo>
                  <a:lnTo>
                    <a:pt x="101" y="0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63" y="29"/>
                  </a:lnTo>
                  <a:lnTo>
                    <a:pt x="41" y="5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10" y="106"/>
                  </a:lnTo>
                  <a:lnTo>
                    <a:pt x="1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208"/>
            <p:cNvSpPr/>
            <p:nvPr/>
          </p:nvSpPr>
          <p:spPr bwMode="auto">
            <a:xfrm>
              <a:off x="2284413" y="1765300"/>
              <a:ext cx="15875" cy="31750"/>
            </a:xfrm>
            <a:custGeom>
              <a:avLst/>
              <a:gdLst>
                <a:gd name="T0" fmla="*/ 8 w 10"/>
                <a:gd name="T1" fmla="*/ 14 h 20"/>
                <a:gd name="T2" fmla="*/ 8 w 10"/>
                <a:gd name="T3" fmla="*/ 14 h 20"/>
                <a:gd name="T4" fmla="*/ 9 w 10"/>
                <a:gd name="T5" fmla="*/ 8 h 20"/>
                <a:gd name="T6" fmla="*/ 9 w 10"/>
                <a:gd name="T7" fmla="*/ 8 h 20"/>
                <a:gd name="T8" fmla="*/ 10 w 10"/>
                <a:gd name="T9" fmla="*/ 6 h 20"/>
                <a:gd name="T10" fmla="*/ 10 w 10"/>
                <a:gd name="T11" fmla="*/ 4 h 20"/>
                <a:gd name="T12" fmla="*/ 8 w 10"/>
                <a:gd name="T13" fmla="*/ 1 h 20"/>
                <a:gd name="T14" fmla="*/ 4 w 10"/>
                <a:gd name="T15" fmla="*/ 0 h 20"/>
                <a:gd name="T16" fmla="*/ 3 w 10"/>
                <a:gd name="T17" fmla="*/ 0 h 20"/>
                <a:gd name="T18" fmla="*/ 1 w 10"/>
                <a:gd name="T19" fmla="*/ 3 h 20"/>
                <a:gd name="T20" fmla="*/ 1 w 10"/>
                <a:gd name="T21" fmla="*/ 3 h 20"/>
                <a:gd name="T22" fmla="*/ 0 w 10"/>
                <a:gd name="T23" fmla="*/ 4 h 20"/>
                <a:gd name="T24" fmla="*/ 3 w 10"/>
                <a:gd name="T25" fmla="*/ 20 h 20"/>
                <a:gd name="T26" fmla="*/ 3 w 10"/>
                <a:gd name="T27" fmla="*/ 20 h 20"/>
                <a:gd name="T28" fmla="*/ 5 w 10"/>
                <a:gd name="T29" fmla="*/ 19 h 20"/>
                <a:gd name="T30" fmla="*/ 5 w 10"/>
                <a:gd name="T31" fmla="*/ 19 h 20"/>
                <a:gd name="T32" fmla="*/ 8 w 10"/>
                <a:gd name="T33" fmla="*/ 14 h 20"/>
                <a:gd name="T34" fmla="*/ 8 w 10"/>
                <a:gd name="T3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20">
                  <a:moveTo>
                    <a:pt x="8" y="14"/>
                  </a:moveTo>
                  <a:lnTo>
                    <a:pt x="8" y="14"/>
                  </a:lnTo>
                  <a:lnTo>
                    <a:pt x="9" y="8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8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8" y="14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209"/>
            <p:cNvSpPr/>
            <p:nvPr/>
          </p:nvSpPr>
          <p:spPr bwMode="auto">
            <a:xfrm>
              <a:off x="2633663" y="1268413"/>
              <a:ext cx="161925" cy="173038"/>
            </a:xfrm>
            <a:custGeom>
              <a:avLst/>
              <a:gdLst>
                <a:gd name="T0" fmla="*/ 14 w 102"/>
                <a:gd name="T1" fmla="*/ 105 h 109"/>
                <a:gd name="T2" fmla="*/ 14 w 102"/>
                <a:gd name="T3" fmla="*/ 105 h 109"/>
                <a:gd name="T4" fmla="*/ 58 w 102"/>
                <a:gd name="T5" fmla="*/ 52 h 109"/>
                <a:gd name="T6" fmla="*/ 102 w 102"/>
                <a:gd name="T7" fmla="*/ 0 h 109"/>
                <a:gd name="T8" fmla="*/ 88 w 102"/>
                <a:gd name="T9" fmla="*/ 2 h 109"/>
                <a:gd name="T10" fmla="*/ 88 w 102"/>
                <a:gd name="T11" fmla="*/ 2 h 109"/>
                <a:gd name="T12" fmla="*/ 0 w 102"/>
                <a:gd name="T13" fmla="*/ 109 h 109"/>
                <a:gd name="T14" fmla="*/ 14 w 102"/>
                <a:gd name="T15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09">
                  <a:moveTo>
                    <a:pt x="14" y="105"/>
                  </a:moveTo>
                  <a:lnTo>
                    <a:pt x="14" y="105"/>
                  </a:lnTo>
                  <a:lnTo>
                    <a:pt x="58" y="52"/>
                  </a:lnTo>
                  <a:lnTo>
                    <a:pt x="102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0" y="109"/>
                  </a:lnTo>
                  <a:lnTo>
                    <a:pt x="14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Freeform 210"/>
            <p:cNvSpPr/>
            <p:nvPr/>
          </p:nvSpPr>
          <p:spPr bwMode="auto">
            <a:xfrm>
              <a:off x="2305051" y="1727200"/>
              <a:ext cx="119063" cy="180975"/>
            </a:xfrm>
            <a:custGeom>
              <a:avLst/>
              <a:gdLst>
                <a:gd name="T0" fmla="*/ 7 w 75"/>
                <a:gd name="T1" fmla="*/ 106 h 114"/>
                <a:gd name="T2" fmla="*/ 7 w 75"/>
                <a:gd name="T3" fmla="*/ 106 h 114"/>
                <a:gd name="T4" fmla="*/ 6 w 75"/>
                <a:gd name="T5" fmla="*/ 108 h 114"/>
                <a:gd name="T6" fmla="*/ 6 w 75"/>
                <a:gd name="T7" fmla="*/ 110 h 114"/>
                <a:gd name="T8" fmla="*/ 8 w 75"/>
                <a:gd name="T9" fmla="*/ 112 h 114"/>
                <a:gd name="T10" fmla="*/ 12 w 75"/>
                <a:gd name="T11" fmla="*/ 114 h 114"/>
                <a:gd name="T12" fmla="*/ 13 w 75"/>
                <a:gd name="T13" fmla="*/ 112 h 114"/>
                <a:gd name="T14" fmla="*/ 14 w 75"/>
                <a:gd name="T15" fmla="*/ 111 h 114"/>
                <a:gd name="T16" fmla="*/ 14 w 75"/>
                <a:gd name="T17" fmla="*/ 111 h 114"/>
                <a:gd name="T18" fmla="*/ 29 w 75"/>
                <a:gd name="T19" fmla="*/ 89 h 114"/>
                <a:gd name="T20" fmla="*/ 44 w 75"/>
                <a:gd name="T21" fmla="*/ 66 h 114"/>
                <a:gd name="T22" fmla="*/ 75 w 75"/>
                <a:gd name="T23" fmla="*/ 23 h 114"/>
                <a:gd name="T24" fmla="*/ 71 w 75"/>
                <a:gd name="T25" fmla="*/ 0 h 114"/>
                <a:gd name="T26" fmla="*/ 71 w 75"/>
                <a:gd name="T27" fmla="*/ 0 h 114"/>
                <a:gd name="T28" fmla="*/ 35 w 75"/>
                <a:gd name="T29" fmla="*/ 45 h 114"/>
                <a:gd name="T30" fmla="*/ 0 w 75"/>
                <a:gd name="T31" fmla="*/ 90 h 114"/>
                <a:gd name="T32" fmla="*/ 2 w 75"/>
                <a:gd name="T33" fmla="*/ 103 h 114"/>
                <a:gd name="T34" fmla="*/ 2 w 75"/>
                <a:gd name="T35" fmla="*/ 103 h 114"/>
                <a:gd name="T36" fmla="*/ 41 w 75"/>
                <a:gd name="T37" fmla="*/ 52 h 114"/>
                <a:gd name="T38" fmla="*/ 41 w 75"/>
                <a:gd name="T39" fmla="*/ 52 h 114"/>
                <a:gd name="T40" fmla="*/ 24 w 75"/>
                <a:gd name="T41" fmla="*/ 79 h 114"/>
                <a:gd name="T42" fmla="*/ 7 w 75"/>
                <a:gd name="T43" fmla="*/ 106 h 114"/>
                <a:gd name="T44" fmla="*/ 7 w 75"/>
                <a:gd name="T45" fmla="*/ 10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14">
                  <a:moveTo>
                    <a:pt x="7" y="106"/>
                  </a:moveTo>
                  <a:lnTo>
                    <a:pt x="7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29" y="89"/>
                  </a:lnTo>
                  <a:lnTo>
                    <a:pt x="44" y="66"/>
                  </a:lnTo>
                  <a:lnTo>
                    <a:pt x="75" y="23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35" y="45"/>
                  </a:lnTo>
                  <a:lnTo>
                    <a:pt x="0" y="90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24" y="79"/>
                  </a:lnTo>
                  <a:lnTo>
                    <a:pt x="7" y="106"/>
                  </a:lnTo>
                  <a:lnTo>
                    <a:pt x="7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211"/>
            <p:cNvSpPr/>
            <p:nvPr/>
          </p:nvSpPr>
          <p:spPr bwMode="auto">
            <a:xfrm>
              <a:off x="2687638" y="1255713"/>
              <a:ext cx="166688" cy="173038"/>
            </a:xfrm>
            <a:custGeom>
              <a:avLst/>
              <a:gdLst>
                <a:gd name="T0" fmla="*/ 15 w 105"/>
                <a:gd name="T1" fmla="*/ 107 h 109"/>
                <a:gd name="T2" fmla="*/ 15 w 105"/>
                <a:gd name="T3" fmla="*/ 107 h 109"/>
                <a:gd name="T4" fmla="*/ 105 w 105"/>
                <a:gd name="T5" fmla="*/ 0 h 109"/>
                <a:gd name="T6" fmla="*/ 89 w 105"/>
                <a:gd name="T7" fmla="*/ 3 h 109"/>
                <a:gd name="T8" fmla="*/ 89 w 105"/>
                <a:gd name="T9" fmla="*/ 3 h 109"/>
                <a:gd name="T10" fmla="*/ 0 w 105"/>
                <a:gd name="T11" fmla="*/ 109 h 109"/>
                <a:gd name="T12" fmla="*/ 15 w 105"/>
                <a:gd name="T13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9">
                  <a:moveTo>
                    <a:pt x="15" y="107"/>
                  </a:moveTo>
                  <a:lnTo>
                    <a:pt x="15" y="107"/>
                  </a:lnTo>
                  <a:lnTo>
                    <a:pt x="105" y="0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0" y="109"/>
                  </a:lnTo>
                  <a:lnTo>
                    <a:pt x="15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212"/>
            <p:cNvSpPr/>
            <p:nvPr/>
          </p:nvSpPr>
          <p:spPr bwMode="auto">
            <a:xfrm>
              <a:off x="2936876" y="1201738"/>
              <a:ext cx="198438" cy="180975"/>
            </a:xfrm>
            <a:custGeom>
              <a:avLst/>
              <a:gdLst>
                <a:gd name="T0" fmla="*/ 0 w 125"/>
                <a:gd name="T1" fmla="*/ 114 h 114"/>
                <a:gd name="T2" fmla="*/ 16 w 125"/>
                <a:gd name="T3" fmla="*/ 110 h 114"/>
                <a:gd name="T4" fmla="*/ 16 w 125"/>
                <a:gd name="T5" fmla="*/ 110 h 114"/>
                <a:gd name="T6" fmla="*/ 98 w 125"/>
                <a:gd name="T7" fmla="*/ 28 h 114"/>
                <a:gd name="T8" fmla="*/ 98 w 125"/>
                <a:gd name="T9" fmla="*/ 28 h 114"/>
                <a:gd name="T10" fmla="*/ 125 w 125"/>
                <a:gd name="T11" fmla="*/ 0 h 114"/>
                <a:gd name="T12" fmla="*/ 107 w 125"/>
                <a:gd name="T13" fmla="*/ 4 h 114"/>
                <a:gd name="T14" fmla="*/ 107 w 125"/>
                <a:gd name="T15" fmla="*/ 4 h 114"/>
                <a:gd name="T16" fmla="*/ 103 w 125"/>
                <a:gd name="T17" fmla="*/ 9 h 114"/>
                <a:gd name="T18" fmla="*/ 103 w 125"/>
                <a:gd name="T19" fmla="*/ 9 h 114"/>
                <a:gd name="T20" fmla="*/ 0 w 125"/>
                <a:gd name="T21" fmla="*/ 114 h 114"/>
                <a:gd name="T22" fmla="*/ 0 w 125"/>
                <a:gd name="T2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" h="114">
                  <a:moveTo>
                    <a:pt x="0" y="114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8" y="28"/>
                  </a:lnTo>
                  <a:lnTo>
                    <a:pt x="98" y="28"/>
                  </a:lnTo>
                  <a:lnTo>
                    <a:pt x="125" y="0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0" y="114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213"/>
            <p:cNvSpPr/>
            <p:nvPr/>
          </p:nvSpPr>
          <p:spPr bwMode="auto">
            <a:xfrm>
              <a:off x="2855913" y="1222375"/>
              <a:ext cx="163513" cy="174625"/>
            </a:xfrm>
            <a:custGeom>
              <a:avLst/>
              <a:gdLst>
                <a:gd name="T0" fmla="*/ 0 w 103"/>
                <a:gd name="T1" fmla="*/ 110 h 110"/>
                <a:gd name="T2" fmla="*/ 15 w 103"/>
                <a:gd name="T3" fmla="*/ 107 h 110"/>
                <a:gd name="T4" fmla="*/ 15 w 103"/>
                <a:gd name="T5" fmla="*/ 107 h 110"/>
                <a:gd name="T6" fmla="*/ 90 w 103"/>
                <a:gd name="T7" fmla="*/ 18 h 110"/>
                <a:gd name="T8" fmla="*/ 90 w 103"/>
                <a:gd name="T9" fmla="*/ 18 h 110"/>
                <a:gd name="T10" fmla="*/ 103 w 103"/>
                <a:gd name="T11" fmla="*/ 0 h 110"/>
                <a:gd name="T12" fmla="*/ 89 w 103"/>
                <a:gd name="T13" fmla="*/ 4 h 110"/>
                <a:gd name="T14" fmla="*/ 89 w 103"/>
                <a:gd name="T15" fmla="*/ 4 h 110"/>
                <a:gd name="T16" fmla="*/ 75 w 103"/>
                <a:gd name="T17" fmla="*/ 19 h 110"/>
                <a:gd name="T18" fmla="*/ 75 w 103"/>
                <a:gd name="T19" fmla="*/ 19 h 110"/>
                <a:gd name="T20" fmla="*/ 0 w 103"/>
                <a:gd name="T21" fmla="*/ 110 h 110"/>
                <a:gd name="T22" fmla="*/ 0 w 103"/>
                <a:gd name="T2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110">
                  <a:moveTo>
                    <a:pt x="0" y="110"/>
                  </a:moveTo>
                  <a:lnTo>
                    <a:pt x="15" y="107"/>
                  </a:lnTo>
                  <a:lnTo>
                    <a:pt x="15" y="107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103" y="0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75" y="19"/>
                  </a:lnTo>
                  <a:lnTo>
                    <a:pt x="75" y="19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214"/>
            <p:cNvSpPr/>
            <p:nvPr/>
          </p:nvSpPr>
          <p:spPr bwMode="auto">
            <a:xfrm>
              <a:off x="2349501" y="1965325"/>
              <a:ext cx="117475" cy="163513"/>
            </a:xfrm>
            <a:custGeom>
              <a:avLst/>
              <a:gdLst>
                <a:gd name="T0" fmla="*/ 72 w 74"/>
                <a:gd name="T1" fmla="*/ 0 h 103"/>
                <a:gd name="T2" fmla="*/ 72 w 74"/>
                <a:gd name="T3" fmla="*/ 0 h 103"/>
                <a:gd name="T4" fmla="*/ 36 w 74"/>
                <a:gd name="T5" fmla="*/ 46 h 103"/>
                <a:gd name="T6" fmla="*/ 0 w 74"/>
                <a:gd name="T7" fmla="*/ 91 h 103"/>
                <a:gd name="T8" fmla="*/ 2 w 74"/>
                <a:gd name="T9" fmla="*/ 103 h 103"/>
                <a:gd name="T10" fmla="*/ 2 w 74"/>
                <a:gd name="T11" fmla="*/ 103 h 103"/>
                <a:gd name="T12" fmla="*/ 39 w 74"/>
                <a:gd name="T13" fmla="*/ 58 h 103"/>
                <a:gd name="T14" fmla="*/ 74 w 74"/>
                <a:gd name="T15" fmla="*/ 13 h 103"/>
                <a:gd name="T16" fmla="*/ 72 w 74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72" y="0"/>
                  </a:moveTo>
                  <a:lnTo>
                    <a:pt x="72" y="0"/>
                  </a:lnTo>
                  <a:lnTo>
                    <a:pt x="36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8"/>
                  </a:lnTo>
                  <a:lnTo>
                    <a:pt x="74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Freeform 215"/>
            <p:cNvSpPr/>
            <p:nvPr/>
          </p:nvSpPr>
          <p:spPr bwMode="auto">
            <a:xfrm>
              <a:off x="2343151" y="1919288"/>
              <a:ext cx="114300" cy="179388"/>
            </a:xfrm>
            <a:custGeom>
              <a:avLst/>
              <a:gdLst>
                <a:gd name="T0" fmla="*/ 72 w 72"/>
                <a:gd name="T1" fmla="*/ 14 h 113"/>
                <a:gd name="T2" fmla="*/ 70 w 72"/>
                <a:gd name="T3" fmla="*/ 0 h 113"/>
                <a:gd name="T4" fmla="*/ 70 w 72"/>
                <a:gd name="T5" fmla="*/ 0 h 113"/>
                <a:gd name="T6" fmla="*/ 34 w 72"/>
                <a:gd name="T7" fmla="*/ 49 h 113"/>
                <a:gd name="T8" fmla="*/ 0 w 72"/>
                <a:gd name="T9" fmla="*/ 99 h 113"/>
                <a:gd name="T10" fmla="*/ 2 w 72"/>
                <a:gd name="T11" fmla="*/ 113 h 113"/>
                <a:gd name="T12" fmla="*/ 2 w 72"/>
                <a:gd name="T13" fmla="*/ 113 h 113"/>
                <a:gd name="T14" fmla="*/ 37 w 72"/>
                <a:gd name="T15" fmla="*/ 63 h 113"/>
                <a:gd name="T16" fmla="*/ 72 w 72"/>
                <a:gd name="T17" fmla="*/ 14 h 113"/>
                <a:gd name="T18" fmla="*/ 72 w 72"/>
                <a:gd name="T19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3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49"/>
                  </a:lnTo>
                  <a:lnTo>
                    <a:pt x="0" y="99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37" y="63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Freeform 216"/>
            <p:cNvSpPr>
              <a:spLocks noEditPoints="1"/>
            </p:cNvSpPr>
            <p:nvPr/>
          </p:nvSpPr>
          <p:spPr bwMode="auto">
            <a:xfrm>
              <a:off x="2397126" y="2203450"/>
              <a:ext cx="119063" cy="176213"/>
            </a:xfrm>
            <a:custGeom>
              <a:avLst/>
              <a:gdLst>
                <a:gd name="T0" fmla="*/ 70 w 75"/>
                <a:gd name="T1" fmla="*/ 0 h 111"/>
                <a:gd name="T2" fmla="*/ 70 w 75"/>
                <a:gd name="T3" fmla="*/ 0 h 111"/>
                <a:gd name="T4" fmla="*/ 52 w 75"/>
                <a:gd name="T5" fmla="*/ 23 h 111"/>
                <a:gd name="T6" fmla="*/ 33 w 75"/>
                <a:gd name="T7" fmla="*/ 46 h 111"/>
                <a:gd name="T8" fmla="*/ 16 w 75"/>
                <a:gd name="T9" fmla="*/ 71 h 111"/>
                <a:gd name="T10" fmla="*/ 0 w 75"/>
                <a:gd name="T11" fmla="*/ 95 h 111"/>
                <a:gd name="T12" fmla="*/ 3 w 75"/>
                <a:gd name="T13" fmla="*/ 111 h 111"/>
                <a:gd name="T14" fmla="*/ 3 w 75"/>
                <a:gd name="T15" fmla="*/ 111 h 111"/>
                <a:gd name="T16" fmla="*/ 22 w 75"/>
                <a:gd name="T17" fmla="*/ 91 h 111"/>
                <a:gd name="T18" fmla="*/ 41 w 75"/>
                <a:gd name="T19" fmla="*/ 68 h 111"/>
                <a:gd name="T20" fmla="*/ 59 w 75"/>
                <a:gd name="T21" fmla="*/ 46 h 111"/>
                <a:gd name="T22" fmla="*/ 75 w 75"/>
                <a:gd name="T23" fmla="*/ 24 h 111"/>
                <a:gd name="T24" fmla="*/ 70 w 75"/>
                <a:gd name="T25" fmla="*/ 0 h 111"/>
                <a:gd name="T26" fmla="*/ 59 w 75"/>
                <a:gd name="T27" fmla="*/ 29 h 111"/>
                <a:gd name="T28" fmla="*/ 59 w 75"/>
                <a:gd name="T29" fmla="*/ 29 h 111"/>
                <a:gd name="T30" fmla="*/ 38 w 75"/>
                <a:gd name="T31" fmla="*/ 57 h 111"/>
                <a:gd name="T32" fmla="*/ 38 w 75"/>
                <a:gd name="T33" fmla="*/ 57 h 111"/>
                <a:gd name="T34" fmla="*/ 59 w 75"/>
                <a:gd name="T35" fmla="*/ 29 h 111"/>
                <a:gd name="T36" fmla="*/ 59 w 75"/>
                <a:gd name="T37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110">
                  <a:moveTo>
                    <a:pt x="70" y="0"/>
                  </a:moveTo>
                  <a:lnTo>
                    <a:pt x="70" y="0"/>
                  </a:lnTo>
                  <a:lnTo>
                    <a:pt x="52" y="23"/>
                  </a:lnTo>
                  <a:lnTo>
                    <a:pt x="33" y="46"/>
                  </a:lnTo>
                  <a:lnTo>
                    <a:pt x="16" y="71"/>
                  </a:lnTo>
                  <a:lnTo>
                    <a:pt x="0" y="95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22" y="91"/>
                  </a:lnTo>
                  <a:lnTo>
                    <a:pt x="41" y="68"/>
                  </a:lnTo>
                  <a:lnTo>
                    <a:pt x="59" y="46"/>
                  </a:lnTo>
                  <a:lnTo>
                    <a:pt x="75" y="24"/>
                  </a:lnTo>
                  <a:lnTo>
                    <a:pt x="70" y="0"/>
                  </a:lnTo>
                  <a:close/>
                  <a:moveTo>
                    <a:pt x="59" y="29"/>
                  </a:moveTo>
                  <a:lnTo>
                    <a:pt x="59" y="29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59" y="29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Freeform 217"/>
            <p:cNvSpPr/>
            <p:nvPr/>
          </p:nvSpPr>
          <p:spPr bwMode="auto">
            <a:xfrm>
              <a:off x="3074988" y="1177925"/>
              <a:ext cx="180975" cy="177800"/>
            </a:xfrm>
            <a:custGeom>
              <a:avLst/>
              <a:gdLst>
                <a:gd name="T0" fmla="*/ 0 w 114"/>
                <a:gd name="T1" fmla="*/ 112 h 112"/>
                <a:gd name="T2" fmla="*/ 16 w 114"/>
                <a:gd name="T3" fmla="*/ 108 h 112"/>
                <a:gd name="T4" fmla="*/ 16 w 114"/>
                <a:gd name="T5" fmla="*/ 108 h 112"/>
                <a:gd name="T6" fmla="*/ 57 w 114"/>
                <a:gd name="T7" fmla="*/ 60 h 112"/>
                <a:gd name="T8" fmla="*/ 100 w 114"/>
                <a:gd name="T9" fmla="*/ 15 h 112"/>
                <a:gd name="T10" fmla="*/ 100 w 114"/>
                <a:gd name="T11" fmla="*/ 15 h 112"/>
                <a:gd name="T12" fmla="*/ 114 w 114"/>
                <a:gd name="T13" fmla="*/ 0 h 112"/>
                <a:gd name="T14" fmla="*/ 98 w 114"/>
                <a:gd name="T15" fmla="*/ 4 h 112"/>
                <a:gd name="T16" fmla="*/ 98 w 114"/>
                <a:gd name="T17" fmla="*/ 4 h 112"/>
                <a:gd name="T18" fmla="*/ 87 w 114"/>
                <a:gd name="T19" fmla="*/ 14 h 112"/>
                <a:gd name="T20" fmla="*/ 87 w 114"/>
                <a:gd name="T21" fmla="*/ 14 h 112"/>
                <a:gd name="T22" fmla="*/ 43 w 114"/>
                <a:gd name="T23" fmla="*/ 62 h 112"/>
                <a:gd name="T24" fmla="*/ 0 w 114"/>
                <a:gd name="T25" fmla="*/ 112 h 112"/>
                <a:gd name="T26" fmla="*/ 0 w 114"/>
                <a:gd name="T2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4" h="112">
                  <a:moveTo>
                    <a:pt x="0" y="112"/>
                  </a:moveTo>
                  <a:lnTo>
                    <a:pt x="16" y="108"/>
                  </a:lnTo>
                  <a:lnTo>
                    <a:pt x="16" y="108"/>
                  </a:lnTo>
                  <a:lnTo>
                    <a:pt x="57" y="60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87" y="14"/>
                  </a:lnTo>
                  <a:lnTo>
                    <a:pt x="87" y="14"/>
                  </a:lnTo>
                  <a:lnTo>
                    <a:pt x="43" y="62"/>
                  </a:lnTo>
                  <a:lnTo>
                    <a:pt x="0" y="112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218"/>
            <p:cNvSpPr/>
            <p:nvPr/>
          </p:nvSpPr>
          <p:spPr bwMode="auto">
            <a:xfrm>
              <a:off x="2406651" y="2290763"/>
              <a:ext cx="123825" cy="144463"/>
            </a:xfrm>
            <a:custGeom>
              <a:avLst/>
              <a:gdLst>
                <a:gd name="T0" fmla="*/ 75 w 78"/>
                <a:gd name="T1" fmla="*/ 0 h 91"/>
                <a:gd name="T2" fmla="*/ 75 w 78"/>
                <a:gd name="T3" fmla="*/ 0 h 91"/>
                <a:gd name="T4" fmla="*/ 37 w 78"/>
                <a:gd name="T5" fmla="*/ 39 h 91"/>
                <a:gd name="T6" fmla="*/ 0 w 78"/>
                <a:gd name="T7" fmla="*/ 78 h 91"/>
                <a:gd name="T8" fmla="*/ 3 w 78"/>
                <a:gd name="T9" fmla="*/ 91 h 91"/>
                <a:gd name="T10" fmla="*/ 3 w 78"/>
                <a:gd name="T11" fmla="*/ 91 h 91"/>
                <a:gd name="T12" fmla="*/ 40 w 78"/>
                <a:gd name="T13" fmla="*/ 50 h 91"/>
                <a:gd name="T14" fmla="*/ 78 w 78"/>
                <a:gd name="T15" fmla="*/ 11 h 91"/>
                <a:gd name="T16" fmla="*/ 75 w 78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91">
                  <a:moveTo>
                    <a:pt x="75" y="0"/>
                  </a:moveTo>
                  <a:lnTo>
                    <a:pt x="75" y="0"/>
                  </a:lnTo>
                  <a:lnTo>
                    <a:pt x="37" y="39"/>
                  </a:lnTo>
                  <a:lnTo>
                    <a:pt x="0" y="78"/>
                  </a:lnTo>
                  <a:lnTo>
                    <a:pt x="3" y="91"/>
                  </a:lnTo>
                  <a:lnTo>
                    <a:pt x="3" y="91"/>
                  </a:lnTo>
                  <a:lnTo>
                    <a:pt x="40" y="50"/>
                  </a:lnTo>
                  <a:lnTo>
                    <a:pt x="78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219"/>
            <p:cNvSpPr/>
            <p:nvPr/>
          </p:nvSpPr>
          <p:spPr bwMode="auto">
            <a:xfrm>
              <a:off x="2382838" y="2128838"/>
              <a:ext cx="115888" cy="176213"/>
            </a:xfrm>
            <a:custGeom>
              <a:avLst/>
              <a:gdLst>
                <a:gd name="T0" fmla="*/ 73 w 73"/>
                <a:gd name="T1" fmla="*/ 13 h 111"/>
                <a:gd name="T2" fmla="*/ 71 w 73"/>
                <a:gd name="T3" fmla="*/ 0 h 111"/>
                <a:gd name="T4" fmla="*/ 71 w 73"/>
                <a:gd name="T5" fmla="*/ 0 h 111"/>
                <a:gd name="T6" fmla="*/ 0 w 73"/>
                <a:gd name="T7" fmla="*/ 97 h 111"/>
                <a:gd name="T8" fmla="*/ 2 w 73"/>
                <a:gd name="T9" fmla="*/ 111 h 111"/>
                <a:gd name="T10" fmla="*/ 2 w 73"/>
                <a:gd name="T11" fmla="*/ 111 h 111"/>
                <a:gd name="T12" fmla="*/ 73 w 73"/>
                <a:gd name="T13" fmla="*/ 13 h 111"/>
                <a:gd name="T14" fmla="*/ 73 w 73"/>
                <a:gd name="T15" fmla="*/ 1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110">
                  <a:moveTo>
                    <a:pt x="73" y="13"/>
                  </a:moveTo>
                  <a:lnTo>
                    <a:pt x="71" y="0"/>
                  </a:lnTo>
                  <a:lnTo>
                    <a:pt x="71" y="0"/>
                  </a:lnTo>
                  <a:lnTo>
                    <a:pt x="0" y="97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73" y="13"/>
                  </a:lnTo>
                  <a:lnTo>
                    <a:pt x="73" y="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220"/>
            <p:cNvSpPr/>
            <p:nvPr/>
          </p:nvSpPr>
          <p:spPr bwMode="auto">
            <a:xfrm>
              <a:off x="2441576" y="2490788"/>
              <a:ext cx="125413" cy="114300"/>
            </a:xfrm>
            <a:custGeom>
              <a:avLst/>
              <a:gdLst>
                <a:gd name="T0" fmla="*/ 78 w 79"/>
                <a:gd name="T1" fmla="*/ 0 h 72"/>
                <a:gd name="T2" fmla="*/ 78 w 79"/>
                <a:gd name="T3" fmla="*/ 0 h 72"/>
                <a:gd name="T4" fmla="*/ 38 w 79"/>
                <a:gd name="T5" fmla="*/ 31 h 72"/>
                <a:gd name="T6" fmla="*/ 0 w 79"/>
                <a:gd name="T7" fmla="*/ 63 h 72"/>
                <a:gd name="T8" fmla="*/ 2 w 79"/>
                <a:gd name="T9" fmla="*/ 72 h 72"/>
                <a:gd name="T10" fmla="*/ 2 w 79"/>
                <a:gd name="T11" fmla="*/ 72 h 72"/>
                <a:gd name="T12" fmla="*/ 41 w 79"/>
                <a:gd name="T13" fmla="*/ 41 h 72"/>
                <a:gd name="T14" fmla="*/ 79 w 79"/>
                <a:gd name="T15" fmla="*/ 10 h 72"/>
                <a:gd name="T16" fmla="*/ 78 w 79"/>
                <a:gd name="T1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2">
                  <a:moveTo>
                    <a:pt x="78" y="0"/>
                  </a:moveTo>
                  <a:lnTo>
                    <a:pt x="78" y="0"/>
                  </a:lnTo>
                  <a:lnTo>
                    <a:pt x="38" y="31"/>
                  </a:lnTo>
                  <a:lnTo>
                    <a:pt x="0" y="63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41" y="41"/>
                  </a:lnTo>
                  <a:lnTo>
                    <a:pt x="79" y="1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Freeform 221"/>
            <p:cNvSpPr/>
            <p:nvPr/>
          </p:nvSpPr>
          <p:spPr bwMode="auto">
            <a:xfrm>
              <a:off x="2447926" y="2509838"/>
              <a:ext cx="125413" cy="127000"/>
            </a:xfrm>
            <a:custGeom>
              <a:avLst/>
              <a:gdLst>
                <a:gd name="T0" fmla="*/ 76 w 79"/>
                <a:gd name="T1" fmla="*/ 0 h 80"/>
                <a:gd name="T2" fmla="*/ 76 w 79"/>
                <a:gd name="T3" fmla="*/ 0 h 80"/>
                <a:gd name="T4" fmla="*/ 0 w 79"/>
                <a:gd name="T5" fmla="*/ 69 h 80"/>
                <a:gd name="T6" fmla="*/ 1 w 79"/>
                <a:gd name="T7" fmla="*/ 80 h 80"/>
                <a:gd name="T8" fmla="*/ 1 w 79"/>
                <a:gd name="T9" fmla="*/ 80 h 80"/>
                <a:gd name="T10" fmla="*/ 39 w 79"/>
                <a:gd name="T11" fmla="*/ 46 h 80"/>
                <a:gd name="T12" fmla="*/ 79 w 79"/>
                <a:gd name="T13" fmla="*/ 11 h 80"/>
                <a:gd name="T14" fmla="*/ 76 w 7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80">
                  <a:moveTo>
                    <a:pt x="76" y="0"/>
                  </a:moveTo>
                  <a:lnTo>
                    <a:pt x="76" y="0"/>
                  </a:lnTo>
                  <a:lnTo>
                    <a:pt x="0" y="69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39" y="46"/>
                  </a:lnTo>
                  <a:lnTo>
                    <a:pt x="79" y="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Freeform 222"/>
            <p:cNvSpPr/>
            <p:nvPr/>
          </p:nvSpPr>
          <p:spPr bwMode="auto">
            <a:xfrm>
              <a:off x="2470151" y="2608263"/>
              <a:ext cx="120650" cy="149225"/>
            </a:xfrm>
            <a:custGeom>
              <a:avLst/>
              <a:gdLst>
                <a:gd name="T0" fmla="*/ 73 w 76"/>
                <a:gd name="T1" fmla="*/ 0 h 94"/>
                <a:gd name="T2" fmla="*/ 73 w 76"/>
                <a:gd name="T3" fmla="*/ 0 h 94"/>
                <a:gd name="T4" fmla="*/ 0 w 76"/>
                <a:gd name="T5" fmla="*/ 82 h 94"/>
                <a:gd name="T6" fmla="*/ 2 w 76"/>
                <a:gd name="T7" fmla="*/ 94 h 94"/>
                <a:gd name="T8" fmla="*/ 2 w 76"/>
                <a:gd name="T9" fmla="*/ 94 h 94"/>
                <a:gd name="T10" fmla="*/ 39 w 76"/>
                <a:gd name="T11" fmla="*/ 54 h 94"/>
                <a:gd name="T12" fmla="*/ 76 w 76"/>
                <a:gd name="T13" fmla="*/ 12 h 94"/>
                <a:gd name="T14" fmla="*/ 73 w 76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4">
                  <a:moveTo>
                    <a:pt x="73" y="0"/>
                  </a:moveTo>
                  <a:lnTo>
                    <a:pt x="73" y="0"/>
                  </a:lnTo>
                  <a:lnTo>
                    <a:pt x="0" y="82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39" y="54"/>
                  </a:lnTo>
                  <a:lnTo>
                    <a:pt x="76" y="1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Freeform 223"/>
            <p:cNvSpPr/>
            <p:nvPr/>
          </p:nvSpPr>
          <p:spPr bwMode="auto">
            <a:xfrm>
              <a:off x="2479676" y="2681288"/>
              <a:ext cx="125413" cy="122238"/>
            </a:xfrm>
            <a:custGeom>
              <a:avLst/>
              <a:gdLst>
                <a:gd name="T0" fmla="*/ 77 w 79"/>
                <a:gd name="T1" fmla="*/ 0 h 77"/>
                <a:gd name="T2" fmla="*/ 77 w 79"/>
                <a:gd name="T3" fmla="*/ 0 h 77"/>
                <a:gd name="T4" fmla="*/ 38 w 79"/>
                <a:gd name="T5" fmla="*/ 33 h 77"/>
                <a:gd name="T6" fmla="*/ 0 w 79"/>
                <a:gd name="T7" fmla="*/ 66 h 77"/>
                <a:gd name="T8" fmla="*/ 2 w 79"/>
                <a:gd name="T9" fmla="*/ 77 h 77"/>
                <a:gd name="T10" fmla="*/ 2 w 79"/>
                <a:gd name="T11" fmla="*/ 77 h 77"/>
                <a:gd name="T12" fmla="*/ 40 w 79"/>
                <a:gd name="T13" fmla="*/ 44 h 77"/>
                <a:gd name="T14" fmla="*/ 79 w 79"/>
                <a:gd name="T15" fmla="*/ 11 h 77"/>
                <a:gd name="T16" fmla="*/ 77 w 79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7">
                  <a:moveTo>
                    <a:pt x="77" y="0"/>
                  </a:moveTo>
                  <a:lnTo>
                    <a:pt x="77" y="0"/>
                  </a:lnTo>
                  <a:lnTo>
                    <a:pt x="38" y="33"/>
                  </a:lnTo>
                  <a:lnTo>
                    <a:pt x="0" y="66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40" y="44"/>
                  </a:lnTo>
                  <a:lnTo>
                    <a:pt x="79" y="1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Freeform 224"/>
            <p:cNvSpPr/>
            <p:nvPr/>
          </p:nvSpPr>
          <p:spPr bwMode="auto">
            <a:xfrm>
              <a:off x="3351213" y="1125538"/>
              <a:ext cx="176213" cy="177800"/>
            </a:xfrm>
            <a:custGeom>
              <a:avLst/>
              <a:gdLst>
                <a:gd name="T0" fmla="*/ 14 w 111"/>
                <a:gd name="T1" fmla="*/ 108 h 112"/>
                <a:gd name="T2" fmla="*/ 14 w 111"/>
                <a:gd name="T3" fmla="*/ 108 h 112"/>
                <a:gd name="T4" fmla="*/ 62 w 111"/>
                <a:gd name="T5" fmla="*/ 53 h 112"/>
                <a:gd name="T6" fmla="*/ 85 w 111"/>
                <a:gd name="T7" fmla="*/ 27 h 112"/>
                <a:gd name="T8" fmla="*/ 111 w 111"/>
                <a:gd name="T9" fmla="*/ 0 h 112"/>
                <a:gd name="T10" fmla="*/ 94 w 111"/>
                <a:gd name="T11" fmla="*/ 4 h 112"/>
                <a:gd name="T12" fmla="*/ 94 w 111"/>
                <a:gd name="T13" fmla="*/ 4 h 112"/>
                <a:gd name="T14" fmla="*/ 69 w 111"/>
                <a:gd name="T15" fmla="*/ 30 h 112"/>
                <a:gd name="T16" fmla="*/ 46 w 111"/>
                <a:gd name="T17" fmla="*/ 57 h 112"/>
                <a:gd name="T18" fmla="*/ 0 w 111"/>
                <a:gd name="T19" fmla="*/ 112 h 112"/>
                <a:gd name="T20" fmla="*/ 14 w 111"/>
                <a:gd name="T21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2">
                  <a:moveTo>
                    <a:pt x="14" y="108"/>
                  </a:moveTo>
                  <a:lnTo>
                    <a:pt x="14" y="108"/>
                  </a:lnTo>
                  <a:lnTo>
                    <a:pt x="62" y="53"/>
                  </a:lnTo>
                  <a:lnTo>
                    <a:pt x="85" y="27"/>
                  </a:lnTo>
                  <a:lnTo>
                    <a:pt x="111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69" y="30"/>
                  </a:lnTo>
                  <a:lnTo>
                    <a:pt x="46" y="57"/>
                  </a:lnTo>
                  <a:lnTo>
                    <a:pt x="0" y="112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Freeform 225"/>
            <p:cNvSpPr>
              <a:spLocks noEditPoints="1"/>
            </p:cNvSpPr>
            <p:nvPr/>
          </p:nvSpPr>
          <p:spPr bwMode="auto">
            <a:xfrm>
              <a:off x="3598863" y="1074738"/>
              <a:ext cx="211138" cy="179388"/>
            </a:xfrm>
            <a:custGeom>
              <a:avLst/>
              <a:gdLst>
                <a:gd name="T0" fmla="*/ 15 w 133"/>
                <a:gd name="T1" fmla="*/ 111 h 113"/>
                <a:gd name="T2" fmla="*/ 101 w 133"/>
                <a:gd name="T3" fmla="*/ 14 h 113"/>
                <a:gd name="T4" fmla="*/ 91 w 133"/>
                <a:gd name="T5" fmla="*/ 31 h 113"/>
                <a:gd name="T6" fmla="*/ 80 w 133"/>
                <a:gd name="T7" fmla="*/ 59 h 113"/>
                <a:gd name="T8" fmla="*/ 76 w 133"/>
                <a:gd name="T9" fmla="*/ 79 h 113"/>
                <a:gd name="T10" fmla="*/ 76 w 133"/>
                <a:gd name="T11" fmla="*/ 90 h 113"/>
                <a:gd name="T12" fmla="*/ 78 w 133"/>
                <a:gd name="T13" fmla="*/ 93 h 113"/>
                <a:gd name="T14" fmla="*/ 83 w 133"/>
                <a:gd name="T15" fmla="*/ 95 h 113"/>
                <a:gd name="T16" fmla="*/ 94 w 133"/>
                <a:gd name="T17" fmla="*/ 90 h 113"/>
                <a:gd name="T18" fmla="*/ 111 w 133"/>
                <a:gd name="T19" fmla="*/ 76 h 113"/>
                <a:gd name="T20" fmla="*/ 123 w 133"/>
                <a:gd name="T21" fmla="*/ 58 h 113"/>
                <a:gd name="T22" fmla="*/ 130 w 133"/>
                <a:gd name="T23" fmla="*/ 36 h 113"/>
                <a:gd name="T24" fmla="*/ 133 w 133"/>
                <a:gd name="T25" fmla="*/ 25 h 113"/>
                <a:gd name="T26" fmla="*/ 132 w 133"/>
                <a:gd name="T27" fmla="*/ 20 h 113"/>
                <a:gd name="T28" fmla="*/ 127 w 133"/>
                <a:gd name="T29" fmla="*/ 20 h 113"/>
                <a:gd name="T30" fmla="*/ 118 w 133"/>
                <a:gd name="T31" fmla="*/ 25 h 113"/>
                <a:gd name="T32" fmla="*/ 105 w 133"/>
                <a:gd name="T33" fmla="*/ 37 h 113"/>
                <a:gd name="T34" fmla="*/ 96 w 133"/>
                <a:gd name="T35" fmla="*/ 53 h 113"/>
                <a:gd name="T36" fmla="*/ 91 w 133"/>
                <a:gd name="T37" fmla="*/ 70 h 113"/>
                <a:gd name="T38" fmla="*/ 91 w 133"/>
                <a:gd name="T39" fmla="*/ 80 h 113"/>
                <a:gd name="T40" fmla="*/ 86 w 133"/>
                <a:gd name="T41" fmla="*/ 82 h 113"/>
                <a:gd name="T42" fmla="*/ 87 w 133"/>
                <a:gd name="T43" fmla="*/ 71 h 113"/>
                <a:gd name="T44" fmla="*/ 94 w 133"/>
                <a:gd name="T45" fmla="*/ 49 h 113"/>
                <a:gd name="T46" fmla="*/ 103 w 133"/>
                <a:gd name="T47" fmla="*/ 29 h 113"/>
                <a:gd name="T48" fmla="*/ 122 w 133"/>
                <a:gd name="T49" fmla="*/ 0 h 113"/>
                <a:gd name="T50" fmla="*/ 95 w 133"/>
                <a:gd name="T51" fmla="*/ 5 h 113"/>
                <a:gd name="T52" fmla="*/ 47 w 133"/>
                <a:gd name="T53" fmla="*/ 59 h 113"/>
                <a:gd name="T54" fmla="*/ 15 w 133"/>
                <a:gd name="T55" fmla="*/ 111 h 113"/>
                <a:gd name="T56" fmla="*/ 120 w 133"/>
                <a:gd name="T57" fmla="*/ 36 h 113"/>
                <a:gd name="T58" fmla="*/ 109 w 133"/>
                <a:gd name="T59" fmla="*/ 63 h 113"/>
                <a:gd name="T60" fmla="*/ 107 w 133"/>
                <a:gd name="T61" fmla="*/ 64 h 113"/>
                <a:gd name="T62" fmla="*/ 102 w 133"/>
                <a:gd name="T63" fmla="*/ 69 h 113"/>
                <a:gd name="T64" fmla="*/ 105 w 133"/>
                <a:gd name="T65" fmla="*/ 59 h 113"/>
                <a:gd name="T66" fmla="*/ 113 w 133"/>
                <a:gd name="T67" fmla="*/ 42 h 113"/>
                <a:gd name="T68" fmla="*/ 120 w 133"/>
                <a:gd name="T69" fmla="*/ 3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3">
                  <a:moveTo>
                    <a:pt x="15" y="111"/>
                  </a:moveTo>
                  <a:lnTo>
                    <a:pt x="15" y="111"/>
                  </a:lnTo>
                  <a:lnTo>
                    <a:pt x="58" y="62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91" y="31"/>
                  </a:lnTo>
                  <a:lnTo>
                    <a:pt x="83" y="49"/>
                  </a:lnTo>
                  <a:lnTo>
                    <a:pt x="80" y="59"/>
                  </a:lnTo>
                  <a:lnTo>
                    <a:pt x="78" y="69"/>
                  </a:lnTo>
                  <a:lnTo>
                    <a:pt x="76" y="79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6" y="91"/>
                  </a:lnTo>
                  <a:lnTo>
                    <a:pt x="78" y="93"/>
                  </a:lnTo>
                  <a:lnTo>
                    <a:pt x="80" y="95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94" y="90"/>
                  </a:lnTo>
                  <a:lnTo>
                    <a:pt x="103" y="84"/>
                  </a:lnTo>
                  <a:lnTo>
                    <a:pt x="111" y="76"/>
                  </a:lnTo>
                  <a:lnTo>
                    <a:pt x="118" y="68"/>
                  </a:lnTo>
                  <a:lnTo>
                    <a:pt x="123" y="58"/>
                  </a:lnTo>
                  <a:lnTo>
                    <a:pt x="128" y="47"/>
                  </a:lnTo>
                  <a:lnTo>
                    <a:pt x="130" y="36"/>
                  </a:lnTo>
                  <a:lnTo>
                    <a:pt x="133" y="25"/>
                  </a:lnTo>
                  <a:lnTo>
                    <a:pt x="133" y="25"/>
                  </a:lnTo>
                  <a:lnTo>
                    <a:pt x="133" y="22"/>
                  </a:lnTo>
                  <a:lnTo>
                    <a:pt x="132" y="20"/>
                  </a:lnTo>
                  <a:lnTo>
                    <a:pt x="129" y="19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18" y="25"/>
                  </a:lnTo>
                  <a:lnTo>
                    <a:pt x="111" y="31"/>
                  </a:lnTo>
                  <a:lnTo>
                    <a:pt x="105" y="37"/>
                  </a:lnTo>
                  <a:lnTo>
                    <a:pt x="100" y="44"/>
                  </a:lnTo>
                  <a:lnTo>
                    <a:pt x="96" y="53"/>
                  </a:lnTo>
                  <a:lnTo>
                    <a:pt x="94" y="62"/>
                  </a:lnTo>
                  <a:lnTo>
                    <a:pt x="91" y="7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91" y="80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7" y="71"/>
                  </a:lnTo>
                  <a:lnTo>
                    <a:pt x="90" y="60"/>
                  </a:lnTo>
                  <a:lnTo>
                    <a:pt x="94" y="49"/>
                  </a:lnTo>
                  <a:lnTo>
                    <a:pt x="97" y="38"/>
                  </a:lnTo>
                  <a:lnTo>
                    <a:pt x="103" y="29"/>
                  </a:lnTo>
                  <a:lnTo>
                    <a:pt x="108" y="19"/>
                  </a:lnTo>
                  <a:lnTo>
                    <a:pt x="122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70" y="32"/>
                  </a:lnTo>
                  <a:lnTo>
                    <a:pt x="47" y="59"/>
                  </a:lnTo>
                  <a:lnTo>
                    <a:pt x="0" y="113"/>
                  </a:lnTo>
                  <a:lnTo>
                    <a:pt x="15" y="111"/>
                  </a:lnTo>
                  <a:close/>
                  <a:moveTo>
                    <a:pt x="120" y="36"/>
                  </a:moveTo>
                  <a:lnTo>
                    <a:pt x="120" y="36"/>
                  </a:lnTo>
                  <a:lnTo>
                    <a:pt x="116" y="49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2" y="69"/>
                  </a:lnTo>
                  <a:lnTo>
                    <a:pt x="102" y="69"/>
                  </a:lnTo>
                  <a:lnTo>
                    <a:pt x="105" y="59"/>
                  </a:lnTo>
                  <a:lnTo>
                    <a:pt x="108" y="51"/>
                  </a:lnTo>
                  <a:lnTo>
                    <a:pt x="113" y="42"/>
                  </a:lnTo>
                  <a:lnTo>
                    <a:pt x="120" y="36"/>
                  </a:lnTo>
                  <a:lnTo>
                    <a:pt x="120" y="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Freeform 226"/>
            <p:cNvSpPr/>
            <p:nvPr/>
          </p:nvSpPr>
          <p:spPr bwMode="auto">
            <a:xfrm>
              <a:off x="3543301" y="1103313"/>
              <a:ext cx="109538" cy="160338"/>
            </a:xfrm>
            <a:custGeom>
              <a:avLst/>
              <a:gdLst>
                <a:gd name="T0" fmla="*/ 0 w 69"/>
                <a:gd name="T1" fmla="*/ 101 h 101"/>
                <a:gd name="T2" fmla="*/ 12 w 69"/>
                <a:gd name="T3" fmla="*/ 100 h 101"/>
                <a:gd name="T4" fmla="*/ 12 w 69"/>
                <a:gd name="T5" fmla="*/ 100 h 101"/>
                <a:gd name="T6" fmla="*/ 39 w 69"/>
                <a:gd name="T7" fmla="*/ 49 h 101"/>
                <a:gd name="T8" fmla="*/ 69 w 69"/>
                <a:gd name="T9" fmla="*/ 0 h 101"/>
                <a:gd name="T10" fmla="*/ 55 w 69"/>
                <a:gd name="T11" fmla="*/ 2 h 101"/>
                <a:gd name="T12" fmla="*/ 55 w 69"/>
                <a:gd name="T13" fmla="*/ 2 h 101"/>
                <a:gd name="T14" fmla="*/ 27 w 69"/>
                <a:gd name="T15" fmla="*/ 51 h 101"/>
                <a:gd name="T16" fmla="*/ 0 w 69"/>
                <a:gd name="T17" fmla="*/ 101 h 101"/>
                <a:gd name="T18" fmla="*/ 0 w 69"/>
                <a:gd name="T1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100">
                  <a:moveTo>
                    <a:pt x="0" y="101"/>
                  </a:moveTo>
                  <a:lnTo>
                    <a:pt x="12" y="100"/>
                  </a:lnTo>
                  <a:lnTo>
                    <a:pt x="12" y="100"/>
                  </a:lnTo>
                  <a:lnTo>
                    <a:pt x="39" y="49"/>
                  </a:lnTo>
                  <a:lnTo>
                    <a:pt x="69" y="0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27" y="5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Freeform 227"/>
            <p:cNvSpPr/>
            <p:nvPr/>
          </p:nvSpPr>
          <p:spPr bwMode="auto">
            <a:xfrm>
              <a:off x="3422651" y="1108075"/>
              <a:ext cx="196850" cy="179388"/>
            </a:xfrm>
            <a:custGeom>
              <a:avLst/>
              <a:gdLst>
                <a:gd name="T0" fmla="*/ 0 w 124"/>
                <a:gd name="T1" fmla="*/ 113 h 113"/>
                <a:gd name="T2" fmla="*/ 16 w 124"/>
                <a:gd name="T3" fmla="*/ 110 h 113"/>
                <a:gd name="T4" fmla="*/ 16 w 124"/>
                <a:gd name="T5" fmla="*/ 110 h 113"/>
                <a:gd name="T6" fmla="*/ 93 w 124"/>
                <a:gd name="T7" fmla="*/ 22 h 113"/>
                <a:gd name="T8" fmla="*/ 93 w 124"/>
                <a:gd name="T9" fmla="*/ 22 h 113"/>
                <a:gd name="T10" fmla="*/ 77 w 124"/>
                <a:gd name="T11" fmla="*/ 44 h 113"/>
                <a:gd name="T12" fmla="*/ 77 w 124"/>
                <a:gd name="T13" fmla="*/ 44 h 113"/>
                <a:gd name="T14" fmla="*/ 76 w 124"/>
                <a:gd name="T15" fmla="*/ 46 h 113"/>
                <a:gd name="T16" fmla="*/ 77 w 124"/>
                <a:gd name="T17" fmla="*/ 48 h 113"/>
                <a:gd name="T18" fmla="*/ 78 w 124"/>
                <a:gd name="T19" fmla="*/ 50 h 113"/>
                <a:gd name="T20" fmla="*/ 82 w 124"/>
                <a:gd name="T21" fmla="*/ 52 h 113"/>
                <a:gd name="T22" fmla="*/ 84 w 124"/>
                <a:gd name="T23" fmla="*/ 50 h 113"/>
                <a:gd name="T24" fmla="*/ 86 w 124"/>
                <a:gd name="T25" fmla="*/ 49 h 113"/>
                <a:gd name="T26" fmla="*/ 86 w 124"/>
                <a:gd name="T27" fmla="*/ 49 h 113"/>
                <a:gd name="T28" fmla="*/ 104 w 124"/>
                <a:gd name="T29" fmla="*/ 25 h 113"/>
                <a:gd name="T30" fmla="*/ 124 w 124"/>
                <a:gd name="T31" fmla="*/ 0 h 113"/>
                <a:gd name="T32" fmla="*/ 96 w 124"/>
                <a:gd name="T33" fmla="*/ 6 h 113"/>
                <a:gd name="T34" fmla="*/ 96 w 124"/>
                <a:gd name="T35" fmla="*/ 6 h 113"/>
                <a:gd name="T36" fmla="*/ 31 w 124"/>
                <a:gd name="T37" fmla="*/ 79 h 113"/>
                <a:gd name="T38" fmla="*/ 31 w 124"/>
                <a:gd name="T39" fmla="*/ 79 h 113"/>
                <a:gd name="T40" fmla="*/ 0 w 124"/>
                <a:gd name="T41" fmla="*/ 113 h 113"/>
                <a:gd name="T42" fmla="*/ 0 w 124"/>
                <a:gd name="T4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4" h="113">
                  <a:moveTo>
                    <a:pt x="0" y="113"/>
                  </a:moveTo>
                  <a:lnTo>
                    <a:pt x="16" y="110"/>
                  </a:lnTo>
                  <a:lnTo>
                    <a:pt x="16" y="110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77" y="44"/>
                  </a:lnTo>
                  <a:lnTo>
                    <a:pt x="77" y="44"/>
                  </a:lnTo>
                  <a:lnTo>
                    <a:pt x="76" y="46"/>
                  </a:lnTo>
                  <a:lnTo>
                    <a:pt x="77" y="48"/>
                  </a:lnTo>
                  <a:lnTo>
                    <a:pt x="78" y="50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104" y="25"/>
                  </a:lnTo>
                  <a:lnTo>
                    <a:pt x="124" y="0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31" y="79"/>
                  </a:lnTo>
                  <a:lnTo>
                    <a:pt x="31" y="79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Freeform 228"/>
            <p:cNvSpPr/>
            <p:nvPr/>
          </p:nvSpPr>
          <p:spPr bwMode="auto">
            <a:xfrm>
              <a:off x="3770313" y="1062038"/>
              <a:ext cx="95250" cy="158750"/>
            </a:xfrm>
            <a:custGeom>
              <a:avLst/>
              <a:gdLst>
                <a:gd name="T0" fmla="*/ 14 w 60"/>
                <a:gd name="T1" fmla="*/ 98 h 100"/>
                <a:gd name="T2" fmla="*/ 14 w 60"/>
                <a:gd name="T3" fmla="*/ 98 h 100"/>
                <a:gd name="T4" fmla="*/ 26 w 60"/>
                <a:gd name="T5" fmla="*/ 73 h 100"/>
                <a:gd name="T6" fmla="*/ 38 w 60"/>
                <a:gd name="T7" fmla="*/ 49 h 100"/>
                <a:gd name="T8" fmla="*/ 60 w 60"/>
                <a:gd name="T9" fmla="*/ 0 h 100"/>
                <a:gd name="T10" fmla="*/ 49 w 60"/>
                <a:gd name="T11" fmla="*/ 1 h 100"/>
                <a:gd name="T12" fmla="*/ 49 w 60"/>
                <a:gd name="T13" fmla="*/ 1 h 100"/>
                <a:gd name="T14" fmla="*/ 26 w 60"/>
                <a:gd name="T15" fmla="*/ 51 h 100"/>
                <a:gd name="T16" fmla="*/ 14 w 60"/>
                <a:gd name="T17" fmla="*/ 76 h 100"/>
                <a:gd name="T18" fmla="*/ 0 w 60"/>
                <a:gd name="T19" fmla="*/ 100 h 100"/>
                <a:gd name="T20" fmla="*/ 14 w 60"/>
                <a:gd name="T21" fmla="*/ 9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100">
                  <a:moveTo>
                    <a:pt x="14" y="98"/>
                  </a:moveTo>
                  <a:lnTo>
                    <a:pt x="14" y="98"/>
                  </a:lnTo>
                  <a:lnTo>
                    <a:pt x="26" y="73"/>
                  </a:lnTo>
                  <a:lnTo>
                    <a:pt x="38" y="49"/>
                  </a:lnTo>
                  <a:lnTo>
                    <a:pt x="60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26" y="51"/>
                  </a:lnTo>
                  <a:lnTo>
                    <a:pt x="14" y="76"/>
                  </a:lnTo>
                  <a:lnTo>
                    <a:pt x="0" y="100"/>
                  </a:lnTo>
                  <a:lnTo>
                    <a:pt x="14" y="9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229"/>
            <p:cNvSpPr/>
            <p:nvPr/>
          </p:nvSpPr>
          <p:spPr bwMode="auto">
            <a:xfrm>
              <a:off x="2595563" y="3243263"/>
              <a:ext cx="117475" cy="169863"/>
            </a:xfrm>
            <a:custGeom>
              <a:avLst/>
              <a:gdLst>
                <a:gd name="T0" fmla="*/ 71 w 74"/>
                <a:gd name="T1" fmla="*/ 0 h 107"/>
                <a:gd name="T2" fmla="*/ 71 w 74"/>
                <a:gd name="T3" fmla="*/ 0 h 107"/>
                <a:gd name="T4" fmla="*/ 37 w 74"/>
                <a:gd name="T5" fmla="*/ 48 h 107"/>
                <a:gd name="T6" fmla="*/ 19 w 74"/>
                <a:gd name="T7" fmla="*/ 71 h 107"/>
                <a:gd name="T8" fmla="*/ 0 w 74"/>
                <a:gd name="T9" fmla="*/ 95 h 107"/>
                <a:gd name="T10" fmla="*/ 3 w 74"/>
                <a:gd name="T11" fmla="*/ 107 h 107"/>
                <a:gd name="T12" fmla="*/ 3 w 74"/>
                <a:gd name="T13" fmla="*/ 107 h 107"/>
                <a:gd name="T14" fmla="*/ 39 w 74"/>
                <a:gd name="T15" fmla="*/ 60 h 107"/>
                <a:gd name="T16" fmla="*/ 74 w 74"/>
                <a:gd name="T17" fmla="*/ 14 h 107"/>
                <a:gd name="T18" fmla="*/ 71 w 74"/>
                <a:gd name="T1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107">
                  <a:moveTo>
                    <a:pt x="71" y="0"/>
                  </a:moveTo>
                  <a:lnTo>
                    <a:pt x="71" y="0"/>
                  </a:lnTo>
                  <a:lnTo>
                    <a:pt x="37" y="48"/>
                  </a:lnTo>
                  <a:lnTo>
                    <a:pt x="19" y="71"/>
                  </a:lnTo>
                  <a:lnTo>
                    <a:pt x="0" y="95"/>
                  </a:lnTo>
                  <a:lnTo>
                    <a:pt x="3" y="107"/>
                  </a:lnTo>
                  <a:lnTo>
                    <a:pt x="3" y="107"/>
                  </a:lnTo>
                  <a:lnTo>
                    <a:pt x="39" y="60"/>
                  </a:lnTo>
                  <a:lnTo>
                    <a:pt x="74" y="1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Freeform 230"/>
            <p:cNvSpPr/>
            <p:nvPr/>
          </p:nvSpPr>
          <p:spPr bwMode="auto">
            <a:xfrm>
              <a:off x="3998913" y="1012825"/>
              <a:ext cx="112713" cy="165100"/>
            </a:xfrm>
            <a:custGeom>
              <a:avLst/>
              <a:gdLst>
                <a:gd name="T0" fmla="*/ 0 w 71"/>
                <a:gd name="T1" fmla="*/ 104 h 104"/>
                <a:gd name="T2" fmla="*/ 11 w 71"/>
                <a:gd name="T3" fmla="*/ 102 h 104"/>
                <a:gd name="T4" fmla="*/ 11 w 71"/>
                <a:gd name="T5" fmla="*/ 102 h 104"/>
                <a:gd name="T6" fmla="*/ 23 w 71"/>
                <a:gd name="T7" fmla="*/ 75 h 104"/>
                <a:gd name="T8" fmla="*/ 38 w 71"/>
                <a:gd name="T9" fmla="*/ 49 h 104"/>
                <a:gd name="T10" fmla="*/ 53 w 71"/>
                <a:gd name="T11" fmla="*/ 25 h 104"/>
                <a:gd name="T12" fmla="*/ 71 w 71"/>
                <a:gd name="T13" fmla="*/ 0 h 104"/>
                <a:gd name="T14" fmla="*/ 57 w 71"/>
                <a:gd name="T15" fmla="*/ 3 h 104"/>
                <a:gd name="T16" fmla="*/ 57 w 71"/>
                <a:gd name="T17" fmla="*/ 3 h 104"/>
                <a:gd name="T18" fmla="*/ 41 w 71"/>
                <a:gd name="T19" fmla="*/ 27 h 104"/>
                <a:gd name="T20" fmla="*/ 25 w 71"/>
                <a:gd name="T21" fmla="*/ 52 h 104"/>
                <a:gd name="T22" fmla="*/ 12 w 71"/>
                <a:gd name="T23" fmla="*/ 77 h 104"/>
                <a:gd name="T24" fmla="*/ 0 w 71"/>
                <a:gd name="T25" fmla="*/ 104 h 104"/>
                <a:gd name="T26" fmla="*/ 0 w 7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04">
                  <a:moveTo>
                    <a:pt x="0" y="104"/>
                  </a:moveTo>
                  <a:lnTo>
                    <a:pt x="11" y="102"/>
                  </a:lnTo>
                  <a:lnTo>
                    <a:pt x="11" y="102"/>
                  </a:lnTo>
                  <a:lnTo>
                    <a:pt x="23" y="75"/>
                  </a:lnTo>
                  <a:lnTo>
                    <a:pt x="38" y="49"/>
                  </a:lnTo>
                  <a:lnTo>
                    <a:pt x="53" y="25"/>
                  </a:lnTo>
                  <a:lnTo>
                    <a:pt x="71" y="0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41" y="27"/>
                  </a:lnTo>
                  <a:lnTo>
                    <a:pt x="25" y="52"/>
                  </a:lnTo>
                  <a:lnTo>
                    <a:pt x="12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231"/>
            <p:cNvSpPr/>
            <p:nvPr/>
          </p:nvSpPr>
          <p:spPr bwMode="auto">
            <a:xfrm>
              <a:off x="2578101" y="3122613"/>
              <a:ext cx="119063" cy="198438"/>
            </a:xfrm>
            <a:custGeom>
              <a:avLst/>
              <a:gdLst>
                <a:gd name="T0" fmla="*/ 75 w 75"/>
                <a:gd name="T1" fmla="*/ 38 h 125"/>
                <a:gd name="T2" fmla="*/ 73 w 75"/>
                <a:gd name="T3" fmla="*/ 26 h 125"/>
                <a:gd name="T4" fmla="*/ 73 w 75"/>
                <a:gd name="T5" fmla="*/ 26 h 125"/>
                <a:gd name="T6" fmla="*/ 31 w 75"/>
                <a:gd name="T7" fmla="*/ 76 h 125"/>
                <a:gd name="T8" fmla="*/ 31 w 75"/>
                <a:gd name="T9" fmla="*/ 76 h 125"/>
                <a:gd name="T10" fmla="*/ 70 w 75"/>
                <a:gd name="T11" fmla="*/ 13 h 125"/>
                <a:gd name="T12" fmla="*/ 68 w 75"/>
                <a:gd name="T13" fmla="*/ 0 h 125"/>
                <a:gd name="T14" fmla="*/ 68 w 75"/>
                <a:gd name="T15" fmla="*/ 0 h 125"/>
                <a:gd name="T16" fmla="*/ 33 w 75"/>
                <a:gd name="T17" fmla="*/ 54 h 125"/>
                <a:gd name="T18" fmla="*/ 0 w 75"/>
                <a:gd name="T19" fmla="*/ 109 h 125"/>
                <a:gd name="T20" fmla="*/ 3 w 75"/>
                <a:gd name="T21" fmla="*/ 125 h 125"/>
                <a:gd name="T22" fmla="*/ 3 w 75"/>
                <a:gd name="T23" fmla="*/ 125 h 125"/>
                <a:gd name="T24" fmla="*/ 75 w 75"/>
                <a:gd name="T25" fmla="*/ 38 h 125"/>
                <a:gd name="T26" fmla="*/ 75 w 75"/>
                <a:gd name="T27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125">
                  <a:moveTo>
                    <a:pt x="75" y="38"/>
                  </a:moveTo>
                  <a:lnTo>
                    <a:pt x="73" y="26"/>
                  </a:lnTo>
                  <a:lnTo>
                    <a:pt x="73" y="2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70" y="13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3" y="54"/>
                  </a:lnTo>
                  <a:lnTo>
                    <a:pt x="0" y="109"/>
                  </a:lnTo>
                  <a:lnTo>
                    <a:pt x="3" y="125"/>
                  </a:lnTo>
                  <a:lnTo>
                    <a:pt x="3" y="125"/>
                  </a:lnTo>
                  <a:lnTo>
                    <a:pt x="75" y="38"/>
                  </a:lnTo>
                  <a:lnTo>
                    <a:pt x="75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232"/>
            <p:cNvSpPr/>
            <p:nvPr/>
          </p:nvSpPr>
          <p:spPr bwMode="auto">
            <a:xfrm>
              <a:off x="4064001" y="992188"/>
              <a:ext cx="165100" cy="173038"/>
            </a:xfrm>
            <a:custGeom>
              <a:avLst/>
              <a:gdLst>
                <a:gd name="T0" fmla="*/ 15 w 104"/>
                <a:gd name="T1" fmla="*/ 106 h 109"/>
                <a:gd name="T2" fmla="*/ 15 w 104"/>
                <a:gd name="T3" fmla="*/ 106 h 109"/>
                <a:gd name="T4" fmla="*/ 59 w 104"/>
                <a:gd name="T5" fmla="*/ 51 h 109"/>
                <a:gd name="T6" fmla="*/ 81 w 104"/>
                <a:gd name="T7" fmla="*/ 25 h 109"/>
                <a:gd name="T8" fmla="*/ 104 w 104"/>
                <a:gd name="T9" fmla="*/ 0 h 109"/>
                <a:gd name="T10" fmla="*/ 88 w 104"/>
                <a:gd name="T11" fmla="*/ 2 h 109"/>
                <a:gd name="T12" fmla="*/ 88 w 104"/>
                <a:gd name="T13" fmla="*/ 2 h 109"/>
                <a:gd name="T14" fmla="*/ 65 w 104"/>
                <a:gd name="T15" fmla="*/ 28 h 109"/>
                <a:gd name="T16" fmla="*/ 43 w 104"/>
                <a:gd name="T17" fmla="*/ 55 h 109"/>
                <a:gd name="T18" fmla="*/ 0 w 104"/>
                <a:gd name="T19" fmla="*/ 109 h 109"/>
                <a:gd name="T20" fmla="*/ 15 w 104"/>
                <a:gd name="T21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" h="109">
                  <a:moveTo>
                    <a:pt x="15" y="106"/>
                  </a:moveTo>
                  <a:lnTo>
                    <a:pt x="15" y="106"/>
                  </a:lnTo>
                  <a:lnTo>
                    <a:pt x="59" y="51"/>
                  </a:lnTo>
                  <a:lnTo>
                    <a:pt x="81" y="25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5" y="28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5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233"/>
            <p:cNvSpPr/>
            <p:nvPr/>
          </p:nvSpPr>
          <p:spPr bwMode="auto">
            <a:xfrm>
              <a:off x="2584451" y="3189288"/>
              <a:ext cx="119063" cy="163513"/>
            </a:xfrm>
            <a:custGeom>
              <a:avLst/>
              <a:gdLst>
                <a:gd name="T0" fmla="*/ 72 w 75"/>
                <a:gd name="T1" fmla="*/ 0 h 103"/>
                <a:gd name="T2" fmla="*/ 72 w 75"/>
                <a:gd name="T3" fmla="*/ 0 h 103"/>
                <a:gd name="T4" fmla="*/ 37 w 75"/>
                <a:gd name="T5" fmla="*/ 46 h 103"/>
                <a:gd name="T6" fmla="*/ 0 w 75"/>
                <a:gd name="T7" fmla="*/ 91 h 103"/>
                <a:gd name="T8" fmla="*/ 2 w 75"/>
                <a:gd name="T9" fmla="*/ 103 h 103"/>
                <a:gd name="T10" fmla="*/ 2 w 75"/>
                <a:gd name="T11" fmla="*/ 103 h 103"/>
                <a:gd name="T12" fmla="*/ 39 w 75"/>
                <a:gd name="T13" fmla="*/ 59 h 103"/>
                <a:gd name="T14" fmla="*/ 75 w 75"/>
                <a:gd name="T15" fmla="*/ 13 h 103"/>
                <a:gd name="T16" fmla="*/ 72 w 75"/>
                <a:gd name="T1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03">
                  <a:moveTo>
                    <a:pt x="72" y="0"/>
                  </a:moveTo>
                  <a:lnTo>
                    <a:pt x="72" y="0"/>
                  </a:lnTo>
                  <a:lnTo>
                    <a:pt x="37" y="46"/>
                  </a:lnTo>
                  <a:lnTo>
                    <a:pt x="0" y="91"/>
                  </a:lnTo>
                  <a:lnTo>
                    <a:pt x="2" y="103"/>
                  </a:lnTo>
                  <a:lnTo>
                    <a:pt x="2" y="103"/>
                  </a:lnTo>
                  <a:lnTo>
                    <a:pt x="39" y="59"/>
                  </a:lnTo>
                  <a:lnTo>
                    <a:pt x="75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234"/>
            <p:cNvSpPr/>
            <p:nvPr/>
          </p:nvSpPr>
          <p:spPr bwMode="auto">
            <a:xfrm>
              <a:off x="4149726" y="974725"/>
              <a:ext cx="169863" cy="173038"/>
            </a:xfrm>
            <a:custGeom>
              <a:avLst/>
              <a:gdLst>
                <a:gd name="T0" fmla="*/ 0 w 107"/>
                <a:gd name="T1" fmla="*/ 109 h 109"/>
                <a:gd name="T2" fmla="*/ 15 w 107"/>
                <a:gd name="T3" fmla="*/ 106 h 109"/>
                <a:gd name="T4" fmla="*/ 15 w 107"/>
                <a:gd name="T5" fmla="*/ 106 h 109"/>
                <a:gd name="T6" fmla="*/ 60 w 107"/>
                <a:gd name="T7" fmla="*/ 56 h 109"/>
                <a:gd name="T8" fmla="*/ 82 w 107"/>
                <a:gd name="T9" fmla="*/ 29 h 109"/>
                <a:gd name="T10" fmla="*/ 103 w 107"/>
                <a:gd name="T11" fmla="*/ 3 h 109"/>
                <a:gd name="T12" fmla="*/ 103 w 107"/>
                <a:gd name="T13" fmla="*/ 3 h 109"/>
                <a:gd name="T14" fmla="*/ 107 w 107"/>
                <a:gd name="T15" fmla="*/ 0 h 109"/>
                <a:gd name="T16" fmla="*/ 92 w 107"/>
                <a:gd name="T17" fmla="*/ 2 h 109"/>
                <a:gd name="T18" fmla="*/ 92 w 107"/>
                <a:gd name="T19" fmla="*/ 2 h 109"/>
                <a:gd name="T20" fmla="*/ 70 w 107"/>
                <a:gd name="T21" fmla="*/ 29 h 109"/>
                <a:gd name="T22" fmla="*/ 47 w 107"/>
                <a:gd name="T23" fmla="*/ 56 h 109"/>
                <a:gd name="T24" fmla="*/ 0 w 107"/>
                <a:gd name="T25" fmla="*/ 109 h 109"/>
                <a:gd name="T26" fmla="*/ 0 w 107"/>
                <a:gd name="T2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09">
                  <a:moveTo>
                    <a:pt x="0" y="109"/>
                  </a:moveTo>
                  <a:lnTo>
                    <a:pt x="15" y="106"/>
                  </a:lnTo>
                  <a:lnTo>
                    <a:pt x="15" y="106"/>
                  </a:lnTo>
                  <a:lnTo>
                    <a:pt x="60" y="56"/>
                  </a:lnTo>
                  <a:lnTo>
                    <a:pt x="82" y="29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7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70" y="29"/>
                  </a:lnTo>
                  <a:lnTo>
                    <a:pt x="47" y="56"/>
                  </a:lnTo>
                  <a:lnTo>
                    <a:pt x="0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Freeform 235"/>
            <p:cNvSpPr/>
            <p:nvPr/>
          </p:nvSpPr>
          <p:spPr bwMode="auto">
            <a:xfrm>
              <a:off x="4406901" y="931863"/>
              <a:ext cx="133350" cy="166688"/>
            </a:xfrm>
            <a:custGeom>
              <a:avLst/>
              <a:gdLst>
                <a:gd name="T0" fmla="*/ 12 w 84"/>
                <a:gd name="T1" fmla="*/ 90 h 105"/>
                <a:gd name="T2" fmla="*/ 12 w 84"/>
                <a:gd name="T3" fmla="*/ 90 h 105"/>
                <a:gd name="T4" fmla="*/ 0 w 84"/>
                <a:gd name="T5" fmla="*/ 105 h 105"/>
                <a:gd name="T6" fmla="*/ 16 w 84"/>
                <a:gd name="T7" fmla="*/ 101 h 105"/>
                <a:gd name="T8" fmla="*/ 16 w 84"/>
                <a:gd name="T9" fmla="*/ 101 h 105"/>
                <a:gd name="T10" fmla="*/ 22 w 84"/>
                <a:gd name="T11" fmla="*/ 94 h 105"/>
                <a:gd name="T12" fmla="*/ 22 w 84"/>
                <a:gd name="T13" fmla="*/ 94 h 105"/>
                <a:gd name="T14" fmla="*/ 39 w 84"/>
                <a:gd name="T15" fmla="*/ 71 h 105"/>
                <a:gd name="T16" fmla="*/ 55 w 84"/>
                <a:gd name="T17" fmla="*/ 48 h 105"/>
                <a:gd name="T18" fmla="*/ 70 w 84"/>
                <a:gd name="T19" fmla="*/ 24 h 105"/>
                <a:gd name="T20" fmla="*/ 84 w 84"/>
                <a:gd name="T21" fmla="*/ 0 h 105"/>
                <a:gd name="T22" fmla="*/ 71 w 84"/>
                <a:gd name="T23" fmla="*/ 2 h 105"/>
                <a:gd name="T24" fmla="*/ 71 w 84"/>
                <a:gd name="T25" fmla="*/ 2 h 105"/>
                <a:gd name="T26" fmla="*/ 42 w 84"/>
                <a:gd name="T27" fmla="*/ 46 h 105"/>
                <a:gd name="T28" fmla="*/ 12 w 84"/>
                <a:gd name="T29" fmla="*/ 90 h 105"/>
                <a:gd name="T30" fmla="*/ 12 w 84"/>
                <a:gd name="T3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105">
                  <a:moveTo>
                    <a:pt x="12" y="90"/>
                  </a:moveTo>
                  <a:lnTo>
                    <a:pt x="12" y="90"/>
                  </a:lnTo>
                  <a:lnTo>
                    <a:pt x="0" y="105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39" y="71"/>
                  </a:lnTo>
                  <a:lnTo>
                    <a:pt x="55" y="48"/>
                  </a:lnTo>
                  <a:lnTo>
                    <a:pt x="70" y="24"/>
                  </a:lnTo>
                  <a:lnTo>
                    <a:pt x="8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42" y="46"/>
                  </a:lnTo>
                  <a:lnTo>
                    <a:pt x="12" y="90"/>
                  </a:lnTo>
                  <a:lnTo>
                    <a:pt x="12" y="9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236"/>
            <p:cNvSpPr/>
            <p:nvPr/>
          </p:nvSpPr>
          <p:spPr bwMode="auto">
            <a:xfrm>
              <a:off x="4340226" y="942975"/>
              <a:ext cx="142875" cy="169863"/>
            </a:xfrm>
            <a:custGeom>
              <a:avLst/>
              <a:gdLst>
                <a:gd name="T0" fmla="*/ 0 w 90"/>
                <a:gd name="T1" fmla="*/ 107 h 107"/>
                <a:gd name="T2" fmla="*/ 14 w 90"/>
                <a:gd name="T3" fmla="*/ 103 h 107"/>
                <a:gd name="T4" fmla="*/ 14 w 90"/>
                <a:gd name="T5" fmla="*/ 103 h 107"/>
                <a:gd name="T6" fmla="*/ 90 w 90"/>
                <a:gd name="T7" fmla="*/ 0 h 107"/>
                <a:gd name="T8" fmla="*/ 75 w 90"/>
                <a:gd name="T9" fmla="*/ 3 h 107"/>
                <a:gd name="T10" fmla="*/ 75 w 90"/>
                <a:gd name="T11" fmla="*/ 3 h 107"/>
                <a:gd name="T12" fmla="*/ 0 w 90"/>
                <a:gd name="T13" fmla="*/ 107 h 107"/>
                <a:gd name="T14" fmla="*/ 0 w 90"/>
                <a:gd name="T1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07">
                  <a:moveTo>
                    <a:pt x="0" y="107"/>
                  </a:moveTo>
                  <a:lnTo>
                    <a:pt x="14" y="103"/>
                  </a:lnTo>
                  <a:lnTo>
                    <a:pt x="14" y="103"/>
                  </a:lnTo>
                  <a:lnTo>
                    <a:pt x="90" y="0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237"/>
            <p:cNvSpPr/>
            <p:nvPr/>
          </p:nvSpPr>
          <p:spPr bwMode="auto">
            <a:xfrm>
              <a:off x="4224338" y="960438"/>
              <a:ext cx="165100" cy="173038"/>
            </a:xfrm>
            <a:custGeom>
              <a:avLst/>
              <a:gdLst>
                <a:gd name="T0" fmla="*/ 14 w 104"/>
                <a:gd name="T1" fmla="*/ 107 h 109"/>
                <a:gd name="T2" fmla="*/ 14 w 104"/>
                <a:gd name="T3" fmla="*/ 107 h 109"/>
                <a:gd name="T4" fmla="*/ 59 w 104"/>
                <a:gd name="T5" fmla="*/ 53 h 109"/>
                <a:gd name="T6" fmla="*/ 81 w 104"/>
                <a:gd name="T7" fmla="*/ 26 h 109"/>
                <a:gd name="T8" fmla="*/ 104 w 104"/>
                <a:gd name="T9" fmla="*/ 0 h 109"/>
                <a:gd name="T10" fmla="*/ 88 w 104"/>
                <a:gd name="T11" fmla="*/ 3 h 109"/>
                <a:gd name="T12" fmla="*/ 88 w 104"/>
                <a:gd name="T13" fmla="*/ 3 h 109"/>
                <a:gd name="T14" fmla="*/ 43 w 104"/>
                <a:gd name="T15" fmla="*/ 55 h 109"/>
                <a:gd name="T16" fmla="*/ 0 w 104"/>
                <a:gd name="T17" fmla="*/ 109 h 109"/>
                <a:gd name="T18" fmla="*/ 14 w 104"/>
                <a:gd name="T19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9">
                  <a:moveTo>
                    <a:pt x="14" y="107"/>
                  </a:moveTo>
                  <a:lnTo>
                    <a:pt x="14" y="107"/>
                  </a:lnTo>
                  <a:lnTo>
                    <a:pt x="59" y="53"/>
                  </a:lnTo>
                  <a:lnTo>
                    <a:pt x="81" y="26"/>
                  </a:lnTo>
                  <a:lnTo>
                    <a:pt x="104" y="0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43" y="55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238"/>
            <p:cNvSpPr/>
            <p:nvPr/>
          </p:nvSpPr>
          <p:spPr bwMode="auto">
            <a:xfrm>
              <a:off x="4448176" y="922338"/>
              <a:ext cx="141288" cy="168275"/>
            </a:xfrm>
            <a:custGeom>
              <a:avLst/>
              <a:gdLst>
                <a:gd name="T0" fmla="*/ 14 w 89"/>
                <a:gd name="T1" fmla="*/ 104 h 106"/>
                <a:gd name="T2" fmla="*/ 14 w 89"/>
                <a:gd name="T3" fmla="*/ 104 h 106"/>
                <a:gd name="T4" fmla="*/ 34 w 89"/>
                <a:gd name="T5" fmla="*/ 78 h 106"/>
                <a:gd name="T6" fmla="*/ 52 w 89"/>
                <a:gd name="T7" fmla="*/ 52 h 106"/>
                <a:gd name="T8" fmla="*/ 89 w 89"/>
                <a:gd name="T9" fmla="*/ 0 h 106"/>
                <a:gd name="T10" fmla="*/ 76 w 89"/>
                <a:gd name="T11" fmla="*/ 2 h 106"/>
                <a:gd name="T12" fmla="*/ 76 w 89"/>
                <a:gd name="T13" fmla="*/ 2 h 106"/>
                <a:gd name="T14" fmla="*/ 39 w 89"/>
                <a:gd name="T15" fmla="*/ 55 h 106"/>
                <a:gd name="T16" fmla="*/ 19 w 89"/>
                <a:gd name="T17" fmla="*/ 80 h 106"/>
                <a:gd name="T18" fmla="*/ 0 w 89"/>
                <a:gd name="T19" fmla="*/ 106 h 106"/>
                <a:gd name="T20" fmla="*/ 14 w 89"/>
                <a:gd name="T21" fmla="*/ 10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05">
                  <a:moveTo>
                    <a:pt x="14" y="104"/>
                  </a:moveTo>
                  <a:lnTo>
                    <a:pt x="14" y="104"/>
                  </a:lnTo>
                  <a:lnTo>
                    <a:pt x="34" y="78"/>
                  </a:lnTo>
                  <a:lnTo>
                    <a:pt x="52" y="52"/>
                  </a:lnTo>
                  <a:lnTo>
                    <a:pt x="89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39" y="55"/>
                  </a:lnTo>
                  <a:lnTo>
                    <a:pt x="19" y="80"/>
                  </a:lnTo>
                  <a:lnTo>
                    <a:pt x="0" y="106"/>
                  </a:lnTo>
                  <a:lnTo>
                    <a:pt x="14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Freeform 239"/>
            <p:cNvSpPr/>
            <p:nvPr/>
          </p:nvSpPr>
          <p:spPr bwMode="auto">
            <a:xfrm>
              <a:off x="4735513" y="871538"/>
              <a:ext cx="120650" cy="163513"/>
            </a:xfrm>
            <a:custGeom>
              <a:avLst/>
              <a:gdLst>
                <a:gd name="T0" fmla="*/ 35 w 76"/>
                <a:gd name="T1" fmla="*/ 44 h 103"/>
                <a:gd name="T2" fmla="*/ 35 w 76"/>
                <a:gd name="T3" fmla="*/ 44 h 103"/>
                <a:gd name="T4" fmla="*/ 17 w 76"/>
                <a:gd name="T5" fmla="*/ 73 h 103"/>
                <a:gd name="T6" fmla="*/ 0 w 76"/>
                <a:gd name="T7" fmla="*/ 103 h 103"/>
                <a:gd name="T8" fmla="*/ 13 w 76"/>
                <a:gd name="T9" fmla="*/ 100 h 103"/>
                <a:gd name="T10" fmla="*/ 13 w 76"/>
                <a:gd name="T11" fmla="*/ 100 h 103"/>
                <a:gd name="T12" fmla="*/ 39 w 76"/>
                <a:gd name="T13" fmla="*/ 55 h 103"/>
                <a:gd name="T14" fmla="*/ 39 w 76"/>
                <a:gd name="T15" fmla="*/ 55 h 103"/>
                <a:gd name="T16" fmla="*/ 57 w 76"/>
                <a:gd name="T17" fmla="*/ 27 h 103"/>
                <a:gd name="T18" fmla="*/ 76 w 76"/>
                <a:gd name="T19" fmla="*/ 0 h 103"/>
                <a:gd name="T20" fmla="*/ 62 w 76"/>
                <a:gd name="T21" fmla="*/ 2 h 103"/>
                <a:gd name="T22" fmla="*/ 62 w 76"/>
                <a:gd name="T23" fmla="*/ 2 h 103"/>
                <a:gd name="T24" fmla="*/ 35 w 76"/>
                <a:gd name="T25" fmla="*/ 44 h 103"/>
                <a:gd name="T26" fmla="*/ 35 w 76"/>
                <a:gd name="T27" fmla="*/ 4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103">
                  <a:moveTo>
                    <a:pt x="35" y="44"/>
                  </a:moveTo>
                  <a:lnTo>
                    <a:pt x="35" y="44"/>
                  </a:lnTo>
                  <a:lnTo>
                    <a:pt x="17" y="73"/>
                  </a:lnTo>
                  <a:lnTo>
                    <a:pt x="0" y="103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39" y="55"/>
                  </a:lnTo>
                  <a:lnTo>
                    <a:pt x="39" y="55"/>
                  </a:lnTo>
                  <a:lnTo>
                    <a:pt x="57" y="27"/>
                  </a:lnTo>
                  <a:lnTo>
                    <a:pt x="76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35" y="44"/>
                  </a:lnTo>
                  <a:lnTo>
                    <a:pt x="35" y="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240"/>
            <p:cNvSpPr/>
            <p:nvPr/>
          </p:nvSpPr>
          <p:spPr bwMode="auto">
            <a:xfrm>
              <a:off x="4862513" y="841375"/>
              <a:ext cx="134938" cy="169863"/>
            </a:xfrm>
            <a:custGeom>
              <a:avLst/>
              <a:gdLst>
                <a:gd name="T0" fmla="*/ 0 w 85"/>
                <a:gd name="T1" fmla="*/ 107 h 107"/>
                <a:gd name="T2" fmla="*/ 14 w 85"/>
                <a:gd name="T3" fmla="*/ 105 h 107"/>
                <a:gd name="T4" fmla="*/ 14 w 85"/>
                <a:gd name="T5" fmla="*/ 105 h 107"/>
                <a:gd name="T6" fmla="*/ 51 w 85"/>
                <a:gd name="T7" fmla="*/ 53 h 107"/>
                <a:gd name="T8" fmla="*/ 69 w 85"/>
                <a:gd name="T9" fmla="*/ 27 h 107"/>
                <a:gd name="T10" fmla="*/ 85 w 85"/>
                <a:gd name="T11" fmla="*/ 0 h 107"/>
                <a:gd name="T12" fmla="*/ 73 w 85"/>
                <a:gd name="T13" fmla="*/ 4 h 107"/>
                <a:gd name="T14" fmla="*/ 73 w 85"/>
                <a:gd name="T15" fmla="*/ 4 h 107"/>
                <a:gd name="T16" fmla="*/ 56 w 85"/>
                <a:gd name="T17" fmla="*/ 30 h 107"/>
                <a:gd name="T18" fmla="*/ 38 w 85"/>
                <a:gd name="T19" fmla="*/ 56 h 107"/>
                <a:gd name="T20" fmla="*/ 0 w 85"/>
                <a:gd name="T21" fmla="*/ 107 h 107"/>
                <a:gd name="T22" fmla="*/ 0 w 85"/>
                <a:gd name="T2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07">
                  <a:moveTo>
                    <a:pt x="0" y="107"/>
                  </a:moveTo>
                  <a:lnTo>
                    <a:pt x="14" y="105"/>
                  </a:lnTo>
                  <a:lnTo>
                    <a:pt x="14" y="105"/>
                  </a:lnTo>
                  <a:lnTo>
                    <a:pt x="51" y="53"/>
                  </a:lnTo>
                  <a:lnTo>
                    <a:pt x="69" y="27"/>
                  </a:lnTo>
                  <a:lnTo>
                    <a:pt x="85" y="0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56" y="30"/>
                  </a:lnTo>
                  <a:lnTo>
                    <a:pt x="38" y="56"/>
                  </a:lnTo>
                  <a:lnTo>
                    <a:pt x="0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241"/>
            <p:cNvSpPr/>
            <p:nvPr/>
          </p:nvSpPr>
          <p:spPr bwMode="auto">
            <a:xfrm>
              <a:off x="4802188" y="849313"/>
              <a:ext cx="157163" cy="173038"/>
            </a:xfrm>
            <a:custGeom>
              <a:avLst/>
              <a:gdLst>
                <a:gd name="T0" fmla="*/ 14 w 99"/>
                <a:gd name="T1" fmla="*/ 107 h 109"/>
                <a:gd name="T2" fmla="*/ 14 w 99"/>
                <a:gd name="T3" fmla="*/ 107 h 109"/>
                <a:gd name="T4" fmla="*/ 57 w 99"/>
                <a:gd name="T5" fmla="*/ 54 h 109"/>
                <a:gd name="T6" fmla="*/ 79 w 99"/>
                <a:gd name="T7" fmla="*/ 27 h 109"/>
                <a:gd name="T8" fmla="*/ 99 w 99"/>
                <a:gd name="T9" fmla="*/ 0 h 109"/>
                <a:gd name="T10" fmla="*/ 85 w 99"/>
                <a:gd name="T11" fmla="*/ 4 h 109"/>
                <a:gd name="T12" fmla="*/ 85 w 99"/>
                <a:gd name="T13" fmla="*/ 4 h 109"/>
                <a:gd name="T14" fmla="*/ 64 w 99"/>
                <a:gd name="T15" fmla="*/ 30 h 109"/>
                <a:gd name="T16" fmla="*/ 42 w 99"/>
                <a:gd name="T17" fmla="*/ 57 h 109"/>
                <a:gd name="T18" fmla="*/ 0 w 99"/>
                <a:gd name="T19" fmla="*/ 109 h 109"/>
                <a:gd name="T20" fmla="*/ 14 w 99"/>
                <a:gd name="T21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09">
                  <a:moveTo>
                    <a:pt x="14" y="107"/>
                  </a:moveTo>
                  <a:lnTo>
                    <a:pt x="14" y="107"/>
                  </a:lnTo>
                  <a:lnTo>
                    <a:pt x="57" y="54"/>
                  </a:lnTo>
                  <a:lnTo>
                    <a:pt x="79" y="27"/>
                  </a:lnTo>
                  <a:lnTo>
                    <a:pt x="99" y="0"/>
                  </a:lnTo>
                  <a:lnTo>
                    <a:pt x="85" y="4"/>
                  </a:lnTo>
                  <a:lnTo>
                    <a:pt x="85" y="4"/>
                  </a:lnTo>
                  <a:lnTo>
                    <a:pt x="64" y="30"/>
                  </a:lnTo>
                  <a:lnTo>
                    <a:pt x="42" y="57"/>
                  </a:lnTo>
                  <a:lnTo>
                    <a:pt x="0" y="109"/>
                  </a:lnTo>
                  <a:lnTo>
                    <a:pt x="14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242"/>
            <p:cNvSpPr/>
            <p:nvPr/>
          </p:nvSpPr>
          <p:spPr bwMode="auto">
            <a:xfrm>
              <a:off x="2541588" y="2959100"/>
              <a:ext cx="115888" cy="168275"/>
            </a:xfrm>
            <a:custGeom>
              <a:avLst/>
              <a:gdLst>
                <a:gd name="T0" fmla="*/ 71 w 73"/>
                <a:gd name="T1" fmla="*/ 0 h 106"/>
                <a:gd name="T2" fmla="*/ 71 w 73"/>
                <a:gd name="T3" fmla="*/ 0 h 106"/>
                <a:gd name="T4" fmla="*/ 35 w 73"/>
                <a:gd name="T5" fmla="*/ 47 h 106"/>
                <a:gd name="T6" fmla="*/ 0 w 73"/>
                <a:gd name="T7" fmla="*/ 93 h 106"/>
                <a:gd name="T8" fmla="*/ 2 w 73"/>
                <a:gd name="T9" fmla="*/ 106 h 106"/>
                <a:gd name="T10" fmla="*/ 2 w 73"/>
                <a:gd name="T11" fmla="*/ 106 h 106"/>
                <a:gd name="T12" fmla="*/ 38 w 73"/>
                <a:gd name="T13" fmla="*/ 59 h 106"/>
                <a:gd name="T14" fmla="*/ 73 w 73"/>
                <a:gd name="T15" fmla="*/ 13 h 106"/>
                <a:gd name="T16" fmla="*/ 71 w 7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105">
                  <a:moveTo>
                    <a:pt x="71" y="0"/>
                  </a:moveTo>
                  <a:lnTo>
                    <a:pt x="71" y="0"/>
                  </a:lnTo>
                  <a:lnTo>
                    <a:pt x="35" y="47"/>
                  </a:lnTo>
                  <a:lnTo>
                    <a:pt x="0" y="93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8" y="59"/>
                  </a:lnTo>
                  <a:lnTo>
                    <a:pt x="73" y="1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243"/>
            <p:cNvSpPr/>
            <p:nvPr/>
          </p:nvSpPr>
          <p:spPr bwMode="auto">
            <a:xfrm>
              <a:off x="2532063" y="2897188"/>
              <a:ext cx="114300" cy="185738"/>
            </a:xfrm>
            <a:custGeom>
              <a:avLst/>
              <a:gdLst>
                <a:gd name="T0" fmla="*/ 72 w 72"/>
                <a:gd name="T1" fmla="*/ 14 h 117"/>
                <a:gd name="T2" fmla="*/ 70 w 72"/>
                <a:gd name="T3" fmla="*/ 0 h 117"/>
                <a:gd name="T4" fmla="*/ 70 w 72"/>
                <a:gd name="T5" fmla="*/ 0 h 117"/>
                <a:gd name="T6" fmla="*/ 34 w 72"/>
                <a:gd name="T7" fmla="*/ 52 h 117"/>
                <a:gd name="T8" fmla="*/ 0 w 72"/>
                <a:gd name="T9" fmla="*/ 103 h 117"/>
                <a:gd name="T10" fmla="*/ 4 w 72"/>
                <a:gd name="T11" fmla="*/ 117 h 117"/>
                <a:gd name="T12" fmla="*/ 4 w 72"/>
                <a:gd name="T13" fmla="*/ 117 h 117"/>
                <a:gd name="T14" fmla="*/ 37 w 72"/>
                <a:gd name="T15" fmla="*/ 65 h 117"/>
                <a:gd name="T16" fmla="*/ 72 w 72"/>
                <a:gd name="T17" fmla="*/ 14 h 117"/>
                <a:gd name="T18" fmla="*/ 72 w 72"/>
                <a:gd name="T19" fmla="*/ 1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7">
                  <a:moveTo>
                    <a:pt x="72" y="14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34" y="52"/>
                  </a:lnTo>
                  <a:lnTo>
                    <a:pt x="0" y="103"/>
                  </a:lnTo>
                  <a:lnTo>
                    <a:pt x="4" y="117"/>
                  </a:lnTo>
                  <a:lnTo>
                    <a:pt x="4" y="117"/>
                  </a:lnTo>
                  <a:lnTo>
                    <a:pt x="37" y="65"/>
                  </a:lnTo>
                  <a:lnTo>
                    <a:pt x="72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Freeform 244"/>
            <p:cNvSpPr/>
            <p:nvPr/>
          </p:nvSpPr>
          <p:spPr bwMode="auto">
            <a:xfrm>
              <a:off x="2636838" y="3471863"/>
              <a:ext cx="120650" cy="155575"/>
            </a:xfrm>
            <a:custGeom>
              <a:avLst/>
              <a:gdLst>
                <a:gd name="T0" fmla="*/ 74 w 76"/>
                <a:gd name="T1" fmla="*/ 0 h 98"/>
                <a:gd name="T2" fmla="*/ 74 w 76"/>
                <a:gd name="T3" fmla="*/ 0 h 98"/>
                <a:gd name="T4" fmla="*/ 37 w 76"/>
                <a:gd name="T5" fmla="*/ 41 h 98"/>
                <a:gd name="T6" fmla="*/ 0 w 76"/>
                <a:gd name="T7" fmla="*/ 85 h 98"/>
                <a:gd name="T8" fmla="*/ 2 w 76"/>
                <a:gd name="T9" fmla="*/ 98 h 98"/>
                <a:gd name="T10" fmla="*/ 2 w 76"/>
                <a:gd name="T11" fmla="*/ 98 h 98"/>
                <a:gd name="T12" fmla="*/ 39 w 76"/>
                <a:gd name="T13" fmla="*/ 53 h 98"/>
                <a:gd name="T14" fmla="*/ 76 w 76"/>
                <a:gd name="T15" fmla="*/ 12 h 98"/>
                <a:gd name="T16" fmla="*/ 74 w 76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98">
                  <a:moveTo>
                    <a:pt x="74" y="0"/>
                  </a:moveTo>
                  <a:lnTo>
                    <a:pt x="74" y="0"/>
                  </a:lnTo>
                  <a:lnTo>
                    <a:pt x="37" y="41"/>
                  </a:lnTo>
                  <a:lnTo>
                    <a:pt x="0" y="85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39" y="53"/>
                  </a:lnTo>
                  <a:lnTo>
                    <a:pt x="76" y="12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Freeform 245"/>
            <p:cNvSpPr/>
            <p:nvPr/>
          </p:nvSpPr>
          <p:spPr bwMode="auto">
            <a:xfrm>
              <a:off x="2652713" y="3568700"/>
              <a:ext cx="122238" cy="131763"/>
            </a:xfrm>
            <a:custGeom>
              <a:avLst/>
              <a:gdLst>
                <a:gd name="T0" fmla="*/ 76 w 77"/>
                <a:gd name="T1" fmla="*/ 0 h 83"/>
                <a:gd name="T2" fmla="*/ 76 w 77"/>
                <a:gd name="T3" fmla="*/ 0 h 83"/>
                <a:gd name="T4" fmla="*/ 38 w 77"/>
                <a:gd name="T5" fmla="*/ 35 h 83"/>
                <a:gd name="T6" fmla="*/ 0 w 77"/>
                <a:gd name="T7" fmla="*/ 72 h 83"/>
                <a:gd name="T8" fmla="*/ 2 w 77"/>
                <a:gd name="T9" fmla="*/ 83 h 83"/>
                <a:gd name="T10" fmla="*/ 2 w 77"/>
                <a:gd name="T11" fmla="*/ 83 h 83"/>
                <a:gd name="T12" fmla="*/ 39 w 77"/>
                <a:gd name="T13" fmla="*/ 48 h 83"/>
                <a:gd name="T14" fmla="*/ 77 w 77"/>
                <a:gd name="T15" fmla="*/ 12 h 83"/>
                <a:gd name="T16" fmla="*/ 76 w 77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83">
                  <a:moveTo>
                    <a:pt x="76" y="0"/>
                  </a:moveTo>
                  <a:lnTo>
                    <a:pt x="76" y="0"/>
                  </a:lnTo>
                  <a:lnTo>
                    <a:pt x="38" y="35"/>
                  </a:lnTo>
                  <a:lnTo>
                    <a:pt x="0" y="72"/>
                  </a:lnTo>
                  <a:lnTo>
                    <a:pt x="2" y="83"/>
                  </a:lnTo>
                  <a:lnTo>
                    <a:pt x="2" y="83"/>
                  </a:lnTo>
                  <a:lnTo>
                    <a:pt x="39" y="48"/>
                  </a:lnTo>
                  <a:lnTo>
                    <a:pt x="77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Freeform 246"/>
            <p:cNvSpPr/>
            <p:nvPr/>
          </p:nvSpPr>
          <p:spPr bwMode="auto">
            <a:xfrm>
              <a:off x="2663826" y="3630613"/>
              <a:ext cx="125413" cy="134938"/>
            </a:xfrm>
            <a:custGeom>
              <a:avLst/>
              <a:gdLst>
                <a:gd name="T0" fmla="*/ 76 w 79"/>
                <a:gd name="T1" fmla="*/ 0 h 85"/>
                <a:gd name="T2" fmla="*/ 76 w 79"/>
                <a:gd name="T3" fmla="*/ 0 h 85"/>
                <a:gd name="T4" fmla="*/ 39 w 79"/>
                <a:gd name="T5" fmla="*/ 37 h 85"/>
                <a:gd name="T6" fmla="*/ 0 w 79"/>
                <a:gd name="T7" fmla="*/ 73 h 85"/>
                <a:gd name="T8" fmla="*/ 3 w 79"/>
                <a:gd name="T9" fmla="*/ 85 h 85"/>
                <a:gd name="T10" fmla="*/ 3 w 79"/>
                <a:gd name="T11" fmla="*/ 85 h 85"/>
                <a:gd name="T12" fmla="*/ 42 w 79"/>
                <a:gd name="T13" fmla="*/ 49 h 85"/>
                <a:gd name="T14" fmla="*/ 79 w 79"/>
                <a:gd name="T15" fmla="*/ 12 h 85"/>
                <a:gd name="T16" fmla="*/ 76 w 79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85">
                  <a:moveTo>
                    <a:pt x="76" y="0"/>
                  </a:moveTo>
                  <a:lnTo>
                    <a:pt x="76" y="0"/>
                  </a:lnTo>
                  <a:lnTo>
                    <a:pt x="39" y="37"/>
                  </a:lnTo>
                  <a:lnTo>
                    <a:pt x="0" y="73"/>
                  </a:lnTo>
                  <a:lnTo>
                    <a:pt x="3" y="85"/>
                  </a:lnTo>
                  <a:lnTo>
                    <a:pt x="3" y="85"/>
                  </a:lnTo>
                  <a:lnTo>
                    <a:pt x="42" y="49"/>
                  </a:lnTo>
                  <a:lnTo>
                    <a:pt x="79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247"/>
            <p:cNvSpPr/>
            <p:nvPr/>
          </p:nvSpPr>
          <p:spPr bwMode="auto">
            <a:xfrm>
              <a:off x="2689226" y="3746500"/>
              <a:ext cx="120650" cy="150813"/>
            </a:xfrm>
            <a:custGeom>
              <a:avLst/>
              <a:gdLst>
                <a:gd name="T0" fmla="*/ 74 w 76"/>
                <a:gd name="T1" fmla="*/ 0 h 95"/>
                <a:gd name="T2" fmla="*/ 74 w 76"/>
                <a:gd name="T3" fmla="*/ 0 h 95"/>
                <a:gd name="T4" fmla="*/ 0 w 76"/>
                <a:gd name="T5" fmla="*/ 83 h 95"/>
                <a:gd name="T6" fmla="*/ 3 w 76"/>
                <a:gd name="T7" fmla="*/ 95 h 95"/>
                <a:gd name="T8" fmla="*/ 3 w 76"/>
                <a:gd name="T9" fmla="*/ 95 h 95"/>
                <a:gd name="T10" fmla="*/ 76 w 76"/>
                <a:gd name="T11" fmla="*/ 13 h 95"/>
                <a:gd name="T12" fmla="*/ 74 w 76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95">
                  <a:moveTo>
                    <a:pt x="74" y="0"/>
                  </a:moveTo>
                  <a:lnTo>
                    <a:pt x="74" y="0"/>
                  </a:lnTo>
                  <a:lnTo>
                    <a:pt x="0" y="83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76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248"/>
            <p:cNvSpPr/>
            <p:nvPr/>
          </p:nvSpPr>
          <p:spPr bwMode="auto">
            <a:xfrm>
              <a:off x="2768601" y="3951288"/>
              <a:ext cx="101600" cy="122238"/>
            </a:xfrm>
            <a:custGeom>
              <a:avLst/>
              <a:gdLst>
                <a:gd name="T0" fmla="*/ 64 w 64"/>
                <a:gd name="T1" fmla="*/ 7 h 77"/>
                <a:gd name="T2" fmla="*/ 64 w 64"/>
                <a:gd name="T3" fmla="*/ 7 h 77"/>
                <a:gd name="T4" fmla="*/ 58 w 64"/>
                <a:gd name="T5" fmla="*/ 0 h 77"/>
                <a:gd name="T6" fmla="*/ 58 w 64"/>
                <a:gd name="T7" fmla="*/ 0 h 77"/>
                <a:gd name="T8" fmla="*/ 28 w 64"/>
                <a:gd name="T9" fmla="*/ 34 h 77"/>
                <a:gd name="T10" fmla="*/ 0 w 64"/>
                <a:gd name="T11" fmla="*/ 69 h 77"/>
                <a:gd name="T12" fmla="*/ 0 w 64"/>
                <a:gd name="T13" fmla="*/ 69 h 77"/>
                <a:gd name="T14" fmla="*/ 8 w 64"/>
                <a:gd name="T15" fmla="*/ 77 h 77"/>
                <a:gd name="T16" fmla="*/ 8 w 64"/>
                <a:gd name="T17" fmla="*/ 77 h 77"/>
                <a:gd name="T18" fmla="*/ 43 w 64"/>
                <a:gd name="T19" fmla="*/ 33 h 77"/>
                <a:gd name="T20" fmla="*/ 43 w 64"/>
                <a:gd name="T21" fmla="*/ 33 h 77"/>
                <a:gd name="T22" fmla="*/ 64 w 64"/>
                <a:gd name="T23" fmla="*/ 7 h 77"/>
                <a:gd name="T24" fmla="*/ 64 w 64"/>
                <a:gd name="T2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7">
                  <a:moveTo>
                    <a:pt x="64" y="7"/>
                  </a:moveTo>
                  <a:lnTo>
                    <a:pt x="64" y="7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28" y="34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4" y="7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Freeform 249"/>
            <p:cNvSpPr/>
            <p:nvPr/>
          </p:nvSpPr>
          <p:spPr bwMode="auto">
            <a:xfrm>
              <a:off x="5589588" y="703263"/>
              <a:ext cx="130175" cy="168275"/>
            </a:xfrm>
            <a:custGeom>
              <a:avLst/>
              <a:gdLst>
                <a:gd name="T0" fmla="*/ 0 w 82"/>
                <a:gd name="T1" fmla="*/ 106 h 106"/>
                <a:gd name="T2" fmla="*/ 13 w 82"/>
                <a:gd name="T3" fmla="*/ 103 h 106"/>
                <a:gd name="T4" fmla="*/ 13 w 82"/>
                <a:gd name="T5" fmla="*/ 103 h 106"/>
                <a:gd name="T6" fmla="*/ 56 w 82"/>
                <a:gd name="T7" fmla="*/ 38 h 106"/>
                <a:gd name="T8" fmla="*/ 56 w 82"/>
                <a:gd name="T9" fmla="*/ 38 h 106"/>
                <a:gd name="T10" fmla="*/ 82 w 82"/>
                <a:gd name="T11" fmla="*/ 0 h 106"/>
                <a:gd name="T12" fmla="*/ 67 w 82"/>
                <a:gd name="T13" fmla="*/ 3 h 106"/>
                <a:gd name="T14" fmla="*/ 67 w 82"/>
                <a:gd name="T15" fmla="*/ 3 h 106"/>
                <a:gd name="T16" fmla="*/ 57 w 82"/>
                <a:gd name="T17" fmla="*/ 19 h 106"/>
                <a:gd name="T18" fmla="*/ 57 w 82"/>
                <a:gd name="T19" fmla="*/ 19 h 106"/>
                <a:gd name="T20" fmla="*/ 0 w 82"/>
                <a:gd name="T21" fmla="*/ 106 h 106"/>
                <a:gd name="T22" fmla="*/ 0 w 82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5">
                  <a:moveTo>
                    <a:pt x="0" y="106"/>
                  </a:moveTo>
                  <a:lnTo>
                    <a:pt x="13" y="103"/>
                  </a:lnTo>
                  <a:lnTo>
                    <a:pt x="13" y="103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82" y="0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250"/>
            <p:cNvSpPr/>
            <p:nvPr/>
          </p:nvSpPr>
          <p:spPr bwMode="auto">
            <a:xfrm>
              <a:off x="5476876" y="717550"/>
              <a:ext cx="169863" cy="174625"/>
            </a:xfrm>
            <a:custGeom>
              <a:avLst/>
              <a:gdLst>
                <a:gd name="T0" fmla="*/ 14 w 107"/>
                <a:gd name="T1" fmla="*/ 108 h 110"/>
                <a:gd name="T2" fmla="*/ 14 w 107"/>
                <a:gd name="T3" fmla="*/ 108 h 110"/>
                <a:gd name="T4" fmla="*/ 60 w 107"/>
                <a:gd name="T5" fmla="*/ 53 h 110"/>
                <a:gd name="T6" fmla="*/ 107 w 107"/>
                <a:gd name="T7" fmla="*/ 0 h 110"/>
                <a:gd name="T8" fmla="*/ 92 w 107"/>
                <a:gd name="T9" fmla="*/ 4 h 110"/>
                <a:gd name="T10" fmla="*/ 92 w 107"/>
                <a:gd name="T11" fmla="*/ 4 h 110"/>
                <a:gd name="T12" fmla="*/ 45 w 107"/>
                <a:gd name="T13" fmla="*/ 56 h 110"/>
                <a:gd name="T14" fmla="*/ 0 w 107"/>
                <a:gd name="T15" fmla="*/ 110 h 110"/>
                <a:gd name="T16" fmla="*/ 14 w 107"/>
                <a:gd name="T17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0">
                  <a:moveTo>
                    <a:pt x="14" y="108"/>
                  </a:moveTo>
                  <a:lnTo>
                    <a:pt x="14" y="108"/>
                  </a:lnTo>
                  <a:lnTo>
                    <a:pt x="60" y="53"/>
                  </a:lnTo>
                  <a:lnTo>
                    <a:pt x="107" y="0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45" y="56"/>
                  </a:lnTo>
                  <a:lnTo>
                    <a:pt x="0" y="110"/>
                  </a:lnTo>
                  <a:lnTo>
                    <a:pt x="14" y="10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251"/>
            <p:cNvSpPr/>
            <p:nvPr/>
          </p:nvSpPr>
          <p:spPr bwMode="auto">
            <a:xfrm>
              <a:off x="5446713" y="731838"/>
              <a:ext cx="134938" cy="166688"/>
            </a:xfrm>
            <a:custGeom>
              <a:avLst/>
              <a:gdLst>
                <a:gd name="T0" fmla="*/ 0 w 85"/>
                <a:gd name="T1" fmla="*/ 105 h 105"/>
                <a:gd name="T2" fmla="*/ 14 w 85"/>
                <a:gd name="T3" fmla="*/ 102 h 105"/>
                <a:gd name="T4" fmla="*/ 14 w 85"/>
                <a:gd name="T5" fmla="*/ 102 h 105"/>
                <a:gd name="T6" fmla="*/ 48 w 85"/>
                <a:gd name="T7" fmla="*/ 50 h 105"/>
                <a:gd name="T8" fmla="*/ 85 w 85"/>
                <a:gd name="T9" fmla="*/ 0 h 105"/>
                <a:gd name="T10" fmla="*/ 70 w 85"/>
                <a:gd name="T11" fmla="*/ 2 h 105"/>
                <a:gd name="T12" fmla="*/ 70 w 85"/>
                <a:gd name="T13" fmla="*/ 2 h 105"/>
                <a:gd name="T14" fmla="*/ 35 w 85"/>
                <a:gd name="T15" fmla="*/ 53 h 105"/>
                <a:gd name="T16" fmla="*/ 0 w 85"/>
                <a:gd name="T17" fmla="*/ 105 h 105"/>
                <a:gd name="T18" fmla="*/ 0 w 85"/>
                <a:gd name="T1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05">
                  <a:moveTo>
                    <a:pt x="0" y="105"/>
                  </a:moveTo>
                  <a:lnTo>
                    <a:pt x="14" y="102"/>
                  </a:lnTo>
                  <a:lnTo>
                    <a:pt x="14" y="102"/>
                  </a:lnTo>
                  <a:lnTo>
                    <a:pt x="48" y="50"/>
                  </a:lnTo>
                  <a:lnTo>
                    <a:pt x="85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35" y="53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Freeform 252"/>
            <p:cNvSpPr/>
            <p:nvPr/>
          </p:nvSpPr>
          <p:spPr bwMode="auto">
            <a:xfrm>
              <a:off x="5348288" y="749300"/>
              <a:ext cx="139700" cy="168275"/>
            </a:xfrm>
            <a:custGeom>
              <a:avLst/>
              <a:gdLst>
                <a:gd name="T0" fmla="*/ 0 w 88"/>
                <a:gd name="T1" fmla="*/ 106 h 106"/>
                <a:gd name="T2" fmla="*/ 12 w 88"/>
                <a:gd name="T3" fmla="*/ 104 h 106"/>
                <a:gd name="T4" fmla="*/ 12 w 88"/>
                <a:gd name="T5" fmla="*/ 104 h 106"/>
                <a:gd name="T6" fmla="*/ 24 w 88"/>
                <a:gd name="T7" fmla="*/ 85 h 106"/>
                <a:gd name="T8" fmla="*/ 37 w 88"/>
                <a:gd name="T9" fmla="*/ 67 h 106"/>
                <a:gd name="T10" fmla="*/ 64 w 88"/>
                <a:gd name="T11" fmla="*/ 33 h 106"/>
                <a:gd name="T12" fmla="*/ 64 w 88"/>
                <a:gd name="T13" fmla="*/ 33 h 106"/>
                <a:gd name="T14" fmla="*/ 76 w 88"/>
                <a:gd name="T15" fmla="*/ 17 h 106"/>
                <a:gd name="T16" fmla="*/ 88 w 88"/>
                <a:gd name="T17" fmla="*/ 0 h 106"/>
                <a:gd name="T18" fmla="*/ 75 w 88"/>
                <a:gd name="T19" fmla="*/ 2 h 106"/>
                <a:gd name="T20" fmla="*/ 75 w 88"/>
                <a:gd name="T21" fmla="*/ 2 h 106"/>
                <a:gd name="T22" fmla="*/ 55 w 88"/>
                <a:gd name="T23" fmla="*/ 28 h 106"/>
                <a:gd name="T24" fmla="*/ 55 w 88"/>
                <a:gd name="T25" fmla="*/ 28 h 106"/>
                <a:gd name="T26" fmla="*/ 40 w 88"/>
                <a:gd name="T27" fmla="*/ 46 h 106"/>
                <a:gd name="T28" fmla="*/ 26 w 88"/>
                <a:gd name="T29" fmla="*/ 66 h 106"/>
                <a:gd name="T30" fmla="*/ 12 w 88"/>
                <a:gd name="T31" fmla="*/ 85 h 106"/>
                <a:gd name="T32" fmla="*/ 0 w 88"/>
                <a:gd name="T33" fmla="*/ 106 h 106"/>
                <a:gd name="T34" fmla="*/ 0 w 88"/>
                <a:gd name="T3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05">
                  <a:moveTo>
                    <a:pt x="0" y="106"/>
                  </a:moveTo>
                  <a:lnTo>
                    <a:pt x="12" y="104"/>
                  </a:lnTo>
                  <a:lnTo>
                    <a:pt x="12" y="104"/>
                  </a:lnTo>
                  <a:lnTo>
                    <a:pt x="24" y="85"/>
                  </a:lnTo>
                  <a:lnTo>
                    <a:pt x="37" y="67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76" y="17"/>
                  </a:lnTo>
                  <a:lnTo>
                    <a:pt x="88" y="0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40" y="46"/>
                  </a:lnTo>
                  <a:lnTo>
                    <a:pt x="26" y="66"/>
                  </a:lnTo>
                  <a:lnTo>
                    <a:pt x="12" y="85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253"/>
            <p:cNvSpPr/>
            <p:nvPr/>
          </p:nvSpPr>
          <p:spPr bwMode="auto">
            <a:xfrm>
              <a:off x="5135563" y="795338"/>
              <a:ext cx="111125" cy="163513"/>
            </a:xfrm>
            <a:custGeom>
              <a:avLst/>
              <a:gdLst>
                <a:gd name="T0" fmla="*/ 13 w 70"/>
                <a:gd name="T1" fmla="*/ 100 h 103"/>
                <a:gd name="T2" fmla="*/ 13 w 70"/>
                <a:gd name="T3" fmla="*/ 100 h 103"/>
                <a:gd name="T4" fmla="*/ 41 w 70"/>
                <a:gd name="T5" fmla="*/ 50 h 103"/>
                <a:gd name="T6" fmla="*/ 70 w 70"/>
                <a:gd name="T7" fmla="*/ 0 h 103"/>
                <a:gd name="T8" fmla="*/ 58 w 70"/>
                <a:gd name="T9" fmla="*/ 2 h 103"/>
                <a:gd name="T10" fmla="*/ 58 w 70"/>
                <a:gd name="T11" fmla="*/ 2 h 103"/>
                <a:gd name="T12" fmla="*/ 28 w 70"/>
                <a:gd name="T13" fmla="*/ 53 h 103"/>
                <a:gd name="T14" fmla="*/ 0 w 70"/>
                <a:gd name="T15" fmla="*/ 103 h 103"/>
                <a:gd name="T16" fmla="*/ 13 w 70"/>
                <a:gd name="T17" fmla="*/ 10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03">
                  <a:moveTo>
                    <a:pt x="13" y="100"/>
                  </a:moveTo>
                  <a:lnTo>
                    <a:pt x="13" y="100"/>
                  </a:lnTo>
                  <a:lnTo>
                    <a:pt x="41" y="50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28" y="53"/>
                  </a:lnTo>
                  <a:lnTo>
                    <a:pt x="0" y="103"/>
                  </a:lnTo>
                  <a:lnTo>
                    <a:pt x="13" y="10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254"/>
            <p:cNvSpPr/>
            <p:nvPr/>
          </p:nvSpPr>
          <p:spPr bwMode="auto">
            <a:xfrm>
              <a:off x="5184776" y="787400"/>
              <a:ext cx="103188" cy="161925"/>
            </a:xfrm>
            <a:custGeom>
              <a:avLst/>
              <a:gdLst>
                <a:gd name="T0" fmla="*/ 12 w 65"/>
                <a:gd name="T1" fmla="*/ 99 h 102"/>
                <a:gd name="T2" fmla="*/ 12 w 65"/>
                <a:gd name="T3" fmla="*/ 99 h 102"/>
                <a:gd name="T4" fmla="*/ 27 w 65"/>
                <a:gd name="T5" fmla="*/ 75 h 102"/>
                <a:gd name="T6" fmla="*/ 40 w 65"/>
                <a:gd name="T7" fmla="*/ 50 h 102"/>
                <a:gd name="T8" fmla="*/ 53 w 65"/>
                <a:gd name="T9" fmla="*/ 26 h 102"/>
                <a:gd name="T10" fmla="*/ 65 w 65"/>
                <a:gd name="T11" fmla="*/ 0 h 102"/>
                <a:gd name="T12" fmla="*/ 53 w 65"/>
                <a:gd name="T13" fmla="*/ 3 h 102"/>
                <a:gd name="T14" fmla="*/ 53 w 65"/>
                <a:gd name="T15" fmla="*/ 3 h 102"/>
                <a:gd name="T16" fmla="*/ 40 w 65"/>
                <a:gd name="T17" fmla="*/ 28 h 102"/>
                <a:gd name="T18" fmla="*/ 28 w 65"/>
                <a:gd name="T19" fmla="*/ 53 h 102"/>
                <a:gd name="T20" fmla="*/ 13 w 65"/>
                <a:gd name="T21" fmla="*/ 77 h 102"/>
                <a:gd name="T22" fmla="*/ 0 w 65"/>
                <a:gd name="T23" fmla="*/ 102 h 102"/>
                <a:gd name="T24" fmla="*/ 12 w 65"/>
                <a:gd name="T25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102">
                  <a:moveTo>
                    <a:pt x="12" y="99"/>
                  </a:moveTo>
                  <a:lnTo>
                    <a:pt x="12" y="99"/>
                  </a:lnTo>
                  <a:lnTo>
                    <a:pt x="27" y="75"/>
                  </a:lnTo>
                  <a:lnTo>
                    <a:pt x="40" y="50"/>
                  </a:lnTo>
                  <a:lnTo>
                    <a:pt x="53" y="26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40" y="28"/>
                  </a:lnTo>
                  <a:lnTo>
                    <a:pt x="28" y="53"/>
                  </a:lnTo>
                  <a:lnTo>
                    <a:pt x="13" y="77"/>
                  </a:lnTo>
                  <a:lnTo>
                    <a:pt x="0" y="102"/>
                  </a:lnTo>
                  <a:lnTo>
                    <a:pt x="12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255"/>
            <p:cNvSpPr/>
            <p:nvPr/>
          </p:nvSpPr>
          <p:spPr bwMode="auto">
            <a:xfrm>
              <a:off x="5745163" y="681038"/>
              <a:ext cx="96838" cy="160338"/>
            </a:xfrm>
            <a:custGeom>
              <a:avLst/>
              <a:gdLst>
                <a:gd name="T0" fmla="*/ 11 w 61"/>
                <a:gd name="T1" fmla="*/ 99 h 101"/>
                <a:gd name="T2" fmla="*/ 11 w 61"/>
                <a:gd name="T3" fmla="*/ 99 h 101"/>
                <a:gd name="T4" fmla="*/ 35 w 61"/>
                <a:gd name="T5" fmla="*/ 49 h 101"/>
                <a:gd name="T6" fmla="*/ 61 w 61"/>
                <a:gd name="T7" fmla="*/ 0 h 101"/>
                <a:gd name="T8" fmla="*/ 49 w 61"/>
                <a:gd name="T9" fmla="*/ 2 h 101"/>
                <a:gd name="T10" fmla="*/ 49 w 61"/>
                <a:gd name="T11" fmla="*/ 2 h 101"/>
                <a:gd name="T12" fmla="*/ 23 w 61"/>
                <a:gd name="T13" fmla="*/ 51 h 101"/>
                <a:gd name="T14" fmla="*/ 0 w 61"/>
                <a:gd name="T15" fmla="*/ 101 h 101"/>
                <a:gd name="T16" fmla="*/ 11 w 61"/>
                <a:gd name="T17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00">
                  <a:moveTo>
                    <a:pt x="11" y="99"/>
                  </a:moveTo>
                  <a:lnTo>
                    <a:pt x="11" y="99"/>
                  </a:lnTo>
                  <a:lnTo>
                    <a:pt x="35" y="49"/>
                  </a:lnTo>
                  <a:lnTo>
                    <a:pt x="61" y="0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23" y="51"/>
                  </a:lnTo>
                  <a:lnTo>
                    <a:pt x="0" y="101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256"/>
            <p:cNvSpPr/>
            <p:nvPr/>
          </p:nvSpPr>
          <p:spPr bwMode="auto">
            <a:xfrm>
              <a:off x="5929313" y="639763"/>
              <a:ext cx="128588" cy="165100"/>
            </a:xfrm>
            <a:custGeom>
              <a:avLst/>
              <a:gdLst>
                <a:gd name="T0" fmla="*/ 0 w 81"/>
                <a:gd name="T1" fmla="*/ 104 h 104"/>
                <a:gd name="T2" fmla="*/ 12 w 81"/>
                <a:gd name="T3" fmla="*/ 102 h 104"/>
                <a:gd name="T4" fmla="*/ 12 w 81"/>
                <a:gd name="T5" fmla="*/ 102 h 104"/>
                <a:gd name="T6" fmla="*/ 27 w 81"/>
                <a:gd name="T7" fmla="*/ 75 h 104"/>
                <a:gd name="T8" fmla="*/ 44 w 81"/>
                <a:gd name="T9" fmla="*/ 49 h 104"/>
                <a:gd name="T10" fmla="*/ 61 w 81"/>
                <a:gd name="T11" fmla="*/ 25 h 104"/>
                <a:gd name="T12" fmla="*/ 81 w 81"/>
                <a:gd name="T13" fmla="*/ 0 h 104"/>
                <a:gd name="T14" fmla="*/ 66 w 81"/>
                <a:gd name="T15" fmla="*/ 2 h 104"/>
                <a:gd name="T16" fmla="*/ 66 w 81"/>
                <a:gd name="T17" fmla="*/ 2 h 104"/>
                <a:gd name="T18" fmla="*/ 48 w 81"/>
                <a:gd name="T19" fmla="*/ 27 h 104"/>
                <a:gd name="T20" fmla="*/ 30 w 81"/>
                <a:gd name="T21" fmla="*/ 51 h 104"/>
                <a:gd name="T22" fmla="*/ 14 w 81"/>
                <a:gd name="T23" fmla="*/ 77 h 104"/>
                <a:gd name="T24" fmla="*/ 0 w 81"/>
                <a:gd name="T25" fmla="*/ 104 h 104"/>
                <a:gd name="T26" fmla="*/ 0 w 81"/>
                <a:gd name="T2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104">
                  <a:moveTo>
                    <a:pt x="0" y="104"/>
                  </a:moveTo>
                  <a:lnTo>
                    <a:pt x="12" y="102"/>
                  </a:lnTo>
                  <a:lnTo>
                    <a:pt x="12" y="102"/>
                  </a:lnTo>
                  <a:lnTo>
                    <a:pt x="27" y="75"/>
                  </a:lnTo>
                  <a:lnTo>
                    <a:pt x="44" y="49"/>
                  </a:lnTo>
                  <a:lnTo>
                    <a:pt x="61" y="25"/>
                  </a:lnTo>
                  <a:lnTo>
                    <a:pt x="81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48" y="27"/>
                  </a:lnTo>
                  <a:lnTo>
                    <a:pt x="30" y="51"/>
                  </a:lnTo>
                  <a:lnTo>
                    <a:pt x="14" y="77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Freeform 257"/>
            <p:cNvSpPr/>
            <p:nvPr/>
          </p:nvSpPr>
          <p:spPr bwMode="auto">
            <a:xfrm>
              <a:off x="5973763" y="631825"/>
              <a:ext cx="136525" cy="165100"/>
            </a:xfrm>
            <a:custGeom>
              <a:avLst/>
              <a:gdLst>
                <a:gd name="T0" fmla="*/ 0 w 86"/>
                <a:gd name="T1" fmla="*/ 104 h 104"/>
                <a:gd name="T2" fmla="*/ 16 w 86"/>
                <a:gd name="T3" fmla="*/ 101 h 104"/>
                <a:gd name="T4" fmla="*/ 16 w 86"/>
                <a:gd name="T5" fmla="*/ 101 h 104"/>
                <a:gd name="T6" fmla="*/ 37 w 86"/>
                <a:gd name="T7" fmla="*/ 77 h 104"/>
                <a:gd name="T8" fmla="*/ 57 w 86"/>
                <a:gd name="T9" fmla="*/ 54 h 104"/>
                <a:gd name="T10" fmla="*/ 66 w 86"/>
                <a:gd name="T11" fmla="*/ 41 h 104"/>
                <a:gd name="T12" fmla="*/ 74 w 86"/>
                <a:gd name="T13" fmla="*/ 28 h 104"/>
                <a:gd name="T14" fmla="*/ 81 w 86"/>
                <a:gd name="T15" fmla="*/ 15 h 104"/>
                <a:gd name="T16" fmla="*/ 86 w 86"/>
                <a:gd name="T17" fmla="*/ 0 h 104"/>
                <a:gd name="T18" fmla="*/ 86 w 86"/>
                <a:gd name="T19" fmla="*/ 0 h 104"/>
                <a:gd name="T20" fmla="*/ 76 w 86"/>
                <a:gd name="T21" fmla="*/ 1 h 104"/>
                <a:gd name="T22" fmla="*/ 76 w 86"/>
                <a:gd name="T23" fmla="*/ 1 h 104"/>
                <a:gd name="T24" fmla="*/ 70 w 86"/>
                <a:gd name="T25" fmla="*/ 16 h 104"/>
                <a:gd name="T26" fmla="*/ 62 w 86"/>
                <a:gd name="T27" fmla="*/ 30 h 104"/>
                <a:gd name="T28" fmla="*/ 53 w 86"/>
                <a:gd name="T29" fmla="*/ 43 h 104"/>
                <a:gd name="T30" fmla="*/ 44 w 86"/>
                <a:gd name="T31" fmla="*/ 55 h 104"/>
                <a:gd name="T32" fmla="*/ 22 w 86"/>
                <a:gd name="T33" fmla="*/ 80 h 104"/>
                <a:gd name="T34" fmla="*/ 0 w 86"/>
                <a:gd name="T35" fmla="*/ 104 h 104"/>
                <a:gd name="T36" fmla="*/ 0 w 86"/>
                <a:gd name="T3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04">
                  <a:moveTo>
                    <a:pt x="0" y="104"/>
                  </a:moveTo>
                  <a:lnTo>
                    <a:pt x="16" y="101"/>
                  </a:lnTo>
                  <a:lnTo>
                    <a:pt x="16" y="101"/>
                  </a:lnTo>
                  <a:lnTo>
                    <a:pt x="37" y="77"/>
                  </a:lnTo>
                  <a:lnTo>
                    <a:pt x="57" y="54"/>
                  </a:lnTo>
                  <a:lnTo>
                    <a:pt x="66" y="41"/>
                  </a:lnTo>
                  <a:lnTo>
                    <a:pt x="74" y="28"/>
                  </a:lnTo>
                  <a:lnTo>
                    <a:pt x="81" y="15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0" y="16"/>
                  </a:lnTo>
                  <a:lnTo>
                    <a:pt x="62" y="30"/>
                  </a:lnTo>
                  <a:lnTo>
                    <a:pt x="53" y="43"/>
                  </a:lnTo>
                  <a:lnTo>
                    <a:pt x="44" y="55"/>
                  </a:lnTo>
                  <a:lnTo>
                    <a:pt x="22" y="8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258"/>
            <p:cNvSpPr/>
            <p:nvPr/>
          </p:nvSpPr>
          <p:spPr bwMode="auto">
            <a:xfrm>
              <a:off x="6223001" y="688975"/>
              <a:ext cx="112713" cy="139700"/>
            </a:xfrm>
            <a:custGeom>
              <a:avLst/>
              <a:gdLst>
                <a:gd name="T0" fmla="*/ 9 w 71"/>
                <a:gd name="T1" fmla="*/ 71 h 88"/>
                <a:gd name="T2" fmla="*/ 9 w 71"/>
                <a:gd name="T3" fmla="*/ 71 h 88"/>
                <a:gd name="T4" fmla="*/ 4 w 71"/>
                <a:gd name="T5" fmla="*/ 72 h 88"/>
                <a:gd name="T6" fmla="*/ 0 w 71"/>
                <a:gd name="T7" fmla="*/ 71 h 88"/>
                <a:gd name="T8" fmla="*/ 0 w 71"/>
                <a:gd name="T9" fmla="*/ 71 h 88"/>
                <a:gd name="T10" fmla="*/ 12 w 71"/>
                <a:gd name="T11" fmla="*/ 80 h 88"/>
                <a:gd name="T12" fmla="*/ 12 w 71"/>
                <a:gd name="T13" fmla="*/ 80 h 88"/>
                <a:gd name="T14" fmla="*/ 15 w 71"/>
                <a:gd name="T15" fmla="*/ 79 h 88"/>
                <a:gd name="T16" fmla="*/ 15 w 71"/>
                <a:gd name="T17" fmla="*/ 79 h 88"/>
                <a:gd name="T18" fmla="*/ 14 w 71"/>
                <a:gd name="T19" fmla="*/ 82 h 88"/>
                <a:gd name="T20" fmla="*/ 14 w 71"/>
                <a:gd name="T21" fmla="*/ 82 h 88"/>
                <a:gd name="T22" fmla="*/ 21 w 71"/>
                <a:gd name="T23" fmla="*/ 88 h 88"/>
                <a:gd name="T24" fmla="*/ 21 w 71"/>
                <a:gd name="T25" fmla="*/ 88 h 88"/>
                <a:gd name="T26" fmla="*/ 47 w 71"/>
                <a:gd name="T27" fmla="*/ 52 h 88"/>
                <a:gd name="T28" fmla="*/ 59 w 71"/>
                <a:gd name="T29" fmla="*/ 34 h 88"/>
                <a:gd name="T30" fmla="*/ 71 w 71"/>
                <a:gd name="T31" fmla="*/ 14 h 88"/>
                <a:gd name="T32" fmla="*/ 71 w 71"/>
                <a:gd name="T33" fmla="*/ 14 h 88"/>
                <a:gd name="T34" fmla="*/ 63 w 71"/>
                <a:gd name="T35" fmla="*/ 8 h 88"/>
                <a:gd name="T36" fmla="*/ 63 w 71"/>
                <a:gd name="T37" fmla="*/ 8 h 88"/>
                <a:gd name="T38" fmla="*/ 53 w 71"/>
                <a:gd name="T39" fmla="*/ 24 h 88"/>
                <a:gd name="T40" fmla="*/ 53 w 71"/>
                <a:gd name="T41" fmla="*/ 24 h 88"/>
                <a:gd name="T42" fmla="*/ 59 w 71"/>
                <a:gd name="T43" fmla="*/ 5 h 88"/>
                <a:gd name="T44" fmla="*/ 59 w 71"/>
                <a:gd name="T45" fmla="*/ 5 h 88"/>
                <a:gd name="T46" fmla="*/ 50 w 71"/>
                <a:gd name="T47" fmla="*/ 0 h 88"/>
                <a:gd name="T48" fmla="*/ 50 w 71"/>
                <a:gd name="T49" fmla="*/ 0 h 88"/>
                <a:gd name="T50" fmla="*/ 45 w 71"/>
                <a:gd name="T51" fmla="*/ 22 h 88"/>
                <a:gd name="T52" fmla="*/ 42 w 71"/>
                <a:gd name="T53" fmla="*/ 33 h 88"/>
                <a:gd name="T54" fmla="*/ 37 w 71"/>
                <a:gd name="T55" fmla="*/ 43 h 88"/>
                <a:gd name="T56" fmla="*/ 31 w 71"/>
                <a:gd name="T57" fmla="*/ 52 h 88"/>
                <a:gd name="T58" fmla="*/ 25 w 71"/>
                <a:gd name="T59" fmla="*/ 61 h 88"/>
                <a:gd name="T60" fmla="*/ 17 w 71"/>
                <a:gd name="T61" fmla="*/ 67 h 88"/>
                <a:gd name="T62" fmla="*/ 14 w 71"/>
                <a:gd name="T63" fmla="*/ 69 h 88"/>
                <a:gd name="T64" fmla="*/ 9 w 71"/>
                <a:gd name="T65" fmla="*/ 71 h 88"/>
                <a:gd name="T66" fmla="*/ 9 w 71"/>
                <a:gd name="T6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88">
                  <a:moveTo>
                    <a:pt x="9" y="71"/>
                  </a:moveTo>
                  <a:lnTo>
                    <a:pt x="9" y="71"/>
                  </a:lnTo>
                  <a:lnTo>
                    <a:pt x="4" y="72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47" y="52"/>
                  </a:lnTo>
                  <a:lnTo>
                    <a:pt x="59" y="34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3" y="24"/>
                  </a:lnTo>
                  <a:lnTo>
                    <a:pt x="53" y="2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5" y="22"/>
                  </a:lnTo>
                  <a:lnTo>
                    <a:pt x="42" y="33"/>
                  </a:lnTo>
                  <a:lnTo>
                    <a:pt x="37" y="43"/>
                  </a:lnTo>
                  <a:lnTo>
                    <a:pt x="31" y="52"/>
                  </a:lnTo>
                  <a:lnTo>
                    <a:pt x="25" y="61"/>
                  </a:lnTo>
                  <a:lnTo>
                    <a:pt x="17" y="67"/>
                  </a:lnTo>
                  <a:lnTo>
                    <a:pt x="14" y="69"/>
                  </a:lnTo>
                  <a:lnTo>
                    <a:pt x="9" y="71"/>
                  </a:lnTo>
                  <a:lnTo>
                    <a:pt x="9" y="7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259"/>
            <p:cNvSpPr>
              <a:spLocks noEditPoints="1"/>
            </p:cNvSpPr>
            <p:nvPr/>
          </p:nvSpPr>
          <p:spPr bwMode="auto">
            <a:xfrm>
              <a:off x="6154738" y="649288"/>
              <a:ext cx="127000" cy="142875"/>
            </a:xfrm>
            <a:custGeom>
              <a:avLst/>
              <a:gdLst>
                <a:gd name="T0" fmla="*/ 6 w 80"/>
                <a:gd name="T1" fmla="*/ 66 h 90"/>
                <a:gd name="T2" fmla="*/ 0 w 80"/>
                <a:gd name="T3" fmla="*/ 79 h 90"/>
                <a:gd name="T4" fmla="*/ 10 w 80"/>
                <a:gd name="T5" fmla="*/ 81 h 90"/>
                <a:gd name="T6" fmla="*/ 20 w 80"/>
                <a:gd name="T7" fmla="*/ 60 h 90"/>
                <a:gd name="T8" fmla="*/ 16 w 80"/>
                <a:gd name="T9" fmla="*/ 72 h 90"/>
                <a:gd name="T10" fmla="*/ 17 w 80"/>
                <a:gd name="T11" fmla="*/ 83 h 90"/>
                <a:gd name="T12" fmla="*/ 33 w 80"/>
                <a:gd name="T13" fmla="*/ 90 h 90"/>
                <a:gd name="T14" fmla="*/ 32 w 80"/>
                <a:gd name="T15" fmla="*/ 88 h 90"/>
                <a:gd name="T16" fmla="*/ 39 w 80"/>
                <a:gd name="T17" fmla="*/ 86 h 90"/>
                <a:gd name="T18" fmla="*/ 52 w 80"/>
                <a:gd name="T19" fmla="*/ 75 h 90"/>
                <a:gd name="T20" fmla="*/ 55 w 80"/>
                <a:gd name="T21" fmla="*/ 69 h 90"/>
                <a:gd name="T22" fmla="*/ 73 w 80"/>
                <a:gd name="T23" fmla="*/ 45 h 90"/>
                <a:gd name="T24" fmla="*/ 77 w 80"/>
                <a:gd name="T25" fmla="*/ 31 h 90"/>
                <a:gd name="T26" fmla="*/ 80 w 80"/>
                <a:gd name="T27" fmla="*/ 16 h 90"/>
                <a:gd name="T28" fmla="*/ 68 w 80"/>
                <a:gd name="T29" fmla="*/ 10 h 90"/>
                <a:gd name="T30" fmla="*/ 58 w 80"/>
                <a:gd name="T31" fmla="*/ 15 h 90"/>
                <a:gd name="T32" fmla="*/ 48 w 80"/>
                <a:gd name="T33" fmla="*/ 23 h 90"/>
                <a:gd name="T34" fmla="*/ 43 w 80"/>
                <a:gd name="T35" fmla="*/ 25 h 90"/>
                <a:gd name="T36" fmla="*/ 38 w 80"/>
                <a:gd name="T37" fmla="*/ 33 h 90"/>
                <a:gd name="T38" fmla="*/ 30 w 80"/>
                <a:gd name="T39" fmla="*/ 43 h 90"/>
                <a:gd name="T40" fmla="*/ 43 w 80"/>
                <a:gd name="T41" fmla="*/ 23 h 90"/>
                <a:gd name="T42" fmla="*/ 58 w 80"/>
                <a:gd name="T43" fmla="*/ 5 h 90"/>
                <a:gd name="T44" fmla="*/ 46 w 80"/>
                <a:gd name="T45" fmla="*/ 1 h 90"/>
                <a:gd name="T46" fmla="*/ 35 w 80"/>
                <a:gd name="T47" fmla="*/ 16 h 90"/>
                <a:gd name="T48" fmla="*/ 15 w 80"/>
                <a:gd name="T49" fmla="*/ 49 h 90"/>
                <a:gd name="T50" fmla="*/ 6 w 80"/>
                <a:gd name="T51" fmla="*/ 66 h 90"/>
                <a:gd name="T52" fmla="*/ 70 w 80"/>
                <a:gd name="T53" fmla="*/ 20 h 90"/>
                <a:gd name="T54" fmla="*/ 66 w 80"/>
                <a:gd name="T55" fmla="*/ 36 h 90"/>
                <a:gd name="T56" fmla="*/ 66 w 80"/>
                <a:gd name="T57" fmla="*/ 32 h 90"/>
                <a:gd name="T58" fmla="*/ 66 w 80"/>
                <a:gd name="T59" fmla="*/ 30 h 90"/>
                <a:gd name="T60" fmla="*/ 63 w 80"/>
                <a:gd name="T61" fmla="*/ 27 h 90"/>
                <a:gd name="T62" fmla="*/ 60 w 80"/>
                <a:gd name="T63" fmla="*/ 27 h 90"/>
                <a:gd name="T64" fmla="*/ 57 w 80"/>
                <a:gd name="T65" fmla="*/ 27 h 90"/>
                <a:gd name="T66" fmla="*/ 70 w 80"/>
                <a:gd name="T67" fmla="*/ 20 h 90"/>
                <a:gd name="T68" fmla="*/ 57 w 80"/>
                <a:gd name="T69" fmla="*/ 38 h 90"/>
                <a:gd name="T70" fmla="*/ 53 w 80"/>
                <a:gd name="T71" fmla="*/ 50 h 90"/>
                <a:gd name="T72" fmla="*/ 49 w 80"/>
                <a:gd name="T73" fmla="*/ 63 h 90"/>
                <a:gd name="T74" fmla="*/ 36 w 80"/>
                <a:gd name="T75" fmla="*/ 72 h 90"/>
                <a:gd name="T76" fmla="*/ 37 w 80"/>
                <a:gd name="T77" fmla="*/ 61 h 90"/>
                <a:gd name="T78" fmla="*/ 41 w 80"/>
                <a:gd name="T79" fmla="*/ 52 h 90"/>
                <a:gd name="T80" fmla="*/ 47 w 80"/>
                <a:gd name="T81" fmla="*/ 43 h 90"/>
                <a:gd name="T82" fmla="*/ 57 w 80"/>
                <a:gd name="T83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90">
                  <a:moveTo>
                    <a:pt x="6" y="66"/>
                  </a:moveTo>
                  <a:lnTo>
                    <a:pt x="6" y="66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17" y="66"/>
                  </a:lnTo>
                  <a:lnTo>
                    <a:pt x="16" y="72"/>
                  </a:lnTo>
                  <a:lnTo>
                    <a:pt x="16" y="79"/>
                  </a:lnTo>
                  <a:lnTo>
                    <a:pt x="17" y="83"/>
                  </a:lnTo>
                  <a:lnTo>
                    <a:pt x="17" y="83"/>
                  </a:lnTo>
                  <a:lnTo>
                    <a:pt x="33" y="90"/>
                  </a:lnTo>
                  <a:lnTo>
                    <a:pt x="33" y="90"/>
                  </a:lnTo>
                  <a:lnTo>
                    <a:pt x="32" y="88"/>
                  </a:lnTo>
                  <a:lnTo>
                    <a:pt x="32" y="88"/>
                  </a:lnTo>
                  <a:lnTo>
                    <a:pt x="39" y="86"/>
                  </a:lnTo>
                  <a:lnTo>
                    <a:pt x="46" y="81"/>
                  </a:lnTo>
                  <a:lnTo>
                    <a:pt x="52" y="75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65" y="58"/>
                  </a:lnTo>
                  <a:lnTo>
                    <a:pt x="73" y="45"/>
                  </a:lnTo>
                  <a:lnTo>
                    <a:pt x="76" y="38"/>
                  </a:lnTo>
                  <a:lnTo>
                    <a:pt x="77" y="31"/>
                  </a:lnTo>
                  <a:lnTo>
                    <a:pt x="79" y="23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58" y="1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6" y="23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38" y="33"/>
                  </a:lnTo>
                  <a:lnTo>
                    <a:pt x="38" y="33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3" y="23"/>
                  </a:lnTo>
                  <a:lnTo>
                    <a:pt x="58" y="5"/>
                  </a:lnTo>
                  <a:lnTo>
                    <a:pt x="58" y="5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35" y="16"/>
                  </a:lnTo>
                  <a:lnTo>
                    <a:pt x="25" y="32"/>
                  </a:lnTo>
                  <a:lnTo>
                    <a:pt x="15" y="49"/>
                  </a:lnTo>
                  <a:lnTo>
                    <a:pt x="6" y="66"/>
                  </a:lnTo>
                  <a:lnTo>
                    <a:pt x="6" y="66"/>
                  </a:lnTo>
                  <a:close/>
                  <a:moveTo>
                    <a:pt x="70" y="20"/>
                  </a:moveTo>
                  <a:lnTo>
                    <a:pt x="70" y="20"/>
                  </a:lnTo>
                  <a:lnTo>
                    <a:pt x="69" y="27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5" y="28"/>
                  </a:lnTo>
                  <a:lnTo>
                    <a:pt x="63" y="27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3" y="23"/>
                  </a:lnTo>
                  <a:lnTo>
                    <a:pt x="70" y="20"/>
                  </a:lnTo>
                  <a:lnTo>
                    <a:pt x="70" y="20"/>
                  </a:lnTo>
                  <a:close/>
                  <a:moveTo>
                    <a:pt x="57" y="38"/>
                  </a:moveTo>
                  <a:lnTo>
                    <a:pt x="57" y="38"/>
                  </a:lnTo>
                  <a:lnTo>
                    <a:pt x="53" y="50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2" y="68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7" y="61"/>
                  </a:lnTo>
                  <a:lnTo>
                    <a:pt x="38" y="56"/>
                  </a:lnTo>
                  <a:lnTo>
                    <a:pt x="41" y="52"/>
                  </a:lnTo>
                  <a:lnTo>
                    <a:pt x="43" y="47"/>
                  </a:lnTo>
                  <a:lnTo>
                    <a:pt x="47" y="43"/>
                  </a:lnTo>
                  <a:lnTo>
                    <a:pt x="50" y="41"/>
                  </a:lnTo>
                  <a:lnTo>
                    <a:pt x="57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Freeform 260"/>
            <p:cNvSpPr/>
            <p:nvPr/>
          </p:nvSpPr>
          <p:spPr bwMode="auto">
            <a:xfrm>
              <a:off x="6307138" y="787400"/>
              <a:ext cx="101600" cy="169863"/>
            </a:xfrm>
            <a:custGeom>
              <a:avLst/>
              <a:gdLst>
                <a:gd name="T0" fmla="*/ 2 w 64"/>
                <a:gd name="T1" fmla="*/ 107 h 107"/>
                <a:gd name="T2" fmla="*/ 2 w 64"/>
                <a:gd name="T3" fmla="*/ 107 h 107"/>
                <a:gd name="T4" fmla="*/ 34 w 64"/>
                <a:gd name="T5" fmla="*/ 59 h 107"/>
                <a:gd name="T6" fmla="*/ 64 w 64"/>
                <a:gd name="T7" fmla="*/ 10 h 107"/>
                <a:gd name="T8" fmla="*/ 64 w 64"/>
                <a:gd name="T9" fmla="*/ 10 h 107"/>
                <a:gd name="T10" fmla="*/ 57 w 64"/>
                <a:gd name="T11" fmla="*/ 0 h 107"/>
                <a:gd name="T12" fmla="*/ 57 w 64"/>
                <a:gd name="T13" fmla="*/ 0 h 107"/>
                <a:gd name="T14" fmla="*/ 29 w 64"/>
                <a:gd name="T15" fmla="*/ 47 h 107"/>
                <a:gd name="T16" fmla="*/ 0 w 64"/>
                <a:gd name="T17" fmla="*/ 93 h 107"/>
                <a:gd name="T18" fmla="*/ 2 w 64"/>
                <a:gd name="T1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107">
                  <a:moveTo>
                    <a:pt x="2" y="107"/>
                  </a:moveTo>
                  <a:lnTo>
                    <a:pt x="2" y="107"/>
                  </a:lnTo>
                  <a:lnTo>
                    <a:pt x="34" y="59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9" y="47"/>
                  </a:lnTo>
                  <a:lnTo>
                    <a:pt x="0" y="93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Freeform 261"/>
            <p:cNvSpPr>
              <a:spLocks noEditPoints="1"/>
            </p:cNvSpPr>
            <p:nvPr/>
          </p:nvSpPr>
          <p:spPr bwMode="auto">
            <a:xfrm>
              <a:off x="2844801" y="4011613"/>
              <a:ext cx="127000" cy="144463"/>
            </a:xfrm>
            <a:custGeom>
              <a:avLst/>
              <a:gdLst>
                <a:gd name="T0" fmla="*/ 42 w 80"/>
                <a:gd name="T1" fmla="*/ 89 h 91"/>
                <a:gd name="T2" fmla="*/ 42 w 80"/>
                <a:gd name="T3" fmla="*/ 89 h 91"/>
                <a:gd name="T4" fmla="*/ 53 w 80"/>
                <a:gd name="T5" fmla="*/ 83 h 91"/>
                <a:gd name="T6" fmla="*/ 61 w 80"/>
                <a:gd name="T7" fmla="*/ 77 h 91"/>
                <a:gd name="T8" fmla="*/ 69 w 80"/>
                <a:gd name="T9" fmla="*/ 69 h 91"/>
                <a:gd name="T10" fmla="*/ 74 w 80"/>
                <a:gd name="T11" fmla="*/ 59 h 91"/>
                <a:gd name="T12" fmla="*/ 77 w 80"/>
                <a:gd name="T13" fmla="*/ 49 h 91"/>
                <a:gd name="T14" fmla="*/ 80 w 80"/>
                <a:gd name="T15" fmla="*/ 38 h 91"/>
                <a:gd name="T16" fmla="*/ 80 w 80"/>
                <a:gd name="T17" fmla="*/ 27 h 91"/>
                <a:gd name="T18" fmla="*/ 78 w 80"/>
                <a:gd name="T19" fmla="*/ 15 h 91"/>
                <a:gd name="T20" fmla="*/ 78 w 80"/>
                <a:gd name="T21" fmla="*/ 15 h 91"/>
                <a:gd name="T22" fmla="*/ 77 w 80"/>
                <a:gd name="T23" fmla="*/ 12 h 91"/>
                <a:gd name="T24" fmla="*/ 75 w 80"/>
                <a:gd name="T25" fmla="*/ 11 h 91"/>
                <a:gd name="T26" fmla="*/ 72 w 80"/>
                <a:gd name="T27" fmla="*/ 11 h 91"/>
                <a:gd name="T28" fmla="*/ 70 w 80"/>
                <a:gd name="T29" fmla="*/ 12 h 91"/>
                <a:gd name="T30" fmla="*/ 70 w 80"/>
                <a:gd name="T31" fmla="*/ 12 h 91"/>
                <a:gd name="T32" fmla="*/ 61 w 80"/>
                <a:gd name="T33" fmla="*/ 20 h 91"/>
                <a:gd name="T34" fmla="*/ 61 w 80"/>
                <a:gd name="T35" fmla="*/ 20 h 91"/>
                <a:gd name="T36" fmla="*/ 66 w 80"/>
                <a:gd name="T37" fmla="*/ 6 h 91"/>
                <a:gd name="T38" fmla="*/ 66 w 80"/>
                <a:gd name="T39" fmla="*/ 6 h 91"/>
                <a:gd name="T40" fmla="*/ 50 w 80"/>
                <a:gd name="T41" fmla="*/ 0 h 91"/>
                <a:gd name="T42" fmla="*/ 50 w 80"/>
                <a:gd name="T43" fmla="*/ 0 h 91"/>
                <a:gd name="T44" fmla="*/ 44 w 80"/>
                <a:gd name="T45" fmla="*/ 15 h 91"/>
                <a:gd name="T46" fmla="*/ 44 w 80"/>
                <a:gd name="T47" fmla="*/ 15 h 91"/>
                <a:gd name="T48" fmla="*/ 32 w 80"/>
                <a:gd name="T49" fmla="*/ 27 h 91"/>
                <a:gd name="T50" fmla="*/ 20 w 80"/>
                <a:gd name="T51" fmla="*/ 42 h 91"/>
                <a:gd name="T52" fmla="*/ 10 w 80"/>
                <a:gd name="T53" fmla="*/ 56 h 91"/>
                <a:gd name="T54" fmla="*/ 0 w 80"/>
                <a:gd name="T55" fmla="*/ 71 h 91"/>
                <a:gd name="T56" fmla="*/ 0 w 80"/>
                <a:gd name="T57" fmla="*/ 71 h 91"/>
                <a:gd name="T58" fmla="*/ 9 w 80"/>
                <a:gd name="T59" fmla="*/ 76 h 91"/>
                <a:gd name="T60" fmla="*/ 9 w 80"/>
                <a:gd name="T61" fmla="*/ 76 h 91"/>
                <a:gd name="T62" fmla="*/ 21 w 80"/>
                <a:gd name="T63" fmla="*/ 56 h 91"/>
                <a:gd name="T64" fmla="*/ 36 w 80"/>
                <a:gd name="T65" fmla="*/ 38 h 91"/>
                <a:gd name="T66" fmla="*/ 36 w 80"/>
                <a:gd name="T67" fmla="*/ 38 h 91"/>
                <a:gd name="T68" fmla="*/ 32 w 80"/>
                <a:gd name="T69" fmla="*/ 54 h 91"/>
                <a:gd name="T70" fmla="*/ 29 w 80"/>
                <a:gd name="T71" fmla="*/ 69 h 91"/>
                <a:gd name="T72" fmla="*/ 29 w 80"/>
                <a:gd name="T73" fmla="*/ 69 h 91"/>
                <a:gd name="T74" fmla="*/ 23 w 80"/>
                <a:gd name="T75" fmla="*/ 83 h 91"/>
                <a:gd name="T76" fmla="*/ 23 w 80"/>
                <a:gd name="T77" fmla="*/ 83 h 91"/>
                <a:gd name="T78" fmla="*/ 23 w 80"/>
                <a:gd name="T79" fmla="*/ 83 h 91"/>
                <a:gd name="T80" fmla="*/ 42 w 80"/>
                <a:gd name="T81" fmla="*/ 91 h 91"/>
                <a:gd name="T82" fmla="*/ 42 w 80"/>
                <a:gd name="T83" fmla="*/ 91 h 91"/>
                <a:gd name="T84" fmla="*/ 42 w 80"/>
                <a:gd name="T85" fmla="*/ 89 h 91"/>
                <a:gd name="T86" fmla="*/ 42 w 80"/>
                <a:gd name="T87" fmla="*/ 89 h 91"/>
                <a:gd name="T88" fmla="*/ 70 w 80"/>
                <a:gd name="T89" fmla="*/ 25 h 91"/>
                <a:gd name="T90" fmla="*/ 70 w 80"/>
                <a:gd name="T91" fmla="*/ 25 h 91"/>
                <a:gd name="T92" fmla="*/ 70 w 80"/>
                <a:gd name="T93" fmla="*/ 33 h 91"/>
                <a:gd name="T94" fmla="*/ 69 w 80"/>
                <a:gd name="T95" fmla="*/ 41 h 91"/>
                <a:gd name="T96" fmla="*/ 67 w 80"/>
                <a:gd name="T97" fmla="*/ 49 h 91"/>
                <a:gd name="T98" fmla="*/ 65 w 80"/>
                <a:gd name="T99" fmla="*/ 55 h 91"/>
                <a:gd name="T100" fmla="*/ 61 w 80"/>
                <a:gd name="T101" fmla="*/ 63 h 91"/>
                <a:gd name="T102" fmla="*/ 56 w 80"/>
                <a:gd name="T103" fmla="*/ 69 h 91"/>
                <a:gd name="T104" fmla="*/ 50 w 80"/>
                <a:gd name="T105" fmla="*/ 74 h 91"/>
                <a:gd name="T106" fmla="*/ 44 w 80"/>
                <a:gd name="T107" fmla="*/ 77 h 91"/>
                <a:gd name="T108" fmla="*/ 44 w 80"/>
                <a:gd name="T109" fmla="*/ 77 h 91"/>
                <a:gd name="T110" fmla="*/ 48 w 80"/>
                <a:gd name="T111" fmla="*/ 63 h 91"/>
                <a:gd name="T112" fmla="*/ 53 w 80"/>
                <a:gd name="T113" fmla="*/ 48 h 91"/>
                <a:gd name="T114" fmla="*/ 60 w 80"/>
                <a:gd name="T115" fmla="*/ 36 h 91"/>
                <a:gd name="T116" fmla="*/ 65 w 80"/>
                <a:gd name="T117" fmla="*/ 31 h 91"/>
                <a:gd name="T118" fmla="*/ 70 w 80"/>
                <a:gd name="T119" fmla="*/ 25 h 91"/>
                <a:gd name="T120" fmla="*/ 70 w 80"/>
                <a:gd name="T121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91">
                  <a:moveTo>
                    <a:pt x="42" y="89"/>
                  </a:moveTo>
                  <a:lnTo>
                    <a:pt x="42" y="89"/>
                  </a:lnTo>
                  <a:lnTo>
                    <a:pt x="53" y="83"/>
                  </a:lnTo>
                  <a:lnTo>
                    <a:pt x="61" y="77"/>
                  </a:lnTo>
                  <a:lnTo>
                    <a:pt x="69" y="69"/>
                  </a:lnTo>
                  <a:lnTo>
                    <a:pt x="74" y="59"/>
                  </a:lnTo>
                  <a:lnTo>
                    <a:pt x="77" y="49"/>
                  </a:lnTo>
                  <a:lnTo>
                    <a:pt x="80" y="38"/>
                  </a:lnTo>
                  <a:lnTo>
                    <a:pt x="80" y="2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77" y="12"/>
                  </a:lnTo>
                  <a:lnTo>
                    <a:pt x="75" y="11"/>
                  </a:lnTo>
                  <a:lnTo>
                    <a:pt x="72" y="11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44" y="15"/>
                  </a:lnTo>
                  <a:lnTo>
                    <a:pt x="32" y="27"/>
                  </a:lnTo>
                  <a:lnTo>
                    <a:pt x="20" y="42"/>
                  </a:lnTo>
                  <a:lnTo>
                    <a:pt x="10" y="56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21" y="5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2" y="54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23" y="83"/>
                  </a:lnTo>
                  <a:lnTo>
                    <a:pt x="42" y="91"/>
                  </a:lnTo>
                  <a:lnTo>
                    <a:pt x="42" y="91"/>
                  </a:lnTo>
                  <a:lnTo>
                    <a:pt x="42" y="89"/>
                  </a:lnTo>
                  <a:lnTo>
                    <a:pt x="42" y="89"/>
                  </a:lnTo>
                  <a:close/>
                  <a:moveTo>
                    <a:pt x="70" y="25"/>
                  </a:moveTo>
                  <a:lnTo>
                    <a:pt x="70" y="25"/>
                  </a:lnTo>
                  <a:lnTo>
                    <a:pt x="70" y="33"/>
                  </a:lnTo>
                  <a:lnTo>
                    <a:pt x="69" y="41"/>
                  </a:lnTo>
                  <a:lnTo>
                    <a:pt x="67" y="49"/>
                  </a:lnTo>
                  <a:lnTo>
                    <a:pt x="65" y="55"/>
                  </a:lnTo>
                  <a:lnTo>
                    <a:pt x="61" y="63"/>
                  </a:lnTo>
                  <a:lnTo>
                    <a:pt x="56" y="69"/>
                  </a:lnTo>
                  <a:lnTo>
                    <a:pt x="50" y="74"/>
                  </a:lnTo>
                  <a:lnTo>
                    <a:pt x="44" y="77"/>
                  </a:lnTo>
                  <a:lnTo>
                    <a:pt x="44" y="77"/>
                  </a:lnTo>
                  <a:lnTo>
                    <a:pt x="48" y="63"/>
                  </a:lnTo>
                  <a:lnTo>
                    <a:pt x="53" y="48"/>
                  </a:lnTo>
                  <a:lnTo>
                    <a:pt x="60" y="36"/>
                  </a:lnTo>
                  <a:lnTo>
                    <a:pt x="65" y="31"/>
                  </a:lnTo>
                  <a:lnTo>
                    <a:pt x="70" y="25"/>
                  </a:lnTo>
                  <a:lnTo>
                    <a:pt x="70" y="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Freeform 262"/>
            <p:cNvSpPr/>
            <p:nvPr/>
          </p:nvSpPr>
          <p:spPr bwMode="auto">
            <a:xfrm>
              <a:off x="2968626" y="4025900"/>
              <a:ext cx="107950" cy="146050"/>
            </a:xfrm>
            <a:custGeom>
              <a:avLst/>
              <a:gdLst>
                <a:gd name="T0" fmla="*/ 68 w 68"/>
                <a:gd name="T1" fmla="*/ 0 h 92"/>
                <a:gd name="T2" fmla="*/ 54 w 68"/>
                <a:gd name="T3" fmla="*/ 2 h 92"/>
                <a:gd name="T4" fmla="*/ 54 w 68"/>
                <a:gd name="T5" fmla="*/ 2 h 92"/>
                <a:gd name="T6" fmla="*/ 29 w 68"/>
                <a:gd name="T7" fmla="*/ 46 h 92"/>
                <a:gd name="T8" fmla="*/ 15 w 68"/>
                <a:gd name="T9" fmla="*/ 69 h 92"/>
                <a:gd name="T10" fmla="*/ 0 w 68"/>
                <a:gd name="T11" fmla="*/ 90 h 92"/>
                <a:gd name="T12" fmla="*/ 0 w 68"/>
                <a:gd name="T13" fmla="*/ 90 h 92"/>
                <a:gd name="T14" fmla="*/ 13 w 68"/>
                <a:gd name="T15" fmla="*/ 92 h 92"/>
                <a:gd name="T16" fmla="*/ 13 w 68"/>
                <a:gd name="T17" fmla="*/ 92 h 92"/>
                <a:gd name="T18" fmla="*/ 27 w 68"/>
                <a:gd name="T19" fmla="*/ 69 h 92"/>
                <a:gd name="T20" fmla="*/ 41 w 68"/>
                <a:gd name="T21" fmla="*/ 46 h 92"/>
                <a:gd name="T22" fmla="*/ 68 w 68"/>
                <a:gd name="T23" fmla="*/ 0 h 92"/>
                <a:gd name="T24" fmla="*/ 68 w 68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2">
                  <a:moveTo>
                    <a:pt x="68" y="0"/>
                  </a:moveTo>
                  <a:lnTo>
                    <a:pt x="54" y="2"/>
                  </a:lnTo>
                  <a:lnTo>
                    <a:pt x="54" y="2"/>
                  </a:lnTo>
                  <a:lnTo>
                    <a:pt x="29" y="46"/>
                  </a:lnTo>
                  <a:lnTo>
                    <a:pt x="15" y="69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3" y="92"/>
                  </a:lnTo>
                  <a:lnTo>
                    <a:pt x="13" y="92"/>
                  </a:lnTo>
                  <a:lnTo>
                    <a:pt x="27" y="69"/>
                  </a:lnTo>
                  <a:lnTo>
                    <a:pt x="41" y="46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Freeform 263"/>
            <p:cNvSpPr/>
            <p:nvPr/>
          </p:nvSpPr>
          <p:spPr bwMode="auto">
            <a:xfrm>
              <a:off x="3086101" y="3995738"/>
              <a:ext cx="144463" cy="169863"/>
            </a:xfrm>
            <a:custGeom>
              <a:avLst/>
              <a:gdLst>
                <a:gd name="T0" fmla="*/ 91 w 91"/>
                <a:gd name="T1" fmla="*/ 0 h 107"/>
                <a:gd name="T2" fmla="*/ 77 w 91"/>
                <a:gd name="T3" fmla="*/ 3 h 107"/>
                <a:gd name="T4" fmla="*/ 77 w 91"/>
                <a:gd name="T5" fmla="*/ 3 h 107"/>
                <a:gd name="T6" fmla="*/ 40 w 91"/>
                <a:gd name="T7" fmla="*/ 55 h 107"/>
                <a:gd name="T8" fmla="*/ 21 w 91"/>
                <a:gd name="T9" fmla="*/ 81 h 107"/>
                <a:gd name="T10" fmla="*/ 0 w 91"/>
                <a:gd name="T11" fmla="*/ 107 h 107"/>
                <a:gd name="T12" fmla="*/ 15 w 91"/>
                <a:gd name="T13" fmla="*/ 104 h 107"/>
                <a:gd name="T14" fmla="*/ 15 w 91"/>
                <a:gd name="T15" fmla="*/ 104 h 107"/>
                <a:gd name="T16" fmla="*/ 33 w 91"/>
                <a:gd name="T17" fmla="*/ 80 h 107"/>
                <a:gd name="T18" fmla="*/ 50 w 91"/>
                <a:gd name="T19" fmla="*/ 57 h 107"/>
                <a:gd name="T20" fmla="*/ 85 w 91"/>
                <a:gd name="T21" fmla="*/ 9 h 107"/>
                <a:gd name="T22" fmla="*/ 85 w 91"/>
                <a:gd name="T23" fmla="*/ 9 h 107"/>
                <a:gd name="T24" fmla="*/ 91 w 91"/>
                <a:gd name="T25" fmla="*/ 0 h 107"/>
                <a:gd name="T26" fmla="*/ 91 w 91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07">
                  <a:moveTo>
                    <a:pt x="91" y="0"/>
                  </a:moveTo>
                  <a:lnTo>
                    <a:pt x="77" y="3"/>
                  </a:lnTo>
                  <a:lnTo>
                    <a:pt x="77" y="3"/>
                  </a:lnTo>
                  <a:lnTo>
                    <a:pt x="40" y="55"/>
                  </a:lnTo>
                  <a:lnTo>
                    <a:pt x="21" y="81"/>
                  </a:lnTo>
                  <a:lnTo>
                    <a:pt x="0" y="107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33" y="80"/>
                  </a:lnTo>
                  <a:lnTo>
                    <a:pt x="50" y="57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91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Freeform 264"/>
            <p:cNvSpPr/>
            <p:nvPr/>
          </p:nvSpPr>
          <p:spPr bwMode="auto">
            <a:xfrm>
              <a:off x="3136901" y="3984625"/>
              <a:ext cx="155575" cy="171450"/>
            </a:xfrm>
            <a:custGeom>
              <a:avLst/>
              <a:gdLst>
                <a:gd name="T0" fmla="*/ 98 w 98"/>
                <a:gd name="T1" fmla="*/ 0 h 108"/>
                <a:gd name="T2" fmla="*/ 71 w 98"/>
                <a:gd name="T3" fmla="*/ 5 h 108"/>
                <a:gd name="T4" fmla="*/ 71 w 98"/>
                <a:gd name="T5" fmla="*/ 5 h 108"/>
                <a:gd name="T6" fmla="*/ 53 w 98"/>
                <a:gd name="T7" fmla="*/ 26 h 108"/>
                <a:gd name="T8" fmla="*/ 53 w 98"/>
                <a:gd name="T9" fmla="*/ 26 h 108"/>
                <a:gd name="T10" fmla="*/ 37 w 98"/>
                <a:gd name="T11" fmla="*/ 43 h 108"/>
                <a:gd name="T12" fmla="*/ 22 w 98"/>
                <a:gd name="T13" fmla="*/ 64 h 108"/>
                <a:gd name="T14" fmla="*/ 15 w 98"/>
                <a:gd name="T15" fmla="*/ 73 h 108"/>
                <a:gd name="T16" fmla="*/ 8 w 98"/>
                <a:gd name="T17" fmla="*/ 84 h 108"/>
                <a:gd name="T18" fmla="*/ 4 w 98"/>
                <a:gd name="T19" fmla="*/ 97 h 108"/>
                <a:gd name="T20" fmla="*/ 0 w 98"/>
                <a:gd name="T21" fmla="*/ 108 h 108"/>
                <a:gd name="T22" fmla="*/ 10 w 98"/>
                <a:gd name="T23" fmla="*/ 105 h 108"/>
                <a:gd name="T24" fmla="*/ 10 w 98"/>
                <a:gd name="T25" fmla="*/ 105 h 108"/>
                <a:gd name="T26" fmla="*/ 16 w 98"/>
                <a:gd name="T27" fmla="*/ 93 h 108"/>
                <a:gd name="T28" fmla="*/ 22 w 98"/>
                <a:gd name="T29" fmla="*/ 80 h 108"/>
                <a:gd name="T30" fmla="*/ 30 w 98"/>
                <a:gd name="T31" fmla="*/ 67 h 108"/>
                <a:gd name="T32" fmla="*/ 39 w 98"/>
                <a:gd name="T33" fmla="*/ 55 h 108"/>
                <a:gd name="T34" fmla="*/ 59 w 98"/>
                <a:gd name="T35" fmla="*/ 33 h 108"/>
                <a:gd name="T36" fmla="*/ 76 w 98"/>
                <a:gd name="T37" fmla="*/ 13 h 108"/>
                <a:gd name="T38" fmla="*/ 76 w 98"/>
                <a:gd name="T39" fmla="*/ 13 h 108"/>
                <a:gd name="T40" fmla="*/ 79 w 98"/>
                <a:gd name="T41" fmla="*/ 10 h 108"/>
                <a:gd name="T42" fmla="*/ 79 w 98"/>
                <a:gd name="T43" fmla="*/ 10 h 108"/>
                <a:gd name="T44" fmla="*/ 65 w 98"/>
                <a:gd name="T45" fmla="*/ 32 h 108"/>
                <a:gd name="T46" fmla="*/ 51 w 98"/>
                <a:gd name="T47" fmla="*/ 55 h 108"/>
                <a:gd name="T48" fmla="*/ 39 w 98"/>
                <a:gd name="T49" fmla="*/ 78 h 108"/>
                <a:gd name="T50" fmla="*/ 28 w 98"/>
                <a:gd name="T51" fmla="*/ 103 h 108"/>
                <a:gd name="T52" fmla="*/ 39 w 98"/>
                <a:gd name="T53" fmla="*/ 100 h 108"/>
                <a:gd name="T54" fmla="*/ 39 w 98"/>
                <a:gd name="T55" fmla="*/ 100 h 108"/>
                <a:gd name="T56" fmla="*/ 53 w 98"/>
                <a:gd name="T57" fmla="*/ 73 h 108"/>
                <a:gd name="T58" fmla="*/ 66 w 98"/>
                <a:gd name="T59" fmla="*/ 49 h 108"/>
                <a:gd name="T60" fmla="*/ 82 w 98"/>
                <a:gd name="T61" fmla="*/ 23 h 108"/>
                <a:gd name="T62" fmla="*/ 98 w 98"/>
                <a:gd name="T63" fmla="*/ 0 h 108"/>
                <a:gd name="T64" fmla="*/ 98 w 98"/>
                <a:gd name="T6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08">
                  <a:moveTo>
                    <a:pt x="98" y="0"/>
                  </a:moveTo>
                  <a:lnTo>
                    <a:pt x="71" y="5"/>
                  </a:lnTo>
                  <a:lnTo>
                    <a:pt x="71" y="5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37" y="43"/>
                  </a:lnTo>
                  <a:lnTo>
                    <a:pt x="22" y="64"/>
                  </a:lnTo>
                  <a:lnTo>
                    <a:pt x="15" y="73"/>
                  </a:lnTo>
                  <a:lnTo>
                    <a:pt x="8" y="84"/>
                  </a:lnTo>
                  <a:lnTo>
                    <a:pt x="4" y="97"/>
                  </a:lnTo>
                  <a:lnTo>
                    <a:pt x="0" y="108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6" y="93"/>
                  </a:lnTo>
                  <a:lnTo>
                    <a:pt x="22" y="80"/>
                  </a:lnTo>
                  <a:lnTo>
                    <a:pt x="30" y="67"/>
                  </a:lnTo>
                  <a:lnTo>
                    <a:pt x="39" y="55"/>
                  </a:lnTo>
                  <a:lnTo>
                    <a:pt x="59" y="3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65" y="32"/>
                  </a:lnTo>
                  <a:lnTo>
                    <a:pt x="51" y="55"/>
                  </a:lnTo>
                  <a:lnTo>
                    <a:pt x="39" y="78"/>
                  </a:lnTo>
                  <a:lnTo>
                    <a:pt x="28" y="103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53" y="73"/>
                  </a:lnTo>
                  <a:lnTo>
                    <a:pt x="66" y="49"/>
                  </a:lnTo>
                  <a:lnTo>
                    <a:pt x="82" y="23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Freeform 265"/>
            <p:cNvSpPr/>
            <p:nvPr/>
          </p:nvSpPr>
          <p:spPr bwMode="auto">
            <a:xfrm>
              <a:off x="3243263" y="3965575"/>
              <a:ext cx="150813" cy="168275"/>
            </a:xfrm>
            <a:custGeom>
              <a:avLst/>
              <a:gdLst>
                <a:gd name="T0" fmla="*/ 80 w 95"/>
                <a:gd name="T1" fmla="*/ 2 h 106"/>
                <a:gd name="T2" fmla="*/ 80 w 95"/>
                <a:gd name="T3" fmla="*/ 2 h 106"/>
                <a:gd name="T4" fmla="*/ 0 w 95"/>
                <a:gd name="T5" fmla="*/ 106 h 106"/>
                <a:gd name="T6" fmla="*/ 15 w 95"/>
                <a:gd name="T7" fmla="*/ 104 h 106"/>
                <a:gd name="T8" fmla="*/ 15 w 95"/>
                <a:gd name="T9" fmla="*/ 104 h 106"/>
                <a:gd name="T10" fmla="*/ 95 w 95"/>
                <a:gd name="T11" fmla="*/ 0 h 106"/>
                <a:gd name="T12" fmla="*/ 80 w 95"/>
                <a:gd name="T1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05">
                  <a:moveTo>
                    <a:pt x="80" y="2"/>
                  </a:moveTo>
                  <a:lnTo>
                    <a:pt x="80" y="2"/>
                  </a:lnTo>
                  <a:lnTo>
                    <a:pt x="0" y="106"/>
                  </a:lnTo>
                  <a:lnTo>
                    <a:pt x="15" y="104"/>
                  </a:lnTo>
                  <a:lnTo>
                    <a:pt x="15" y="104"/>
                  </a:lnTo>
                  <a:lnTo>
                    <a:pt x="95" y="0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266"/>
            <p:cNvSpPr/>
            <p:nvPr/>
          </p:nvSpPr>
          <p:spPr bwMode="auto">
            <a:xfrm>
              <a:off x="3455988" y="3927475"/>
              <a:ext cx="130175" cy="166688"/>
            </a:xfrm>
            <a:custGeom>
              <a:avLst/>
              <a:gdLst>
                <a:gd name="T0" fmla="*/ 82 w 82"/>
                <a:gd name="T1" fmla="*/ 0 h 105"/>
                <a:gd name="T2" fmla="*/ 68 w 82"/>
                <a:gd name="T3" fmla="*/ 3 h 105"/>
                <a:gd name="T4" fmla="*/ 68 w 82"/>
                <a:gd name="T5" fmla="*/ 3 h 105"/>
                <a:gd name="T6" fmla="*/ 34 w 82"/>
                <a:gd name="T7" fmla="*/ 53 h 105"/>
                <a:gd name="T8" fmla="*/ 0 w 82"/>
                <a:gd name="T9" fmla="*/ 105 h 105"/>
                <a:gd name="T10" fmla="*/ 13 w 82"/>
                <a:gd name="T11" fmla="*/ 102 h 105"/>
                <a:gd name="T12" fmla="*/ 13 w 82"/>
                <a:gd name="T13" fmla="*/ 102 h 105"/>
                <a:gd name="T14" fmla="*/ 48 w 82"/>
                <a:gd name="T15" fmla="*/ 51 h 105"/>
                <a:gd name="T16" fmla="*/ 82 w 82"/>
                <a:gd name="T17" fmla="*/ 0 h 105"/>
                <a:gd name="T18" fmla="*/ 82 w 82"/>
                <a:gd name="T1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105">
                  <a:moveTo>
                    <a:pt x="82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4" y="53"/>
                  </a:lnTo>
                  <a:lnTo>
                    <a:pt x="0" y="105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267"/>
            <p:cNvSpPr/>
            <p:nvPr/>
          </p:nvSpPr>
          <p:spPr bwMode="auto">
            <a:xfrm>
              <a:off x="3603626" y="3898900"/>
              <a:ext cx="127000" cy="166688"/>
            </a:xfrm>
            <a:custGeom>
              <a:avLst/>
              <a:gdLst>
                <a:gd name="T0" fmla="*/ 80 w 80"/>
                <a:gd name="T1" fmla="*/ 0 h 105"/>
                <a:gd name="T2" fmla="*/ 65 w 80"/>
                <a:gd name="T3" fmla="*/ 4 h 105"/>
                <a:gd name="T4" fmla="*/ 65 w 80"/>
                <a:gd name="T5" fmla="*/ 4 h 105"/>
                <a:gd name="T6" fmla="*/ 48 w 80"/>
                <a:gd name="T7" fmla="*/ 28 h 105"/>
                <a:gd name="T8" fmla="*/ 32 w 80"/>
                <a:gd name="T9" fmla="*/ 54 h 105"/>
                <a:gd name="T10" fmla="*/ 0 w 80"/>
                <a:gd name="T11" fmla="*/ 105 h 105"/>
                <a:gd name="T12" fmla="*/ 12 w 80"/>
                <a:gd name="T13" fmla="*/ 103 h 105"/>
                <a:gd name="T14" fmla="*/ 12 w 80"/>
                <a:gd name="T15" fmla="*/ 103 h 105"/>
                <a:gd name="T16" fmla="*/ 44 w 80"/>
                <a:gd name="T17" fmla="*/ 50 h 105"/>
                <a:gd name="T18" fmla="*/ 61 w 80"/>
                <a:gd name="T19" fmla="*/ 26 h 105"/>
                <a:gd name="T20" fmla="*/ 80 w 80"/>
                <a:gd name="T21" fmla="*/ 0 h 105"/>
                <a:gd name="T22" fmla="*/ 80 w 80"/>
                <a:gd name="T2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105">
                  <a:moveTo>
                    <a:pt x="80" y="0"/>
                  </a:moveTo>
                  <a:lnTo>
                    <a:pt x="65" y="4"/>
                  </a:lnTo>
                  <a:lnTo>
                    <a:pt x="65" y="4"/>
                  </a:lnTo>
                  <a:lnTo>
                    <a:pt x="48" y="28"/>
                  </a:lnTo>
                  <a:lnTo>
                    <a:pt x="32" y="54"/>
                  </a:lnTo>
                  <a:lnTo>
                    <a:pt x="0" y="105"/>
                  </a:lnTo>
                  <a:lnTo>
                    <a:pt x="12" y="103"/>
                  </a:lnTo>
                  <a:lnTo>
                    <a:pt x="12" y="103"/>
                  </a:lnTo>
                  <a:lnTo>
                    <a:pt x="44" y="50"/>
                  </a:lnTo>
                  <a:lnTo>
                    <a:pt x="61" y="2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268"/>
            <p:cNvSpPr/>
            <p:nvPr/>
          </p:nvSpPr>
          <p:spPr bwMode="auto">
            <a:xfrm>
              <a:off x="3675063" y="3867150"/>
              <a:ext cx="223838" cy="185738"/>
            </a:xfrm>
            <a:custGeom>
              <a:avLst/>
              <a:gdLst>
                <a:gd name="T0" fmla="*/ 123 w 141"/>
                <a:gd name="T1" fmla="*/ 4 h 117"/>
                <a:gd name="T2" fmla="*/ 123 w 141"/>
                <a:gd name="T3" fmla="*/ 4 h 117"/>
                <a:gd name="T4" fmla="*/ 60 w 141"/>
                <a:gd name="T5" fmla="*/ 59 h 117"/>
                <a:gd name="T6" fmla="*/ 30 w 141"/>
                <a:gd name="T7" fmla="*/ 87 h 117"/>
                <a:gd name="T8" fmla="*/ 0 w 141"/>
                <a:gd name="T9" fmla="*/ 117 h 117"/>
                <a:gd name="T10" fmla="*/ 17 w 141"/>
                <a:gd name="T11" fmla="*/ 113 h 117"/>
                <a:gd name="T12" fmla="*/ 17 w 141"/>
                <a:gd name="T13" fmla="*/ 113 h 117"/>
                <a:gd name="T14" fmla="*/ 47 w 141"/>
                <a:gd name="T15" fmla="*/ 84 h 117"/>
                <a:gd name="T16" fmla="*/ 79 w 141"/>
                <a:gd name="T17" fmla="*/ 56 h 117"/>
                <a:gd name="T18" fmla="*/ 141 w 141"/>
                <a:gd name="T19" fmla="*/ 0 h 117"/>
                <a:gd name="T20" fmla="*/ 123 w 141"/>
                <a:gd name="T21" fmla="*/ 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17">
                  <a:moveTo>
                    <a:pt x="123" y="4"/>
                  </a:moveTo>
                  <a:lnTo>
                    <a:pt x="123" y="4"/>
                  </a:lnTo>
                  <a:lnTo>
                    <a:pt x="60" y="59"/>
                  </a:lnTo>
                  <a:lnTo>
                    <a:pt x="30" y="87"/>
                  </a:lnTo>
                  <a:lnTo>
                    <a:pt x="0" y="117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47" y="84"/>
                  </a:lnTo>
                  <a:lnTo>
                    <a:pt x="79" y="56"/>
                  </a:lnTo>
                  <a:lnTo>
                    <a:pt x="141" y="0"/>
                  </a:lnTo>
                  <a:lnTo>
                    <a:pt x="123" y="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269"/>
            <p:cNvSpPr/>
            <p:nvPr/>
          </p:nvSpPr>
          <p:spPr bwMode="auto">
            <a:xfrm>
              <a:off x="3922713" y="3832225"/>
              <a:ext cx="153988" cy="171450"/>
            </a:xfrm>
            <a:custGeom>
              <a:avLst/>
              <a:gdLst>
                <a:gd name="T0" fmla="*/ 82 w 97"/>
                <a:gd name="T1" fmla="*/ 3 h 108"/>
                <a:gd name="T2" fmla="*/ 82 w 97"/>
                <a:gd name="T3" fmla="*/ 3 h 108"/>
                <a:gd name="T4" fmla="*/ 62 w 97"/>
                <a:gd name="T5" fmla="*/ 31 h 108"/>
                <a:gd name="T6" fmla="*/ 43 w 97"/>
                <a:gd name="T7" fmla="*/ 57 h 108"/>
                <a:gd name="T8" fmla="*/ 22 w 97"/>
                <a:gd name="T9" fmla="*/ 84 h 108"/>
                <a:gd name="T10" fmla="*/ 0 w 97"/>
                <a:gd name="T11" fmla="*/ 108 h 108"/>
                <a:gd name="T12" fmla="*/ 16 w 97"/>
                <a:gd name="T13" fmla="*/ 106 h 108"/>
                <a:gd name="T14" fmla="*/ 16 w 97"/>
                <a:gd name="T15" fmla="*/ 106 h 108"/>
                <a:gd name="T16" fmla="*/ 38 w 97"/>
                <a:gd name="T17" fmla="*/ 80 h 108"/>
                <a:gd name="T18" fmla="*/ 57 w 97"/>
                <a:gd name="T19" fmla="*/ 54 h 108"/>
                <a:gd name="T20" fmla="*/ 97 w 97"/>
                <a:gd name="T21" fmla="*/ 0 h 108"/>
                <a:gd name="T22" fmla="*/ 82 w 97"/>
                <a:gd name="T23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08">
                  <a:moveTo>
                    <a:pt x="82" y="3"/>
                  </a:moveTo>
                  <a:lnTo>
                    <a:pt x="82" y="3"/>
                  </a:lnTo>
                  <a:lnTo>
                    <a:pt x="62" y="31"/>
                  </a:lnTo>
                  <a:lnTo>
                    <a:pt x="43" y="57"/>
                  </a:lnTo>
                  <a:lnTo>
                    <a:pt x="22" y="84"/>
                  </a:lnTo>
                  <a:lnTo>
                    <a:pt x="0" y="108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38" y="80"/>
                  </a:lnTo>
                  <a:lnTo>
                    <a:pt x="57" y="54"/>
                  </a:lnTo>
                  <a:lnTo>
                    <a:pt x="97" y="0"/>
                  </a:lnTo>
                  <a:lnTo>
                    <a:pt x="8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Freeform 270"/>
            <p:cNvSpPr/>
            <p:nvPr/>
          </p:nvSpPr>
          <p:spPr bwMode="auto">
            <a:xfrm>
              <a:off x="3868738" y="3838575"/>
              <a:ext cx="176213" cy="177800"/>
            </a:xfrm>
            <a:custGeom>
              <a:avLst/>
              <a:gdLst>
                <a:gd name="T0" fmla="*/ 111 w 111"/>
                <a:gd name="T1" fmla="*/ 0 h 112"/>
                <a:gd name="T2" fmla="*/ 95 w 111"/>
                <a:gd name="T3" fmla="*/ 4 h 112"/>
                <a:gd name="T4" fmla="*/ 95 w 111"/>
                <a:gd name="T5" fmla="*/ 4 h 112"/>
                <a:gd name="T6" fmla="*/ 46 w 111"/>
                <a:gd name="T7" fmla="*/ 56 h 112"/>
                <a:gd name="T8" fmla="*/ 23 w 111"/>
                <a:gd name="T9" fmla="*/ 83 h 112"/>
                <a:gd name="T10" fmla="*/ 0 w 111"/>
                <a:gd name="T11" fmla="*/ 112 h 112"/>
                <a:gd name="T12" fmla="*/ 14 w 111"/>
                <a:gd name="T13" fmla="*/ 108 h 112"/>
                <a:gd name="T14" fmla="*/ 14 w 111"/>
                <a:gd name="T15" fmla="*/ 108 h 112"/>
                <a:gd name="T16" fmla="*/ 39 w 111"/>
                <a:gd name="T17" fmla="*/ 81 h 112"/>
                <a:gd name="T18" fmla="*/ 62 w 111"/>
                <a:gd name="T19" fmla="*/ 54 h 112"/>
                <a:gd name="T20" fmla="*/ 111 w 111"/>
                <a:gd name="T21" fmla="*/ 0 h 112"/>
                <a:gd name="T22" fmla="*/ 111 w 111"/>
                <a:gd name="T2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112">
                  <a:moveTo>
                    <a:pt x="111" y="0"/>
                  </a:moveTo>
                  <a:lnTo>
                    <a:pt x="95" y="4"/>
                  </a:lnTo>
                  <a:lnTo>
                    <a:pt x="95" y="4"/>
                  </a:lnTo>
                  <a:lnTo>
                    <a:pt x="46" y="56"/>
                  </a:lnTo>
                  <a:lnTo>
                    <a:pt x="23" y="83"/>
                  </a:lnTo>
                  <a:lnTo>
                    <a:pt x="0" y="112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39" y="81"/>
                  </a:lnTo>
                  <a:lnTo>
                    <a:pt x="62" y="54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Freeform 271"/>
            <p:cNvSpPr/>
            <p:nvPr/>
          </p:nvSpPr>
          <p:spPr bwMode="auto">
            <a:xfrm>
              <a:off x="4051301" y="3806825"/>
              <a:ext cx="152400" cy="173038"/>
            </a:xfrm>
            <a:custGeom>
              <a:avLst/>
              <a:gdLst>
                <a:gd name="T0" fmla="*/ 96 w 96"/>
                <a:gd name="T1" fmla="*/ 0 h 109"/>
                <a:gd name="T2" fmla="*/ 83 w 96"/>
                <a:gd name="T3" fmla="*/ 4 h 109"/>
                <a:gd name="T4" fmla="*/ 83 w 96"/>
                <a:gd name="T5" fmla="*/ 4 h 109"/>
                <a:gd name="T6" fmla="*/ 63 w 96"/>
                <a:gd name="T7" fmla="*/ 32 h 109"/>
                <a:gd name="T8" fmla="*/ 44 w 96"/>
                <a:gd name="T9" fmla="*/ 59 h 109"/>
                <a:gd name="T10" fmla="*/ 23 w 96"/>
                <a:gd name="T11" fmla="*/ 85 h 109"/>
                <a:gd name="T12" fmla="*/ 11 w 96"/>
                <a:gd name="T13" fmla="*/ 97 h 109"/>
                <a:gd name="T14" fmla="*/ 0 w 96"/>
                <a:gd name="T15" fmla="*/ 109 h 109"/>
                <a:gd name="T16" fmla="*/ 17 w 96"/>
                <a:gd name="T17" fmla="*/ 106 h 109"/>
                <a:gd name="T18" fmla="*/ 17 w 96"/>
                <a:gd name="T19" fmla="*/ 106 h 109"/>
                <a:gd name="T20" fmla="*/ 39 w 96"/>
                <a:gd name="T21" fmla="*/ 81 h 109"/>
                <a:gd name="T22" fmla="*/ 58 w 96"/>
                <a:gd name="T23" fmla="*/ 56 h 109"/>
                <a:gd name="T24" fmla="*/ 78 w 96"/>
                <a:gd name="T25" fmla="*/ 29 h 109"/>
                <a:gd name="T26" fmla="*/ 96 w 96"/>
                <a:gd name="T27" fmla="*/ 0 h 109"/>
                <a:gd name="T28" fmla="*/ 96 w 96"/>
                <a:gd name="T2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09">
                  <a:moveTo>
                    <a:pt x="96" y="0"/>
                  </a:moveTo>
                  <a:lnTo>
                    <a:pt x="83" y="4"/>
                  </a:lnTo>
                  <a:lnTo>
                    <a:pt x="83" y="4"/>
                  </a:lnTo>
                  <a:lnTo>
                    <a:pt x="63" y="32"/>
                  </a:lnTo>
                  <a:lnTo>
                    <a:pt x="44" y="59"/>
                  </a:lnTo>
                  <a:lnTo>
                    <a:pt x="23" y="85"/>
                  </a:lnTo>
                  <a:lnTo>
                    <a:pt x="11" y="97"/>
                  </a:lnTo>
                  <a:lnTo>
                    <a:pt x="0" y="109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39" y="81"/>
                  </a:lnTo>
                  <a:lnTo>
                    <a:pt x="58" y="56"/>
                  </a:lnTo>
                  <a:lnTo>
                    <a:pt x="78" y="29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Freeform 272"/>
            <p:cNvSpPr/>
            <p:nvPr/>
          </p:nvSpPr>
          <p:spPr bwMode="auto">
            <a:xfrm>
              <a:off x="4159251" y="3789363"/>
              <a:ext cx="142875" cy="169863"/>
            </a:xfrm>
            <a:custGeom>
              <a:avLst/>
              <a:gdLst>
                <a:gd name="T0" fmla="*/ 90 w 90"/>
                <a:gd name="T1" fmla="*/ 0 h 107"/>
                <a:gd name="T2" fmla="*/ 76 w 90"/>
                <a:gd name="T3" fmla="*/ 3 h 107"/>
                <a:gd name="T4" fmla="*/ 76 w 90"/>
                <a:gd name="T5" fmla="*/ 3 h 107"/>
                <a:gd name="T6" fmla="*/ 59 w 90"/>
                <a:gd name="T7" fmla="*/ 30 h 107"/>
                <a:gd name="T8" fmla="*/ 41 w 90"/>
                <a:gd name="T9" fmla="*/ 57 h 107"/>
                <a:gd name="T10" fmla="*/ 21 w 90"/>
                <a:gd name="T11" fmla="*/ 83 h 107"/>
                <a:gd name="T12" fmla="*/ 0 w 90"/>
                <a:gd name="T13" fmla="*/ 107 h 107"/>
                <a:gd name="T14" fmla="*/ 16 w 90"/>
                <a:gd name="T15" fmla="*/ 103 h 107"/>
                <a:gd name="T16" fmla="*/ 16 w 90"/>
                <a:gd name="T17" fmla="*/ 103 h 107"/>
                <a:gd name="T18" fmla="*/ 36 w 90"/>
                <a:gd name="T19" fmla="*/ 79 h 107"/>
                <a:gd name="T20" fmla="*/ 54 w 90"/>
                <a:gd name="T21" fmla="*/ 53 h 107"/>
                <a:gd name="T22" fmla="*/ 73 w 90"/>
                <a:gd name="T23" fmla="*/ 27 h 107"/>
                <a:gd name="T24" fmla="*/ 90 w 90"/>
                <a:gd name="T25" fmla="*/ 0 h 107"/>
                <a:gd name="T26" fmla="*/ 90 w 90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7">
                  <a:moveTo>
                    <a:pt x="90" y="0"/>
                  </a:moveTo>
                  <a:lnTo>
                    <a:pt x="76" y="3"/>
                  </a:lnTo>
                  <a:lnTo>
                    <a:pt x="76" y="3"/>
                  </a:lnTo>
                  <a:lnTo>
                    <a:pt x="59" y="30"/>
                  </a:lnTo>
                  <a:lnTo>
                    <a:pt x="41" y="57"/>
                  </a:lnTo>
                  <a:lnTo>
                    <a:pt x="21" y="83"/>
                  </a:lnTo>
                  <a:lnTo>
                    <a:pt x="0" y="107"/>
                  </a:lnTo>
                  <a:lnTo>
                    <a:pt x="16" y="103"/>
                  </a:lnTo>
                  <a:lnTo>
                    <a:pt x="16" y="103"/>
                  </a:lnTo>
                  <a:lnTo>
                    <a:pt x="36" y="79"/>
                  </a:lnTo>
                  <a:lnTo>
                    <a:pt x="54" y="53"/>
                  </a:lnTo>
                  <a:lnTo>
                    <a:pt x="73" y="27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Freeform 273"/>
            <p:cNvSpPr/>
            <p:nvPr/>
          </p:nvSpPr>
          <p:spPr bwMode="auto">
            <a:xfrm>
              <a:off x="4216401" y="3783013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6 w 81"/>
                <a:gd name="T3" fmla="*/ 2 h 104"/>
                <a:gd name="T4" fmla="*/ 66 w 81"/>
                <a:gd name="T5" fmla="*/ 2 h 104"/>
                <a:gd name="T6" fmla="*/ 32 w 81"/>
                <a:gd name="T7" fmla="*/ 52 h 104"/>
                <a:gd name="T8" fmla="*/ 0 w 81"/>
                <a:gd name="T9" fmla="*/ 104 h 104"/>
                <a:gd name="T10" fmla="*/ 13 w 81"/>
                <a:gd name="T11" fmla="*/ 101 h 104"/>
                <a:gd name="T12" fmla="*/ 13 w 81"/>
                <a:gd name="T13" fmla="*/ 101 h 104"/>
                <a:gd name="T14" fmla="*/ 45 w 81"/>
                <a:gd name="T15" fmla="*/ 50 h 104"/>
                <a:gd name="T16" fmla="*/ 62 w 81"/>
                <a:gd name="T17" fmla="*/ 24 h 104"/>
                <a:gd name="T18" fmla="*/ 81 w 81"/>
                <a:gd name="T19" fmla="*/ 0 h 104"/>
                <a:gd name="T20" fmla="*/ 81 w 81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6" y="2"/>
                  </a:lnTo>
                  <a:lnTo>
                    <a:pt x="66" y="2"/>
                  </a:lnTo>
                  <a:lnTo>
                    <a:pt x="32" y="52"/>
                  </a:lnTo>
                  <a:lnTo>
                    <a:pt x="0" y="104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62" y="2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Freeform 274"/>
            <p:cNvSpPr/>
            <p:nvPr/>
          </p:nvSpPr>
          <p:spPr bwMode="auto">
            <a:xfrm>
              <a:off x="4552951" y="3717925"/>
              <a:ext cx="125413" cy="165100"/>
            </a:xfrm>
            <a:custGeom>
              <a:avLst/>
              <a:gdLst>
                <a:gd name="T0" fmla="*/ 79 w 79"/>
                <a:gd name="T1" fmla="*/ 0 h 104"/>
                <a:gd name="T2" fmla="*/ 65 w 79"/>
                <a:gd name="T3" fmla="*/ 3 h 104"/>
                <a:gd name="T4" fmla="*/ 65 w 79"/>
                <a:gd name="T5" fmla="*/ 3 h 104"/>
                <a:gd name="T6" fmla="*/ 32 w 79"/>
                <a:gd name="T7" fmla="*/ 53 h 104"/>
                <a:gd name="T8" fmla="*/ 0 w 79"/>
                <a:gd name="T9" fmla="*/ 104 h 104"/>
                <a:gd name="T10" fmla="*/ 13 w 79"/>
                <a:gd name="T11" fmla="*/ 102 h 104"/>
                <a:gd name="T12" fmla="*/ 13 w 79"/>
                <a:gd name="T13" fmla="*/ 102 h 104"/>
                <a:gd name="T14" fmla="*/ 45 w 79"/>
                <a:gd name="T15" fmla="*/ 50 h 104"/>
                <a:gd name="T16" fmla="*/ 79 w 79"/>
                <a:gd name="T17" fmla="*/ 0 h 104"/>
                <a:gd name="T18" fmla="*/ 79 w 79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104">
                  <a:moveTo>
                    <a:pt x="79" y="0"/>
                  </a:moveTo>
                  <a:lnTo>
                    <a:pt x="65" y="3"/>
                  </a:lnTo>
                  <a:lnTo>
                    <a:pt x="65" y="3"/>
                  </a:lnTo>
                  <a:lnTo>
                    <a:pt x="32" y="53"/>
                  </a:lnTo>
                  <a:lnTo>
                    <a:pt x="0" y="104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45" y="50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275"/>
            <p:cNvSpPr/>
            <p:nvPr/>
          </p:nvSpPr>
          <p:spPr bwMode="auto">
            <a:xfrm>
              <a:off x="4711701" y="3689350"/>
              <a:ext cx="112713" cy="163513"/>
            </a:xfrm>
            <a:custGeom>
              <a:avLst/>
              <a:gdLst>
                <a:gd name="T0" fmla="*/ 60 w 71"/>
                <a:gd name="T1" fmla="*/ 2 h 103"/>
                <a:gd name="T2" fmla="*/ 60 w 71"/>
                <a:gd name="T3" fmla="*/ 2 h 103"/>
                <a:gd name="T4" fmla="*/ 47 w 71"/>
                <a:gd name="T5" fmla="*/ 28 h 103"/>
                <a:gd name="T6" fmla="*/ 32 w 71"/>
                <a:gd name="T7" fmla="*/ 54 h 103"/>
                <a:gd name="T8" fmla="*/ 16 w 71"/>
                <a:gd name="T9" fmla="*/ 78 h 103"/>
                <a:gd name="T10" fmla="*/ 0 w 71"/>
                <a:gd name="T11" fmla="*/ 103 h 103"/>
                <a:gd name="T12" fmla="*/ 14 w 71"/>
                <a:gd name="T13" fmla="*/ 100 h 103"/>
                <a:gd name="T14" fmla="*/ 14 w 71"/>
                <a:gd name="T15" fmla="*/ 100 h 103"/>
                <a:gd name="T16" fmla="*/ 30 w 71"/>
                <a:gd name="T17" fmla="*/ 76 h 103"/>
                <a:gd name="T18" fmla="*/ 44 w 71"/>
                <a:gd name="T19" fmla="*/ 51 h 103"/>
                <a:gd name="T20" fmla="*/ 59 w 71"/>
                <a:gd name="T21" fmla="*/ 25 h 103"/>
                <a:gd name="T22" fmla="*/ 71 w 71"/>
                <a:gd name="T23" fmla="*/ 0 h 103"/>
                <a:gd name="T24" fmla="*/ 60 w 71"/>
                <a:gd name="T25" fmla="*/ 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103">
                  <a:moveTo>
                    <a:pt x="60" y="2"/>
                  </a:moveTo>
                  <a:lnTo>
                    <a:pt x="60" y="2"/>
                  </a:lnTo>
                  <a:lnTo>
                    <a:pt x="47" y="28"/>
                  </a:lnTo>
                  <a:lnTo>
                    <a:pt x="32" y="54"/>
                  </a:lnTo>
                  <a:lnTo>
                    <a:pt x="16" y="78"/>
                  </a:lnTo>
                  <a:lnTo>
                    <a:pt x="0" y="103"/>
                  </a:lnTo>
                  <a:lnTo>
                    <a:pt x="14" y="100"/>
                  </a:lnTo>
                  <a:lnTo>
                    <a:pt x="14" y="100"/>
                  </a:lnTo>
                  <a:lnTo>
                    <a:pt x="30" y="76"/>
                  </a:lnTo>
                  <a:lnTo>
                    <a:pt x="44" y="51"/>
                  </a:lnTo>
                  <a:lnTo>
                    <a:pt x="59" y="25"/>
                  </a:lnTo>
                  <a:lnTo>
                    <a:pt x="71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276"/>
            <p:cNvSpPr/>
            <p:nvPr/>
          </p:nvSpPr>
          <p:spPr bwMode="auto">
            <a:xfrm>
              <a:off x="4808538" y="3676650"/>
              <a:ext cx="77788" cy="155575"/>
            </a:xfrm>
            <a:custGeom>
              <a:avLst/>
              <a:gdLst>
                <a:gd name="T0" fmla="*/ 38 w 49"/>
                <a:gd name="T1" fmla="*/ 2 h 98"/>
                <a:gd name="T2" fmla="*/ 38 w 49"/>
                <a:gd name="T3" fmla="*/ 2 h 98"/>
                <a:gd name="T4" fmla="*/ 30 w 49"/>
                <a:gd name="T5" fmla="*/ 27 h 98"/>
                <a:gd name="T6" fmla="*/ 21 w 49"/>
                <a:gd name="T7" fmla="*/ 51 h 98"/>
                <a:gd name="T8" fmla="*/ 11 w 49"/>
                <a:gd name="T9" fmla="*/ 75 h 98"/>
                <a:gd name="T10" fmla="*/ 0 w 49"/>
                <a:gd name="T11" fmla="*/ 98 h 98"/>
                <a:gd name="T12" fmla="*/ 13 w 49"/>
                <a:gd name="T13" fmla="*/ 97 h 98"/>
                <a:gd name="T14" fmla="*/ 13 w 49"/>
                <a:gd name="T15" fmla="*/ 97 h 98"/>
                <a:gd name="T16" fmla="*/ 23 w 49"/>
                <a:gd name="T17" fmla="*/ 73 h 98"/>
                <a:gd name="T18" fmla="*/ 32 w 49"/>
                <a:gd name="T19" fmla="*/ 49 h 98"/>
                <a:gd name="T20" fmla="*/ 42 w 49"/>
                <a:gd name="T21" fmla="*/ 25 h 98"/>
                <a:gd name="T22" fmla="*/ 49 w 49"/>
                <a:gd name="T23" fmla="*/ 0 h 98"/>
                <a:gd name="T24" fmla="*/ 38 w 49"/>
                <a:gd name="T25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8">
                  <a:moveTo>
                    <a:pt x="38" y="2"/>
                  </a:moveTo>
                  <a:lnTo>
                    <a:pt x="38" y="2"/>
                  </a:lnTo>
                  <a:lnTo>
                    <a:pt x="30" y="27"/>
                  </a:lnTo>
                  <a:lnTo>
                    <a:pt x="21" y="51"/>
                  </a:lnTo>
                  <a:lnTo>
                    <a:pt x="11" y="75"/>
                  </a:lnTo>
                  <a:lnTo>
                    <a:pt x="0" y="98"/>
                  </a:lnTo>
                  <a:lnTo>
                    <a:pt x="13" y="97"/>
                  </a:lnTo>
                  <a:lnTo>
                    <a:pt x="13" y="97"/>
                  </a:lnTo>
                  <a:lnTo>
                    <a:pt x="23" y="73"/>
                  </a:lnTo>
                  <a:lnTo>
                    <a:pt x="32" y="49"/>
                  </a:lnTo>
                  <a:lnTo>
                    <a:pt x="42" y="25"/>
                  </a:lnTo>
                  <a:lnTo>
                    <a:pt x="49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277"/>
            <p:cNvSpPr/>
            <p:nvPr/>
          </p:nvSpPr>
          <p:spPr bwMode="auto">
            <a:xfrm>
              <a:off x="4937126" y="3648075"/>
              <a:ext cx="101600" cy="161925"/>
            </a:xfrm>
            <a:custGeom>
              <a:avLst/>
              <a:gdLst>
                <a:gd name="T0" fmla="*/ 64 w 64"/>
                <a:gd name="T1" fmla="*/ 0 h 102"/>
                <a:gd name="T2" fmla="*/ 51 w 64"/>
                <a:gd name="T3" fmla="*/ 2 h 102"/>
                <a:gd name="T4" fmla="*/ 51 w 64"/>
                <a:gd name="T5" fmla="*/ 2 h 102"/>
                <a:gd name="T6" fmla="*/ 36 w 64"/>
                <a:gd name="T7" fmla="*/ 26 h 102"/>
                <a:gd name="T8" fmla="*/ 21 w 64"/>
                <a:gd name="T9" fmla="*/ 50 h 102"/>
                <a:gd name="T10" fmla="*/ 10 w 64"/>
                <a:gd name="T11" fmla="*/ 76 h 102"/>
                <a:gd name="T12" fmla="*/ 0 w 64"/>
                <a:gd name="T13" fmla="*/ 102 h 102"/>
                <a:gd name="T14" fmla="*/ 11 w 64"/>
                <a:gd name="T15" fmla="*/ 99 h 102"/>
                <a:gd name="T16" fmla="*/ 11 w 64"/>
                <a:gd name="T17" fmla="*/ 99 h 102"/>
                <a:gd name="T18" fmla="*/ 21 w 64"/>
                <a:gd name="T19" fmla="*/ 74 h 102"/>
                <a:gd name="T20" fmla="*/ 33 w 64"/>
                <a:gd name="T21" fmla="*/ 48 h 102"/>
                <a:gd name="T22" fmla="*/ 48 w 64"/>
                <a:gd name="T23" fmla="*/ 23 h 102"/>
                <a:gd name="T24" fmla="*/ 64 w 64"/>
                <a:gd name="T25" fmla="*/ 0 h 102"/>
                <a:gd name="T26" fmla="*/ 64 w 64"/>
                <a:gd name="T2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102">
                  <a:moveTo>
                    <a:pt x="64" y="0"/>
                  </a:moveTo>
                  <a:lnTo>
                    <a:pt x="51" y="2"/>
                  </a:lnTo>
                  <a:lnTo>
                    <a:pt x="51" y="2"/>
                  </a:lnTo>
                  <a:lnTo>
                    <a:pt x="36" y="26"/>
                  </a:lnTo>
                  <a:lnTo>
                    <a:pt x="21" y="50"/>
                  </a:lnTo>
                  <a:lnTo>
                    <a:pt x="10" y="76"/>
                  </a:lnTo>
                  <a:lnTo>
                    <a:pt x="0" y="102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21" y="74"/>
                  </a:lnTo>
                  <a:lnTo>
                    <a:pt x="33" y="48"/>
                  </a:lnTo>
                  <a:lnTo>
                    <a:pt x="48" y="2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278"/>
            <p:cNvSpPr/>
            <p:nvPr/>
          </p:nvSpPr>
          <p:spPr bwMode="auto">
            <a:xfrm>
              <a:off x="5035551" y="3624263"/>
              <a:ext cx="123825" cy="165100"/>
            </a:xfrm>
            <a:custGeom>
              <a:avLst/>
              <a:gdLst>
                <a:gd name="T0" fmla="*/ 65 w 78"/>
                <a:gd name="T1" fmla="*/ 3 h 104"/>
                <a:gd name="T2" fmla="*/ 65 w 78"/>
                <a:gd name="T3" fmla="*/ 3 h 104"/>
                <a:gd name="T4" fmla="*/ 0 w 78"/>
                <a:gd name="T5" fmla="*/ 104 h 104"/>
                <a:gd name="T6" fmla="*/ 12 w 78"/>
                <a:gd name="T7" fmla="*/ 102 h 104"/>
                <a:gd name="T8" fmla="*/ 12 w 78"/>
                <a:gd name="T9" fmla="*/ 102 h 104"/>
                <a:gd name="T10" fmla="*/ 78 w 78"/>
                <a:gd name="T11" fmla="*/ 0 h 104"/>
                <a:gd name="T12" fmla="*/ 65 w 78"/>
                <a:gd name="T13" fmla="*/ 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04">
                  <a:moveTo>
                    <a:pt x="65" y="3"/>
                  </a:moveTo>
                  <a:lnTo>
                    <a:pt x="65" y="3"/>
                  </a:lnTo>
                  <a:lnTo>
                    <a:pt x="0" y="104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78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279"/>
            <p:cNvSpPr/>
            <p:nvPr/>
          </p:nvSpPr>
          <p:spPr bwMode="auto">
            <a:xfrm>
              <a:off x="5183188" y="3597275"/>
              <a:ext cx="117475" cy="163513"/>
            </a:xfrm>
            <a:custGeom>
              <a:avLst/>
              <a:gdLst>
                <a:gd name="T0" fmla="*/ 62 w 74"/>
                <a:gd name="T1" fmla="*/ 3 h 103"/>
                <a:gd name="T2" fmla="*/ 62 w 74"/>
                <a:gd name="T3" fmla="*/ 3 h 103"/>
                <a:gd name="T4" fmla="*/ 32 w 74"/>
                <a:gd name="T5" fmla="*/ 54 h 103"/>
                <a:gd name="T6" fmla="*/ 0 w 74"/>
                <a:gd name="T7" fmla="*/ 103 h 103"/>
                <a:gd name="T8" fmla="*/ 13 w 74"/>
                <a:gd name="T9" fmla="*/ 101 h 103"/>
                <a:gd name="T10" fmla="*/ 13 w 74"/>
                <a:gd name="T11" fmla="*/ 101 h 103"/>
                <a:gd name="T12" fmla="*/ 45 w 74"/>
                <a:gd name="T13" fmla="*/ 50 h 103"/>
                <a:gd name="T14" fmla="*/ 74 w 74"/>
                <a:gd name="T15" fmla="*/ 0 h 103"/>
                <a:gd name="T16" fmla="*/ 62 w 74"/>
                <a:gd name="T17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103">
                  <a:moveTo>
                    <a:pt x="62" y="3"/>
                  </a:moveTo>
                  <a:lnTo>
                    <a:pt x="62" y="3"/>
                  </a:lnTo>
                  <a:lnTo>
                    <a:pt x="32" y="54"/>
                  </a:lnTo>
                  <a:lnTo>
                    <a:pt x="0" y="103"/>
                  </a:lnTo>
                  <a:lnTo>
                    <a:pt x="13" y="101"/>
                  </a:lnTo>
                  <a:lnTo>
                    <a:pt x="13" y="101"/>
                  </a:lnTo>
                  <a:lnTo>
                    <a:pt x="45" y="50"/>
                  </a:lnTo>
                  <a:lnTo>
                    <a:pt x="74" y="0"/>
                  </a:lnTo>
                  <a:lnTo>
                    <a:pt x="62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280"/>
            <p:cNvSpPr/>
            <p:nvPr/>
          </p:nvSpPr>
          <p:spPr bwMode="auto">
            <a:xfrm>
              <a:off x="5291138" y="3573463"/>
              <a:ext cx="133350" cy="168275"/>
            </a:xfrm>
            <a:custGeom>
              <a:avLst/>
              <a:gdLst>
                <a:gd name="T0" fmla="*/ 84 w 84"/>
                <a:gd name="T1" fmla="*/ 0 h 106"/>
                <a:gd name="T2" fmla="*/ 71 w 84"/>
                <a:gd name="T3" fmla="*/ 3 h 106"/>
                <a:gd name="T4" fmla="*/ 71 w 84"/>
                <a:gd name="T5" fmla="*/ 3 h 106"/>
                <a:gd name="T6" fmla="*/ 36 w 84"/>
                <a:gd name="T7" fmla="*/ 54 h 106"/>
                <a:gd name="T8" fmla="*/ 0 w 84"/>
                <a:gd name="T9" fmla="*/ 106 h 106"/>
                <a:gd name="T10" fmla="*/ 14 w 84"/>
                <a:gd name="T11" fmla="*/ 103 h 106"/>
                <a:gd name="T12" fmla="*/ 14 w 84"/>
                <a:gd name="T13" fmla="*/ 103 h 106"/>
                <a:gd name="T14" fmla="*/ 49 w 84"/>
                <a:gd name="T15" fmla="*/ 52 h 106"/>
                <a:gd name="T16" fmla="*/ 84 w 84"/>
                <a:gd name="T17" fmla="*/ 0 h 106"/>
                <a:gd name="T18" fmla="*/ 84 w 84"/>
                <a:gd name="T1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5">
                  <a:moveTo>
                    <a:pt x="84" y="0"/>
                  </a:moveTo>
                  <a:lnTo>
                    <a:pt x="71" y="3"/>
                  </a:lnTo>
                  <a:lnTo>
                    <a:pt x="71" y="3"/>
                  </a:lnTo>
                  <a:lnTo>
                    <a:pt x="36" y="54"/>
                  </a:lnTo>
                  <a:lnTo>
                    <a:pt x="0" y="106"/>
                  </a:lnTo>
                  <a:lnTo>
                    <a:pt x="14" y="103"/>
                  </a:lnTo>
                  <a:lnTo>
                    <a:pt x="14" y="103"/>
                  </a:lnTo>
                  <a:lnTo>
                    <a:pt x="49" y="5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281"/>
            <p:cNvSpPr/>
            <p:nvPr/>
          </p:nvSpPr>
          <p:spPr bwMode="auto">
            <a:xfrm>
              <a:off x="6462713" y="1522413"/>
              <a:ext cx="104775" cy="244475"/>
            </a:xfrm>
            <a:custGeom>
              <a:avLst/>
              <a:gdLst>
                <a:gd name="T0" fmla="*/ 0 w 66"/>
                <a:gd name="T1" fmla="*/ 136 h 154"/>
                <a:gd name="T2" fmla="*/ 3 w 66"/>
                <a:gd name="T3" fmla="*/ 154 h 154"/>
                <a:gd name="T4" fmla="*/ 3 w 66"/>
                <a:gd name="T5" fmla="*/ 154 h 154"/>
                <a:gd name="T6" fmla="*/ 15 w 66"/>
                <a:gd name="T7" fmla="*/ 126 h 154"/>
                <a:gd name="T8" fmla="*/ 27 w 66"/>
                <a:gd name="T9" fmla="*/ 98 h 154"/>
                <a:gd name="T10" fmla="*/ 40 w 66"/>
                <a:gd name="T11" fmla="*/ 70 h 154"/>
                <a:gd name="T12" fmla="*/ 54 w 66"/>
                <a:gd name="T13" fmla="*/ 42 h 154"/>
                <a:gd name="T14" fmla="*/ 54 w 66"/>
                <a:gd name="T15" fmla="*/ 42 h 154"/>
                <a:gd name="T16" fmla="*/ 66 w 66"/>
                <a:gd name="T17" fmla="*/ 20 h 154"/>
                <a:gd name="T18" fmla="*/ 62 w 66"/>
                <a:gd name="T19" fmla="*/ 0 h 154"/>
                <a:gd name="T20" fmla="*/ 62 w 66"/>
                <a:gd name="T21" fmla="*/ 0 h 154"/>
                <a:gd name="T22" fmla="*/ 38 w 66"/>
                <a:gd name="T23" fmla="*/ 49 h 154"/>
                <a:gd name="T24" fmla="*/ 15 w 66"/>
                <a:gd name="T25" fmla="*/ 99 h 154"/>
                <a:gd name="T26" fmla="*/ 15 w 66"/>
                <a:gd name="T27" fmla="*/ 99 h 154"/>
                <a:gd name="T28" fmla="*/ 0 w 66"/>
                <a:gd name="T29" fmla="*/ 136 h 154"/>
                <a:gd name="T30" fmla="*/ 0 w 66"/>
                <a:gd name="T31" fmla="*/ 1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154">
                  <a:moveTo>
                    <a:pt x="0" y="136"/>
                  </a:moveTo>
                  <a:lnTo>
                    <a:pt x="3" y="154"/>
                  </a:lnTo>
                  <a:lnTo>
                    <a:pt x="3" y="154"/>
                  </a:lnTo>
                  <a:lnTo>
                    <a:pt x="15" y="126"/>
                  </a:lnTo>
                  <a:lnTo>
                    <a:pt x="27" y="98"/>
                  </a:lnTo>
                  <a:lnTo>
                    <a:pt x="40" y="70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66" y="2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8" y="49"/>
                  </a:lnTo>
                  <a:lnTo>
                    <a:pt x="15" y="99"/>
                  </a:lnTo>
                  <a:lnTo>
                    <a:pt x="15" y="99"/>
                  </a:lnTo>
                  <a:lnTo>
                    <a:pt x="0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282"/>
            <p:cNvSpPr/>
            <p:nvPr/>
          </p:nvSpPr>
          <p:spPr bwMode="auto">
            <a:xfrm>
              <a:off x="6426201" y="1354138"/>
              <a:ext cx="107950" cy="222250"/>
            </a:xfrm>
            <a:custGeom>
              <a:avLst/>
              <a:gdLst>
                <a:gd name="T0" fmla="*/ 0 w 68"/>
                <a:gd name="T1" fmla="*/ 126 h 140"/>
                <a:gd name="T2" fmla="*/ 3 w 68"/>
                <a:gd name="T3" fmla="*/ 140 h 140"/>
                <a:gd name="T4" fmla="*/ 3 w 68"/>
                <a:gd name="T5" fmla="*/ 140 h 140"/>
                <a:gd name="T6" fmla="*/ 22 w 68"/>
                <a:gd name="T7" fmla="*/ 106 h 140"/>
                <a:gd name="T8" fmla="*/ 40 w 68"/>
                <a:gd name="T9" fmla="*/ 71 h 140"/>
                <a:gd name="T10" fmla="*/ 40 w 68"/>
                <a:gd name="T11" fmla="*/ 71 h 140"/>
                <a:gd name="T12" fmla="*/ 68 w 68"/>
                <a:gd name="T13" fmla="*/ 15 h 140"/>
                <a:gd name="T14" fmla="*/ 64 w 68"/>
                <a:gd name="T15" fmla="*/ 0 h 140"/>
                <a:gd name="T16" fmla="*/ 64 w 68"/>
                <a:gd name="T17" fmla="*/ 0 h 140"/>
                <a:gd name="T18" fmla="*/ 45 w 68"/>
                <a:gd name="T19" fmla="*/ 40 h 140"/>
                <a:gd name="T20" fmla="*/ 45 w 68"/>
                <a:gd name="T21" fmla="*/ 40 h 140"/>
                <a:gd name="T22" fmla="*/ 23 w 68"/>
                <a:gd name="T23" fmla="*/ 83 h 140"/>
                <a:gd name="T24" fmla="*/ 0 w 68"/>
                <a:gd name="T25" fmla="*/ 126 h 140"/>
                <a:gd name="T26" fmla="*/ 0 w 68"/>
                <a:gd name="T27" fmla="*/ 1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140">
                  <a:moveTo>
                    <a:pt x="0" y="126"/>
                  </a:moveTo>
                  <a:lnTo>
                    <a:pt x="3" y="140"/>
                  </a:lnTo>
                  <a:lnTo>
                    <a:pt x="3" y="140"/>
                  </a:lnTo>
                  <a:lnTo>
                    <a:pt x="22" y="106"/>
                  </a:lnTo>
                  <a:lnTo>
                    <a:pt x="40" y="71"/>
                  </a:lnTo>
                  <a:lnTo>
                    <a:pt x="40" y="71"/>
                  </a:lnTo>
                  <a:lnTo>
                    <a:pt x="68" y="1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23" y="83"/>
                  </a:lnTo>
                  <a:lnTo>
                    <a:pt x="0" y="126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283"/>
            <p:cNvSpPr/>
            <p:nvPr/>
          </p:nvSpPr>
          <p:spPr bwMode="auto">
            <a:xfrm>
              <a:off x="6410326" y="1244600"/>
              <a:ext cx="104775" cy="252413"/>
            </a:xfrm>
            <a:custGeom>
              <a:avLst/>
              <a:gdLst>
                <a:gd name="T0" fmla="*/ 0 w 66"/>
                <a:gd name="T1" fmla="*/ 143 h 159"/>
                <a:gd name="T2" fmla="*/ 3 w 66"/>
                <a:gd name="T3" fmla="*/ 159 h 159"/>
                <a:gd name="T4" fmla="*/ 3 w 66"/>
                <a:gd name="T5" fmla="*/ 159 h 159"/>
                <a:gd name="T6" fmla="*/ 21 w 66"/>
                <a:gd name="T7" fmla="*/ 125 h 159"/>
                <a:gd name="T8" fmla="*/ 36 w 66"/>
                <a:gd name="T9" fmla="*/ 89 h 159"/>
                <a:gd name="T10" fmla="*/ 51 w 66"/>
                <a:gd name="T11" fmla="*/ 54 h 159"/>
                <a:gd name="T12" fmla="*/ 66 w 66"/>
                <a:gd name="T13" fmla="*/ 18 h 159"/>
                <a:gd name="T14" fmla="*/ 62 w 66"/>
                <a:gd name="T15" fmla="*/ 0 h 159"/>
                <a:gd name="T16" fmla="*/ 62 w 66"/>
                <a:gd name="T17" fmla="*/ 0 h 159"/>
                <a:gd name="T18" fmla="*/ 48 w 66"/>
                <a:gd name="T19" fmla="*/ 37 h 159"/>
                <a:gd name="T20" fmla="*/ 33 w 66"/>
                <a:gd name="T21" fmla="*/ 72 h 159"/>
                <a:gd name="T22" fmla="*/ 17 w 66"/>
                <a:gd name="T23" fmla="*/ 108 h 159"/>
                <a:gd name="T24" fmla="*/ 0 w 66"/>
                <a:gd name="T25" fmla="*/ 143 h 159"/>
                <a:gd name="T26" fmla="*/ 0 w 66"/>
                <a:gd name="T27" fmla="*/ 1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159">
                  <a:moveTo>
                    <a:pt x="0" y="143"/>
                  </a:moveTo>
                  <a:lnTo>
                    <a:pt x="3" y="159"/>
                  </a:lnTo>
                  <a:lnTo>
                    <a:pt x="3" y="159"/>
                  </a:lnTo>
                  <a:lnTo>
                    <a:pt x="21" y="125"/>
                  </a:lnTo>
                  <a:lnTo>
                    <a:pt x="36" y="89"/>
                  </a:lnTo>
                  <a:lnTo>
                    <a:pt x="51" y="54"/>
                  </a:lnTo>
                  <a:lnTo>
                    <a:pt x="66" y="18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8" y="37"/>
                  </a:lnTo>
                  <a:lnTo>
                    <a:pt x="33" y="72"/>
                  </a:lnTo>
                  <a:lnTo>
                    <a:pt x="17" y="108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Freeform 284"/>
            <p:cNvSpPr/>
            <p:nvPr/>
          </p:nvSpPr>
          <p:spPr bwMode="auto">
            <a:xfrm>
              <a:off x="6386513" y="1177925"/>
              <a:ext cx="112713" cy="187325"/>
            </a:xfrm>
            <a:custGeom>
              <a:avLst/>
              <a:gdLst>
                <a:gd name="T0" fmla="*/ 0 w 71"/>
                <a:gd name="T1" fmla="*/ 106 h 118"/>
                <a:gd name="T2" fmla="*/ 2 w 71"/>
                <a:gd name="T3" fmla="*/ 118 h 118"/>
                <a:gd name="T4" fmla="*/ 2 w 71"/>
                <a:gd name="T5" fmla="*/ 118 h 118"/>
                <a:gd name="T6" fmla="*/ 21 w 71"/>
                <a:gd name="T7" fmla="*/ 92 h 118"/>
                <a:gd name="T8" fmla="*/ 38 w 71"/>
                <a:gd name="T9" fmla="*/ 66 h 118"/>
                <a:gd name="T10" fmla="*/ 71 w 71"/>
                <a:gd name="T11" fmla="*/ 14 h 118"/>
                <a:gd name="T12" fmla="*/ 69 w 71"/>
                <a:gd name="T13" fmla="*/ 0 h 118"/>
                <a:gd name="T14" fmla="*/ 69 w 71"/>
                <a:gd name="T15" fmla="*/ 0 h 118"/>
                <a:gd name="T16" fmla="*/ 34 w 71"/>
                <a:gd name="T17" fmla="*/ 53 h 118"/>
                <a:gd name="T18" fmla="*/ 17 w 71"/>
                <a:gd name="T19" fmla="*/ 80 h 118"/>
                <a:gd name="T20" fmla="*/ 0 w 71"/>
                <a:gd name="T21" fmla="*/ 106 h 118"/>
                <a:gd name="T22" fmla="*/ 0 w 71"/>
                <a:gd name="T2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118">
                  <a:moveTo>
                    <a:pt x="0" y="106"/>
                  </a:moveTo>
                  <a:lnTo>
                    <a:pt x="2" y="118"/>
                  </a:lnTo>
                  <a:lnTo>
                    <a:pt x="2" y="118"/>
                  </a:lnTo>
                  <a:lnTo>
                    <a:pt x="21" y="92"/>
                  </a:lnTo>
                  <a:lnTo>
                    <a:pt x="38" y="66"/>
                  </a:lnTo>
                  <a:lnTo>
                    <a:pt x="71" y="14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4" y="53"/>
                  </a:lnTo>
                  <a:lnTo>
                    <a:pt x="17" y="80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Freeform 285"/>
            <p:cNvSpPr/>
            <p:nvPr/>
          </p:nvSpPr>
          <p:spPr bwMode="auto">
            <a:xfrm>
              <a:off x="6340476" y="941388"/>
              <a:ext cx="114300" cy="185738"/>
            </a:xfrm>
            <a:custGeom>
              <a:avLst/>
              <a:gdLst>
                <a:gd name="T0" fmla="*/ 0 w 72"/>
                <a:gd name="T1" fmla="*/ 105 h 117"/>
                <a:gd name="T2" fmla="*/ 2 w 72"/>
                <a:gd name="T3" fmla="*/ 117 h 117"/>
                <a:gd name="T4" fmla="*/ 2 w 72"/>
                <a:gd name="T5" fmla="*/ 117 h 117"/>
                <a:gd name="T6" fmla="*/ 20 w 72"/>
                <a:gd name="T7" fmla="*/ 92 h 117"/>
                <a:gd name="T8" fmla="*/ 38 w 72"/>
                <a:gd name="T9" fmla="*/ 66 h 117"/>
                <a:gd name="T10" fmla="*/ 72 w 72"/>
                <a:gd name="T11" fmla="*/ 13 h 117"/>
                <a:gd name="T12" fmla="*/ 69 w 72"/>
                <a:gd name="T13" fmla="*/ 0 h 117"/>
                <a:gd name="T14" fmla="*/ 69 w 72"/>
                <a:gd name="T15" fmla="*/ 0 h 117"/>
                <a:gd name="T16" fmla="*/ 35 w 72"/>
                <a:gd name="T17" fmla="*/ 53 h 117"/>
                <a:gd name="T18" fmla="*/ 18 w 72"/>
                <a:gd name="T19" fmla="*/ 79 h 117"/>
                <a:gd name="T20" fmla="*/ 0 w 72"/>
                <a:gd name="T21" fmla="*/ 105 h 117"/>
                <a:gd name="T22" fmla="*/ 0 w 72"/>
                <a:gd name="T23" fmla="*/ 10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7">
                  <a:moveTo>
                    <a:pt x="0" y="105"/>
                  </a:moveTo>
                  <a:lnTo>
                    <a:pt x="2" y="117"/>
                  </a:lnTo>
                  <a:lnTo>
                    <a:pt x="2" y="117"/>
                  </a:lnTo>
                  <a:lnTo>
                    <a:pt x="20" y="92"/>
                  </a:lnTo>
                  <a:lnTo>
                    <a:pt x="38" y="66"/>
                  </a:lnTo>
                  <a:lnTo>
                    <a:pt x="72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35" y="53"/>
                  </a:lnTo>
                  <a:lnTo>
                    <a:pt x="18" y="79"/>
                  </a:lnTo>
                  <a:lnTo>
                    <a:pt x="0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Freeform 286"/>
            <p:cNvSpPr/>
            <p:nvPr/>
          </p:nvSpPr>
          <p:spPr bwMode="auto">
            <a:xfrm>
              <a:off x="6326188" y="866775"/>
              <a:ext cx="112713" cy="193675"/>
            </a:xfrm>
            <a:custGeom>
              <a:avLst/>
              <a:gdLst>
                <a:gd name="T0" fmla="*/ 0 w 71"/>
                <a:gd name="T1" fmla="*/ 106 h 122"/>
                <a:gd name="T2" fmla="*/ 3 w 71"/>
                <a:gd name="T3" fmla="*/ 122 h 122"/>
                <a:gd name="T4" fmla="*/ 3 w 71"/>
                <a:gd name="T5" fmla="*/ 122 h 122"/>
                <a:gd name="T6" fmla="*/ 18 w 71"/>
                <a:gd name="T7" fmla="*/ 93 h 122"/>
                <a:gd name="T8" fmla="*/ 36 w 71"/>
                <a:gd name="T9" fmla="*/ 65 h 122"/>
                <a:gd name="T10" fmla="*/ 53 w 71"/>
                <a:gd name="T11" fmla="*/ 40 h 122"/>
                <a:gd name="T12" fmla="*/ 71 w 71"/>
                <a:gd name="T13" fmla="*/ 13 h 122"/>
                <a:gd name="T14" fmla="*/ 71 w 71"/>
                <a:gd name="T15" fmla="*/ 13 h 122"/>
                <a:gd name="T16" fmla="*/ 69 w 71"/>
                <a:gd name="T17" fmla="*/ 0 h 122"/>
                <a:gd name="T18" fmla="*/ 69 w 71"/>
                <a:gd name="T19" fmla="*/ 0 h 122"/>
                <a:gd name="T20" fmla="*/ 50 w 71"/>
                <a:gd name="T21" fmla="*/ 26 h 122"/>
                <a:gd name="T22" fmla="*/ 32 w 71"/>
                <a:gd name="T23" fmla="*/ 52 h 122"/>
                <a:gd name="T24" fmla="*/ 16 w 71"/>
                <a:gd name="T25" fmla="*/ 79 h 122"/>
                <a:gd name="T26" fmla="*/ 0 w 71"/>
                <a:gd name="T27" fmla="*/ 106 h 122"/>
                <a:gd name="T28" fmla="*/ 0 w 71"/>
                <a:gd name="T2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22">
                  <a:moveTo>
                    <a:pt x="0" y="106"/>
                  </a:moveTo>
                  <a:lnTo>
                    <a:pt x="3" y="122"/>
                  </a:lnTo>
                  <a:lnTo>
                    <a:pt x="3" y="122"/>
                  </a:lnTo>
                  <a:lnTo>
                    <a:pt x="18" y="93"/>
                  </a:lnTo>
                  <a:lnTo>
                    <a:pt x="36" y="65"/>
                  </a:lnTo>
                  <a:lnTo>
                    <a:pt x="53" y="40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0" y="26"/>
                  </a:lnTo>
                  <a:lnTo>
                    <a:pt x="32" y="52"/>
                  </a:lnTo>
                  <a:lnTo>
                    <a:pt x="16" y="79"/>
                  </a:lnTo>
                  <a:lnTo>
                    <a:pt x="0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287"/>
            <p:cNvSpPr/>
            <p:nvPr/>
          </p:nvSpPr>
          <p:spPr bwMode="auto">
            <a:xfrm>
              <a:off x="6499226" y="1730375"/>
              <a:ext cx="106363" cy="228600"/>
            </a:xfrm>
            <a:custGeom>
              <a:avLst/>
              <a:gdLst>
                <a:gd name="T0" fmla="*/ 3 w 67"/>
                <a:gd name="T1" fmla="*/ 144 h 144"/>
                <a:gd name="T2" fmla="*/ 3 w 67"/>
                <a:gd name="T3" fmla="*/ 144 h 144"/>
                <a:gd name="T4" fmla="*/ 17 w 67"/>
                <a:gd name="T5" fmla="*/ 110 h 144"/>
                <a:gd name="T6" fmla="*/ 33 w 67"/>
                <a:gd name="T7" fmla="*/ 77 h 144"/>
                <a:gd name="T8" fmla="*/ 49 w 67"/>
                <a:gd name="T9" fmla="*/ 46 h 144"/>
                <a:gd name="T10" fmla="*/ 67 w 67"/>
                <a:gd name="T11" fmla="*/ 15 h 144"/>
                <a:gd name="T12" fmla="*/ 65 w 67"/>
                <a:gd name="T13" fmla="*/ 0 h 144"/>
                <a:gd name="T14" fmla="*/ 65 w 67"/>
                <a:gd name="T15" fmla="*/ 0 h 144"/>
                <a:gd name="T16" fmla="*/ 47 w 67"/>
                <a:gd name="T17" fmla="*/ 31 h 144"/>
                <a:gd name="T18" fmla="*/ 30 w 67"/>
                <a:gd name="T19" fmla="*/ 63 h 144"/>
                <a:gd name="T20" fmla="*/ 15 w 67"/>
                <a:gd name="T21" fmla="*/ 95 h 144"/>
                <a:gd name="T22" fmla="*/ 0 w 67"/>
                <a:gd name="T23" fmla="*/ 126 h 144"/>
                <a:gd name="T24" fmla="*/ 3 w 67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44">
                  <a:moveTo>
                    <a:pt x="3" y="144"/>
                  </a:moveTo>
                  <a:lnTo>
                    <a:pt x="3" y="144"/>
                  </a:lnTo>
                  <a:lnTo>
                    <a:pt x="17" y="110"/>
                  </a:lnTo>
                  <a:lnTo>
                    <a:pt x="33" y="77"/>
                  </a:lnTo>
                  <a:lnTo>
                    <a:pt x="49" y="46"/>
                  </a:lnTo>
                  <a:lnTo>
                    <a:pt x="67" y="15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47" y="31"/>
                  </a:lnTo>
                  <a:lnTo>
                    <a:pt x="30" y="63"/>
                  </a:lnTo>
                  <a:lnTo>
                    <a:pt x="15" y="95"/>
                  </a:lnTo>
                  <a:lnTo>
                    <a:pt x="0" y="126"/>
                  </a:lnTo>
                  <a:lnTo>
                    <a:pt x="3" y="144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Freeform 288"/>
            <p:cNvSpPr/>
            <p:nvPr/>
          </p:nvSpPr>
          <p:spPr bwMode="auto">
            <a:xfrm>
              <a:off x="6550026" y="1971675"/>
              <a:ext cx="112713" cy="274638"/>
            </a:xfrm>
            <a:custGeom>
              <a:avLst/>
              <a:gdLst>
                <a:gd name="T0" fmla="*/ 6 w 71"/>
                <a:gd name="T1" fmla="*/ 173 h 173"/>
                <a:gd name="T2" fmla="*/ 6 w 71"/>
                <a:gd name="T3" fmla="*/ 173 h 173"/>
                <a:gd name="T4" fmla="*/ 39 w 71"/>
                <a:gd name="T5" fmla="*/ 110 h 173"/>
                <a:gd name="T6" fmla="*/ 71 w 71"/>
                <a:gd name="T7" fmla="*/ 47 h 173"/>
                <a:gd name="T8" fmla="*/ 69 w 71"/>
                <a:gd name="T9" fmla="*/ 31 h 173"/>
                <a:gd name="T10" fmla="*/ 69 w 71"/>
                <a:gd name="T11" fmla="*/ 31 h 173"/>
                <a:gd name="T12" fmla="*/ 12 w 71"/>
                <a:gd name="T13" fmla="*/ 141 h 173"/>
                <a:gd name="T14" fmla="*/ 12 w 71"/>
                <a:gd name="T15" fmla="*/ 141 h 173"/>
                <a:gd name="T16" fmla="*/ 38 w 71"/>
                <a:gd name="T17" fmla="*/ 78 h 173"/>
                <a:gd name="T18" fmla="*/ 65 w 71"/>
                <a:gd name="T19" fmla="*/ 17 h 173"/>
                <a:gd name="T20" fmla="*/ 62 w 71"/>
                <a:gd name="T21" fmla="*/ 0 h 173"/>
                <a:gd name="T22" fmla="*/ 62 w 71"/>
                <a:gd name="T23" fmla="*/ 0 h 173"/>
                <a:gd name="T24" fmla="*/ 31 w 71"/>
                <a:gd name="T25" fmla="*/ 71 h 173"/>
                <a:gd name="T26" fmla="*/ 0 w 71"/>
                <a:gd name="T27" fmla="*/ 143 h 173"/>
                <a:gd name="T28" fmla="*/ 6 w 71"/>
                <a:gd name="T2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173">
                  <a:moveTo>
                    <a:pt x="6" y="173"/>
                  </a:moveTo>
                  <a:lnTo>
                    <a:pt x="6" y="173"/>
                  </a:lnTo>
                  <a:lnTo>
                    <a:pt x="39" y="110"/>
                  </a:lnTo>
                  <a:lnTo>
                    <a:pt x="71" y="47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38" y="78"/>
                  </a:lnTo>
                  <a:lnTo>
                    <a:pt x="65" y="17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31" y="71"/>
                  </a:lnTo>
                  <a:lnTo>
                    <a:pt x="0" y="143"/>
                  </a:lnTo>
                  <a:lnTo>
                    <a:pt x="6" y="17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Freeform 289"/>
            <p:cNvSpPr/>
            <p:nvPr/>
          </p:nvSpPr>
          <p:spPr bwMode="auto">
            <a:xfrm>
              <a:off x="6569076" y="2111375"/>
              <a:ext cx="111125" cy="214313"/>
            </a:xfrm>
            <a:custGeom>
              <a:avLst/>
              <a:gdLst>
                <a:gd name="T0" fmla="*/ 4 w 70"/>
                <a:gd name="T1" fmla="*/ 135 h 135"/>
                <a:gd name="T2" fmla="*/ 4 w 70"/>
                <a:gd name="T3" fmla="*/ 135 h 135"/>
                <a:gd name="T4" fmla="*/ 70 w 70"/>
                <a:gd name="T5" fmla="*/ 15 h 135"/>
                <a:gd name="T6" fmla="*/ 66 w 70"/>
                <a:gd name="T7" fmla="*/ 0 h 135"/>
                <a:gd name="T8" fmla="*/ 66 w 70"/>
                <a:gd name="T9" fmla="*/ 0 h 135"/>
                <a:gd name="T10" fmla="*/ 0 w 70"/>
                <a:gd name="T11" fmla="*/ 119 h 135"/>
                <a:gd name="T12" fmla="*/ 4 w 70"/>
                <a:gd name="T13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5">
                  <a:moveTo>
                    <a:pt x="4" y="135"/>
                  </a:moveTo>
                  <a:lnTo>
                    <a:pt x="4" y="135"/>
                  </a:lnTo>
                  <a:lnTo>
                    <a:pt x="70" y="1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119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Freeform 290"/>
            <p:cNvSpPr/>
            <p:nvPr/>
          </p:nvSpPr>
          <p:spPr bwMode="auto">
            <a:xfrm>
              <a:off x="5962651" y="3443288"/>
              <a:ext cx="130175" cy="168275"/>
            </a:xfrm>
            <a:custGeom>
              <a:avLst/>
              <a:gdLst>
                <a:gd name="T0" fmla="*/ 15 w 82"/>
                <a:gd name="T1" fmla="*/ 101 h 106"/>
                <a:gd name="T2" fmla="*/ 15 w 82"/>
                <a:gd name="T3" fmla="*/ 101 h 106"/>
                <a:gd name="T4" fmla="*/ 48 w 82"/>
                <a:gd name="T5" fmla="*/ 51 h 106"/>
                <a:gd name="T6" fmla="*/ 82 w 82"/>
                <a:gd name="T7" fmla="*/ 0 h 106"/>
                <a:gd name="T8" fmla="*/ 69 w 82"/>
                <a:gd name="T9" fmla="*/ 4 h 106"/>
                <a:gd name="T10" fmla="*/ 69 w 82"/>
                <a:gd name="T11" fmla="*/ 4 h 106"/>
                <a:gd name="T12" fmla="*/ 1 w 82"/>
                <a:gd name="T13" fmla="*/ 103 h 106"/>
                <a:gd name="T14" fmla="*/ 1 w 82"/>
                <a:gd name="T15" fmla="*/ 103 h 106"/>
                <a:gd name="T16" fmla="*/ 0 w 82"/>
                <a:gd name="T17" fmla="*/ 106 h 106"/>
                <a:gd name="T18" fmla="*/ 13 w 82"/>
                <a:gd name="T19" fmla="*/ 103 h 106"/>
                <a:gd name="T20" fmla="*/ 13 w 82"/>
                <a:gd name="T21" fmla="*/ 103 h 106"/>
                <a:gd name="T22" fmla="*/ 15 w 82"/>
                <a:gd name="T23" fmla="*/ 101 h 106"/>
                <a:gd name="T24" fmla="*/ 15 w 82"/>
                <a:gd name="T25" fmla="*/ 10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05">
                  <a:moveTo>
                    <a:pt x="15" y="101"/>
                  </a:moveTo>
                  <a:lnTo>
                    <a:pt x="15" y="101"/>
                  </a:lnTo>
                  <a:lnTo>
                    <a:pt x="48" y="51"/>
                  </a:lnTo>
                  <a:lnTo>
                    <a:pt x="82" y="0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6"/>
                  </a:lnTo>
                  <a:lnTo>
                    <a:pt x="13" y="103"/>
                  </a:lnTo>
                  <a:lnTo>
                    <a:pt x="13" y="103"/>
                  </a:lnTo>
                  <a:lnTo>
                    <a:pt x="15" y="101"/>
                  </a:lnTo>
                  <a:lnTo>
                    <a:pt x="15" y="101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Freeform 291"/>
            <p:cNvSpPr/>
            <p:nvPr/>
          </p:nvSpPr>
          <p:spPr bwMode="auto">
            <a:xfrm>
              <a:off x="5995988" y="3435350"/>
              <a:ext cx="139700" cy="169863"/>
            </a:xfrm>
            <a:custGeom>
              <a:avLst/>
              <a:gdLst>
                <a:gd name="T0" fmla="*/ 73 w 88"/>
                <a:gd name="T1" fmla="*/ 3 h 107"/>
                <a:gd name="T2" fmla="*/ 73 w 88"/>
                <a:gd name="T3" fmla="*/ 3 h 107"/>
                <a:gd name="T4" fmla="*/ 37 w 88"/>
                <a:gd name="T5" fmla="*/ 56 h 107"/>
                <a:gd name="T6" fmla="*/ 0 w 88"/>
                <a:gd name="T7" fmla="*/ 107 h 107"/>
                <a:gd name="T8" fmla="*/ 13 w 88"/>
                <a:gd name="T9" fmla="*/ 105 h 107"/>
                <a:gd name="T10" fmla="*/ 13 w 88"/>
                <a:gd name="T11" fmla="*/ 105 h 107"/>
                <a:gd name="T12" fmla="*/ 50 w 88"/>
                <a:gd name="T13" fmla="*/ 52 h 107"/>
                <a:gd name="T14" fmla="*/ 88 w 88"/>
                <a:gd name="T15" fmla="*/ 0 h 107"/>
                <a:gd name="T16" fmla="*/ 73 w 88"/>
                <a:gd name="T17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07">
                  <a:moveTo>
                    <a:pt x="73" y="3"/>
                  </a:moveTo>
                  <a:lnTo>
                    <a:pt x="73" y="3"/>
                  </a:lnTo>
                  <a:lnTo>
                    <a:pt x="37" y="56"/>
                  </a:lnTo>
                  <a:lnTo>
                    <a:pt x="0" y="107"/>
                  </a:lnTo>
                  <a:lnTo>
                    <a:pt x="13" y="105"/>
                  </a:lnTo>
                  <a:lnTo>
                    <a:pt x="13" y="105"/>
                  </a:lnTo>
                  <a:lnTo>
                    <a:pt x="50" y="52"/>
                  </a:lnTo>
                  <a:lnTo>
                    <a:pt x="88" y="0"/>
                  </a:lnTo>
                  <a:lnTo>
                    <a:pt x="73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Freeform 292"/>
            <p:cNvSpPr/>
            <p:nvPr/>
          </p:nvSpPr>
          <p:spPr bwMode="auto">
            <a:xfrm>
              <a:off x="6699251" y="2690813"/>
              <a:ext cx="98425" cy="307975"/>
            </a:xfrm>
            <a:custGeom>
              <a:avLst/>
              <a:gdLst>
                <a:gd name="T0" fmla="*/ 21 w 62"/>
                <a:gd name="T1" fmla="*/ 122 h 194"/>
                <a:gd name="T2" fmla="*/ 21 w 62"/>
                <a:gd name="T3" fmla="*/ 122 h 194"/>
                <a:gd name="T4" fmla="*/ 11 w 62"/>
                <a:gd name="T5" fmla="*/ 149 h 194"/>
                <a:gd name="T6" fmla="*/ 0 w 62"/>
                <a:gd name="T7" fmla="*/ 176 h 194"/>
                <a:gd name="T8" fmla="*/ 3 w 62"/>
                <a:gd name="T9" fmla="*/ 194 h 194"/>
                <a:gd name="T10" fmla="*/ 3 w 62"/>
                <a:gd name="T11" fmla="*/ 194 h 194"/>
                <a:gd name="T12" fmla="*/ 21 w 62"/>
                <a:gd name="T13" fmla="*/ 153 h 194"/>
                <a:gd name="T14" fmla="*/ 37 w 62"/>
                <a:gd name="T15" fmla="*/ 113 h 194"/>
                <a:gd name="T16" fmla="*/ 44 w 62"/>
                <a:gd name="T17" fmla="*/ 92 h 194"/>
                <a:gd name="T18" fmla="*/ 51 w 62"/>
                <a:gd name="T19" fmla="*/ 71 h 194"/>
                <a:gd name="T20" fmla="*/ 57 w 62"/>
                <a:gd name="T21" fmla="*/ 51 h 194"/>
                <a:gd name="T22" fmla="*/ 62 w 62"/>
                <a:gd name="T23" fmla="*/ 30 h 194"/>
                <a:gd name="T24" fmla="*/ 55 w 62"/>
                <a:gd name="T25" fmla="*/ 0 h 194"/>
                <a:gd name="T26" fmla="*/ 55 w 62"/>
                <a:gd name="T27" fmla="*/ 0 h 194"/>
                <a:gd name="T28" fmla="*/ 49 w 62"/>
                <a:gd name="T29" fmla="*/ 31 h 194"/>
                <a:gd name="T30" fmla="*/ 42 w 62"/>
                <a:gd name="T31" fmla="*/ 62 h 194"/>
                <a:gd name="T32" fmla="*/ 32 w 62"/>
                <a:gd name="T33" fmla="*/ 92 h 194"/>
                <a:gd name="T34" fmla="*/ 21 w 62"/>
                <a:gd name="T35" fmla="*/ 122 h 194"/>
                <a:gd name="T36" fmla="*/ 21 w 62"/>
                <a:gd name="T37" fmla="*/ 12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2" h="194">
                  <a:moveTo>
                    <a:pt x="21" y="122"/>
                  </a:moveTo>
                  <a:lnTo>
                    <a:pt x="21" y="122"/>
                  </a:lnTo>
                  <a:lnTo>
                    <a:pt x="11" y="149"/>
                  </a:lnTo>
                  <a:lnTo>
                    <a:pt x="0" y="176"/>
                  </a:lnTo>
                  <a:lnTo>
                    <a:pt x="3" y="194"/>
                  </a:lnTo>
                  <a:lnTo>
                    <a:pt x="3" y="194"/>
                  </a:lnTo>
                  <a:lnTo>
                    <a:pt x="21" y="153"/>
                  </a:lnTo>
                  <a:lnTo>
                    <a:pt x="37" y="113"/>
                  </a:lnTo>
                  <a:lnTo>
                    <a:pt x="44" y="92"/>
                  </a:lnTo>
                  <a:lnTo>
                    <a:pt x="51" y="71"/>
                  </a:lnTo>
                  <a:lnTo>
                    <a:pt x="57" y="51"/>
                  </a:lnTo>
                  <a:lnTo>
                    <a:pt x="62" y="3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9" y="31"/>
                  </a:lnTo>
                  <a:lnTo>
                    <a:pt x="42" y="62"/>
                  </a:lnTo>
                  <a:lnTo>
                    <a:pt x="32" y="92"/>
                  </a:lnTo>
                  <a:lnTo>
                    <a:pt x="21" y="122"/>
                  </a:lnTo>
                  <a:lnTo>
                    <a:pt x="21" y="122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Freeform 293"/>
            <p:cNvSpPr/>
            <p:nvPr/>
          </p:nvSpPr>
          <p:spPr bwMode="auto">
            <a:xfrm>
              <a:off x="6653213" y="2557463"/>
              <a:ext cx="112713" cy="198438"/>
            </a:xfrm>
            <a:custGeom>
              <a:avLst/>
              <a:gdLst>
                <a:gd name="T0" fmla="*/ 2 w 71"/>
                <a:gd name="T1" fmla="*/ 125 h 125"/>
                <a:gd name="T2" fmla="*/ 2 w 71"/>
                <a:gd name="T3" fmla="*/ 125 h 125"/>
                <a:gd name="T4" fmla="*/ 38 w 71"/>
                <a:gd name="T5" fmla="*/ 70 h 125"/>
                <a:gd name="T6" fmla="*/ 71 w 71"/>
                <a:gd name="T7" fmla="*/ 15 h 125"/>
                <a:gd name="T8" fmla="*/ 68 w 71"/>
                <a:gd name="T9" fmla="*/ 0 h 125"/>
                <a:gd name="T10" fmla="*/ 68 w 71"/>
                <a:gd name="T11" fmla="*/ 0 h 125"/>
                <a:gd name="T12" fmla="*/ 35 w 71"/>
                <a:gd name="T13" fmla="*/ 56 h 125"/>
                <a:gd name="T14" fmla="*/ 0 w 71"/>
                <a:gd name="T15" fmla="*/ 111 h 125"/>
                <a:gd name="T16" fmla="*/ 2 w 71"/>
                <a:gd name="T17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5">
                  <a:moveTo>
                    <a:pt x="2" y="125"/>
                  </a:moveTo>
                  <a:lnTo>
                    <a:pt x="2" y="125"/>
                  </a:lnTo>
                  <a:lnTo>
                    <a:pt x="38" y="70"/>
                  </a:lnTo>
                  <a:lnTo>
                    <a:pt x="71" y="15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35" y="56"/>
                  </a:lnTo>
                  <a:lnTo>
                    <a:pt x="0" y="111"/>
                  </a:lnTo>
                  <a:lnTo>
                    <a:pt x="2" y="125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Freeform 294"/>
            <p:cNvSpPr/>
            <p:nvPr/>
          </p:nvSpPr>
          <p:spPr bwMode="auto">
            <a:xfrm>
              <a:off x="6359526" y="3376613"/>
              <a:ext cx="95250" cy="158750"/>
            </a:xfrm>
            <a:custGeom>
              <a:avLst/>
              <a:gdLst>
                <a:gd name="T0" fmla="*/ 60 w 60"/>
                <a:gd name="T1" fmla="*/ 0 h 100"/>
                <a:gd name="T2" fmla="*/ 48 w 60"/>
                <a:gd name="T3" fmla="*/ 2 h 100"/>
                <a:gd name="T4" fmla="*/ 48 w 60"/>
                <a:gd name="T5" fmla="*/ 2 h 100"/>
                <a:gd name="T6" fmla="*/ 34 w 60"/>
                <a:gd name="T7" fmla="*/ 29 h 100"/>
                <a:gd name="T8" fmla="*/ 34 w 60"/>
                <a:gd name="T9" fmla="*/ 29 h 100"/>
                <a:gd name="T10" fmla="*/ 0 w 60"/>
                <a:gd name="T11" fmla="*/ 100 h 100"/>
                <a:gd name="T12" fmla="*/ 12 w 60"/>
                <a:gd name="T13" fmla="*/ 98 h 100"/>
                <a:gd name="T14" fmla="*/ 12 w 60"/>
                <a:gd name="T15" fmla="*/ 98 h 100"/>
                <a:gd name="T16" fmla="*/ 37 w 60"/>
                <a:gd name="T17" fmla="*/ 47 h 100"/>
                <a:gd name="T18" fmla="*/ 37 w 60"/>
                <a:gd name="T19" fmla="*/ 47 h 100"/>
                <a:gd name="T20" fmla="*/ 60 w 60"/>
                <a:gd name="T21" fmla="*/ 0 h 100"/>
                <a:gd name="T22" fmla="*/ 60 w 60"/>
                <a:gd name="T2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00">
                  <a:moveTo>
                    <a:pt x="60" y="0"/>
                  </a:moveTo>
                  <a:lnTo>
                    <a:pt x="48" y="2"/>
                  </a:lnTo>
                  <a:lnTo>
                    <a:pt x="48" y="2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Freeform 295"/>
            <p:cNvSpPr/>
            <p:nvPr/>
          </p:nvSpPr>
          <p:spPr bwMode="auto">
            <a:xfrm>
              <a:off x="6619876" y="2319338"/>
              <a:ext cx="101600" cy="266700"/>
            </a:xfrm>
            <a:custGeom>
              <a:avLst/>
              <a:gdLst>
                <a:gd name="T0" fmla="*/ 4 w 64"/>
                <a:gd name="T1" fmla="*/ 168 h 168"/>
                <a:gd name="T2" fmla="*/ 4 w 64"/>
                <a:gd name="T3" fmla="*/ 168 h 168"/>
                <a:gd name="T4" fmla="*/ 34 w 64"/>
                <a:gd name="T5" fmla="*/ 95 h 168"/>
                <a:gd name="T6" fmla="*/ 64 w 64"/>
                <a:gd name="T7" fmla="*/ 19 h 168"/>
                <a:gd name="T8" fmla="*/ 60 w 64"/>
                <a:gd name="T9" fmla="*/ 0 h 168"/>
                <a:gd name="T10" fmla="*/ 60 w 64"/>
                <a:gd name="T11" fmla="*/ 0 h 168"/>
                <a:gd name="T12" fmla="*/ 31 w 64"/>
                <a:gd name="T13" fmla="*/ 76 h 168"/>
                <a:gd name="T14" fmla="*/ 0 w 64"/>
                <a:gd name="T15" fmla="*/ 151 h 168"/>
                <a:gd name="T16" fmla="*/ 4 w 64"/>
                <a:gd name="T17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68">
                  <a:moveTo>
                    <a:pt x="4" y="168"/>
                  </a:moveTo>
                  <a:lnTo>
                    <a:pt x="4" y="168"/>
                  </a:lnTo>
                  <a:lnTo>
                    <a:pt x="34" y="95"/>
                  </a:lnTo>
                  <a:lnTo>
                    <a:pt x="64" y="19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31" y="76"/>
                  </a:lnTo>
                  <a:lnTo>
                    <a:pt x="0" y="151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Freeform 296"/>
            <p:cNvSpPr/>
            <p:nvPr/>
          </p:nvSpPr>
          <p:spPr bwMode="auto">
            <a:xfrm>
              <a:off x="6683376" y="2643188"/>
              <a:ext cx="100013" cy="273050"/>
            </a:xfrm>
            <a:custGeom>
              <a:avLst/>
              <a:gdLst>
                <a:gd name="T0" fmla="*/ 0 w 63"/>
                <a:gd name="T1" fmla="*/ 157 h 172"/>
                <a:gd name="T2" fmla="*/ 3 w 63"/>
                <a:gd name="T3" fmla="*/ 172 h 172"/>
                <a:gd name="T4" fmla="*/ 3 w 63"/>
                <a:gd name="T5" fmla="*/ 172 h 172"/>
                <a:gd name="T6" fmla="*/ 19 w 63"/>
                <a:gd name="T7" fmla="*/ 138 h 172"/>
                <a:gd name="T8" fmla="*/ 34 w 63"/>
                <a:gd name="T9" fmla="*/ 103 h 172"/>
                <a:gd name="T10" fmla="*/ 47 w 63"/>
                <a:gd name="T11" fmla="*/ 67 h 172"/>
                <a:gd name="T12" fmla="*/ 59 w 63"/>
                <a:gd name="T13" fmla="*/ 32 h 172"/>
                <a:gd name="T14" fmla="*/ 59 w 63"/>
                <a:gd name="T15" fmla="*/ 32 h 172"/>
                <a:gd name="T16" fmla="*/ 63 w 63"/>
                <a:gd name="T17" fmla="*/ 21 h 172"/>
                <a:gd name="T18" fmla="*/ 59 w 63"/>
                <a:gd name="T19" fmla="*/ 0 h 172"/>
                <a:gd name="T20" fmla="*/ 59 w 63"/>
                <a:gd name="T21" fmla="*/ 0 h 172"/>
                <a:gd name="T22" fmla="*/ 53 w 63"/>
                <a:gd name="T23" fmla="*/ 21 h 172"/>
                <a:gd name="T24" fmla="*/ 53 w 63"/>
                <a:gd name="T25" fmla="*/ 21 h 172"/>
                <a:gd name="T26" fmla="*/ 41 w 63"/>
                <a:gd name="T27" fmla="*/ 55 h 172"/>
                <a:gd name="T28" fmla="*/ 29 w 63"/>
                <a:gd name="T29" fmla="*/ 89 h 172"/>
                <a:gd name="T30" fmla="*/ 15 w 63"/>
                <a:gd name="T31" fmla="*/ 123 h 172"/>
                <a:gd name="T32" fmla="*/ 0 w 63"/>
                <a:gd name="T33" fmla="*/ 157 h 172"/>
                <a:gd name="T34" fmla="*/ 0 w 63"/>
                <a:gd name="T35" fmla="*/ 1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2" h="172">
                  <a:moveTo>
                    <a:pt x="0" y="157"/>
                  </a:moveTo>
                  <a:lnTo>
                    <a:pt x="3" y="172"/>
                  </a:lnTo>
                  <a:lnTo>
                    <a:pt x="3" y="172"/>
                  </a:lnTo>
                  <a:lnTo>
                    <a:pt x="19" y="138"/>
                  </a:lnTo>
                  <a:lnTo>
                    <a:pt x="34" y="103"/>
                  </a:lnTo>
                  <a:lnTo>
                    <a:pt x="47" y="67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63" y="2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41" y="55"/>
                  </a:lnTo>
                  <a:lnTo>
                    <a:pt x="29" y="89"/>
                  </a:lnTo>
                  <a:lnTo>
                    <a:pt x="15" y="123"/>
                  </a:lnTo>
                  <a:lnTo>
                    <a:pt x="0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Freeform 297"/>
            <p:cNvSpPr/>
            <p:nvPr/>
          </p:nvSpPr>
          <p:spPr bwMode="auto">
            <a:xfrm>
              <a:off x="6446838" y="3357563"/>
              <a:ext cx="93663" cy="160338"/>
            </a:xfrm>
            <a:custGeom>
              <a:avLst/>
              <a:gdLst>
                <a:gd name="T0" fmla="*/ 48 w 59"/>
                <a:gd name="T1" fmla="*/ 3 h 101"/>
                <a:gd name="T2" fmla="*/ 48 w 59"/>
                <a:gd name="T3" fmla="*/ 3 h 101"/>
                <a:gd name="T4" fmla="*/ 25 w 59"/>
                <a:gd name="T5" fmla="*/ 52 h 101"/>
                <a:gd name="T6" fmla="*/ 0 w 59"/>
                <a:gd name="T7" fmla="*/ 101 h 101"/>
                <a:gd name="T8" fmla="*/ 12 w 59"/>
                <a:gd name="T9" fmla="*/ 98 h 101"/>
                <a:gd name="T10" fmla="*/ 12 w 59"/>
                <a:gd name="T11" fmla="*/ 98 h 101"/>
                <a:gd name="T12" fmla="*/ 36 w 59"/>
                <a:gd name="T13" fmla="*/ 49 h 101"/>
                <a:gd name="T14" fmla="*/ 59 w 59"/>
                <a:gd name="T15" fmla="*/ 0 h 101"/>
                <a:gd name="T16" fmla="*/ 48 w 59"/>
                <a:gd name="T17" fmla="*/ 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0">
                  <a:moveTo>
                    <a:pt x="48" y="3"/>
                  </a:moveTo>
                  <a:lnTo>
                    <a:pt x="48" y="3"/>
                  </a:lnTo>
                  <a:lnTo>
                    <a:pt x="25" y="52"/>
                  </a:lnTo>
                  <a:lnTo>
                    <a:pt x="0" y="101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6" y="49"/>
                  </a:lnTo>
                  <a:lnTo>
                    <a:pt x="59" y="0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298"/>
            <p:cNvSpPr/>
            <p:nvPr/>
          </p:nvSpPr>
          <p:spPr bwMode="auto">
            <a:xfrm>
              <a:off x="6743701" y="3124200"/>
              <a:ext cx="128588" cy="301625"/>
            </a:xfrm>
            <a:custGeom>
              <a:avLst/>
              <a:gdLst>
                <a:gd name="T0" fmla="*/ 25 w 81"/>
                <a:gd name="T1" fmla="*/ 139 h 190"/>
                <a:gd name="T2" fmla="*/ 25 w 81"/>
                <a:gd name="T3" fmla="*/ 139 h 190"/>
                <a:gd name="T4" fmla="*/ 0 w 81"/>
                <a:gd name="T5" fmla="*/ 190 h 190"/>
                <a:gd name="T6" fmla="*/ 0 w 81"/>
                <a:gd name="T7" fmla="*/ 190 h 190"/>
                <a:gd name="T8" fmla="*/ 19 w 81"/>
                <a:gd name="T9" fmla="*/ 176 h 190"/>
                <a:gd name="T10" fmla="*/ 19 w 81"/>
                <a:gd name="T11" fmla="*/ 176 h 190"/>
                <a:gd name="T12" fmla="*/ 31 w 81"/>
                <a:gd name="T13" fmla="*/ 149 h 190"/>
                <a:gd name="T14" fmla="*/ 31 w 81"/>
                <a:gd name="T15" fmla="*/ 149 h 190"/>
                <a:gd name="T16" fmla="*/ 58 w 81"/>
                <a:gd name="T17" fmla="*/ 90 h 190"/>
                <a:gd name="T18" fmla="*/ 70 w 81"/>
                <a:gd name="T19" fmla="*/ 61 h 190"/>
                <a:gd name="T20" fmla="*/ 81 w 81"/>
                <a:gd name="T21" fmla="*/ 30 h 190"/>
                <a:gd name="T22" fmla="*/ 81 w 81"/>
                <a:gd name="T23" fmla="*/ 30 h 190"/>
                <a:gd name="T24" fmla="*/ 81 w 81"/>
                <a:gd name="T25" fmla="*/ 15 h 190"/>
                <a:gd name="T26" fmla="*/ 80 w 81"/>
                <a:gd name="T27" fmla="*/ 0 h 190"/>
                <a:gd name="T28" fmla="*/ 80 w 81"/>
                <a:gd name="T29" fmla="*/ 0 h 190"/>
                <a:gd name="T30" fmla="*/ 75 w 81"/>
                <a:gd name="T31" fmla="*/ 19 h 190"/>
                <a:gd name="T32" fmla="*/ 69 w 81"/>
                <a:gd name="T33" fmla="*/ 36 h 190"/>
                <a:gd name="T34" fmla="*/ 56 w 81"/>
                <a:gd name="T35" fmla="*/ 70 h 190"/>
                <a:gd name="T36" fmla="*/ 41 w 81"/>
                <a:gd name="T37" fmla="*/ 105 h 190"/>
                <a:gd name="T38" fmla="*/ 25 w 81"/>
                <a:gd name="T39" fmla="*/ 139 h 190"/>
                <a:gd name="T40" fmla="*/ 25 w 81"/>
                <a:gd name="T41" fmla="*/ 13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190">
                  <a:moveTo>
                    <a:pt x="25" y="139"/>
                  </a:moveTo>
                  <a:lnTo>
                    <a:pt x="25" y="139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19" y="176"/>
                  </a:lnTo>
                  <a:lnTo>
                    <a:pt x="19" y="176"/>
                  </a:lnTo>
                  <a:lnTo>
                    <a:pt x="31" y="149"/>
                  </a:lnTo>
                  <a:lnTo>
                    <a:pt x="31" y="149"/>
                  </a:lnTo>
                  <a:lnTo>
                    <a:pt x="58" y="90"/>
                  </a:lnTo>
                  <a:lnTo>
                    <a:pt x="70" y="6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15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75" y="19"/>
                  </a:lnTo>
                  <a:lnTo>
                    <a:pt x="69" y="36"/>
                  </a:lnTo>
                  <a:lnTo>
                    <a:pt x="56" y="70"/>
                  </a:lnTo>
                  <a:lnTo>
                    <a:pt x="41" y="105"/>
                  </a:lnTo>
                  <a:lnTo>
                    <a:pt x="25" y="139"/>
                  </a:lnTo>
                  <a:lnTo>
                    <a:pt x="25" y="139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299"/>
            <p:cNvSpPr>
              <a:spLocks noEditPoints="1"/>
            </p:cNvSpPr>
            <p:nvPr/>
          </p:nvSpPr>
          <p:spPr bwMode="auto">
            <a:xfrm>
              <a:off x="6611938" y="2932113"/>
              <a:ext cx="252413" cy="554038"/>
            </a:xfrm>
            <a:custGeom>
              <a:avLst/>
              <a:gdLst>
                <a:gd name="T0" fmla="*/ 72 w 159"/>
                <a:gd name="T1" fmla="*/ 216 h 349"/>
                <a:gd name="T2" fmla="*/ 47 w 159"/>
                <a:gd name="T3" fmla="*/ 261 h 349"/>
                <a:gd name="T4" fmla="*/ 22 w 159"/>
                <a:gd name="T5" fmla="*/ 306 h 349"/>
                <a:gd name="T6" fmla="*/ 0 w 159"/>
                <a:gd name="T7" fmla="*/ 349 h 349"/>
                <a:gd name="T8" fmla="*/ 14 w 159"/>
                <a:gd name="T9" fmla="*/ 346 h 349"/>
                <a:gd name="T10" fmla="*/ 27 w 159"/>
                <a:gd name="T11" fmla="*/ 319 h 349"/>
                <a:gd name="T12" fmla="*/ 55 w 159"/>
                <a:gd name="T13" fmla="*/ 265 h 349"/>
                <a:gd name="T14" fmla="*/ 22 w 159"/>
                <a:gd name="T15" fmla="*/ 343 h 349"/>
                <a:gd name="T16" fmla="*/ 37 w 159"/>
                <a:gd name="T17" fmla="*/ 338 h 349"/>
                <a:gd name="T18" fmla="*/ 50 w 159"/>
                <a:gd name="T19" fmla="*/ 309 h 349"/>
                <a:gd name="T20" fmla="*/ 74 w 159"/>
                <a:gd name="T21" fmla="*/ 249 h 349"/>
                <a:gd name="T22" fmla="*/ 83 w 159"/>
                <a:gd name="T23" fmla="*/ 218 h 349"/>
                <a:gd name="T24" fmla="*/ 112 w 159"/>
                <a:gd name="T25" fmla="*/ 180 h 349"/>
                <a:gd name="T26" fmla="*/ 97 w 159"/>
                <a:gd name="T27" fmla="*/ 211 h 349"/>
                <a:gd name="T28" fmla="*/ 83 w 159"/>
                <a:gd name="T29" fmla="*/ 242 h 349"/>
                <a:gd name="T30" fmla="*/ 85 w 159"/>
                <a:gd name="T31" fmla="*/ 246 h 349"/>
                <a:gd name="T32" fmla="*/ 91 w 159"/>
                <a:gd name="T33" fmla="*/ 246 h 349"/>
                <a:gd name="T34" fmla="*/ 102 w 159"/>
                <a:gd name="T35" fmla="*/ 238 h 349"/>
                <a:gd name="T36" fmla="*/ 119 w 159"/>
                <a:gd name="T37" fmla="*/ 218 h 349"/>
                <a:gd name="T38" fmla="*/ 130 w 159"/>
                <a:gd name="T39" fmla="*/ 196 h 349"/>
                <a:gd name="T40" fmla="*/ 136 w 159"/>
                <a:gd name="T41" fmla="*/ 170 h 349"/>
                <a:gd name="T42" fmla="*/ 136 w 159"/>
                <a:gd name="T43" fmla="*/ 158 h 349"/>
                <a:gd name="T44" fmla="*/ 151 w 159"/>
                <a:gd name="T45" fmla="*/ 135 h 349"/>
                <a:gd name="T46" fmla="*/ 151 w 159"/>
                <a:gd name="T47" fmla="*/ 130 h 349"/>
                <a:gd name="T48" fmla="*/ 147 w 159"/>
                <a:gd name="T49" fmla="*/ 128 h 349"/>
                <a:gd name="T50" fmla="*/ 159 w 159"/>
                <a:gd name="T51" fmla="*/ 104 h 349"/>
                <a:gd name="T52" fmla="*/ 157 w 159"/>
                <a:gd name="T53" fmla="*/ 90 h 349"/>
                <a:gd name="T54" fmla="*/ 123 w 159"/>
                <a:gd name="T55" fmla="*/ 156 h 349"/>
                <a:gd name="T56" fmla="*/ 106 w 159"/>
                <a:gd name="T57" fmla="*/ 173 h 349"/>
                <a:gd name="T58" fmla="*/ 91 w 159"/>
                <a:gd name="T59" fmla="*/ 190 h 349"/>
                <a:gd name="T60" fmla="*/ 117 w 159"/>
                <a:gd name="T61" fmla="*/ 106 h 349"/>
                <a:gd name="T62" fmla="*/ 143 w 159"/>
                <a:gd name="T63" fmla="*/ 21 h 349"/>
                <a:gd name="T64" fmla="*/ 140 w 159"/>
                <a:gd name="T65" fmla="*/ 0 h 349"/>
                <a:gd name="T66" fmla="*/ 112 w 159"/>
                <a:gd name="T67" fmla="*/ 92 h 349"/>
                <a:gd name="T68" fmla="*/ 82 w 159"/>
                <a:gd name="T69" fmla="*/ 184 h 349"/>
                <a:gd name="T70" fmla="*/ 72 w 159"/>
                <a:gd name="T71" fmla="*/ 216 h 349"/>
                <a:gd name="T72" fmla="*/ 101 w 159"/>
                <a:gd name="T73" fmla="*/ 226 h 349"/>
                <a:gd name="T74" fmla="*/ 113 w 159"/>
                <a:gd name="T75" fmla="*/ 201 h 349"/>
                <a:gd name="T76" fmla="*/ 125 w 159"/>
                <a:gd name="T77" fmla="*/ 177 h 349"/>
                <a:gd name="T78" fmla="*/ 117 w 159"/>
                <a:gd name="T79" fmla="*/ 202 h 349"/>
                <a:gd name="T80" fmla="*/ 101 w 159"/>
                <a:gd name="T81" fmla="*/ 22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349">
                  <a:moveTo>
                    <a:pt x="72" y="216"/>
                  </a:moveTo>
                  <a:lnTo>
                    <a:pt x="72" y="216"/>
                  </a:lnTo>
                  <a:lnTo>
                    <a:pt x="59" y="239"/>
                  </a:lnTo>
                  <a:lnTo>
                    <a:pt x="47" y="261"/>
                  </a:lnTo>
                  <a:lnTo>
                    <a:pt x="22" y="306"/>
                  </a:lnTo>
                  <a:lnTo>
                    <a:pt x="22" y="306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4" y="346"/>
                  </a:lnTo>
                  <a:lnTo>
                    <a:pt x="14" y="346"/>
                  </a:lnTo>
                  <a:lnTo>
                    <a:pt x="27" y="319"/>
                  </a:lnTo>
                  <a:lnTo>
                    <a:pt x="27" y="319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39" y="304"/>
                  </a:lnTo>
                  <a:lnTo>
                    <a:pt x="22" y="343"/>
                  </a:lnTo>
                  <a:lnTo>
                    <a:pt x="22" y="343"/>
                  </a:lnTo>
                  <a:lnTo>
                    <a:pt x="37" y="338"/>
                  </a:lnTo>
                  <a:lnTo>
                    <a:pt x="37" y="338"/>
                  </a:lnTo>
                  <a:lnTo>
                    <a:pt x="50" y="309"/>
                  </a:lnTo>
                  <a:lnTo>
                    <a:pt x="63" y="280"/>
                  </a:lnTo>
                  <a:lnTo>
                    <a:pt x="74" y="249"/>
                  </a:lnTo>
                  <a:lnTo>
                    <a:pt x="83" y="218"/>
                  </a:lnTo>
                  <a:lnTo>
                    <a:pt x="83" y="218"/>
                  </a:lnTo>
                  <a:lnTo>
                    <a:pt x="97" y="199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97" y="211"/>
                  </a:lnTo>
                  <a:lnTo>
                    <a:pt x="83" y="242"/>
                  </a:lnTo>
                  <a:lnTo>
                    <a:pt x="83" y="242"/>
                  </a:lnTo>
                  <a:lnTo>
                    <a:pt x="83" y="244"/>
                  </a:lnTo>
                  <a:lnTo>
                    <a:pt x="85" y="246"/>
                  </a:lnTo>
                  <a:lnTo>
                    <a:pt x="88" y="248"/>
                  </a:lnTo>
                  <a:lnTo>
                    <a:pt x="91" y="246"/>
                  </a:lnTo>
                  <a:lnTo>
                    <a:pt x="91" y="246"/>
                  </a:lnTo>
                  <a:lnTo>
                    <a:pt x="102" y="238"/>
                  </a:lnTo>
                  <a:lnTo>
                    <a:pt x="110" y="229"/>
                  </a:lnTo>
                  <a:lnTo>
                    <a:pt x="119" y="218"/>
                  </a:lnTo>
                  <a:lnTo>
                    <a:pt x="125" y="207"/>
                  </a:lnTo>
                  <a:lnTo>
                    <a:pt x="130" y="196"/>
                  </a:lnTo>
                  <a:lnTo>
                    <a:pt x="134" y="184"/>
                  </a:lnTo>
                  <a:lnTo>
                    <a:pt x="136" y="170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151" y="135"/>
                  </a:lnTo>
                  <a:lnTo>
                    <a:pt x="151" y="135"/>
                  </a:lnTo>
                  <a:lnTo>
                    <a:pt x="152" y="133"/>
                  </a:lnTo>
                  <a:lnTo>
                    <a:pt x="151" y="130"/>
                  </a:lnTo>
                  <a:lnTo>
                    <a:pt x="150" y="128"/>
                  </a:lnTo>
                  <a:lnTo>
                    <a:pt x="147" y="128"/>
                  </a:lnTo>
                  <a:lnTo>
                    <a:pt x="147" y="128"/>
                  </a:lnTo>
                  <a:lnTo>
                    <a:pt x="159" y="104"/>
                  </a:lnTo>
                  <a:lnTo>
                    <a:pt x="157" y="90"/>
                  </a:lnTo>
                  <a:lnTo>
                    <a:pt x="157" y="90"/>
                  </a:lnTo>
                  <a:lnTo>
                    <a:pt x="139" y="123"/>
                  </a:lnTo>
                  <a:lnTo>
                    <a:pt x="123" y="156"/>
                  </a:lnTo>
                  <a:lnTo>
                    <a:pt x="123" y="156"/>
                  </a:lnTo>
                  <a:lnTo>
                    <a:pt x="106" y="173"/>
                  </a:lnTo>
                  <a:lnTo>
                    <a:pt x="91" y="190"/>
                  </a:lnTo>
                  <a:lnTo>
                    <a:pt x="91" y="190"/>
                  </a:lnTo>
                  <a:lnTo>
                    <a:pt x="103" y="147"/>
                  </a:lnTo>
                  <a:lnTo>
                    <a:pt x="117" y="106"/>
                  </a:lnTo>
                  <a:lnTo>
                    <a:pt x="131" y="64"/>
                  </a:lnTo>
                  <a:lnTo>
                    <a:pt x="143" y="2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6" y="47"/>
                  </a:lnTo>
                  <a:lnTo>
                    <a:pt x="112" y="92"/>
                  </a:lnTo>
                  <a:lnTo>
                    <a:pt x="97" y="139"/>
                  </a:lnTo>
                  <a:lnTo>
                    <a:pt x="82" y="184"/>
                  </a:lnTo>
                  <a:lnTo>
                    <a:pt x="82" y="184"/>
                  </a:lnTo>
                  <a:lnTo>
                    <a:pt x="72" y="216"/>
                  </a:lnTo>
                  <a:lnTo>
                    <a:pt x="72" y="216"/>
                  </a:lnTo>
                  <a:close/>
                  <a:moveTo>
                    <a:pt x="101" y="226"/>
                  </a:moveTo>
                  <a:lnTo>
                    <a:pt x="101" y="226"/>
                  </a:lnTo>
                  <a:lnTo>
                    <a:pt x="113" y="201"/>
                  </a:lnTo>
                  <a:lnTo>
                    <a:pt x="125" y="177"/>
                  </a:lnTo>
                  <a:lnTo>
                    <a:pt x="125" y="177"/>
                  </a:lnTo>
                  <a:lnTo>
                    <a:pt x="121" y="190"/>
                  </a:lnTo>
                  <a:lnTo>
                    <a:pt x="117" y="202"/>
                  </a:lnTo>
                  <a:lnTo>
                    <a:pt x="109" y="215"/>
                  </a:lnTo>
                  <a:lnTo>
                    <a:pt x="101" y="226"/>
                  </a:lnTo>
                  <a:lnTo>
                    <a:pt x="101" y="226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300"/>
            <p:cNvSpPr/>
            <p:nvPr/>
          </p:nvSpPr>
          <p:spPr bwMode="auto">
            <a:xfrm>
              <a:off x="5575301" y="3519488"/>
              <a:ext cx="128588" cy="165100"/>
            </a:xfrm>
            <a:custGeom>
              <a:avLst/>
              <a:gdLst>
                <a:gd name="T0" fmla="*/ 81 w 81"/>
                <a:gd name="T1" fmla="*/ 0 h 104"/>
                <a:gd name="T2" fmla="*/ 68 w 81"/>
                <a:gd name="T3" fmla="*/ 3 h 104"/>
                <a:gd name="T4" fmla="*/ 68 w 81"/>
                <a:gd name="T5" fmla="*/ 3 h 104"/>
                <a:gd name="T6" fmla="*/ 32 w 81"/>
                <a:gd name="T7" fmla="*/ 53 h 104"/>
                <a:gd name="T8" fmla="*/ 16 w 81"/>
                <a:gd name="T9" fmla="*/ 79 h 104"/>
                <a:gd name="T10" fmla="*/ 0 w 81"/>
                <a:gd name="T11" fmla="*/ 104 h 104"/>
                <a:gd name="T12" fmla="*/ 14 w 81"/>
                <a:gd name="T13" fmla="*/ 102 h 104"/>
                <a:gd name="T14" fmla="*/ 14 w 81"/>
                <a:gd name="T15" fmla="*/ 102 h 104"/>
                <a:gd name="T16" fmla="*/ 30 w 81"/>
                <a:gd name="T17" fmla="*/ 76 h 104"/>
                <a:gd name="T18" fmla="*/ 45 w 81"/>
                <a:gd name="T19" fmla="*/ 50 h 104"/>
                <a:gd name="T20" fmla="*/ 81 w 81"/>
                <a:gd name="T21" fmla="*/ 0 h 104"/>
                <a:gd name="T22" fmla="*/ 81 w 81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104">
                  <a:moveTo>
                    <a:pt x="81" y="0"/>
                  </a:moveTo>
                  <a:lnTo>
                    <a:pt x="68" y="3"/>
                  </a:lnTo>
                  <a:lnTo>
                    <a:pt x="68" y="3"/>
                  </a:lnTo>
                  <a:lnTo>
                    <a:pt x="32" y="53"/>
                  </a:lnTo>
                  <a:lnTo>
                    <a:pt x="16" y="79"/>
                  </a:lnTo>
                  <a:lnTo>
                    <a:pt x="0" y="104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30" y="76"/>
                  </a:lnTo>
                  <a:lnTo>
                    <a:pt x="45" y="5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301"/>
            <p:cNvSpPr/>
            <p:nvPr/>
          </p:nvSpPr>
          <p:spPr bwMode="auto">
            <a:xfrm>
              <a:off x="5929313" y="3451225"/>
              <a:ext cx="125413" cy="168275"/>
            </a:xfrm>
            <a:custGeom>
              <a:avLst/>
              <a:gdLst>
                <a:gd name="T0" fmla="*/ 65 w 79"/>
                <a:gd name="T1" fmla="*/ 3 h 106"/>
                <a:gd name="T2" fmla="*/ 65 w 79"/>
                <a:gd name="T3" fmla="*/ 3 h 106"/>
                <a:gd name="T4" fmla="*/ 33 w 79"/>
                <a:gd name="T5" fmla="*/ 54 h 106"/>
                <a:gd name="T6" fmla="*/ 0 w 79"/>
                <a:gd name="T7" fmla="*/ 106 h 106"/>
                <a:gd name="T8" fmla="*/ 14 w 79"/>
                <a:gd name="T9" fmla="*/ 102 h 106"/>
                <a:gd name="T10" fmla="*/ 14 w 79"/>
                <a:gd name="T11" fmla="*/ 102 h 106"/>
                <a:gd name="T12" fmla="*/ 47 w 79"/>
                <a:gd name="T13" fmla="*/ 52 h 106"/>
                <a:gd name="T14" fmla="*/ 79 w 79"/>
                <a:gd name="T15" fmla="*/ 0 h 106"/>
                <a:gd name="T16" fmla="*/ 65 w 79"/>
                <a:gd name="T17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105">
                  <a:moveTo>
                    <a:pt x="65" y="3"/>
                  </a:moveTo>
                  <a:lnTo>
                    <a:pt x="65" y="3"/>
                  </a:lnTo>
                  <a:lnTo>
                    <a:pt x="33" y="5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14" y="102"/>
                  </a:lnTo>
                  <a:lnTo>
                    <a:pt x="47" y="52"/>
                  </a:lnTo>
                  <a:lnTo>
                    <a:pt x="79" y="0"/>
                  </a:lnTo>
                  <a:lnTo>
                    <a:pt x="65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302"/>
            <p:cNvSpPr/>
            <p:nvPr/>
          </p:nvSpPr>
          <p:spPr bwMode="auto">
            <a:xfrm>
              <a:off x="5668963" y="3508375"/>
              <a:ext cx="93663" cy="158750"/>
            </a:xfrm>
            <a:custGeom>
              <a:avLst/>
              <a:gdLst>
                <a:gd name="T0" fmla="*/ 59 w 59"/>
                <a:gd name="T1" fmla="*/ 0 h 100"/>
                <a:gd name="T2" fmla="*/ 47 w 59"/>
                <a:gd name="T3" fmla="*/ 2 h 100"/>
                <a:gd name="T4" fmla="*/ 47 w 59"/>
                <a:gd name="T5" fmla="*/ 2 h 100"/>
                <a:gd name="T6" fmla="*/ 23 w 59"/>
                <a:gd name="T7" fmla="*/ 51 h 100"/>
                <a:gd name="T8" fmla="*/ 0 w 59"/>
                <a:gd name="T9" fmla="*/ 100 h 100"/>
                <a:gd name="T10" fmla="*/ 12 w 59"/>
                <a:gd name="T11" fmla="*/ 98 h 100"/>
                <a:gd name="T12" fmla="*/ 12 w 59"/>
                <a:gd name="T13" fmla="*/ 98 h 100"/>
                <a:gd name="T14" fmla="*/ 34 w 59"/>
                <a:gd name="T15" fmla="*/ 49 h 100"/>
                <a:gd name="T16" fmla="*/ 59 w 59"/>
                <a:gd name="T17" fmla="*/ 0 h 100"/>
                <a:gd name="T18" fmla="*/ 59 w 59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100">
                  <a:moveTo>
                    <a:pt x="59" y="0"/>
                  </a:moveTo>
                  <a:lnTo>
                    <a:pt x="47" y="2"/>
                  </a:lnTo>
                  <a:lnTo>
                    <a:pt x="47" y="2"/>
                  </a:lnTo>
                  <a:lnTo>
                    <a:pt x="23" y="51"/>
                  </a:lnTo>
                  <a:lnTo>
                    <a:pt x="0" y="100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34" y="49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303"/>
            <p:cNvSpPr/>
            <p:nvPr/>
          </p:nvSpPr>
          <p:spPr bwMode="auto">
            <a:xfrm>
              <a:off x="5737226" y="3478213"/>
              <a:ext cx="182563" cy="177800"/>
            </a:xfrm>
            <a:custGeom>
              <a:avLst/>
              <a:gdLst>
                <a:gd name="T0" fmla="*/ 99 w 115"/>
                <a:gd name="T1" fmla="*/ 3 h 112"/>
                <a:gd name="T2" fmla="*/ 99 w 115"/>
                <a:gd name="T3" fmla="*/ 3 h 112"/>
                <a:gd name="T4" fmla="*/ 49 w 115"/>
                <a:gd name="T5" fmla="*/ 57 h 112"/>
                <a:gd name="T6" fmla="*/ 0 w 115"/>
                <a:gd name="T7" fmla="*/ 112 h 112"/>
                <a:gd name="T8" fmla="*/ 15 w 115"/>
                <a:gd name="T9" fmla="*/ 108 h 112"/>
                <a:gd name="T10" fmla="*/ 15 w 115"/>
                <a:gd name="T11" fmla="*/ 108 h 112"/>
                <a:gd name="T12" fmla="*/ 65 w 115"/>
                <a:gd name="T13" fmla="*/ 54 h 112"/>
                <a:gd name="T14" fmla="*/ 115 w 115"/>
                <a:gd name="T15" fmla="*/ 0 h 112"/>
                <a:gd name="T16" fmla="*/ 99 w 115"/>
                <a:gd name="T17" fmla="*/ 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2">
                  <a:moveTo>
                    <a:pt x="99" y="3"/>
                  </a:moveTo>
                  <a:lnTo>
                    <a:pt x="99" y="3"/>
                  </a:lnTo>
                  <a:lnTo>
                    <a:pt x="49" y="57"/>
                  </a:lnTo>
                  <a:lnTo>
                    <a:pt x="0" y="112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65" y="54"/>
                  </a:lnTo>
                  <a:lnTo>
                    <a:pt x="115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B17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304"/>
            <p:cNvSpPr/>
            <p:nvPr/>
          </p:nvSpPr>
          <p:spPr bwMode="auto">
            <a:xfrm>
              <a:off x="2786063" y="2006600"/>
              <a:ext cx="141288" cy="165100"/>
            </a:xfrm>
            <a:custGeom>
              <a:avLst/>
              <a:gdLst>
                <a:gd name="T0" fmla="*/ 80 w 89"/>
                <a:gd name="T1" fmla="*/ 58 h 104"/>
                <a:gd name="T2" fmla="*/ 70 w 89"/>
                <a:gd name="T3" fmla="*/ 66 h 104"/>
                <a:gd name="T4" fmla="*/ 38 w 89"/>
                <a:gd name="T5" fmla="*/ 83 h 104"/>
                <a:gd name="T6" fmla="*/ 44 w 89"/>
                <a:gd name="T7" fmla="*/ 66 h 104"/>
                <a:gd name="T8" fmla="*/ 48 w 89"/>
                <a:gd name="T9" fmla="*/ 39 h 104"/>
                <a:gd name="T10" fmla="*/ 47 w 89"/>
                <a:gd name="T11" fmla="*/ 22 h 104"/>
                <a:gd name="T12" fmla="*/ 44 w 89"/>
                <a:gd name="T13" fmla="*/ 14 h 104"/>
                <a:gd name="T14" fmla="*/ 40 w 89"/>
                <a:gd name="T15" fmla="*/ 8 h 104"/>
                <a:gd name="T16" fmla="*/ 31 w 89"/>
                <a:gd name="T17" fmla="*/ 3 h 104"/>
                <a:gd name="T18" fmla="*/ 22 w 89"/>
                <a:gd name="T19" fmla="*/ 0 h 104"/>
                <a:gd name="T20" fmla="*/ 14 w 89"/>
                <a:gd name="T21" fmla="*/ 1 h 104"/>
                <a:gd name="T22" fmla="*/ 9 w 89"/>
                <a:gd name="T23" fmla="*/ 5 h 104"/>
                <a:gd name="T24" fmla="*/ 3 w 89"/>
                <a:gd name="T25" fmla="*/ 12 h 104"/>
                <a:gd name="T26" fmla="*/ 0 w 89"/>
                <a:gd name="T27" fmla="*/ 22 h 104"/>
                <a:gd name="T28" fmla="*/ 0 w 89"/>
                <a:gd name="T29" fmla="*/ 33 h 104"/>
                <a:gd name="T30" fmla="*/ 2 w 89"/>
                <a:gd name="T31" fmla="*/ 38 h 104"/>
                <a:gd name="T32" fmla="*/ 4 w 89"/>
                <a:gd name="T33" fmla="*/ 41 h 104"/>
                <a:gd name="T34" fmla="*/ 10 w 89"/>
                <a:gd name="T35" fmla="*/ 38 h 104"/>
                <a:gd name="T36" fmla="*/ 10 w 89"/>
                <a:gd name="T37" fmla="*/ 33 h 104"/>
                <a:gd name="T38" fmla="*/ 10 w 89"/>
                <a:gd name="T39" fmla="*/ 27 h 104"/>
                <a:gd name="T40" fmla="*/ 14 w 89"/>
                <a:gd name="T41" fmla="*/ 16 h 104"/>
                <a:gd name="T42" fmla="*/ 24 w 89"/>
                <a:gd name="T43" fmla="*/ 11 h 104"/>
                <a:gd name="T44" fmla="*/ 33 w 89"/>
                <a:gd name="T45" fmla="*/ 16 h 104"/>
                <a:gd name="T46" fmla="*/ 37 w 89"/>
                <a:gd name="T47" fmla="*/ 22 h 104"/>
                <a:gd name="T48" fmla="*/ 38 w 89"/>
                <a:gd name="T49" fmla="*/ 36 h 104"/>
                <a:gd name="T50" fmla="*/ 37 w 89"/>
                <a:gd name="T51" fmla="*/ 49 h 104"/>
                <a:gd name="T52" fmla="*/ 31 w 89"/>
                <a:gd name="T53" fmla="*/ 74 h 104"/>
                <a:gd name="T54" fmla="*/ 22 w 89"/>
                <a:gd name="T55" fmla="*/ 97 h 104"/>
                <a:gd name="T56" fmla="*/ 21 w 89"/>
                <a:gd name="T57" fmla="*/ 101 h 104"/>
                <a:gd name="T58" fmla="*/ 26 w 89"/>
                <a:gd name="T59" fmla="*/ 104 h 104"/>
                <a:gd name="T60" fmla="*/ 30 w 89"/>
                <a:gd name="T61" fmla="*/ 103 h 104"/>
                <a:gd name="T62" fmla="*/ 36 w 89"/>
                <a:gd name="T63" fmla="*/ 97 h 104"/>
                <a:gd name="T64" fmla="*/ 59 w 89"/>
                <a:gd name="T65" fmla="*/ 83 h 104"/>
                <a:gd name="T66" fmla="*/ 81 w 89"/>
                <a:gd name="T67" fmla="*/ 70 h 104"/>
                <a:gd name="T68" fmla="*/ 87 w 89"/>
                <a:gd name="T69" fmla="*/ 64 h 104"/>
                <a:gd name="T70" fmla="*/ 89 w 89"/>
                <a:gd name="T71" fmla="*/ 60 h 104"/>
                <a:gd name="T72" fmla="*/ 82 w 89"/>
                <a:gd name="T73" fmla="*/ 56 h 104"/>
                <a:gd name="T74" fmla="*/ 80 w 89"/>
                <a:gd name="T75" fmla="*/ 5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104">
                  <a:moveTo>
                    <a:pt x="80" y="58"/>
                  </a:moveTo>
                  <a:lnTo>
                    <a:pt x="80" y="58"/>
                  </a:lnTo>
                  <a:lnTo>
                    <a:pt x="75" y="63"/>
                  </a:lnTo>
                  <a:lnTo>
                    <a:pt x="70" y="66"/>
                  </a:lnTo>
                  <a:lnTo>
                    <a:pt x="60" y="72"/>
                  </a:lnTo>
                  <a:lnTo>
                    <a:pt x="38" y="83"/>
                  </a:lnTo>
                  <a:lnTo>
                    <a:pt x="38" y="83"/>
                  </a:lnTo>
                  <a:lnTo>
                    <a:pt x="44" y="66"/>
                  </a:lnTo>
                  <a:lnTo>
                    <a:pt x="48" y="48"/>
                  </a:lnTo>
                  <a:lnTo>
                    <a:pt x="48" y="39"/>
                  </a:lnTo>
                  <a:lnTo>
                    <a:pt x="48" y="31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6" y="5"/>
                  </a:lnTo>
                  <a:lnTo>
                    <a:pt x="31" y="3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9" y="5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4" y="41"/>
                  </a:lnTo>
                  <a:lnTo>
                    <a:pt x="8" y="41"/>
                  </a:lnTo>
                  <a:lnTo>
                    <a:pt x="10" y="38"/>
                  </a:lnTo>
                  <a:lnTo>
                    <a:pt x="11" y="36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0" y="27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9" y="12"/>
                  </a:lnTo>
                  <a:lnTo>
                    <a:pt x="24" y="11"/>
                  </a:lnTo>
                  <a:lnTo>
                    <a:pt x="30" y="12"/>
                  </a:lnTo>
                  <a:lnTo>
                    <a:pt x="33" y="16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7" y="49"/>
                  </a:lnTo>
                  <a:lnTo>
                    <a:pt x="37" y="49"/>
                  </a:lnTo>
                  <a:lnTo>
                    <a:pt x="35" y="61"/>
                  </a:lnTo>
                  <a:lnTo>
                    <a:pt x="31" y="74"/>
                  </a:lnTo>
                  <a:lnTo>
                    <a:pt x="27" y="86"/>
                  </a:lnTo>
                  <a:lnTo>
                    <a:pt x="22" y="97"/>
                  </a:lnTo>
                  <a:lnTo>
                    <a:pt x="22" y="97"/>
                  </a:lnTo>
                  <a:lnTo>
                    <a:pt x="21" y="101"/>
                  </a:lnTo>
                  <a:lnTo>
                    <a:pt x="24" y="103"/>
                  </a:lnTo>
                  <a:lnTo>
                    <a:pt x="26" y="104"/>
                  </a:lnTo>
                  <a:lnTo>
                    <a:pt x="27" y="104"/>
                  </a:lnTo>
                  <a:lnTo>
                    <a:pt x="30" y="103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2"/>
                  </a:lnTo>
                  <a:lnTo>
                    <a:pt x="59" y="83"/>
                  </a:lnTo>
                  <a:lnTo>
                    <a:pt x="74" y="75"/>
                  </a:lnTo>
                  <a:lnTo>
                    <a:pt x="81" y="70"/>
                  </a:lnTo>
                  <a:lnTo>
                    <a:pt x="87" y="64"/>
                  </a:lnTo>
                  <a:lnTo>
                    <a:pt x="87" y="64"/>
                  </a:lnTo>
                  <a:lnTo>
                    <a:pt x="89" y="61"/>
                  </a:lnTo>
                  <a:lnTo>
                    <a:pt x="89" y="60"/>
                  </a:lnTo>
                  <a:lnTo>
                    <a:pt x="86" y="56"/>
                  </a:lnTo>
                  <a:lnTo>
                    <a:pt x="82" y="56"/>
                  </a:lnTo>
                  <a:lnTo>
                    <a:pt x="81" y="56"/>
                  </a:lnTo>
                  <a:lnTo>
                    <a:pt x="80" y="58"/>
                  </a:lnTo>
                  <a:lnTo>
                    <a:pt x="80" y="5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305"/>
            <p:cNvSpPr/>
            <p:nvPr/>
          </p:nvSpPr>
          <p:spPr bwMode="auto">
            <a:xfrm>
              <a:off x="2909888" y="1944688"/>
              <a:ext cx="84138" cy="85725"/>
            </a:xfrm>
            <a:custGeom>
              <a:avLst/>
              <a:gdLst>
                <a:gd name="T0" fmla="*/ 42 w 53"/>
                <a:gd name="T1" fmla="*/ 1 h 54"/>
                <a:gd name="T2" fmla="*/ 42 w 53"/>
                <a:gd name="T3" fmla="*/ 1 h 54"/>
                <a:gd name="T4" fmla="*/ 34 w 53"/>
                <a:gd name="T5" fmla="*/ 11 h 54"/>
                <a:gd name="T6" fmla="*/ 25 w 53"/>
                <a:gd name="T7" fmla="*/ 20 h 54"/>
                <a:gd name="T8" fmla="*/ 25 w 53"/>
                <a:gd name="T9" fmla="*/ 20 h 54"/>
                <a:gd name="T10" fmla="*/ 14 w 53"/>
                <a:gd name="T11" fmla="*/ 4 h 54"/>
                <a:gd name="T12" fmla="*/ 14 w 53"/>
                <a:gd name="T13" fmla="*/ 4 h 54"/>
                <a:gd name="T14" fmla="*/ 12 w 53"/>
                <a:gd name="T15" fmla="*/ 2 h 54"/>
                <a:gd name="T16" fmla="*/ 11 w 53"/>
                <a:gd name="T17" fmla="*/ 1 h 54"/>
                <a:gd name="T18" fmla="*/ 7 w 53"/>
                <a:gd name="T19" fmla="*/ 2 h 54"/>
                <a:gd name="T20" fmla="*/ 6 w 53"/>
                <a:gd name="T21" fmla="*/ 6 h 54"/>
                <a:gd name="T22" fmla="*/ 6 w 53"/>
                <a:gd name="T23" fmla="*/ 7 h 54"/>
                <a:gd name="T24" fmla="*/ 6 w 53"/>
                <a:gd name="T25" fmla="*/ 10 h 54"/>
                <a:gd name="T26" fmla="*/ 6 w 53"/>
                <a:gd name="T27" fmla="*/ 10 h 54"/>
                <a:gd name="T28" fmla="*/ 18 w 53"/>
                <a:gd name="T29" fmla="*/ 27 h 54"/>
                <a:gd name="T30" fmla="*/ 18 w 53"/>
                <a:gd name="T31" fmla="*/ 27 h 54"/>
                <a:gd name="T32" fmla="*/ 1 w 53"/>
                <a:gd name="T33" fmla="*/ 39 h 54"/>
                <a:gd name="T34" fmla="*/ 1 w 53"/>
                <a:gd name="T35" fmla="*/ 39 h 54"/>
                <a:gd name="T36" fmla="*/ 0 w 53"/>
                <a:gd name="T37" fmla="*/ 40 h 54"/>
                <a:gd name="T38" fmla="*/ 0 w 53"/>
                <a:gd name="T39" fmla="*/ 42 h 54"/>
                <a:gd name="T40" fmla="*/ 1 w 53"/>
                <a:gd name="T41" fmla="*/ 45 h 54"/>
                <a:gd name="T42" fmla="*/ 3 w 53"/>
                <a:gd name="T43" fmla="*/ 47 h 54"/>
                <a:gd name="T44" fmla="*/ 6 w 53"/>
                <a:gd name="T45" fmla="*/ 47 h 54"/>
                <a:gd name="T46" fmla="*/ 8 w 53"/>
                <a:gd name="T47" fmla="*/ 47 h 54"/>
                <a:gd name="T48" fmla="*/ 8 w 53"/>
                <a:gd name="T49" fmla="*/ 47 h 54"/>
                <a:gd name="T50" fmla="*/ 24 w 53"/>
                <a:gd name="T51" fmla="*/ 34 h 54"/>
                <a:gd name="T52" fmla="*/ 24 w 53"/>
                <a:gd name="T53" fmla="*/ 34 h 54"/>
                <a:gd name="T54" fmla="*/ 34 w 53"/>
                <a:gd name="T55" fmla="*/ 44 h 54"/>
                <a:gd name="T56" fmla="*/ 39 w 53"/>
                <a:gd name="T57" fmla="*/ 49 h 54"/>
                <a:gd name="T58" fmla="*/ 45 w 53"/>
                <a:gd name="T59" fmla="*/ 53 h 54"/>
                <a:gd name="T60" fmla="*/ 45 w 53"/>
                <a:gd name="T61" fmla="*/ 53 h 54"/>
                <a:gd name="T62" fmla="*/ 47 w 53"/>
                <a:gd name="T63" fmla="*/ 54 h 54"/>
                <a:gd name="T64" fmla="*/ 50 w 53"/>
                <a:gd name="T65" fmla="*/ 54 h 54"/>
                <a:gd name="T66" fmla="*/ 52 w 53"/>
                <a:gd name="T67" fmla="*/ 51 h 54"/>
                <a:gd name="T68" fmla="*/ 53 w 53"/>
                <a:gd name="T69" fmla="*/ 48 h 54"/>
                <a:gd name="T70" fmla="*/ 52 w 53"/>
                <a:gd name="T71" fmla="*/ 47 h 54"/>
                <a:gd name="T72" fmla="*/ 51 w 53"/>
                <a:gd name="T73" fmla="*/ 45 h 54"/>
                <a:gd name="T74" fmla="*/ 51 w 53"/>
                <a:gd name="T75" fmla="*/ 45 h 54"/>
                <a:gd name="T76" fmla="*/ 40 w 53"/>
                <a:gd name="T77" fmla="*/ 37 h 54"/>
                <a:gd name="T78" fmla="*/ 31 w 53"/>
                <a:gd name="T79" fmla="*/ 28 h 54"/>
                <a:gd name="T80" fmla="*/ 31 w 53"/>
                <a:gd name="T81" fmla="*/ 28 h 54"/>
                <a:gd name="T82" fmla="*/ 41 w 53"/>
                <a:gd name="T83" fmla="*/ 18 h 54"/>
                <a:gd name="T84" fmla="*/ 51 w 53"/>
                <a:gd name="T85" fmla="*/ 7 h 54"/>
                <a:gd name="T86" fmla="*/ 51 w 53"/>
                <a:gd name="T87" fmla="*/ 7 h 54"/>
                <a:gd name="T88" fmla="*/ 52 w 53"/>
                <a:gd name="T89" fmla="*/ 5 h 54"/>
                <a:gd name="T90" fmla="*/ 52 w 53"/>
                <a:gd name="T91" fmla="*/ 4 h 54"/>
                <a:gd name="T92" fmla="*/ 50 w 53"/>
                <a:gd name="T93" fmla="*/ 1 h 54"/>
                <a:gd name="T94" fmla="*/ 46 w 53"/>
                <a:gd name="T95" fmla="*/ 0 h 54"/>
                <a:gd name="T96" fmla="*/ 45 w 53"/>
                <a:gd name="T97" fmla="*/ 0 h 54"/>
                <a:gd name="T98" fmla="*/ 42 w 53"/>
                <a:gd name="T99" fmla="*/ 1 h 54"/>
                <a:gd name="T100" fmla="*/ 42 w 53"/>
                <a:gd name="T101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" h="54">
                  <a:moveTo>
                    <a:pt x="42" y="1"/>
                  </a:moveTo>
                  <a:lnTo>
                    <a:pt x="42" y="1"/>
                  </a:lnTo>
                  <a:lnTo>
                    <a:pt x="34" y="11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2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3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34" y="44"/>
                  </a:lnTo>
                  <a:lnTo>
                    <a:pt x="39" y="49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52" y="51"/>
                  </a:lnTo>
                  <a:lnTo>
                    <a:pt x="53" y="48"/>
                  </a:lnTo>
                  <a:lnTo>
                    <a:pt x="52" y="47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40" y="3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41" y="18"/>
                  </a:lnTo>
                  <a:lnTo>
                    <a:pt x="51" y="7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2" y="4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306"/>
            <p:cNvSpPr/>
            <p:nvPr/>
          </p:nvSpPr>
          <p:spPr bwMode="auto">
            <a:xfrm>
              <a:off x="3022601" y="1860550"/>
              <a:ext cx="150813" cy="146050"/>
            </a:xfrm>
            <a:custGeom>
              <a:avLst/>
              <a:gdLst>
                <a:gd name="T0" fmla="*/ 87 w 95"/>
                <a:gd name="T1" fmla="*/ 41 h 92"/>
                <a:gd name="T2" fmla="*/ 77 w 95"/>
                <a:gd name="T3" fmla="*/ 53 h 92"/>
                <a:gd name="T4" fmla="*/ 51 w 95"/>
                <a:gd name="T5" fmla="*/ 71 h 92"/>
                <a:gd name="T6" fmla="*/ 36 w 95"/>
                <a:gd name="T7" fmla="*/ 79 h 92"/>
                <a:gd name="T8" fmla="*/ 46 w 95"/>
                <a:gd name="T9" fmla="*/ 53 h 92"/>
                <a:gd name="T10" fmla="*/ 49 w 95"/>
                <a:gd name="T11" fmla="*/ 36 h 92"/>
                <a:gd name="T12" fmla="*/ 46 w 95"/>
                <a:gd name="T13" fmla="*/ 20 h 92"/>
                <a:gd name="T14" fmla="*/ 41 w 95"/>
                <a:gd name="T15" fmla="*/ 14 h 92"/>
                <a:gd name="T16" fmla="*/ 28 w 95"/>
                <a:gd name="T17" fmla="*/ 3 h 92"/>
                <a:gd name="T18" fmla="*/ 16 w 95"/>
                <a:gd name="T19" fmla="*/ 0 h 92"/>
                <a:gd name="T20" fmla="*/ 6 w 95"/>
                <a:gd name="T21" fmla="*/ 6 h 92"/>
                <a:gd name="T22" fmla="*/ 0 w 95"/>
                <a:gd name="T23" fmla="*/ 21 h 92"/>
                <a:gd name="T24" fmla="*/ 0 w 95"/>
                <a:gd name="T25" fmla="*/ 24 h 92"/>
                <a:gd name="T26" fmla="*/ 3 w 95"/>
                <a:gd name="T27" fmla="*/ 27 h 92"/>
                <a:gd name="T28" fmla="*/ 8 w 95"/>
                <a:gd name="T29" fmla="*/ 25 h 92"/>
                <a:gd name="T30" fmla="*/ 9 w 95"/>
                <a:gd name="T31" fmla="*/ 22 h 92"/>
                <a:gd name="T32" fmla="*/ 12 w 95"/>
                <a:gd name="T33" fmla="*/ 14 h 92"/>
                <a:gd name="T34" fmla="*/ 17 w 95"/>
                <a:gd name="T35" fmla="*/ 10 h 92"/>
                <a:gd name="T36" fmla="*/ 24 w 95"/>
                <a:gd name="T37" fmla="*/ 11 h 92"/>
                <a:gd name="T38" fmla="*/ 31 w 95"/>
                <a:gd name="T39" fmla="*/ 17 h 92"/>
                <a:gd name="T40" fmla="*/ 35 w 95"/>
                <a:gd name="T41" fmla="*/ 22 h 92"/>
                <a:gd name="T42" fmla="*/ 38 w 95"/>
                <a:gd name="T43" fmla="*/ 37 h 92"/>
                <a:gd name="T44" fmla="*/ 38 w 95"/>
                <a:gd name="T45" fmla="*/ 43 h 92"/>
                <a:gd name="T46" fmla="*/ 31 w 95"/>
                <a:gd name="T47" fmla="*/ 65 h 92"/>
                <a:gd name="T48" fmla="*/ 22 w 95"/>
                <a:gd name="T49" fmla="*/ 86 h 92"/>
                <a:gd name="T50" fmla="*/ 23 w 95"/>
                <a:gd name="T51" fmla="*/ 91 h 92"/>
                <a:gd name="T52" fmla="*/ 29 w 95"/>
                <a:gd name="T53" fmla="*/ 92 h 92"/>
                <a:gd name="T54" fmla="*/ 47 w 95"/>
                <a:gd name="T55" fmla="*/ 84 h 92"/>
                <a:gd name="T56" fmla="*/ 74 w 95"/>
                <a:gd name="T57" fmla="*/ 68 h 92"/>
                <a:gd name="T58" fmla="*/ 88 w 95"/>
                <a:gd name="T59" fmla="*/ 54 h 92"/>
                <a:gd name="T60" fmla="*/ 94 w 95"/>
                <a:gd name="T61" fmla="*/ 46 h 92"/>
                <a:gd name="T62" fmla="*/ 95 w 95"/>
                <a:gd name="T63" fmla="*/ 42 h 92"/>
                <a:gd name="T64" fmla="*/ 89 w 95"/>
                <a:gd name="T65" fmla="*/ 38 h 92"/>
                <a:gd name="T66" fmla="*/ 87 w 95"/>
                <a:gd name="T67" fmla="*/ 4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92">
                  <a:moveTo>
                    <a:pt x="87" y="41"/>
                  </a:moveTo>
                  <a:lnTo>
                    <a:pt x="87" y="41"/>
                  </a:lnTo>
                  <a:lnTo>
                    <a:pt x="82" y="47"/>
                  </a:lnTo>
                  <a:lnTo>
                    <a:pt x="77" y="53"/>
                  </a:lnTo>
                  <a:lnTo>
                    <a:pt x="65" y="63"/>
                  </a:lnTo>
                  <a:lnTo>
                    <a:pt x="51" y="71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44" y="62"/>
                  </a:lnTo>
                  <a:lnTo>
                    <a:pt x="46" y="53"/>
                  </a:lnTo>
                  <a:lnTo>
                    <a:pt x="47" y="44"/>
                  </a:lnTo>
                  <a:lnTo>
                    <a:pt x="49" y="36"/>
                  </a:lnTo>
                  <a:lnTo>
                    <a:pt x="47" y="28"/>
                  </a:lnTo>
                  <a:lnTo>
                    <a:pt x="46" y="20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35" y="8"/>
                  </a:lnTo>
                  <a:lnTo>
                    <a:pt x="28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7" y="26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4" y="11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4" y="20"/>
                  </a:lnTo>
                  <a:lnTo>
                    <a:pt x="35" y="22"/>
                  </a:lnTo>
                  <a:lnTo>
                    <a:pt x="38" y="30"/>
                  </a:lnTo>
                  <a:lnTo>
                    <a:pt x="38" y="37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5" y="54"/>
                  </a:lnTo>
                  <a:lnTo>
                    <a:pt x="31" y="65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3" y="91"/>
                  </a:lnTo>
                  <a:lnTo>
                    <a:pt x="27" y="92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47" y="84"/>
                  </a:lnTo>
                  <a:lnTo>
                    <a:pt x="66" y="74"/>
                  </a:lnTo>
                  <a:lnTo>
                    <a:pt x="74" y="68"/>
                  </a:lnTo>
                  <a:lnTo>
                    <a:pt x="82" y="62"/>
                  </a:lnTo>
                  <a:lnTo>
                    <a:pt x="88" y="5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5" y="43"/>
                  </a:lnTo>
                  <a:lnTo>
                    <a:pt x="95" y="42"/>
                  </a:lnTo>
                  <a:lnTo>
                    <a:pt x="93" y="39"/>
                  </a:lnTo>
                  <a:lnTo>
                    <a:pt x="89" y="38"/>
                  </a:lnTo>
                  <a:lnTo>
                    <a:pt x="88" y="38"/>
                  </a:lnTo>
                  <a:lnTo>
                    <a:pt x="87" y="41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307"/>
            <p:cNvSpPr/>
            <p:nvPr/>
          </p:nvSpPr>
          <p:spPr bwMode="auto">
            <a:xfrm>
              <a:off x="3135313" y="1812925"/>
              <a:ext cx="47625" cy="44450"/>
            </a:xfrm>
            <a:custGeom>
              <a:avLst/>
              <a:gdLst>
                <a:gd name="T0" fmla="*/ 24 w 30"/>
                <a:gd name="T1" fmla="*/ 0 h 28"/>
                <a:gd name="T2" fmla="*/ 24 w 30"/>
                <a:gd name="T3" fmla="*/ 0 h 28"/>
                <a:gd name="T4" fmla="*/ 17 w 30"/>
                <a:gd name="T5" fmla="*/ 3 h 28"/>
                <a:gd name="T6" fmla="*/ 11 w 30"/>
                <a:gd name="T7" fmla="*/ 8 h 28"/>
                <a:gd name="T8" fmla="*/ 5 w 30"/>
                <a:gd name="T9" fmla="*/ 14 h 28"/>
                <a:gd name="T10" fmla="*/ 1 w 30"/>
                <a:gd name="T11" fmla="*/ 22 h 28"/>
                <a:gd name="T12" fmla="*/ 1 w 30"/>
                <a:gd name="T13" fmla="*/ 22 h 28"/>
                <a:gd name="T14" fmla="*/ 0 w 30"/>
                <a:gd name="T15" fmla="*/ 24 h 28"/>
                <a:gd name="T16" fmla="*/ 0 w 30"/>
                <a:gd name="T17" fmla="*/ 25 h 28"/>
                <a:gd name="T18" fmla="*/ 3 w 30"/>
                <a:gd name="T19" fmla="*/ 28 h 28"/>
                <a:gd name="T20" fmla="*/ 7 w 30"/>
                <a:gd name="T21" fmla="*/ 28 h 28"/>
                <a:gd name="T22" fmla="*/ 8 w 30"/>
                <a:gd name="T23" fmla="*/ 27 h 28"/>
                <a:gd name="T24" fmla="*/ 9 w 30"/>
                <a:gd name="T25" fmla="*/ 25 h 28"/>
                <a:gd name="T26" fmla="*/ 9 w 30"/>
                <a:gd name="T27" fmla="*/ 25 h 28"/>
                <a:gd name="T28" fmla="*/ 13 w 30"/>
                <a:gd name="T29" fmla="*/ 19 h 28"/>
                <a:gd name="T30" fmla="*/ 18 w 30"/>
                <a:gd name="T31" fmla="*/ 16 h 28"/>
                <a:gd name="T32" fmla="*/ 23 w 30"/>
                <a:gd name="T33" fmla="*/ 12 h 28"/>
                <a:gd name="T34" fmla="*/ 28 w 30"/>
                <a:gd name="T35" fmla="*/ 8 h 28"/>
                <a:gd name="T36" fmla="*/ 28 w 30"/>
                <a:gd name="T37" fmla="*/ 8 h 28"/>
                <a:gd name="T38" fmla="*/ 30 w 30"/>
                <a:gd name="T39" fmla="*/ 7 h 28"/>
                <a:gd name="T40" fmla="*/ 30 w 30"/>
                <a:gd name="T41" fmla="*/ 6 h 28"/>
                <a:gd name="T42" fmla="*/ 30 w 30"/>
                <a:gd name="T43" fmla="*/ 2 h 28"/>
                <a:gd name="T44" fmla="*/ 28 w 30"/>
                <a:gd name="T45" fmla="*/ 0 h 28"/>
                <a:gd name="T46" fmla="*/ 27 w 30"/>
                <a:gd name="T47" fmla="*/ 0 h 28"/>
                <a:gd name="T48" fmla="*/ 24 w 30"/>
                <a:gd name="T49" fmla="*/ 0 h 28"/>
                <a:gd name="T50" fmla="*/ 24 w 30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8">
                  <a:moveTo>
                    <a:pt x="24" y="0"/>
                  </a:moveTo>
                  <a:lnTo>
                    <a:pt x="24" y="0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5" y="14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8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3" y="19"/>
                  </a:lnTo>
                  <a:lnTo>
                    <a:pt x="18" y="16"/>
                  </a:lnTo>
                  <a:lnTo>
                    <a:pt x="23" y="12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308"/>
            <p:cNvSpPr/>
            <p:nvPr/>
          </p:nvSpPr>
          <p:spPr bwMode="auto">
            <a:xfrm>
              <a:off x="3157538" y="1831975"/>
              <a:ext cx="50800" cy="44450"/>
            </a:xfrm>
            <a:custGeom>
              <a:avLst/>
              <a:gdLst>
                <a:gd name="T0" fmla="*/ 25 w 32"/>
                <a:gd name="T1" fmla="*/ 0 h 28"/>
                <a:gd name="T2" fmla="*/ 25 w 32"/>
                <a:gd name="T3" fmla="*/ 0 h 28"/>
                <a:gd name="T4" fmla="*/ 17 w 32"/>
                <a:gd name="T5" fmla="*/ 4 h 28"/>
                <a:gd name="T6" fmla="*/ 11 w 32"/>
                <a:gd name="T7" fmla="*/ 8 h 28"/>
                <a:gd name="T8" fmla="*/ 6 w 32"/>
                <a:gd name="T9" fmla="*/ 15 h 28"/>
                <a:gd name="T10" fmla="*/ 2 w 32"/>
                <a:gd name="T11" fmla="*/ 21 h 28"/>
                <a:gd name="T12" fmla="*/ 2 w 32"/>
                <a:gd name="T13" fmla="*/ 21 h 28"/>
                <a:gd name="T14" fmla="*/ 0 w 32"/>
                <a:gd name="T15" fmla="*/ 23 h 28"/>
                <a:gd name="T16" fmla="*/ 0 w 32"/>
                <a:gd name="T17" fmla="*/ 24 h 28"/>
                <a:gd name="T18" fmla="*/ 3 w 32"/>
                <a:gd name="T19" fmla="*/ 27 h 28"/>
                <a:gd name="T20" fmla="*/ 6 w 32"/>
                <a:gd name="T21" fmla="*/ 28 h 28"/>
                <a:gd name="T22" fmla="*/ 8 w 32"/>
                <a:gd name="T23" fmla="*/ 28 h 28"/>
                <a:gd name="T24" fmla="*/ 10 w 32"/>
                <a:gd name="T25" fmla="*/ 26 h 28"/>
                <a:gd name="T26" fmla="*/ 10 w 32"/>
                <a:gd name="T27" fmla="*/ 26 h 28"/>
                <a:gd name="T28" fmla="*/ 14 w 32"/>
                <a:gd name="T29" fmla="*/ 21 h 28"/>
                <a:gd name="T30" fmla="*/ 19 w 32"/>
                <a:gd name="T31" fmla="*/ 16 h 28"/>
                <a:gd name="T32" fmla="*/ 24 w 32"/>
                <a:gd name="T33" fmla="*/ 12 h 28"/>
                <a:gd name="T34" fmla="*/ 30 w 32"/>
                <a:gd name="T35" fmla="*/ 8 h 28"/>
                <a:gd name="T36" fmla="*/ 30 w 32"/>
                <a:gd name="T37" fmla="*/ 8 h 28"/>
                <a:gd name="T38" fmla="*/ 31 w 32"/>
                <a:gd name="T39" fmla="*/ 7 h 28"/>
                <a:gd name="T40" fmla="*/ 32 w 32"/>
                <a:gd name="T41" fmla="*/ 6 h 28"/>
                <a:gd name="T42" fmla="*/ 31 w 32"/>
                <a:gd name="T43" fmla="*/ 2 h 28"/>
                <a:gd name="T44" fmla="*/ 29 w 32"/>
                <a:gd name="T45" fmla="*/ 0 h 28"/>
                <a:gd name="T46" fmla="*/ 27 w 32"/>
                <a:gd name="T47" fmla="*/ 0 h 28"/>
                <a:gd name="T48" fmla="*/ 25 w 32"/>
                <a:gd name="T49" fmla="*/ 0 h 28"/>
                <a:gd name="T50" fmla="*/ 25 w 32"/>
                <a:gd name="T5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28">
                  <a:moveTo>
                    <a:pt x="25" y="0"/>
                  </a:moveTo>
                  <a:lnTo>
                    <a:pt x="25" y="0"/>
                  </a:lnTo>
                  <a:lnTo>
                    <a:pt x="17" y="4"/>
                  </a:lnTo>
                  <a:lnTo>
                    <a:pt x="11" y="8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1"/>
                  </a:lnTo>
                  <a:lnTo>
                    <a:pt x="19" y="16"/>
                  </a:lnTo>
                  <a:lnTo>
                    <a:pt x="24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1" y="7"/>
                  </a:lnTo>
                  <a:lnTo>
                    <a:pt x="32" y="6"/>
                  </a:lnTo>
                  <a:lnTo>
                    <a:pt x="31" y="2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309"/>
            <p:cNvSpPr/>
            <p:nvPr/>
          </p:nvSpPr>
          <p:spPr bwMode="auto">
            <a:xfrm>
              <a:off x="3217863" y="1709738"/>
              <a:ext cx="133350" cy="114300"/>
            </a:xfrm>
            <a:custGeom>
              <a:avLst/>
              <a:gdLst>
                <a:gd name="T0" fmla="*/ 81 w 84"/>
                <a:gd name="T1" fmla="*/ 62 h 72"/>
                <a:gd name="T2" fmla="*/ 69 w 84"/>
                <a:gd name="T3" fmla="*/ 50 h 72"/>
                <a:gd name="T4" fmla="*/ 59 w 84"/>
                <a:gd name="T5" fmla="*/ 35 h 72"/>
                <a:gd name="T6" fmla="*/ 60 w 84"/>
                <a:gd name="T7" fmla="*/ 27 h 72"/>
                <a:gd name="T8" fmla="*/ 58 w 84"/>
                <a:gd name="T9" fmla="*/ 22 h 72"/>
                <a:gd name="T10" fmla="*/ 53 w 84"/>
                <a:gd name="T11" fmla="*/ 22 h 72"/>
                <a:gd name="T12" fmla="*/ 43 w 84"/>
                <a:gd name="T13" fmla="*/ 2 h 72"/>
                <a:gd name="T14" fmla="*/ 42 w 84"/>
                <a:gd name="T15" fmla="*/ 1 h 72"/>
                <a:gd name="T16" fmla="*/ 37 w 84"/>
                <a:gd name="T17" fmla="*/ 0 h 72"/>
                <a:gd name="T18" fmla="*/ 35 w 84"/>
                <a:gd name="T19" fmla="*/ 5 h 72"/>
                <a:gd name="T20" fmla="*/ 35 w 84"/>
                <a:gd name="T21" fmla="*/ 7 h 72"/>
                <a:gd name="T22" fmla="*/ 49 w 84"/>
                <a:gd name="T23" fmla="*/ 36 h 72"/>
                <a:gd name="T24" fmla="*/ 47 w 84"/>
                <a:gd name="T25" fmla="*/ 41 h 72"/>
                <a:gd name="T26" fmla="*/ 40 w 84"/>
                <a:gd name="T27" fmla="*/ 46 h 72"/>
                <a:gd name="T28" fmla="*/ 33 w 84"/>
                <a:gd name="T29" fmla="*/ 45 h 72"/>
                <a:gd name="T30" fmla="*/ 19 w 84"/>
                <a:gd name="T31" fmla="*/ 34 h 72"/>
                <a:gd name="T32" fmla="*/ 9 w 84"/>
                <a:gd name="T33" fmla="*/ 19 h 72"/>
                <a:gd name="T34" fmla="*/ 8 w 84"/>
                <a:gd name="T35" fmla="*/ 17 h 72"/>
                <a:gd name="T36" fmla="*/ 3 w 84"/>
                <a:gd name="T37" fmla="*/ 17 h 72"/>
                <a:gd name="T38" fmla="*/ 0 w 84"/>
                <a:gd name="T39" fmla="*/ 21 h 72"/>
                <a:gd name="T40" fmla="*/ 0 w 84"/>
                <a:gd name="T41" fmla="*/ 23 h 72"/>
                <a:gd name="T42" fmla="*/ 14 w 84"/>
                <a:gd name="T43" fmla="*/ 44 h 72"/>
                <a:gd name="T44" fmla="*/ 24 w 84"/>
                <a:gd name="T45" fmla="*/ 51 h 72"/>
                <a:gd name="T46" fmla="*/ 35 w 84"/>
                <a:gd name="T47" fmla="*/ 56 h 72"/>
                <a:gd name="T48" fmla="*/ 41 w 84"/>
                <a:gd name="T49" fmla="*/ 56 h 72"/>
                <a:gd name="T50" fmla="*/ 52 w 84"/>
                <a:gd name="T51" fmla="*/ 51 h 72"/>
                <a:gd name="T52" fmla="*/ 55 w 84"/>
                <a:gd name="T53" fmla="*/ 48 h 72"/>
                <a:gd name="T54" fmla="*/ 70 w 84"/>
                <a:gd name="T55" fmla="*/ 66 h 72"/>
                <a:gd name="T56" fmla="*/ 76 w 84"/>
                <a:gd name="T57" fmla="*/ 71 h 72"/>
                <a:gd name="T58" fmla="*/ 80 w 84"/>
                <a:gd name="T59" fmla="*/ 72 h 72"/>
                <a:gd name="T60" fmla="*/ 84 w 84"/>
                <a:gd name="T61" fmla="*/ 66 h 72"/>
                <a:gd name="T62" fmla="*/ 81 w 84"/>
                <a:gd name="T63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72">
                  <a:moveTo>
                    <a:pt x="81" y="62"/>
                  </a:moveTo>
                  <a:lnTo>
                    <a:pt x="81" y="62"/>
                  </a:lnTo>
                  <a:lnTo>
                    <a:pt x="75" y="57"/>
                  </a:lnTo>
                  <a:lnTo>
                    <a:pt x="69" y="50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60" y="23"/>
                  </a:lnTo>
                  <a:lnTo>
                    <a:pt x="58" y="22"/>
                  </a:lnTo>
                  <a:lnTo>
                    <a:pt x="55" y="22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5" y="2"/>
                  </a:lnTo>
                  <a:lnTo>
                    <a:pt x="35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42" y="2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47" y="41"/>
                  </a:lnTo>
                  <a:lnTo>
                    <a:pt x="44" y="45"/>
                  </a:lnTo>
                  <a:lnTo>
                    <a:pt x="40" y="46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9" y="34"/>
                  </a:lnTo>
                  <a:lnTo>
                    <a:pt x="13" y="27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14" y="44"/>
                  </a:lnTo>
                  <a:lnTo>
                    <a:pt x="19" y="48"/>
                  </a:lnTo>
                  <a:lnTo>
                    <a:pt x="24" y="51"/>
                  </a:lnTo>
                  <a:lnTo>
                    <a:pt x="28" y="54"/>
                  </a:lnTo>
                  <a:lnTo>
                    <a:pt x="35" y="56"/>
                  </a:lnTo>
                  <a:lnTo>
                    <a:pt x="35" y="56"/>
                  </a:lnTo>
                  <a:lnTo>
                    <a:pt x="41" y="56"/>
                  </a:lnTo>
                  <a:lnTo>
                    <a:pt x="47" y="55"/>
                  </a:lnTo>
                  <a:lnTo>
                    <a:pt x="52" y="51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65" y="60"/>
                  </a:lnTo>
                  <a:lnTo>
                    <a:pt x="70" y="66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7" y="72"/>
                  </a:lnTo>
                  <a:lnTo>
                    <a:pt x="80" y="72"/>
                  </a:lnTo>
                  <a:lnTo>
                    <a:pt x="82" y="70"/>
                  </a:lnTo>
                  <a:lnTo>
                    <a:pt x="84" y="66"/>
                  </a:lnTo>
                  <a:lnTo>
                    <a:pt x="82" y="65"/>
                  </a:lnTo>
                  <a:lnTo>
                    <a:pt x="81" y="62"/>
                  </a:lnTo>
                  <a:lnTo>
                    <a:pt x="81" y="6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310"/>
            <p:cNvSpPr/>
            <p:nvPr/>
          </p:nvSpPr>
          <p:spPr bwMode="auto">
            <a:xfrm>
              <a:off x="5672138" y="2201863"/>
              <a:ext cx="101600" cy="180975"/>
            </a:xfrm>
            <a:custGeom>
              <a:avLst/>
              <a:gdLst>
                <a:gd name="T0" fmla="*/ 60 w 64"/>
                <a:gd name="T1" fmla="*/ 63 h 114"/>
                <a:gd name="T2" fmla="*/ 58 w 64"/>
                <a:gd name="T3" fmla="*/ 63 h 114"/>
                <a:gd name="T4" fmla="*/ 58 w 64"/>
                <a:gd name="T5" fmla="*/ 36 h 114"/>
                <a:gd name="T6" fmla="*/ 57 w 64"/>
                <a:gd name="T7" fmla="*/ 28 h 114"/>
                <a:gd name="T8" fmla="*/ 48 w 64"/>
                <a:gd name="T9" fmla="*/ 13 h 114"/>
                <a:gd name="T10" fmla="*/ 37 w 64"/>
                <a:gd name="T11" fmla="*/ 5 h 114"/>
                <a:gd name="T12" fmla="*/ 21 w 64"/>
                <a:gd name="T13" fmla="*/ 0 h 114"/>
                <a:gd name="T14" fmla="*/ 5 w 64"/>
                <a:gd name="T15" fmla="*/ 0 h 114"/>
                <a:gd name="T16" fmla="*/ 3 w 64"/>
                <a:gd name="T17" fmla="*/ 0 h 114"/>
                <a:gd name="T18" fmla="*/ 0 w 64"/>
                <a:gd name="T19" fmla="*/ 5 h 114"/>
                <a:gd name="T20" fmla="*/ 3 w 64"/>
                <a:gd name="T21" fmla="*/ 9 h 114"/>
                <a:gd name="T22" fmla="*/ 4 w 64"/>
                <a:gd name="T23" fmla="*/ 9 h 114"/>
                <a:gd name="T24" fmla="*/ 24 w 64"/>
                <a:gd name="T25" fmla="*/ 11 h 114"/>
                <a:gd name="T26" fmla="*/ 37 w 64"/>
                <a:gd name="T27" fmla="*/ 18 h 114"/>
                <a:gd name="T28" fmla="*/ 46 w 64"/>
                <a:gd name="T29" fmla="*/ 30 h 114"/>
                <a:gd name="T30" fmla="*/ 49 w 64"/>
                <a:gd name="T31" fmla="*/ 49 h 114"/>
                <a:gd name="T32" fmla="*/ 48 w 64"/>
                <a:gd name="T33" fmla="*/ 63 h 114"/>
                <a:gd name="T34" fmla="*/ 32 w 64"/>
                <a:gd name="T35" fmla="*/ 62 h 114"/>
                <a:gd name="T36" fmla="*/ 30 w 64"/>
                <a:gd name="T37" fmla="*/ 62 h 114"/>
                <a:gd name="T38" fmla="*/ 27 w 64"/>
                <a:gd name="T39" fmla="*/ 66 h 114"/>
                <a:gd name="T40" fmla="*/ 30 w 64"/>
                <a:gd name="T41" fmla="*/ 71 h 114"/>
                <a:gd name="T42" fmla="*/ 31 w 64"/>
                <a:gd name="T43" fmla="*/ 72 h 114"/>
                <a:gd name="T44" fmla="*/ 47 w 64"/>
                <a:gd name="T45" fmla="*/ 73 h 114"/>
                <a:gd name="T46" fmla="*/ 43 w 64"/>
                <a:gd name="T47" fmla="*/ 98 h 114"/>
                <a:gd name="T48" fmla="*/ 41 w 64"/>
                <a:gd name="T49" fmla="*/ 103 h 114"/>
                <a:gd name="T50" fmla="*/ 42 w 64"/>
                <a:gd name="T51" fmla="*/ 110 h 114"/>
                <a:gd name="T52" fmla="*/ 42 w 64"/>
                <a:gd name="T53" fmla="*/ 112 h 114"/>
                <a:gd name="T54" fmla="*/ 47 w 64"/>
                <a:gd name="T55" fmla="*/ 114 h 114"/>
                <a:gd name="T56" fmla="*/ 52 w 64"/>
                <a:gd name="T57" fmla="*/ 110 h 114"/>
                <a:gd name="T58" fmla="*/ 54 w 64"/>
                <a:gd name="T59" fmla="*/ 92 h 114"/>
                <a:gd name="T60" fmla="*/ 58 w 64"/>
                <a:gd name="T61" fmla="*/ 73 h 114"/>
                <a:gd name="T62" fmla="*/ 59 w 64"/>
                <a:gd name="T63" fmla="*/ 73 h 114"/>
                <a:gd name="T64" fmla="*/ 63 w 64"/>
                <a:gd name="T65" fmla="*/ 72 h 114"/>
                <a:gd name="T66" fmla="*/ 64 w 64"/>
                <a:gd name="T67" fmla="*/ 66 h 114"/>
                <a:gd name="T68" fmla="*/ 60 w 64"/>
                <a:gd name="T69" fmla="*/ 6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114">
                  <a:moveTo>
                    <a:pt x="60" y="63"/>
                  </a:moveTo>
                  <a:lnTo>
                    <a:pt x="60" y="63"/>
                  </a:lnTo>
                  <a:lnTo>
                    <a:pt x="58" y="63"/>
                  </a:lnTo>
                  <a:lnTo>
                    <a:pt x="58" y="63"/>
                  </a:lnTo>
                  <a:lnTo>
                    <a:pt x="59" y="45"/>
                  </a:lnTo>
                  <a:lnTo>
                    <a:pt x="58" y="36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3" y="19"/>
                  </a:lnTo>
                  <a:lnTo>
                    <a:pt x="48" y="13"/>
                  </a:lnTo>
                  <a:lnTo>
                    <a:pt x="43" y="8"/>
                  </a:lnTo>
                  <a:lnTo>
                    <a:pt x="37" y="5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15" y="9"/>
                  </a:lnTo>
                  <a:lnTo>
                    <a:pt x="24" y="11"/>
                  </a:lnTo>
                  <a:lnTo>
                    <a:pt x="31" y="13"/>
                  </a:lnTo>
                  <a:lnTo>
                    <a:pt x="37" y="18"/>
                  </a:lnTo>
                  <a:lnTo>
                    <a:pt x="42" y="23"/>
                  </a:lnTo>
                  <a:lnTo>
                    <a:pt x="46" y="30"/>
                  </a:lnTo>
                  <a:lnTo>
                    <a:pt x="48" y="39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2"/>
                  </a:lnTo>
                  <a:lnTo>
                    <a:pt x="29" y="63"/>
                  </a:lnTo>
                  <a:lnTo>
                    <a:pt x="27" y="66"/>
                  </a:lnTo>
                  <a:lnTo>
                    <a:pt x="29" y="69"/>
                  </a:lnTo>
                  <a:lnTo>
                    <a:pt x="30" y="71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2" y="100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3" y="114"/>
                  </a:lnTo>
                  <a:lnTo>
                    <a:pt x="47" y="114"/>
                  </a:lnTo>
                  <a:lnTo>
                    <a:pt x="49" y="112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92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9" y="73"/>
                  </a:lnTo>
                  <a:lnTo>
                    <a:pt x="59" y="73"/>
                  </a:lnTo>
                  <a:lnTo>
                    <a:pt x="62" y="73"/>
                  </a:lnTo>
                  <a:lnTo>
                    <a:pt x="63" y="72"/>
                  </a:lnTo>
                  <a:lnTo>
                    <a:pt x="64" y="69"/>
                  </a:lnTo>
                  <a:lnTo>
                    <a:pt x="64" y="66"/>
                  </a:lnTo>
                  <a:lnTo>
                    <a:pt x="62" y="65"/>
                  </a:lnTo>
                  <a:lnTo>
                    <a:pt x="60" y="6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311"/>
            <p:cNvSpPr/>
            <p:nvPr/>
          </p:nvSpPr>
          <p:spPr bwMode="auto">
            <a:xfrm>
              <a:off x="5816601" y="2289175"/>
              <a:ext cx="58738" cy="20638"/>
            </a:xfrm>
            <a:custGeom>
              <a:avLst/>
              <a:gdLst>
                <a:gd name="T0" fmla="*/ 34 w 37"/>
                <a:gd name="T1" fmla="*/ 5 h 13"/>
                <a:gd name="T2" fmla="*/ 34 w 37"/>
                <a:gd name="T3" fmla="*/ 5 h 13"/>
                <a:gd name="T4" fmla="*/ 20 w 37"/>
                <a:gd name="T5" fmla="*/ 1 h 13"/>
                <a:gd name="T6" fmla="*/ 5 w 37"/>
                <a:gd name="T7" fmla="*/ 0 h 13"/>
                <a:gd name="T8" fmla="*/ 5 w 37"/>
                <a:gd name="T9" fmla="*/ 0 h 13"/>
                <a:gd name="T10" fmla="*/ 3 w 37"/>
                <a:gd name="T11" fmla="*/ 0 h 13"/>
                <a:gd name="T12" fmla="*/ 1 w 37"/>
                <a:gd name="T13" fmla="*/ 1 h 13"/>
                <a:gd name="T14" fmla="*/ 0 w 37"/>
                <a:gd name="T15" fmla="*/ 5 h 13"/>
                <a:gd name="T16" fmla="*/ 0 w 37"/>
                <a:gd name="T17" fmla="*/ 7 h 13"/>
                <a:gd name="T18" fmla="*/ 3 w 37"/>
                <a:gd name="T19" fmla="*/ 8 h 13"/>
                <a:gd name="T20" fmla="*/ 4 w 37"/>
                <a:gd name="T21" fmla="*/ 10 h 13"/>
                <a:gd name="T22" fmla="*/ 4 w 37"/>
                <a:gd name="T23" fmla="*/ 10 h 13"/>
                <a:gd name="T24" fmla="*/ 17 w 37"/>
                <a:gd name="T25" fmla="*/ 11 h 13"/>
                <a:gd name="T26" fmla="*/ 31 w 37"/>
                <a:gd name="T27" fmla="*/ 13 h 13"/>
                <a:gd name="T28" fmla="*/ 31 w 37"/>
                <a:gd name="T29" fmla="*/ 13 h 13"/>
                <a:gd name="T30" fmla="*/ 33 w 37"/>
                <a:gd name="T31" fmla="*/ 13 h 13"/>
                <a:gd name="T32" fmla="*/ 36 w 37"/>
                <a:gd name="T33" fmla="*/ 13 h 13"/>
                <a:gd name="T34" fmla="*/ 37 w 37"/>
                <a:gd name="T35" fmla="*/ 11 h 13"/>
                <a:gd name="T36" fmla="*/ 37 w 37"/>
                <a:gd name="T37" fmla="*/ 7 h 13"/>
                <a:gd name="T38" fmla="*/ 37 w 37"/>
                <a:gd name="T39" fmla="*/ 6 h 13"/>
                <a:gd name="T40" fmla="*/ 34 w 37"/>
                <a:gd name="T41" fmla="*/ 5 h 13"/>
                <a:gd name="T42" fmla="*/ 34 w 37"/>
                <a:gd name="T4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34" y="5"/>
                  </a:moveTo>
                  <a:lnTo>
                    <a:pt x="34" y="5"/>
                  </a:lnTo>
                  <a:lnTo>
                    <a:pt x="20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7" y="11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7" y="11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4" y="5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312"/>
            <p:cNvSpPr/>
            <p:nvPr/>
          </p:nvSpPr>
          <p:spPr bwMode="auto">
            <a:xfrm>
              <a:off x="5908676" y="2216150"/>
              <a:ext cx="77788" cy="160338"/>
            </a:xfrm>
            <a:custGeom>
              <a:avLst/>
              <a:gdLst>
                <a:gd name="T0" fmla="*/ 35 w 49"/>
                <a:gd name="T1" fmla="*/ 0 h 101"/>
                <a:gd name="T2" fmla="*/ 17 w 49"/>
                <a:gd name="T3" fmla="*/ 9 h 101"/>
                <a:gd name="T4" fmla="*/ 14 w 49"/>
                <a:gd name="T5" fmla="*/ 13 h 101"/>
                <a:gd name="T6" fmla="*/ 14 w 49"/>
                <a:gd name="T7" fmla="*/ 15 h 101"/>
                <a:gd name="T8" fmla="*/ 6 w 49"/>
                <a:gd name="T9" fmla="*/ 25 h 101"/>
                <a:gd name="T10" fmla="*/ 0 w 49"/>
                <a:gd name="T11" fmla="*/ 37 h 101"/>
                <a:gd name="T12" fmla="*/ 0 w 49"/>
                <a:gd name="T13" fmla="*/ 40 h 101"/>
                <a:gd name="T14" fmla="*/ 2 w 49"/>
                <a:gd name="T15" fmla="*/ 43 h 101"/>
                <a:gd name="T16" fmla="*/ 3 w 49"/>
                <a:gd name="T17" fmla="*/ 45 h 101"/>
                <a:gd name="T18" fmla="*/ 25 w 49"/>
                <a:gd name="T19" fmla="*/ 48 h 101"/>
                <a:gd name="T20" fmla="*/ 36 w 49"/>
                <a:gd name="T21" fmla="*/ 54 h 101"/>
                <a:gd name="T22" fmla="*/ 39 w 49"/>
                <a:gd name="T23" fmla="*/ 67 h 101"/>
                <a:gd name="T24" fmla="*/ 36 w 49"/>
                <a:gd name="T25" fmla="*/ 74 h 101"/>
                <a:gd name="T26" fmla="*/ 23 w 49"/>
                <a:gd name="T27" fmla="*/ 89 h 101"/>
                <a:gd name="T28" fmla="*/ 16 w 49"/>
                <a:gd name="T29" fmla="*/ 91 h 101"/>
                <a:gd name="T30" fmla="*/ 11 w 49"/>
                <a:gd name="T31" fmla="*/ 85 h 101"/>
                <a:gd name="T32" fmla="*/ 9 w 49"/>
                <a:gd name="T33" fmla="*/ 84 h 101"/>
                <a:gd name="T34" fmla="*/ 5 w 49"/>
                <a:gd name="T35" fmla="*/ 81 h 101"/>
                <a:gd name="T36" fmla="*/ 1 w 49"/>
                <a:gd name="T37" fmla="*/ 85 h 101"/>
                <a:gd name="T38" fmla="*/ 1 w 49"/>
                <a:gd name="T39" fmla="*/ 87 h 101"/>
                <a:gd name="T40" fmla="*/ 5 w 49"/>
                <a:gd name="T41" fmla="*/ 95 h 101"/>
                <a:gd name="T42" fmla="*/ 9 w 49"/>
                <a:gd name="T43" fmla="*/ 100 h 101"/>
                <a:gd name="T44" fmla="*/ 14 w 49"/>
                <a:gd name="T45" fmla="*/ 101 h 101"/>
                <a:gd name="T46" fmla="*/ 28 w 49"/>
                <a:gd name="T47" fmla="*/ 96 h 101"/>
                <a:gd name="T48" fmla="*/ 39 w 49"/>
                <a:gd name="T49" fmla="*/ 86 h 101"/>
                <a:gd name="T50" fmla="*/ 44 w 49"/>
                <a:gd name="T51" fmla="*/ 81 h 101"/>
                <a:gd name="T52" fmla="*/ 49 w 49"/>
                <a:gd name="T53" fmla="*/ 67 h 101"/>
                <a:gd name="T54" fmla="*/ 46 w 49"/>
                <a:gd name="T55" fmla="*/ 51 h 101"/>
                <a:gd name="T56" fmla="*/ 44 w 49"/>
                <a:gd name="T57" fmla="*/ 47 h 101"/>
                <a:gd name="T58" fmla="*/ 35 w 49"/>
                <a:gd name="T59" fmla="*/ 41 h 101"/>
                <a:gd name="T60" fmla="*/ 22 w 49"/>
                <a:gd name="T61" fmla="*/ 36 h 101"/>
                <a:gd name="T62" fmla="*/ 12 w 49"/>
                <a:gd name="T63" fmla="*/ 35 h 101"/>
                <a:gd name="T64" fmla="*/ 24 w 49"/>
                <a:gd name="T65" fmla="*/ 20 h 101"/>
                <a:gd name="T66" fmla="*/ 40 w 49"/>
                <a:gd name="T67" fmla="*/ 10 h 101"/>
                <a:gd name="T68" fmla="*/ 41 w 49"/>
                <a:gd name="T69" fmla="*/ 9 h 101"/>
                <a:gd name="T70" fmla="*/ 41 w 49"/>
                <a:gd name="T71" fmla="*/ 3 h 101"/>
                <a:gd name="T72" fmla="*/ 38 w 49"/>
                <a:gd name="T73" fmla="*/ 0 h 101"/>
                <a:gd name="T74" fmla="*/ 35 w 49"/>
                <a:gd name="T7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9" h="100">
                  <a:moveTo>
                    <a:pt x="35" y="0"/>
                  </a:moveTo>
                  <a:lnTo>
                    <a:pt x="35" y="0"/>
                  </a:lnTo>
                  <a:lnTo>
                    <a:pt x="27" y="5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1" y="20"/>
                  </a:lnTo>
                  <a:lnTo>
                    <a:pt x="6" y="25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2" y="43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8" y="46"/>
                  </a:lnTo>
                  <a:lnTo>
                    <a:pt x="25" y="48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39" y="59"/>
                  </a:lnTo>
                  <a:lnTo>
                    <a:pt x="39" y="6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2" y="81"/>
                  </a:lnTo>
                  <a:lnTo>
                    <a:pt x="23" y="89"/>
                  </a:lnTo>
                  <a:lnTo>
                    <a:pt x="19" y="91"/>
                  </a:lnTo>
                  <a:lnTo>
                    <a:pt x="16" y="91"/>
                  </a:lnTo>
                  <a:lnTo>
                    <a:pt x="13" y="90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9" y="84"/>
                  </a:lnTo>
                  <a:lnTo>
                    <a:pt x="8" y="83"/>
                  </a:lnTo>
                  <a:lnTo>
                    <a:pt x="5" y="81"/>
                  </a:lnTo>
                  <a:lnTo>
                    <a:pt x="2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7"/>
                  </a:lnTo>
                  <a:lnTo>
                    <a:pt x="2" y="92"/>
                  </a:lnTo>
                  <a:lnTo>
                    <a:pt x="5" y="95"/>
                  </a:lnTo>
                  <a:lnTo>
                    <a:pt x="7" y="98"/>
                  </a:lnTo>
                  <a:lnTo>
                    <a:pt x="9" y="100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20" y="100"/>
                  </a:lnTo>
                  <a:lnTo>
                    <a:pt x="28" y="96"/>
                  </a:lnTo>
                  <a:lnTo>
                    <a:pt x="34" y="92"/>
                  </a:lnTo>
                  <a:lnTo>
                    <a:pt x="39" y="86"/>
                  </a:lnTo>
                  <a:lnTo>
                    <a:pt x="44" y="81"/>
                  </a:lnTo>
                  <a:lnTo>
                    <a:pt x="44" y="81"/>
                  </a:lnTo>
                  <a:lnTo>
                    <a:pt x="46" y="74"/>
                  </a:lnTo>
                  <a:lnTo>
                    <a:pt x="49" y="67"/>
                  </a:lnTo>
                  <a:lnTo>
                    <a:pt x="49" y="58"/>
                  </a:lnTo>
                  <a:lnTo>
                    <a:pt x="46" y="51"/>
                  </a:lnTo>
                  <a:lnTo>
                    <a:pt x="46" y="51"/>
                  </a:lnTo>
                  <a:lnTo>
                    <a:pt x="44" y="47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32" y="38"/>
                  </a:lnTo>
                  <a:lnTo>
                    <a:pt x="22" y="36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7" y="27"/>
                  </a:lnTo>
                  <a:lnTo>
                    <a:pt x="24" y="20"/>
                  </a:lnTo>
                  <a:lnTo>
                    <a:pt x="32" y="15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43" y="7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313"/>
            <p:cNvSpPr/>
            <p:nvPr/>
          </p:nvSpPr>
          <p:spPr bwMode="auto">
            <a:xfrm>
              <a:off x="6042026" y="2289175"/>
              <a:ext cx="49213" cy="33338"/>
            </a:xfrm>
            <a:custGeom>
              <a:avLst/>
              <a:gdLst>
                <a:gd name="T0" fmla="*/ 28 w 31"/>
                <a:gd name="T1" fmla="*/ 11 h 21"/>
                <a:gd name="T2" fmla="*/ 28 w 31"/>
                <a:gd name="T3" fmla="*/ 11 h 21"/>
                <a:gd name="T4" fmla="*/ 6 w 31"/>
                <a:gd name="T5" fmla="*/ 0 h 21"/>
                <a:gd name="T6" fmla="*/ 6 w 31"/>
                <a:gd name="T7" fmla="*/ 0 h 21"/>
                <a:gd name="T8" fmla="*/ 4 w 31"/>
                <a:gd name="T9" fmla="*/ 0 h 21"/>
                <a:gd name="T10" fmla="*/ 3 w 31"/>
                <a:gd name="T11" fmla="*/ 0 h 21"/>
                <a:gd name="T12" fmla="*/ 0 w 31"/>
                <a:gd name="T13" fmla="*/ 2 h 21"/>
                <a:gd name="T14" fmla="*/ 0 w 31"/>
                <a:gd name="T15" fmla="*/ 6 h 21"/>
                <a:gd name="T16" fmla="*/ 1 w 31"/>
                <a:gd name="T17" fmla="*/ 8 h 21"/>
                <a:gd name="T18" fmla="*/ 3 w 31"/>
                <a:gd name="T19" fmla="*/ 10 h 21"/>
                <a:gd name="T20" fmla="*/ 3 w 31"/>
                <a:gd name="T21" fmla="*/ 10 h 21"/>
                <a:gd name="T22" fmla="*/ 25 w 31"/>
                <a:gd name="T23" fmla="*/ 19 h 21"/>
                <a:gd name="T24" fmla="*/ 25 w 31"/>
                <a:gd name="T25" fmla="*/ 19 h 21"/>
                <a:gd name="T26" fmla="*/ 27 w 31"/>
                <a:gd name="T27" fmla="*/ 21 h 21"/>
                <a:gd name="T28" fmla="*/ 28 w 31"/>
                <a:gd name="T29" fmla="*/ 19 h 21"/>
                <a:gd name="T30" fmla="*/ 31 w 31"/>
                <a:gd name="T31" fmla="*/ 17 h 21"/>
                <a:gd name="T32" fmla="*/ 31 w 31"/>
                <a:gd name="T33" fmla="*/ 13 h 21"/>
                <a:gd name="T34" fmla="*/ 30 w 31"/>
                <a:gd name="T35" fmla="*/ 12 h 21"/>
                <a:gd name="T36" fmla="*/ 28 w 31"/>
                <a:gd name="T37" fmla="*/ 11 h 21"/>
                <a:gd name="T38" fmla="*/ 28 w 31"/>
                <a:gd name="T3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21">
                  <a:moveTo>
                    <a:pt x="28" y="11"/>
                  </a:moveTo>
                  <a:lnTo>
                    <a:pt x="28" y="11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7" y="21"/>
                  </a:lnTo>
                  <a:lnTo>
                    <a:pt x="28" y="19"/>
                  </a:lnTo>
                  <a:lnTo>
                    <a:pt x="31" y="17"/>
                  </a:lnTo>
                  <a:lnTo>
                    <a:pt x="31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314"/>
            <p:cNvSpPr/>
            <p:nvPr/>
          </p:nvSpPr>
          <p:spPr bwMode="auto">
            <a:xfrm>
              <a:off x="6018213" y="2333625"/>
              <a:ext cx="76200" cy="23813"/>
            </a:xfrm>
            <a:custGeom>
              <a:avLst/>
              <a:gdLst>
                <a:gd name="T0" fmla="*/ 43 w 48"/>
                <a:gd name="T1" fmla="*/ 5 h 15"/>
                <a:gd name="T2" fmla="*/ 43 w 48"/>
                <a:gd name="T3" fmla="*/ 5 h 15"/>
                <a:gd name="T4" fmla="*/ 25 w 48"/>
                <a:gd name="T5" fmla="*/ 2 h 15"/>
                <a:gd name="T6" fmla="*/ 5 w 48"/>
                <a:gd name="T7" fmla="*/ 0 h 15"/>
                <a:gd name="T8" fmla="*/ 5 w 48"/>
                <a:gd name="T9" fmla="*/ 0 h 15"/>
                <a:gd name="T10" fmla="*/ 3 w 48"/>
                <a:gd name="T11" fmla="*/ 0 h 15"/>
                <a:gd name="T12" fmla="*/ 2 w 48"/>
                <a:gd name="T13" fmla="*/ 0 h 15"/>
                <a:gd name="T14" fmla="*/ 0 w 48"/>
                <a:gd name="T15" fmla="*/ 4 h 15"/>
                <a:gd name="T16" fmla="*/ 2 w 48"/>
                <a:gd name="T17" fmla="*/ 7 h 15"/>
                <a:gd name="T18" fmla="*/ 3 w 48"/>
                <a:gd name="T19" fmla="*/ 9 h 15"/>
                <a:gd name="T20" fmla="*/ 4 w 48"/>
                <a:gd name="T21" fmla="*/ 10 h 15"/>
                <a:gd name="T22" fmla="*/ 4 w 48"/>
                <a:gd name="T23" fmla="*/ 10 h 15"/>
                <a:gd name="T24" fmla="*/ 24 w 48"/>
                <a:gd name="T25" fmla="*/ 12 h 15"/>
                <a:gd name="T26" fmla="*/ 43 w 48"/>
                <a:gd name="T27" fmla="*/ 15 h 15"/>
                <a:gd name="T28" fmla="*/ 43 w 48"/>
                <a:gd name="T29" fmla="*/ 15 h 15"/>
                <a:gd name="T30" fmla="*/ 45 w 48"/>
                <a:gd name="T31" fmla="*/ 13 h 15"/>
                <a:gd name="T32" fmla="*/ 47 w 48"/>
                <a:gd name="T33" fmla="*/ 12 h 15"/>
                <a:gd name="T34" fmla="*/ 48 w 48"/>
                <a:gd name="T35" fmla="*/ 10 h 15"/>
                <a:gd name="T36" fmla="*/ 47 w 48"/>
                <a:gd name="T37" fmla="*/ 6 h 15"/>
                <a:gd name="T38" fmla="*/ 46 w 48"/>
                <a:gd name="T39" fmla="*/ 5 h 15"/>
                <a:gd name="T40" fmla="*/ 43 w 48"/>
                <a:gd name="T41" fmla="*/ 5 h 15"/>
                <a:gd name="T42" fmla="*/ 43 w 48"/>
                <a:gd name="T4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15">
                  <a:moveTo>
                    <a:pt x="43" y="5"/>
                  </a:moveTo>
                  <a:lnTo>
                    <a:pt x="43" y="5"/>
                  </a:lnTo>
                  <a:lnTo>
                    <a:pt x="2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24" y="12"/>
                  </a:lnTo>
                  <a:lnTo>
                    <a:pt x="43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7" y="12"/>
                  </a:lnTo>
                  <a:lnTo>
                    <a:pt x="48" y="10"/>
                  </a:lnTo>
                  <a:lnTo>
                    <a:pt x="47" y="6"/>
                  </a:lnTo>
                  <a:lnTo>
                    <a:pt x="46" y="5"/>
                  </a:lnTo>
                  <a:lnTo>
                    <a:pt x="43" y="5"/>
                  </a:lnTo>
                  <a:lnTo>
                    <a:pt x="43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315"/>
            <p:cNvSpPr/>
            <p:nvPr/>
          </p:nvSpPr>
          <p:spPr bwMode="auto">
            <a:xfrm>
              <a:off x="6129338" y="2270125"/>
              <a:ext cx="115888" cy="142875"/>
            </a:xfrm>
            <a:custGeom>
              <a:avLst/>
              <a:gdLst>
                <a:gd name="T0" fmla="*/ 71 w 73"/>
                <a:gd name="T1" fmla="*/ 83 h 90"/>
                <a:gd name="T2" fmla="*/ 71 w 73"/>
                <a:gd name="T3" fmla="*/ 83 h 90"/>
                <a:gd name="T4" fmla="*/ 65 w 73"/>
                <a:gd name="T5" fmla="*/ 78 h 90"/>
                <a:gd name="T6" fmla="*/ 59 w 73"/>
                <a:gd name="T7" fmla="*/ 75 h 90"/>
                <a:gd name="T8" fmla="*/ 52 w 73"/>
                <a:gd name="T9" fmla="*/ 74 h 90"/>
                <a:gd name="T10" fmla="*/ 44 w 73"/>
                <a:gd name="T11" fmla="*/ 73 h 90"/>
                <a:gd name="T12" fmla="*/ 31 w 73"/>
                <a:gd name="T13" fmla="*/ 75 h 90"/>
                <a:gd name="T14" fmla="*/ 16 w 73"/>
                <a:gd name="T15" fmla="*/ 77 h 90"/>
                <a:gd name="T16" fmla="*/ 16 w 73"/>
                <a:gd name="T17" fmla="*/ 77 h 90"/>
                <a:gd name="T18" fmla="*/ 25 w 73"/>
                <a:gd name="T19" fmla="*/ 52 h 90"/>
                <a:gd name="T20" fmla="*/ 29 w 73"/>
                <a:gd name="T21" fmla="*/ 36 h 90"/>
                <a:gd name="T22" fmla="*/ 31 w 73"/>
                <a:gd name="T23" fmla="*/ 23 h 90"/>
                <a:gd name="T24" fmla="*/ 32 w 73"/>
                <a:gd name="T25" fmla="*/ 17 h 90"/>
                <a:gd name="T26" fmla="*/ 31 w 73"/>
                <a:gd name="T27" fmla="*/ 11 h 90"/>
                <a:gd name="T28" fmla="*/ 30 w 73"/>
                <a:gd name="T29" fmla="*/ 6 h 90"/>
                <a:gd name="T30" fmla="*/ 27 w 73"/>
                <a:gd name="T31" fmla="*/ 3 h 90"/>
                <a:gd name="T32" fmla="*/ 24 w 73"/>
                <a:gd name="T33" fmla="*/ 1 h 90"/>
                <a:gd name="T34" fmla="*/ 19 w 73"/>
                <a:gd name="T35" fmla="*/ 0 h 90"/>
                <a:gd name="T36" fmla="*/ 11 w 73"/>
                <a:gd name="T37" fmla="*/ 1 h 90"/>
                <a:gd name="T38" fmla="*/ 3 w 73"/>
                <a:gd name="T39" fmla="*/ 4 h 90"/>
                <a:gd name="T40" fmla="*/ 3 w 73"/>
                <a:gd name="T41" fmla="*/ 4 h 90"/>
                <a:gd name="T42" fmla="*/ 2 w 73"/>
                <a:gd name="T43" fmla="*/ 4 h 90"/>
                <a:gd name="T44" fmla="*/ 0 w 73"/>
                <a:gd name="T45" fmla="*/ 7 h 90"/>
                <a:gd name="T46" fmla="*/ 2 w 73"/>
                <a:gd name="T47" fmla="*/ 11 h 90"/>
                <a:gd name="T48" fmla="*/ 4 w 73"/>
                <a:gd name="T49" fmla="*/ 13 h 90"/>
                <a:gd name="T50" fmla="*/ 5 w 73"/>
                <a:gd name="T51" fmla="*/ 13 h 90"/>
                <a:gd name="T52" fmla="*/ 8 w 73"/>
                <a:gd name="T53" fmla="*/ 13 h 90"/>
                <a:gd name="T54" fmla="*/ 8 w 73"/>
                <a:gd name="T55" fmla="*/ 13 h 90"/>
                <a:gd name="T56" fmla="*/ 14 w 73"/>
                <a:gd name="T57" fmla="*/ 11 h 90"/>
                <a:gd name="T58" fmla="*/ 19 w 73"/>
                <a:gd name="T59" fmla="*/ 11 h 90"/>
                <a:gd name="T60" fmla="*/ 21 w 73"/>
                <a:gd name="T61" fmla="*/ 11 h 90"/>
                <a:gd name="T62" fmla="*/ 22 w 73"/>
                <a:gd name="T63" fmla="*/ 12 h 90"/>
                <a:gd name="T64" fmla="*/ 24 w 73"/>
                <a:gd name="T65" fmla="*/ 15 h 90"/>
                <a:gd name="T66" fmla="*/ 24 w 73"/>
                <a:gd name="T67" fmla="*/ 19 h 90"/>
                <a:gd name="T68" fmla="*/ 24 w 73"/>
                <a:gd name="T69" fmla="*/ 19 h 90"/>
                <a:gd name="T70" fmla="*/ 22 w 73"/>
                <a:gd name="T71" fmla="*/ 25 h 90"/>
                <a:gd name="T72" fmla="*/ 21 w 73"/>
                <a:gd name="T73" fmla="*/ 31 h 90"/>
                <a:gd name="T74" fmla="*/ 17 w 73"/>
                <a:gd name="T75" fmla="*/ 44 h 90"/>
                <a:gd name="T76" fmla="*/ 17 w 73"/>
                <a:gd name="T77" fmla="*/ 44 h 90"/>
                <a:gd name="T78" fmla="*/ 10 w 73"/>
                <a:gd name="T79" fmla="*/ 62 h 90"/>
                <a:gd name="T80" fmla="*/ 8 w 73"/>
                <a:gd name="T81" fmla="*/ 72 h 90"/>
                <a:gd name="T82" fmla="*/ 5 w 73"/>
                <a:gd name="T83" fmla="*/ 82 h 90"/>
                <a:gd name="T84" fmla="*/ 5 w 73"/>
                <a:gd name="T85" fmla="*/ 82 h 90"/>
                <a:gd name="T86" fmla="*/ 5 w 73"/>
                <a:gd name="T87" fmla="*/ 84 h 90"/>
                <a:gd name="T88" fmla="*/ 6 w 73"/>
                <a:gd name="T89" fmla="*/ 85 h 90"/>
                <a:gd name="T90" fmla="*/ 8 w 73"/>
                <a:gd name="T91" fmla="*/ 86 h 90"/>
                <a:gd name="T92" fmla="*/ 9 w 73"/>
                <a:gd name="T93" fmla="*/ 88 h 90"/>
                <a:gd name="T94" fmla="*/ 9 w 73"/>
                <a:gd name="T95" fmla="*/ 88 h 90"/>
                <a:gd name="T96" fmla="*/ 24 w 73"/>
                <a:gd name="T97" fmla="*/ 85 h 90"/>
                <a:gd name="T98" fmla="*/ 38 w 73"/>
                <a:gd name="T99" fmla="*/ 83 h 90"/>
                <a:gd name="T100" fmla="*/ 44 w 73"/>
                <a:gd name="T101" fmla="*/ 83 h 90"/>
                <a:gd name="T102" fmla="*/ 52 w 73"/>
                <a:gd name="T103" fmla="*/ 83 h 90"/>
                <a:gd name="T104" fmla="*/ 58 w 73"/>
                <a:gd name="T105" fmla="*/ 85 h 90"/>
                <a:gd name="T106" fmla="*/ 64 w 73"/>
                <a:gd name="T107" fmla="*/ 89 h 90"/>
                <a:gd name="T108" fmla="*/ 64 w 73"/>
                <a:gd name="T109" fmla="*/ 89 h 90"/>
                <a:gd name="T110" fmla="*/ 66 w 73"/>
                <a:gd name="T111" fmla="*/ 90 h 90"/>
                <a:gd name="T112" fmla="*/ 68 w 73"/>
                <a:gd name="T113" fmla="*/ 90 h 90"/>
                <a:gd name="T114" fmla="*/ 71 w 73"/>
                <a:gd name="T115" fmla="*/ 89 h 90"/>
                <a:gd name="T116" fmla="*/ 73 w 73"/>
                <a:gd name="T117" fmla="*/ 86 h 90"/>
                <a:gd name="T118" fmla="*/ 73 w 73"/>
                <a:gd name="T119" fmla="*/ 84 h 90"/>
                <a:gd name="T120" fmla="*/ 71 w 73"/>
                <a:gd name="T121" fmla="*/ 83 h 90"/>
                <a:gd name="T122" fmla="*/ 71 w 73"/>
                <a:gd name="T123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3" h="90">
                  <a:moveTo>
                    <a:pt x="71" y="83"/>
                  </a:moveTo>
                  <a:lnTo>
                    <a:pt x="71" y="83"/>
                  </a:lnTo>
                  <a:lnTo>
                    <a:pt x="65" y="78"/>
                  </a:lnTo>
                  <a:lnTo>
                    <a:pt x="59" y="75"/>
                  </a:lnTo>
                  <a:lnTo>
                    <a:pt x="52" y="74"/>
                  </a:lnTo>
                  <a:lnTo>
                    <a:pt x="44" y="73"/>
                  </a:lnTo>
                  <a:lnTo>
                    <a:pt x="31" y="75"/>
                  </a:lnTo>
                  <a:lnTo>
                    <a:pt x="16" y="77"/>
                  </a:lnTo>
                  <a:lnTo>
                    <a:pt x="16" y="77"/>
                  </a:lnTo>
                  <a:lnTo>
                    <a:pt x="25" y="52"/>
                  </a:lnTo>
                  <a:lnTo>
                    <a:pt x="29" y="36"/>
                  </a:lnTo>
                  <a:lnTo>
                    <a:pt x="31" y="23"/>
                  </a:lnTo>
                  <a:lnTo>
                    <a:pt x="32" y="17"/>
                  </a:lnTo>
                  <a:lnTo>
                    <a:pt x="31" y="11"/>
                  </a:lnTo>
                  <a:lnTo>
                    <a:pt x="30" y="6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4" y="15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2" y="25"/>
                  </a:lnTo>
                  <a:lnTo>
                    <a:pt x="21" y="31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10" y="62"/>
                  </a:lnTo>
                  <a:lnTo>
                    <a:pt x="8" y="72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5" y="84"/>
                  </a:lnTo>
                  <a:lnTo>
                    <a:pt x="6" y="85"/>
                  </a:lnTo>
                  <a:lnTo>
                    <a:pt x="8" y="86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24" y="85"/>
                  </a:lnTo>
                  <a:lnTo>
                    <a:pt x="38" y="83"/>
                  </a:lnTo>
                  <a:lnTo>
                    <a:pt x="44" y="83"/>
                  </a:lnTo>
                  <a:lnTo>
                    <a:pt x="52" y="83"/>
                  </a:lnTo>
                  <a:lnTo>
                    <a:pt x="58" y="85"/>
                  </a:lnTo>
                  <a:lnTo>
                    <a:pt x="64" y="89"/>
                  </a:lnTo>
                  <a:lnTo>
                    <a:pt x="64" y="89"/>
                  </a:lnTo>
                  <a:lnTo>
                    <a:pt x="66" y="90"/>
                  </a:lnTo>
                  <a:lnTo>
                    <a:pt x="68" y="90"/>
                  </a:lnTo>
                  <a:lnTo>
                    <a:pt x="71" y="89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1" y="83"/>
                  </a:lnTo>
                  <a:lnTo>
                    <a:pt x="71" y="8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316"/>
            <p:cNvSpPr/>
            <p:nvPr/>
          </p:nvSpPr>
          <p:spPr bwMode="auto">
            <a:xfrm>
              <a:off x="5192713" y="1182688"/>
              <a:ext cx="338138" cy="185738"/>
            </a:xfrm>
            <a:custGeom>
              <a:avLst/>
              <a:gdLst>
                <a:gd name="T0" fmla="*/ 207 w 213"/>
                <a:gd name="T1" fmla="*/ 0 h 117"/>
                <a:gd name="T2" fmla="*/ 207 w 213"/>
                <a:gd name="T3" fmla="*/ 0 h 117"/>
                <a:gd name="T4" fmla="*/ 130 w 213"/>
                <a:gd name="T5" fmla="*/ 13 h 117"/>
                <a:gd name="T6" fmla="*/ 92 w 213"/>
                <a:gd name="T7" fmla="*/ 21 h 117"/>
                <a:gd name="T8" fmla="*/ 54 w 213"/>
                <a:gd name="T9" fmla="*/ 29 h 117"/>
                <a:gd name="T10" fmla="*/ 54 w 213"/>
                <a:gd name="T11" fmla="*/ 29 h 117"/>
                <a:gd name="T12" fmla="*/ 51 w 213"/>
                <a:gd name="T13" fmla="*/ 30 h 117"/>
                <a:gd name="T14" fmla="*/ 50 w 213"/>
                <a:gd name="T15" fmla="*/ 32 h 117"/>
                <a:gd name="T16" fmla="*/ 50 w 213"/>
                <a:gd name="T17" fmla="*/ 35 h 117"/>
                <a:gd name="T18" fmla="*/ 50 w 213"/>
                <a:gd name="T19" fmla="*/ 35 h 117"/>
                <a:gd name="T20" fmla="*/ 51 w 213"/>
                <a:gd name="T21" fmla="*/ 52 h 117"/>
                <a:gd name="T22" fmla="*/ 52 w 213"/>
                <a:gd name="T23" fmla="*/ 70 h 117"/>
                <a:gd name="T24" fmla="*/ 51 w 213"/>
                <a:gd name="T25" fmla="*/ 78 h 117"/>
                <a:gd name="T26" fmla="*/ 51 w 213"/>
                <a:gd name="T27" fmla="*/ 87 h 117"/>
                <a:gd name="T28" fmla="*/ 49 w 213"/>
                <a:gd name="T29" fmla="*/ 95 h 117"/>
                <a:gd name="T30" fmla="*/ 46 w 213"/>
                <a:gd name="T31" fmla="*/ 104 h 117"/>
                <a:gd name="T32" fmla="*/ 46 w 213"/>
                <a:gd name="T33" fmla="*/ 104 h 117"/>
                <a:gd name="T34" fmla="*/ 37 w 213"/>
                <a:gd name="T35" fmla="*/ 90 h 117"/>
                <a:gd name="T36" fmla="*/ 28 w 213"/>
                <a:gd name="T37" fmla="*/ 74 h 117"/>
                <a:gd name="T38" fmla="*/ 19 w 213"/>
                <a:gd name="T39" fmla="*/ 61 h 117"/>
                <a:gd name="T40" fmla="*/ 15 w 213"/>
                <a:gd name="T41" fmla="*/ 54 h 117"/>
                <a:gd name="T42" fmla="*/ 8 w 213"/>
                <a:gd name="T43" fmla="*/ 48 h 117"/>
                <a:gd name="T44" fmla="*/ 8 w 213"/>
                <a:gd name="T45" fmla="*/ 48 h 117"/>
                <a:gd name="T46" fmla="*/ 7 w 213"/>
                <a:gd name="T47" fmla="*/ 46 h 117"/>
                <a:gd name="T48" fmla="*/ 5 w 213"/>
                <a:gd name="T49" fmla="*/ 46 h 117"/>
                <a:gd name="T50" fmla="*/ 2 w 213"/>
                <a:gd name="T51" fmla="*/ 48 h 117"/>
                <a:gd name="T52" fmla="*/ 0 w 213"/>
                <a:gd name="T53" fmla="*/ 51 h 117"/>
                <a:gd name="T54" fmla="*/ 0 w 213"/>
                <a:gd name="T55" fmla="*/ 52 h 117"/>
                <a:gd name="T56" fmla="*/ 1 w 213"/>
                <a:gd name="T57" fmla="*/ 54 h 117"/>
                <a:gd name="T58" fmla="*/ 1 w 213"/>
                <a:gd name="T59" fmla="*/ 54 h 117"/>
                <a:gd name="T60" fmla="*/ 8 w 213"/>
                <a:gd name="T61" fmla="*/ 61 h 117"/>
                <a:gd name="T62" fmla="*/ 13 w 213"/>
                <a:gd name="T63" fmla="*/ 68 h 117"/>
                <a:gd name="T64" fmla="*/ 23 w 213"/>
                <a:gd name="T65" fmla="*/ 84 h 117"/>
                <a:gd name="T66" fmla="*/ 32 w 213"/>
                <a:gd name="T67" fmla="*/ 101 h 117"/>
                <a:gd name="T68" fmla="*/ 38 w 213"/>
                <a:gd name="T69" fmla="*/ 109 h 117"/>
                <a:gd name="T70" fmla="*/ 44 w 213"/>
                <a:gd name="T71" fmla="*/ 116 h 117"/>
                <a:gd name="T72" fmla="*/ 44 w 213"/>
                <a:gd name="T73" fmla="*/ 116 h 117"/>
                <a:gd name="T74" fmla="*/ 45 w 213"/>
                <a:gd name="T75" fmla="*/ 117 h 117"/>
                <a:gd name="T76" fmla="*/ 48 w 213"/>
                <a:gd name="T77" fmla="*/ 117 h 117"/>
                <a:gd name="T78" fmla="*/ 50 w 213"/>
                <a:gd name="T79" fmla="*/ 117 h 117"/>
                <a:gd name="T80" fmla="*/ 51 w 213"/>
                <a:gd name="T81" fmla="*/ 115 h 117"/>
                <a:gd name="T82" fmla="*/ 51 w 213"/>
                <a:gd name="T83" fmla="*/ 115 h 117"/>
                <a:gd name="T84" fmla="*/ 55 w 213"/>
                <a:gd name="T85" fmla="*/ 106 h 117"/>
                <a:gd name="T86" fmla="*/ 59 w 213"/>
                <a:gd name="T87" fmla="*/ 97 h 117"/>
                <a:gd name="T88" fmla="*/ 60 w 213"/>
                <a:gd name="T89" fmla="*/ 88 h 117"/>
                <a:gd name="T90" fmla="*/ 61 w 213"/>
                <a:gd name="T91" fmla="*/ 78 h 117"/>
                <a:gd name="T92" fmla="*/ 61 w 213"/>
                <a:gd name="T93" fmla="*/ 57 h 117"/>
                <a:gd name="T94" fmla="*/ 60 w 213"/>
                <a:gd name="T95" fmla="*/ 38 h 117"/>
                <a:gd name="T96" fmla="*/ 60 w 213"/>
                <a:gd name="T97" fmla="*/ 38 h 117"/>
                <a:gd name="T98" fmla="*/ 97 w 213"/>
                <a:gd name="T99" fmla="*/ 30 h 117"/>
                <a:gd name="T100" fmla="*/ 135 w 213"/>
                <a:gd name="T101" fmla="*/ 23 h 117"/>
                <a:gd name="T102" fmla="*/ 209 w 213"/>
                <a:gd name="T103" fmla="*/ 10 h 117"/>
                <a:gd name="T104" fmla="*/ 209 w 213"/>
                <a:gd name="T105" fmla="*/ 10 h 117"/>
                <a:gd name="T106" fmla="*/ 212 w 213"/>
                <a:gd name="T107" fmla="*/ 8 h 117"/>
                <a:gd name="T108" fmla="*/ 213 w 213"/>
                <a:gd name="T109" fmla="*/ 7 h 117"/>
                <a:gd name="T110" fmla="*/ 213 w 213"/>
                <a:gd name="T111" fmla="*/ 3 h 117"/>
                <a:gd name="T112" fmla="*/ 211 w 213"/>
                <a:gd name="T113" fmla="*/ 0 h 117"/>
                <a:gd name="T114" fmla="*/ 209 w 213"/>
                <a:gd name="T115" fmla="*/ 0 h 117"/>
                <a:gd name="T116" fmla="*/ 207 w 213"/>
                <a:gd name="T117" fmla="*/ 0 h 117"/>
                <a:gd name="T118" fmla="*/ 207 w 213"/>
                <a:gd name="T1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117">
                  <a:moveTo>
                    <a:pt x="207" y="0"/>
                  </a:moveTo>
                  <a:lnTo>
                    <a:pt x="207" y="0"/>
                  </a:lnTo>
                  <a:lnTo>
                    <a:pt x="130" y="13"/>
                  </a:lnTo>
                  <a:lnTo>
                    <a:pt x="92" y="21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50" y="35"/>
                  </a:lnTo>
                  <a:lnTo>
                    <a:pt x="50" y="35"/>
                  </a:lnTo>
                  <a:lnTo>
                    <a:pt x="51" y="52"/>
                  </a:lnTo>
                  <a:lnTo>
                    <a:pt x="52" y="70"/>
                  </a:lnTo>
                  <a:lnTo>
                    <a:pt x="51" y="78"/>
                  </a:lnTo>
                  <a:lnTo>
                    <a:pt x="51" y="87"/>
                  </a:lnTo>
                  <a:lnTo>
                    <a:pt x="49" y="95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37" y="90"/>
                  </a:lnTo>
                  <a:lnTo>
                    <a:pt x="28" y="74"/>
                  </a:lnTo>
                  <a:lnTo>
                    <a:pt x="19" y="61"/>
                  </a:lnTo>
                  <a:lnTo>
                    <a:pt x="15" y="5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7" y="46"/>
                  </a:lnTo>
                  <a:lnTo>
                    <a:pt x="5" y="46"/>
                  </a:lnTo>
                  <a:lnTo>
                    <a:pt x="2" y="48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8" y="61"/>
                  </a:lnTo>
                  <a:lnTo>
                    <a:pt x="13" y="68"/>
                  </a:lnTo>
                  <a:lnTo>
                    <a:pt x="23" y="84"/>
                  </a:lnTo>
                  <a:lnTo>
                    <a:pt x="32" y="101"/>
                  </a:lnTo>
                  <a:lnTo>
                    <a:pt x="38" y="109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5" y="117"/>
                  </a:lnTo>
                  <a:lnTo>
                    <a:pt x="48" y="117"/>
                  </a:lnTo>
                  <a:lnTo>
                    <a:pt x="50" y="117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5" y="106"/>
                  </a:lnTo>
                  <a:lnTo>
                    <a:pt x="59" y="97"/>
                  </a:lnTo>
                  <a:lnTo>
                    <a:pt x="60" y="88"/>
                  </a:lnTo>
                  <a:lnTo>
                    <a:pt x="61" y="78"/>
                  </a:lnTo>
                  <a:lnTo>
                    <a:pt x="61" y="57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97" y="30"/>
                  </a:lnTo>
                  <a:lnTo>
                    <a:pt x="135" y="23"/>
                  </a:lnTo>
                  <a:lnTo>
                    <a:pt x="209" y="10"/>
                  </a:lnTo>
                  <a:lnTo>
                    <a:pt x="209" y="10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3"/>
                  </a:lnTo>
                  <a:lnTo>
                    <a:pt x="211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317"/>
            <p:cNvSpPr/>
            <p:nvPr/>
          </p:nvSpPr>
          <p:spPr bwMode="auto">
            <a:xfrm>
              <a:off x="5332413" y="1255713"/>
              <a:ext cx="130175" cy="142875"/>
            </a:xfrm>
            <a:custGeom>
              <a:avLst/>
              <a:gdLst>
                <a:gd name="T0" fmla="*/ 80 w 82"/>
                <a:gd name="T1" fmla="*/ 71 h 90"/>
                <a:gd name="T2" fmla="*/ 66 w 82"/>
                <a:gd name="T3" fmla="*/ 70 h 90"/>
                <a:gd name="T4" fmla="*/ 26 w 82"/>
                <a:gd name="T5" fmla="*/ 79 h 90"/>
                <a:gd name="T6" fmla="*/ 31 w 82"/>
                <a:gd name="T7" fmla="*/ 64 h 90"/>
                <a:gd name="T8" fmla="*/ 34 w 82"/>
                <a:gd name="T9" fmla="*/ 33 h 90"/>
                <a:gd name="T10" fmla="*/ 34 w 82"/>
                <a:gd name="T11" fmla="*/ 20 h 90"/>
                <a:gd name="T12" fmla="*/ 32 w 82"/>
                <a:gd name="T13" fmla="*/ 9 h 90"/>
                <a:gd name="T14" fmla="*/ 25 w 82"/>
                <a:gd name="T15" fmla="*/ 0 h 90"/>
                <a:gd name="T16" fmla="*/ 21 w 82"/>
                <a:gd name="T17" fmla="*/ 0 h 90"/>
                <a:gd name="T18" fmla="*/ 14 w 82"/>
                <a:gd name="T19" fmla="*/ 2 h 90"/>
                <a:gd name="T20" fmla="*/ 5 w 82"/>
                <a:gd name="T21" fmla="*/ 10 h 90"/>
                <a:gd name="T22" fmla="*/ 0 w 82"/>
                <a:gd name="T23" fmla="*/ 15 h 90"/>
                <a:gd name="T24" fmla="*/ 0 w 82"/>
                <a:gd name="T25" fmla="*/ 19 h 90"/>
                <a:gd name="T26" fmla="*/ 5 w 82"/>
                <a:gd name="T27" fmla="*/ 22 h 90"/>
                <a:gd name="T28" fmla="*/ 9 w 82"/>
                <a:gd name="T29" fmla="*/ 21 h 90"/>
                <a:gd name="T30" fmla="*/ 16 w 82"/>
                <a:gd name="T31" fmla="*/ 13 h 90"/>
                <a:gd name="T32" fmla="*/ 22 w 82"/>
                <a:gd name="T33" fmla="*/ 10 h 90"/>
                <a:gd name="T34" fmla="*/ 23 w 82"/>
                <a:gd name="T35" fmla="*/ 13 h 90"/>
                <a:gd name="T36" fmla="*/ 25 w 82"/>
                <a:gd name="T37" fmla="*/ 24 h 90"/>
                <a:gd name="T38" fmla="*/ 25 w 82"/>
                <a:gd name="T39" fmla="*/ 36 h 90"/>
                <a:gd name="T40" fmla="*/ 21 w 82"/>
                <a:gd name="T41" fmla="*/ 60 h 90"/>
                <a:gd name="T42" fmla="*/ 14 w 82"/>
                <a:gd name="T43" fmla="*/ 82 h 90"/>
                <a:gd name="T44" fmla="*/ 12 w 82"/>
                <a:gd name="T45" fmla="*/ 86 h 90"/>
                <a:gd name="T46" fmla="*/ 16 w 82"/>
                <a:gd name="T47" fmla="*/ 90 h 90"/>
                <a:gd name="T48" fmla="*/ 18 w 82"/>
                <a:gd name="T49" fmla="*/ 90 h 90"/>
                <a:gd name="T50" fmla="*/ 48 w 82"/>
                <a:gd name="T51" fmla="*/ 82 h 90"/>
                <a:gd name="T52" fmla="*/ 63 w 82"/>
                <a:gd name="T53" fmla="*/ 80 h 90"/>
                <a:gd name="T54" fmla="*/ 76 w 82"/>
                <a:gd name="T55" fmla="*/ 81 h 90"/>
                <a:gd name="T56" fmla="*/ 78 w 82"/>
                <a:gd name="T57" fmla="*/ 81 h 90"/>
                <a:gd name="T58" fmla="*/ 82 w 82"/>
                <a:gd name="T59" fmla="*/ 77 h 90"/>
                <a:gd name="T60" fmla="*/ 82 w 82"/>
                <a:gd name="T61" fmla="*/ 73 h 90"/>
                <a:gd name="T62" fmla="*/ 80 w 82"/>
                <a:gd name="T63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90">
                  <a:moveTo>
                    <a:pt x="80" y="71"/>
                  </a:moveTo>
                  <a:lnTo>
                    <a:pt x="80" y="71"/>
                  </a:lnTo>
                  <a:lnTo>
                    <a:pt x="72" y="70"/>
                  </a:lnTo>
                  <a:lnTo>
                    <a:pt x="66" y="70"/>
                  </a:lnTo>
                  <a:lnTo>
                    <a:pt x="53" y="71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31" y="64"/>
                  </a:lnTo>
                  <a:lnTo>
                    <a:pt x="33" y="49"/>
                  </a:lnTo>
                  <a:lnTo>
                    <a:pt x="34" y="3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3" y="14"/>
                  </a:lnTo>
                  <a:lnTo>
                    <a:pt x="32" y="9"/>
                  </a:lnTo>
                  <a:lnTo>
                    <a:pt x="29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5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2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6" y="13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5" y="17"/>
                  </a:lnTo>
                  <a:lnTo>
                    <a:pt x="25" y="24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3" y="48"/>
                  </a:lnTo>
                  <a:lnTo>
                    <a:pt x="21" y="60"/>
                  </a:lnTo>
                  <a:lnTo>
                    <a:pt x="18" y="71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33" y="87"/>
                  </a:lnTo>
                  <a:lnTo>
                    <a:pt x="48" y="82"/>
                  </a:lnTo>
                  <a:lnTo>
                    <a:pt x="55" y="81"/>
                  </a:lnTo>
                  <a:lnTo>
                    <a:pt x="63" y="80"/>
                  </a:lnTo>
                  <a:lnTo>
                    <a:pt x="70" y="80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1" y="80"/>
                  </a:lnTo>
                  <a:lnTo>
                    <a:pt x="82" y="77"/>
                  </a:lnTo>
                  <a:lnTo>
                    <a:pt x="82" y="74"/>
                  </a:lnTo>
                  <a:lnTo>
                    <a:pt x="82" y="73"/>
                  </a:lnTo>
                  <a:lnTo>
                    <a:pt x="80" y="71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18"/>
            <p:cNvSpPr/>
            <p:nvPr/>
          </p:nvSpPr>
          <p:spPr bwMode="auto">
            <a:xfrm>
              <a:off x="5434013" y="1246188"/>
              <a:ext cx="112713" cy="128588"/>
            </a:xfrm>
            <a:custGeom>
              <a:avLst/>
              <a:gdLst>
                <a:gd name="T0" fmla="*/ 67 w 71"/>
                <a:gd name="T1" fmla="*/ 44 h 81"/>
                <a:gd name="T2" fmla="*/ 60 w 71"/>
                <a:gd name="T3" fmla="*/ 37 h 81"/>
                <a:gd name="T4" fmla="*/ 49 w 71"/>
                <a:gd name="T5" fmla="*/ 32 h 81"/>
                <a:gd name="T6" fmla="*/ 33 w 71"/>
                <a:gd name="T7" fmla="*/ 31 h 81"/>
                <a:gd name="T8" fmla="*/ 28 w 71"/>
                <a:gd name="T9" fmla="*/ 31 h 81"/>
                <a:gd name="T10" fmla="*/ 18 w 71"/>
                <a:gd name="T11" fmla="*/ 34 h 81"/>
                <a:gd name="T12" fmla="*/ 13 w 71"/>
                <a:gd name="T13" fmla="*/ 33 h 81"/>
                <a:gd name="T14" fmla="*/ 11 w 71"/>
                <a:gd name="T15" fmla="*/ 30 h 81"/>
                <a:gd name="T16" fmla="*/ 10 w 71"/>
                <a:gd name="T17" fmla="*/ 26 h 81"/>
                <a:gd name="T18" fmla="*/ 12 w 71"/>
                <a:gd name="T19" fmla="*/ 20 h 81"/>
                <a:gd name="T20" fmla="*/ 21 w 71"/>
                <a:gd name="T21" fmla="*/ 14 h 81"/>
                <a:gd name="T22" fmla="*/ 27 w 71"/>
                <a:gd name="T23" fmla="*/ 11 h 81"/>
                <a:gd name="T24" fmla="*/ 38 w 71"/>
                <a:gd name="T25" fmla="*/ 10 h 81"/>
                <a:gd name="T26" fmla="*/ 40 w 71"/>
                <a:gd name="T27" fmla="*/ 9 h 81"/>
                <a:gd name="T28" fmla="*/ 40 w 71"/>
                <a:gd name="T29" fmla="*/ 3 h 81"/>
                <a:gd name="T30" fmla="*/ 38 w 71"/>
                <a:gd name="T31" fmla="*/ 0 h 81"/>
                <a:gd name="T32" fmla="*/ 27 w 71"/>
                <a:gd name="T33" fmla="*/ 1 h 81"/>
                <a:gd name="T34" fmla="*/ 8 w 71"/>
                <a:gd name="T35" fmla="*/ 4 h 81"/>
                <a:gd name="T36" fmla="*/ 6 w 71"/>
                <a:gd name="T37" fmla="*/ 5 h 81"/>
                <a:gd name="T38" fmla="*/ 6 w 71"/>
                <a:gd name="T39" fmla="*/ 9 h 81"/>
                <a:gd name="T40" fmla="*/ 7 w 71"/>
                <a:gd name="T41" fmla="*/ 11 h 81"/>
                <a:gd name="T42" fmla="*/ 2 w 71"/>
                <a:gd name="T43" fmla="*/ 16 h 81"/>
                <a:gd name="T44" fmla="*/ 0 w 71"/>
                <a:gd name="T45" fmla="*/ 23 h 81"/>
                <a:gd name="T46" fmla="*/ 1 w 71"/>
                <a:gd name="T47" fmla="*/ 32 h 81"/>
                <a:gd name="T48" fmla="*/ 5 w 71"/>
                <a:gd name="T49" fmla="*/ 39 h 81"/>
                <a:gd name="T50" fmla="*/ 11 w 71"/>
                <a:gd name="T51" fmla="*/ 43 h 81"/>
                <a:gd name="T52" fmla="*/ 14 w 71"/>
                <a:gd name="T53" fmla="*/ 44 h 81"/>
                <a:gd name="T54" fmla="*/ 25 w 71"/>
                <a:gd name="T55" fmla="*/ 42 h 81"/>
                <a:gd name="T56" fmla="*/ 32 w 71"/>
                <a:gd name="T57" fmla="*/ 41 h 81"/>
                <a:gd name="T58" fmla="*/ 41 w 71"/>
                <a:gd name="T59" fmla="*/ 41 h 81"/>
                <a:gd name="T60" fmla="*/ 48 w 71"/>
                <a:gd name="T61" fmla="*/ 43 h 81"/>
                <a:gd name="T62" fmla="*/ 60 w 71"/>
                <a:gd name="T63" fmla="*/ 52 h 81"/>
                <a:gd name="T64" fmla="*/ 61 w 71"/>
                <a:gd name="T65" fmla="*/ 57 h 81"/>
                <a:gd name="T66" fmla="*/ 57 w 71"/>
                <a:gd name="T67" fmla="*/ 64 h 81"/>
                <a:gd name="T68" fmla="*/ 55 w 71"/>
                <a:gd name="T69" fmla="*/ 66 h 81"/>
                <a:gd name="T70" fmla="*/ 46 w 71"/>
                <a:gd name="T71" fmla="*/ 70 h 81"/>
                <a:gd name="T72" fmla="*/ 41 w 71"/>
                <a:gd name="T73" fmla="*/ 70 h 81"/>
                <a:gd name="T74" fmla="*/ 38 w 71"/>
                <a:gd name="T75" fmla="*/ 70 h 81"/>
                <a:gd name="T76" fmla="*/ 35 w 71"/>
                <a:gd name="T77" fmla="*/ 76 h 81"/>
                <a:gd name="T78" fmla="*/ 39 w 71"/>
                <a:gd name="T79" fmla="*/ 80 h 81"/>
                <a:gd name="T80" fmla="*/ 41 w 71"/>
                <a:gd name="T81" fmla="*/ 80 h 81"/>
                <a:gd name="T82" fmla="*/ 52 w 71"/>
                <a:gd name="T83" fmla="*/ 79 h 81"/>
                <a:gd name="T84" fmla="*/ 63 w 71"/>
                <a:gd name="T85" fmla="*/ 71 h 81"/>
                <a:gd name="T86" fmla="*/ 68 w 71"/>
                <a:gd name="T87" fmla="*/ 65 h 81"/>
                <a:gd name="T88" fmla="*/ 71 w 71"/>
                <a:gd name="T89" fmla="*/ 52 h 81"/>
                <a:gd name="T90" fmla="*/ 67 w 71"/>
                <a:gd name="T91" fmla="*/ 4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1" h="81">
                  <a:moveTo>
                    <a:pt x="67" y="44"/>
                  </a:moveTo>
                  <a:lnTo>
                    <a:pt x="67" y="44"/>
                  </a:lnTo>
                  <a:lnTo>
                    <a:pt x="63" y="41"/>
                  </a:lnTo>
                  <a:lnTo>
                    <a:pt x="60" y="37"/>
                  </a:lnTo>
                  <a:lnTo>
                    <a:pt x="55" y="34"/>
                  </a:lnTo>
                  <a:lnTo>
                    <a:pt x="49" y="32"/>
                  </a:lnTo>
                  <a:lnTo>
                    <a:pt x="38" y="31"/>
                  </a:lnTo>
                  <a:lnTo>
                    <a:pt x="33" y="31"/>
                  </a:lnTo>
                  <a:lnTo>
                    <a:pt x="28" y="31"/>
                  </a:lnTo>
                  <a:lnTo>
                    <a:pt x="28" y="31"/>
                  </a:lnTo>
                  <a:lnTo>
                    <a:pt x="23" y="33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3" y="33"/>
                  </a:lnTo>
                  <a:lnTo>
                    <a:pt x="11" y="32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0" y="26"/>
                  </a:lnTo>
                  <a:lnTo>
                    <a:pt x="11" y="22"/>
                  </a:lnTo>
                  <a:lnTo>
                    <a:pt x="12" y="20"/>
                  </a:lnTo>
                  <a:lnTo>
                    <a:pt x="14" y="17"/>
                  </a:lnTo>
                  <a:lnTo>
                    <a:pt x="21" y="14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9" y="10"/>
                  </a:lnTo>
                  <a:lnTo>
                    <a:pt x="40" y="9"/>
                  </a:lnTo>
                  <a:lnTo>
                    <a:pt x="41" y="5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5" y="42"/>
                  </a:lnTo>
                  <a:lnTo>
                    <a:pt x="25" y="42"/>
                  </a:lnTo>
                  <a:lnTo>
                    <a:pt x="32" y="41"/>
                  </a:lnTo>
                  <a:lnTo>
                    <a:pt x="36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5" y="47"/>
                  </a:lnTo>
                  <a:lnTo>
                    <a:pt x="60" y="52"/>
                  </a:lnTo>
                  <a:lnTo>
                    <a:pt x="61" y="54"/>
                  </a:lnTo>
                  <a:lnTo>
                    <a:pt x="61" y="57"/>
                  </a:lnTo>
                  <a:lnTo>
                    <a:pt x="60" y="60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55" y="66"/>
                  </a:lnTo>
                  <a:lnTo>
                    <a:pt x="50" y="69"/>
                  </a:lnTo>
                  <a:lnTo>
                    <a:pt x="46" y="70"/>
                  </a:lnTo>
                  <a:lnTo>
                    <a:pt x="41" y="70"/>
                  </a:lnTo>
                  <a:lnTo>
                    <a:pt x="41" y="70"/>
                  </a:lnTo>
                  <a:lnTo>
                    <a:pt x="40" y="70"/>
                  </a:lnTo>
                  <a:lnTo>
                    <a:pt x="38" y="70"/>
                  </a:lnTo>
                  <a:lnTo>
                    <a:pt x="35" y="72"/>
                  </a:lnTo>
                  <a:lnTo>
                    <a:pt x="35" y="76"/>
                  </a:lnTo>
                  <a:lnTo>
                    <a:pt x="36" y="79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41" y="80"/>
                  </a:lnTo>
                  <a:lnTo>
                    <a:pt x="45" y="81"/>
                  </a:lnTo>
                  <a:lnTo>
                    <a:pt x="52" y="79"/>
                  </a:lnTo>
                  <a:lnTo>
                    <a:pt x="59" y="75"/>
                  </a:lnTo>
                  <a:lnTo>
                    <a:pt x="63" y="71"/>
                  </a:lnTo>
                  <a:lnTo>
                    <a:pt x="63" y="71"/>
                  </a:lnTo>
                  <a:lnTo>
                    <a:pt x="68" y="65"/>
                  </a:lnTo>
                  <a:lnTo>
                    <a:pt x="71" y="58"/>
                  </a:lnTo>
                  <a:lnTo>
                    <a:pt x="71" y="52"/>
                  </a:lnTo>
                  <a:lnTo>
                    <a:pt x="67" y="44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319"/>
            <p:cNvSpPr/>
            <p:nvPr/>
          </p:nvSpPr>
          <p:spPr bwMode="auto">
            <a:xfrm>
              <a:off x="3216276" y="2447925"/>
              <a:ext cx="69850" cy="117475"/>
            </a:xfrm>
            <a:custGeom>
              <a:avLst/>
              <a:gdLst>
                <a:gd name="T0" fmla="*/ 43 w 44"/>
                <a:gd name="T1" fmla="*/ 65 h 74"/>
                <a:gd name="T2" fmla="*/ 43 w 44"/>
                <a:gd name="T3" fmla="*/ 65 h 74"/>
                <a:gd name="T4" fmla="*/ 34 w 44"/>
                <a:gd name="T5" fmla="*/ 50 h 74"/>
                <a:gd name="T6" fmla="*/ 26 w 44"/>
                <a:gd name="T7" fmla="*/ 35 h 74"/>
                <a:gd name="T8" fmla="*/ 10 w 44"/>
                <a:gd name="T9" fmla="*/ 3 h 74"/>
                <a:gd name="T10" fmla="*/ 10 w 44"/>
                <a:gd name="T11" fmla="*/ 3 h 74"/>
                <a:gd name="T12" fmla="*/ 7 w 44"/>
                <a:gd name="T13" fmla="*/ 1 h 74"/>
                <a:gd name="T14" fmla="*/ 6 w 44"/>
                <a:gd name="T15" fmla="*/ 0 h 74"/>
                <a:gd name="T16" fmla="*/ 3 w 44"/>
                <a:gd name="T17" fmla="*/ 1 h 74"/>
                <a:gd name="T18" fmla="*/ 0 w 44"/>
                <a:gd name="T19" fmla="*/ 4 h 74"/>
                <a:gd name="T20" fmla="*/ 0 w 44"/>
                <a:gd name="T21" fmla="*/ 5 h 74"/>
                <a:gd name="T22" fmla="*/ 0 w 44"/>
                <a:gd name="T23" fmla="*/ 8 h 74"/>
                <a:gd name="T24" fmla="*/ 0 w 44"/>
                <a:gd name="T25" fmla="*/ 8 h 74"/>
                <a:gd name="T26" fmla="*/ 17 w 44"/>
                <a:gd name="T27" fmla="*/ 39 h 74"/>
                <a:gd name="T28" fmla="*/ 26 w 44"/>
                <a:gd name="T29" fmla="*/ 57 h 74"/>
                <a:gd name="T30" fmla="*/ 36 w 44"/>
                <a:gd name="T31" fmla="*/ 71 h 74"/>
                <a:gd name="T32" fmla="*/ 36 w 44"/>
                <a:gd name="T33" fmla="*/ 71 h 74"/>
                <a:gd name="T34" fmla="*/ 37 w 44"/>
                <a:gd name="T35" fmla="*/ 72 h 74"/>
                <a:gd name="T36" fmla="*/ 39 w 44"/>
                <a:gd name="T37" fmla="*/ 74 h 74"/>
                <a:gd name="T38" fmla="*/ 42 w 44"/>
                <a:gd name="T39" fmla="*/ 72 h 74"/>
                <a:gd name="T40" fmla="*/ 44 w 44"/>
                <a:gd name="T41" fmla="*/ 69 h 74"/>
                <a:gd name="T42" fmla="*/ 44 w 44"/>
                <a:gd name="T43" fmla="*/ 68 h 74"/>
                <a:gd name="T44" fmla="*/ 43 w 44"/>
                <a:gd name="T45" fmla="*/ 65 h 74"/>
                <a:gd name="T46" fmla="*/ 43 w 44"/>
                <a:gd name="T47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74">
                  <a:moveTo>
                    <a:pt x="43" y="65"/>
                  </a:moveTo>
                  <a:lnTo>
                    <a:pt x="43" y="65"/>
                  </a:lnTo>
                  <a:lnTo>
                    <a:pt x="34" y="50"/>
                  </a:lnTo>
                  <a:lnTo>
                    <a:pt x="26" y="3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17" y="39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36" y="71"/>
                  </a:lnTo>
                  <a:lnTo>
                    <a:pt x="37" y="72"/>
                  </a:lnTo>
                  <a:lnTo>
                    <a:pt x="39" y="74"/>
                  </a:lnTo>
                  <a:lnTo>
                    <a:pt x="42" y="72"/>
                  </a:lnTo>
                  <a:lnTo>
                    <a:pt x="44" y="69"/>
                  </a:lnTo>
                  <a:lnTo>
                    <a:pt x="44" y="68"/>
                  </a:lnTo>
                  <a:lnTo>
                    <a:pt x="43" y="65"/>
                  </a:lnTo>
                  <a:lnTo>
                    <a:pt x="43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320"/>
            <p:cNvSpPr/>
            <p:nvPr/>
          </p:nvSpPr>
          <p:spPr bwMode="auto">
            <a:xfrm>
              <a:off x="3294063" y="2405063"/>
              <a:ext cx="82550" cy="109538"/>
            </a:xfrm>
            <a:custGeom>
              <a:avLst/>
              <a:gdLst>
                <a:gd name="T0" fmla="*/ 52 w 52"/>
                <a:gd name="T1" fmla="*/ 63 h 69"/>
                <a:gd name="T2" fmla="*/ 52 w 52"/>
                <a:gd name="T3" fmla="*/ 63 h 69"/>
                <a:gd name="T4" fmla="*/ 42 w 52"/>
                <a:gd name="T5" fmla="*/ 47 h 69"/>
                <a:gd name="T6" fmla="*/ 31 w 52"/>
                <a:gd name="T7" fmla="*/ 32 h 69"/>
                <a:gd name="T8" fmla="*/ 20 w 52"/>
                <a:gd name="T9" fmla="*/ 19 h 69"/>
                <a:gd name="T10" fmla="*/ 10 w 52"/>
                <a:gd name="T11" fmla="*/ 3 h 69"/>
                <a:gd name="T12" fmla="*/ 10 w 52"/>
                <a:gd name="T13" fmla="*/ 3 h 69"/>
                <a:gd name="T14" fmla="*/ 9 w 52"/>
                <a:gd name="T15" fmla="*/ 1 h 69"/>
                <a:gd name="T16" fmla="*/ 7 w 52"/>
                <a:gd name="T17" fmla="*/ 0 h 69"/>
                <a:gd name="T18" fmla="*/ 4 w 52"/>
                <a:gd name="T19" fmla="*/ 1 h 69"/>
                <a:gd name="T20" fmla="*/ 1 w 52"/>
                <a:gd name="T21" fmla="*/ 4 h 69"/>
                <a:gd name="T22" fmla="*/ 0 w 52"/>
                <a:gd name="T23" fmla="*/ 5 h 69"/>
                <a:gd name="T24" fmla="*/ 1 w 52"/>
                <a:gd name="T25" fmla="*/ 8 h 69"/>
                <a:gd name="T26" fmla="*/ 1 w 52"/>
                <a:gd name="T27" fmla="*/ 8 h 69"/>
                <a:gd name="T28" fmla="*/ 11 w 52"/>
                <a:gd name="T29" fmla="*/ 22 h 69"/>
                <a:gd name="T30" fmla="*/ 22 w 52"/>
                <a:gd name="T31" fmla="*/ 37 h 69"/>
                <a:gd name="T32" fmla="*/ 33 w 52"/>
                <a:gd name="T33" fmla="*/ 52 h 69"/>
                <a:gd name="T34" fmla="*/ 43 w 52"/>
                <a:gd name="T35" fmla="*/ 66 h 69"/>
                <a:gd name="T36" fmla="*/ 43 w 52"/>
                <a:gd name="T37" fmla="*/ 66 h 69"/>
                <a:gd name="T38" fmla="*/ 44 w 52"/>
                <a:gd name="T39" fmla="*/ 69 h 69"/>
                <a:gd name="T40" fmla="*/ 45 w 52"/>
                <a:gd name="T41" fmla="*/ 69 h 69"/>
                <a:gd name="T42" fmla="*/ 49 w 52"/>
                <a:gd name="T43" fmla="*/ 69 h 69"/>
                <a:gd name="T44" fmla="*/ 52 w 52"/>
                <a:gd name="T45" fmla="*/ 66 h 69"/>
                <a:gd name="T46" fmla="*/ 52 w 52"/>
                <a:gd name="T47" fmla="*/ 64 h 69"/>
                <a:gd name="T48" fmla="*/ 52 w 52"/>
                <a:gd name="T49" fmla="*/ 63 h 69"/>
                <a:gd name="T50" fmla="*/ 52 w 52"/>
                <a:gd name="T51" fmla="*/ 6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69">
                  <a:moveTo>
                    <a:pt x="52" y="63"/>
                  </a:moveTo>
                  <a:lnTo>
                    <a:pt x="52" y="63"/>
                  </a:lnTo>
                  <a:lnTo>
                    <a:pt x="42" y="47"/>
                  </a:lnTo>
                  <a:lnTo>
                    <a:pt x="31" y="32"/>
                  </a:lnTo>
                  <a:lnTo>
                    <a:pt x="20" y="19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11" y="22"/>
                  </a:lnTo>
                  <a:lnTo>
                    <a:pt x="22" y="37"/>
                  </a:lnTo>
                  <a:lnTo>
                    <a:pt x="33" y="52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4" y="69"/>
                  </a:lnTo>
                  <a:lnTo>
                    <a:pt x="45" y="69"/>
                  </a:lnTo>
                  <a:lnTo>
                    <a:pt x="49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3"/>
                  </a:lnTo>
                  <a:lnTo>
                    <a:pt x="52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321"/>
            <p:cNvSpPr/>
            <p:nvPr/>
          </p:nvSpPr>
          <p:spPr bwMode="auto">
            <a:xfrm>
              <a:off x="3368676" y="2333625"/>
              <a:ext cx="138113" cy="115888"/>
            </a:xfrm>
            <a:custGeom>
              <a:avLst/>
              <a:gdLst>
                <a:gd name="T0" fmla="*/ 87 w 87"/>
                <a:gd name="T1" fmla="*/ 66 h 73"/>
                <a:gd name="T2" fmla="*/ 87 w 87"/>
                <a:gd name="T3" fmla="*/ 66 h 73"/>
                <a:gd name="T4" fmla="*/ 76 w 87"/>
                <a:gd name="T5" fmla="*/ 51 h 73"/>
                <a:gd name="T6" fmla="*/ 63 w 87"/>
                <a:gd name="T7" fmla="*/ 37 h 73"/>
                <a:gd name="T8" fmla="*/ 58 w 87"/>
                <a:gd name="T9" fmla="*/ 29 h 73"/>
                <a:gd name="T10" fmla="*/ 54 w 87"/>
                <a:gd name="T11" fmla="*/ 21 h 73"/>
                <a:gd name="T12" fmla="*/ 50 w 87"/>
                <a:gd name="T13" fmla="*/ 12 h 73"/>
                <a:gd name="T14" fmla="*/ 47 w 87"/>
                <a:gd name="T15" fmla="*/ 4 h 73"/>
                <a:gd name="T16" fmla="*/ 47 w 87"/>
                <a:gd name="T17" fmla="*/ 4 h 73"/>
                <a:gd name="T18" fmla="*/ 46 w 87"/>
                <a:gd name="T19" fmla="*/ 1 h 73"/>
                <a:gd name="T20" fmla="*/ 45 w 87"/>
                <a:gd name="T21" fmla="*/ 0 h 73"/>
                <a:gd name="T22" fmla="*/ 41 w 87"/>
                <a:gd name="T23" fmla="*/ 0 h 73"/>
                <a:gd name="T24" fmla="*/ 38 w 87"/>
                <a:gd name="T25" fmla="*/ 1 h 73"/>
                <a:gd name="T26" fmla="*/ 38 w 87"/>
                <a:gd name="T27" fmla="*/ 2 h 73"/>
                <a:gd name="T28" fmla="*/ 38 w 87"/>
                <a:gd name="T29" fmla="*/ 5 h 73"/>
                <a:gd name="T30" fmla="*/ 38 w 87"/>
                <a:gd name="T31" fmla="*/ 5 h 73"/>
                <a:gd name="T32" fmla="*/ 38 w 87"/>
                <a:gd name="T33" fmla="*/ 9 h 73"/>
                <a:gd name="T34" fmla="*/ 38 w 87"/>
                <a:gd name="T35" fmla="*/ 9 h 73"/>
                <a:gd name="T36" fmla="*/ 40 w 87"/>
                <a:gd name="T37" fmla="*/ 16 h 73"/>
                <a:gd name="T38" fmla="*/ 40 w 87"/>
                <a:gd name="T39" fmla="*/ 24 h 73"/>
                <a:gd name="T40" fmla="*/ 40 w 87"/>
                <a:gd name="T41" fmla="*/ 29 h 73"/>
                <a:gd name="T42" fmla="*/ 39 w 87"/>
                <a:gd name="T43" fmla="*/ 33 h 73"/>
                <a:gd name="T44" fmla="*/ 36 w 87"/>
                <a:gd name="T45" fmla="*/ 35 h 73"/>
                <a:gd name="T46" fmla="*/ 33 w 87"/>
                <a:gd name="T47" fmla="*/ 38 h 73"/>
                <a:gd name="T48" fmla="*/ 33 w 87"/>
                <a:gd name="T49" fmla="*/ 38 h 73"/>
                <a:gd name="T50" fmla="*/ 29 w 87"/>
                <a:gd name="T51" fmla="*/ 39 h 73"/>
                <a:gd name="T52" fmla="*/ 25 w 87"/>
                <a:gd name="T53" fmla="*/ 39 h 73"/>
                <a:gd name="T54" fmla="*/ 22 w 87"/>
                <a:gd name="T55" fmla="*/ 37 h 73"/>
                <a:gd name="T56" fmla="*/ 18 w 87"/>
                <a:gd name="T57" fmla="*/ 33 h 73"/>
                <a:gd name="T58" fmla="*/ 13 w 87"/>
                <a:gd name="T59" fmla="*/ 23 h 73"/>
                <a:gd name="T60" fmla="*/ 9 w 87"/>
                <a:gd name="T61" fmla="*/ 17 h 73"/>
                <a:gd name="T62" fmla="*/ 9 w 87"/>
                <a:gd name="T63" fmla="*/ 17 h 73"/>
                <a:gd name="T64" fmla="*/ 8 w 87"/>
                <a:gd name="T65" fmla="*/ 15 h 73"/>
                <a:gd name="T66" fmla="*/ 7 w 87"/>
                <a:gd name="T67" fmla="*/ 13 h 73"/>
                <a:gd name="T68" fmla="*/ 3 w 87"/>
                <a:gd name="T69" fmla="*/ 15 h 73"/>
                <a:gd name="T70" fmla="*/ 1 w 87"/>
                <a:gd name="T71" fmla="*/ 17 h 73"/>
                <a:gd name="T72" fmla="*/ 0 w 87"/>
                <a:gd name="T73" fmla="*/ 18 h 73"/>
                <a:gd name="T74" fmla="*/ 1 w 87"/>
                <a:gd name="T75" fmla="*/ 21 h 73"/>
                <a:gd name="T76" fmla="*/ 1 w 87"/>
                <a:gd name="T77" fmla="*/ 21 h 73"/>
                <a:gd name="T78" fmla="*/ 6 w 87"/>
                <a:gd name="T79" fmla="*/ 32 h 73"/>
                <a:gd name="T80" fmla="*/ 9 w 87"/>
                <a:gd name="T81" fmla="*/ 37 h 73"/>
                <a:gd name="T82" fmla="*/ 13 w 87"/>
                <a:gd name="T83" fmla="*/ 42 h 73"/>
                <a:gd name="T84" fmla="*/ 18 w 87"/>
                <a:gd name="T85" fmla="*/ 45 h 73"/>
                <a:gd name="T86" fmla="*/ 24 w 87"/>
                <a:gd name="T87" fmla="*/ 48 h 73"/>
                <a:gd name="T88" fmla="*/ 29 w 87"/>
                <a:gd name="T89" fmla="*/ 49 h 73"/>
                <a:gd name="T90" fmla="*/ 35 w 87"/>
                <a:gd name="T91" fmla="*/ 48 h 73"/>
                <a:gd name="T92" fmla="*/ 35 w 87"/>
                <a:gd name="T93" fmla="*/ 48 h 73"/>
                <a:gd name="T94" fmla="*/ 40 w 87"/>
                <a:gd name="T95" fmla="*/ 45 h 73"/>
                <a:gd name="T96" fmla="*/ 45 w 87"/>
                <a:gd name="T97" fmla="*/ 42 h 73"/>
                <a:gd name="T98" fmla="*/ 47 w 87"/>
                <a:gd name="T99" fmla="*/ 37 h 73"/>
                <a:gd name="T100" fmla="*/ 49 w 87"/>
                <a:gd name="T101" fmla="*/ 32 h 73"/>
                <a:gd name="T102" fmla="*/ 49 w 87"/>
                <a:gd name="T103" fmla="*/ 32 h 73"/>
                <a:gd name="T104" fmla="*/ 56 w 87"/>
                <a:gd name="T105" fmla="*/ 42 h 73"/>
                <a:gd name="T106" fmla="*/ 63 w 87"/>
                <a:gd name="T107" fmla="*/ 51 h 73"/>
                <a:gd name="T108" fmla="*/ 78 w 87"/>
                <a:gd name="T109" fmla="*/ 71 h 73"/>
                <a:gd name="T110" fmla="*/ 78 w 87"/>
                <a:gd name="T111" fmla="*/ 71 h 73"/>
                <a:gd name="T112" fmla="*/ 79 w 87"/>
                <a:gd name="T113" fmla="*/ 72 h 73"/>
                <a:gd name="T114" fmla="*/ 81 w 87"/>
                <a:gd name="T115" fmla="*/ 73 h 73"/>
                <a:gd name="T116" fmla="*/ 84 w 87"/>
                <a:gd name="T117" fmla="*/ 72 h 73"/>
                <a:gd name="T118" fmla="*/ 87 w 87"/>
                <a:gd name="T119" fmla="*/ 70 h 73"/>
                <a:gd name="T120" fmla="*/ 87 w 87"/>
                <a:gd name="T121" fmla="*/ 69 h 73"/>
                <a:gd name="T122" fmla="*/ 87 w 87"/>
                <a:gd name="T123" fmla="*/ 66 h 73"/>
                <a:gd name="T124" fmla="*/ 87 w 87"/>
                <a:gd name="T125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7" h="73">
                  <a:moveTo>
                    <a:pt x="87" y="66"/>
                  </a:moveTo>
                  <a:lnTo>
                    <a:pt x="87" y="66"/>
                  </a:lnTo>
                  <a:lnTo>
                    <a:pt x="76" y="51"/>
                  </a:lnTo>
                  <a:lnTo>
                    <a:pt x="63" y="37"/>
                  </a:lnTo>
                  <a:lnTo>
                    <a:pt x="58" y="29"/>
                  </a:lnTo>
                  <a:lnTo>
                    <a:pt x="54" y="21"/>
                  </a:lnTo>
                  <a:lnTo>
                    <a:pt x="50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16"/>
                  </a:lnTo>
                  <a:lnTo>
                    <a:pt x="40" y="24"/>
                  </a:lnTo>
                  <a:lnTo>
                    <a:pt x="40" y="29"/>
                  </a:lnTo>
                  <a:lnTo>
                    <a:pt x="39" y="33"/>
                  </a:lnTo>
                  <a:lnTo>
                    <a:pt x="36" y="35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29" y="39"/>
                  </a:lnTo>
                  <a:lnTo>
                    <a:pt x="25" y="39"/>
                  </a:lnTo>
                  <a:lnTo>
                    <a:pt x="22" y="37"/>
                  </a:lnTo>
                  <a:lnTo>
                    <a:pt x="18" y="33"/>
                  </a:lnTo>
                  <a:lnTo>
                    <a:pt x="13" y="23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3" y="15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6" y="32"/>
                  </a:lnTo>
                  <a:lnTo>
                    <a:pt x="9" y="37"/>
                  </a:lnTo>
                  <a:lnTo>
                    <a:pt x="13" y="42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9" y="4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40" y="45"/>
                  </a:lnTo>
                  <a:lnTo>
                    <a:pt x="45" y="42"/>
                  </a:lnTo>
                  <a:lnTo>
                    <a:pt x="47" y="37"/>
                  </a:lnTo>
                  <a:lnTo>
                    <a:pt x="49" y="32"/>
                  </a:lnTo>
                  <a:lnTo>
                    <a:pt x="49" y="32"/>
                  </a:lnTo>
                  <a:lnTo>
                    <a:pt x="56" y="42"/>
                  </a:lnTo>
                  <a:lnTo>
                    <a:pt x="63" y="51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79" y="72"/>
                  </a:lnTo>
                  <a:lnTo>
                    <a:pt x="81" y="73"/>
                  </a:lnTo>
                  <a:lnTo>
                    <a:pt x="84" y="72"/>
                  </a:lnTo>
                  <a:lnTo>
                    <a:pt x="87" y="70"/>
                  </a:lnTo>
                  <a:lnTo>
                    <a:pt x="87" y="69"/>
                  </a:lnTo>
                  <a:lnTo>
                    <a:pt x="87" y="66"/>
                  </a:lnTo>
                  <a:lnTo>
                    <a:pt x="87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322"/>
            <p:cNvSpPr/>
            <p:nvPr/>
          </p:nvSpPr>
          <p:spPr bwMode="auto">
            <a:xfrm>
              <a:off x="3506788" y="2265363"/>
              <a:ext cx="276225" cy="146050"/>
            </a:xfrm>
            <a:custGeom>
              <a:avLst/>
              <a:gdLst>
                <a:gd name="T0" fmla="*/ 171 w 174"/>
                <a:gd name="T1" fmla="*/ 14 h 92"/>
                <a:gd name="T2" fmla="*/ 159 w 174"/>
                <a:gd name="T3" fmla="*/ 12 h 92"/>
                <a:gd name="T4" fmla="*/ 148 w 174"/>
                <a:gd name="T5" fmla="*/ 15 h 92"/>
                <a:gd name="T6" fmla="*/ 125 w 174"/>
                <a:gd name="T7" fmla="*/ 27 h 92"/>
                <a:gd name="T8" fmla="*/ 103 w 174"/>
                <a:gd name="T9" fmla="*/ 44 h 92"/>
                <a:gd name="T10" fmla="*/ 84 w 174"/>
                <a:gd name="T11" fmla="*/ 60 h 92"/>
                <a:gd name="T12" fmla="*/ 60 w 174"/>
                <a:gd name="T13" fmla="*/ 76 h 92"/>
                <a:gd name="T14" fmla="*/ 43 w 174"/>
                <a:gd name="T15" fmla="*/ 82 h 92"/>
                <a:gd name="T16" fmla="*/ 35 w 174"/>
                <a:gd name="T17" fmla="*/ 81 h 92"/>
                <a:gd name="T18" fmla="*/ 28 w 174"/>
                <a:gd name="T19" fmla="*/ 75 h 92"/>
                <a:gd name="T20" fmla="*/ 23 w 174"/>
                <a:gd name="T21" fmla="*/ 65 h 92"/>
                <a:gd name="T22" fmla="*/ 22 w 174"/>
                <a:gd name="T23" fmla="*/ 58 h 92"/>
                <a:gd name="T24" fmla="*/ 18 w 174"/>
                <a:gd name="T25" fmla="*/ 33 h 92"/>
                <a:gd name="T26" fmla="*/ 14 w 174"/>
                <a:gd name="T27" fmla="*/ 17 h 92"/>
                <a:gd name="T28" fmla="*/ 8 w 174"/>
                <a:gd name="T29" fmla="*/ 3 h 92"/>
                <a:gd name="T30" fmla="*/ 7 w 174"/>
                <a:gd name="T31" fmla="*/ 0 h 92"/>
                <a:gd name="T32" fmla="*/ 2 w 174"/>
                <a:gd name="T33" fmla="*/ 1 h 92"/>
                <a:gd name="T34" fmla="*/ 0 w 174"/>
                <a:gd name="T35" fmla="*/ 6 h 92"/>
                <a:gd name="T36" fmla="*/ 1 w 174"/>
                <a:gd name="T37" fmla="*/ 9 h 92"/>
                <a:gd name="T38" fmla="*/ 6 w 174"/>
                <a:gd name="T39" fmla="*/ 20 h 92"/>
                <a:gd name="T40" fmla="*/ 11 w 174"/>
                <a:gd name="T41" fmla="*/ 49 h 92"/>
                <a:gd name="T42" fmla="*/ 16 w 174"/>
                <a:gd name="T43" fmla="*/ 71 h 92"/>
                <a:gd name="T44" fmla="*/ 22 w 174"/>
                <a:gd name="T45" fmla="*/ 83 h 92"/>
                <a:gd name="T46" fmla="*/ 30 w 174"/>
                <a:gd name="T47" fmla="*/ 91 h 92"/>
                <a:gd name="T48" fmla="*/ 44 w 174"/>
                <a:gd name="T49" fmla="*/ 92 h 92"/>
                <a:gd name="T50" fmla="*/ 52 w 174"/>
                <a:gd name="T51" fmla="*/ 89 h 92"/>
                <a:gd name="T52" fmla="*/ 79 w 174"/>
                <a:gd name="T53" fmla="*/ 76 h 92"/>
                <a:gd name="T54" fmla="*/ 103 w 174"/>
                <a:gd name="T55" fmla="*/ 58 h 92"/>
                <a:gd name="T56" fmla="*/ 133 w 174"/>
                <a:gd name="T57" fmla="*/ 33 h 92"/>
                <a:gd name="T58" fmla="*/ 150 w 174"/>
                <a:gd name="T59" fmla="*/ 23 h 92"/>
                <a:gd name="T60" fmla="*/ 164 w 174"/>
                <a:gd name="T61" fmla="*/ 22 h 92"/>
                <a:gd name="T62" fmla="*/ 167 w 174"/>
                <a:gd name="T63" fmla="*/ 23 h 92"/>
                <a:gd name="T64" fmla="*/ 171 w 174"/>
                <a:gd name="T65" fmla="*/ 22 h 92"/>
                <a:gd name="T66" fmla="*/ 174 w 174"/>
                <a:gd name="T67" fmla="*/ 16 h 92"/>
                <a:gd name="T68" fmla="*/ 171 w 174"/>
                <a:gd name="T6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4" h="92">
                  <a:moveTo>
                    <a:pt x="171" y="14"/>
                  </a:moveTo>
                  <a:lnTo>
                    <a:pt x="171" y="14"/>
                  </a:lnTo>
                  <a:lnTo>
                    <a:pt x="165" y="12"/>
                  </a:lnTo>
                  <a:lnTo>
                    <a:pt x="159" y="12"/>
                  </a:lnTo>
                  <a:lnTo>
                    <a:pt x="154" y="14"/>
                  </a:lnTo>
                  <a:lnTo>
                    <a:pt x="148" y="15"/>
                  </a:lnTo>
                  <a:lnTo>
                    <a:pt x="136" y="20"/>
                  </a:lnTo>
                  <a:lnTo>
                    <a:pt x="125" y="27"/>
                  </a:lnTo>
                  <a:lnTo>
                    <a:pt x="112" y="36"/>
                  </a:lnTo>
                  <a:lnTo>
                    <a:pt x="103" y="4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68" y="71"/>
                  </a:lnTo>
                  <a:lnTo>
                    <a:pt x="60" y="76"/>
                  </a:lnTo>
                  <a:lnTo>
                    <a:pt x="51" y="80"/>
                  </a:lnTo>
                  <a:lnTo>
                    <a:pt x="43" y="82"/>
                  </a:lnTo>
                  <a:lnTo>
                    <a:pt x="39" y="82"/>
                  </a:lnTo>
                  <a:lnTo>
                    <a:pt x="35" y="81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5" y="71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2" y="58"/>
                  </a:lnTo>
                  <a:lnTo>
                    <a:pt x="19" y="49"/>
                  </a:lnTo>
                  <a:lnTo>
                    <a:pt x="18" y="33"/>
                  </a:lnTo>
                  <a:lnTo>
                    <a:pt x="17" y="25"/>
                  </a:lnTo>
                  <a:lnTo>
                    <a:pt x="14" y="17"/>
                  </a:lnTo>
                  <a:lnTo>
                    <a:pt x="12" y="9"/>
                  </a:lnTo>
                  <a:lnTo>
                    <a:pt x="8" y="3"/>
                  </a:lnTo>
                  <a:lnTo>
                    <a:pt x="8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4"/>
                  </a:lnTo>
                  <a:lnTo>
                    <a:pt x="6" y="20"/>
                  </a:lnTo>
                  <a:lnTo>
                    <a:pt x="8" y="34"/>
                  </a:lnTo>
                  <a:lnTo>
                    <a:pt x="11" y="49"/>
                  </a:lnTo>
                  <a:lnTo>
                    <a:pt x="14" y="65"/>
                  </a:lnTo>
                  <a:lnTo>
                    <a:pt x="16" y="71"/>
                  </a:lnTo>
                  <a:lnTo>
                    <a:pt x="18" y="78"/>
                  </a:lnTo>
                  <a:lnTo>
                    <a:pt x="22" y="83"/>
                  </a:lnTo>
                  <a:lnTo>
                    <a:pt x="25" y="87"/>
                  </a:lnTo>
                  <a:lnTo>
                    <a:pt x="30" y="91"/>
                  </a:lnTo>
                  <a:lnTo>
                    <a:pt x="36" y="92"/>
                  </a:lnTo>
                  <a:lnTo>
                    <a:pt x="44" y="92"/>
                  </a:lnTo>
                  <a:lnTo>
                    <a:pt x="52" y="89"/>
                  </a:lnTo>
                  <a:lnTo>
                    <a:pt x="52" y="89"/>
                  </a:lnTo>
                  <a:lnTo>
                    <a:pt x="66" y="83"/>
                  </a:lnTo>
                  <a:lnTo>
                    <a:pt x="79" y="76"/>
                  </a:lnTo>
                  <a:lnTo>
                    <a:pt x="103" y="58"/>
                  </a:lnTo>
                  <a:lnTo>
                    <a:pt x="103" y="58"/>
                  </a:lnTo>
                  <a:lnTo>
                    <a:pt x="116" y="47"/>
                  </a:lnTo>
                  <a:lnTo>
                    <a:pt x="133" y="33"/>
                  </a:lnTo>
                  <a:lnTo>
                    <a:pt x="142" y="28"/>
                  </a:lnTo>
                  <a:lnTo>
                    <a:pt x="150" y="23"/>
                  </a:lnTo>
                  <a:lnTo>
                    <a:pt x="159" y="22"/>
                  </a:lnTo>
                  <a:lnTo>
                    <a:pt x="164" y="22"/>
                  </a:lnTo>
                  <a:lnTo>
                    <a:pt x="167" y="23"/>
                  </a:lnTo>
                  <a:lnTo>
                    <a:pt x="167" y="23"/>
                  </a:lnTo>
                  <a:lnTo>
                    <a:pt x="170" y="23"/>
                  </a:lnTo>
                  <a:lnTo>
                    <a:pt x="171" y="22"/>
                  </a:lnTo>
                  <a:lnTo>
                    <a:pt x="174" y="20"/>
                  </a:lnTo>
                  <a:lnTo>
                    <a:pt x="174" y="16"/>
                  </a:lnTo>
                  <a:lnTo>
                    <a:pt x="172" y="15"/>
                  </a:lnTo>
                  <a:lnTo>
                    <a:pt x="171" y="14"/>
                  </a:lnTo>
                  <a:lnTo>
                    <a:pt x="171" y="1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323"/>
            <p:cNvSpPr>
              <a:spLocks noEditPoints="1"/>
            </p:cNvSpPr>
            <p:nvPr/>
          </p:nvSpPr>
          <p:spPr bwMode="auto">
            <a:xfrm>
              <a:off x="3587751" y="2206625"/>
              <a:ext cx="106363" cy="93663"/>
            </a:xfrm>
            <a:custGeom>
              <a:avLst/>
              <a:gdLst>
                <a:gd name="T0" fmla="*/ 61 w 67"/>
                <a:gd name="T1" fmla="*/ 32 h 59"/>
                <a:gd name="T2" fmla="*/ 44 w 67"/>
                <a:gd name="T3" fmla="*/ 22 h 59"/>
                <a:gd name="T4" fmla="*/ 45 w 67"/>
                <a:gd name="T5" fmla="*/ 15 h 59"/>
                <a:gd name="T6" fmla="*/ 49 w 67"/>
                <a:gd name="T7" fmla="*/ 9 h 59"/>
                <a:gd name="T8" fmla="*/ 49 w 67"/>
                <a:gd name="T9" fmla="*/ 5 h 59"/>
                <a:gd name="T10" fmla="*/ 43 w 67"/>
                <a:gd name="T11" fmla="*/ 3 h 59"/>
                <a:gd name="T12" fmla="*/ 39 w 67"/>
                <a:gd name="T13" fmla="*/ 5 h 59"/>
                <a:gd name="T14" fmla="*/ 37 w 67"/>
                <a:gd name="T15" fmla="*/ 13 h 59"/>
                <a:gd name="T16" fmla="*/ 34 w 67"/>
                <a:gd name="T17" fmla="*/ 20 h 59"/>
                <a:gd name="T18" fmla="*/ 16 w 67"/>
                <a:gd name="T19" fmla="*/ 20 h 59"/>
                <a:gd name="T20" fmla="*/ 20 w 67"/>
                <a:gd name="T21" fmla="*/ 16 h 59"/>
                <a:gd name="T22" fmla="*/ 33 w 67"/>
                <a:gd name="T23" fmla="*/ 9 h 59"/>
                <a:gd name="T24" fmla="*/ 34 w 67"/>
                <a:gd name="T25" fmla="*/ 8 h 59"/>
                <a:gd name="T26" fmla="*/ 36 w 67"/>
                <a:gd name="T27" fmla="*/ 3 h 59"/>
                <a:gd name="T28" fmla="*/ 31 w 67"/>
                <a:gd name="T29" fmla="*/ 0 h 59"/>
                <a:gd name="T30" fmla="*/ 29 w 67"/>
                <a:gd name="T31" fmla="*/ 0 h 59"/>
                <a:gd name="T32" fmla="*/ 12 w 67"/>
                <a:gd name="T33" fmla="*/ 10 h 59"/>
                <a:gd name="T34" fmla="*/ 1 w 67"/>
                <a:gd name="T35" fmla="*/ 26 h 59"/>
                <a:gd name="T36" fmla="*/ 0 w 67"/>
                <a:gd name="T37" fmla="*/ 28 h 59"/>
                <a:gd name="T38" fmla="*/ 5 w 67"/>
                <a:gd name="T39" fmla="*/ 32 h 59"/>
                <a:gd name="T40" fmla="*/ 7 w 67"/>
                <a:gd name="T41" fmla="*/ 32 h 59"/>
                <a:gd name="T42" fmla="*/ 21 w 67"/>
                <a:gd name="T43" fmla="*/ 28 h 59"/>
                <a:gd name="T44" fmla="*/ 33 w 67"/>
                <a:gd name="T45" fmla="*/ 30 h 59"/>
                <a:gd name="T46" fmla="*/ 33 w 67"/>
                <a:gd name="T47" fmla="*/ 36 h 59"/>
                <a:gd name="T48" fmla="*/ 36 w 67"/>
                <a:gd name="T49" fmla="*/ 51 h 59"/>
                <a:gd name="T50" fmla="*/ 39 w 67"/>
                <a:gd name="T51" fmla="*/ 57 h 59"/>
                <a:gd name="T52" fmla="*/ 44 w 67"/>
                <a:gd name="T53" fmla="*/ 59 h 59"/>
                <a:gd name="T54" fmla="*/ 50 w 67"/>
                <a:gd name="T55" fmla="*/ 59 h 59"/>
                <a:gd name="T56" fmla="*/ 61 w 67"/>
                <a:gd name="T57" fmla="*/ 54 h 59"/>
                <a:gd name="T58" fmla="*/ 66 w 67"/>
                <a:gd name="T59" fmla="*/ 49 h 59"/>
                <a:gd name="T60" fmla="*/ 67 w 67"/>
                <a:gd name="T61" fmla="*/ 44 h 59"/>
                <a:gd name="T62" fmla="*/ 64 w 67"/>
                <a:gd name="T63" fmla="*/ 36 h 59"/>
                <a:gd name="T64" fmla="*/ 61 w 67"/>
                <a:gd name="T65" fmla="*/ 32 h 59"/>
                <a:gd name="T66" fmla="*/ 47 w 67"/>
                <a:gd name="T67" fmla="*/ 49 h 59"/>
                <a:gd name="T68" fmla="*/ 43 w 67"/>
                <a:gd name="T69" fmla="*/ 32 h 59"/>
                <a:gd name="T70" fmla="*/ 49 w 67"/>
                <a:gd name="T71" fmla="*/ 36 h 59"/>
                <a:gd name="T72" fmla="*/ 54 w 67"/>
                <a:gd name="T73" fmla="*/ 40 h 59"/>
                <a:gd name="T74" fmla="*/ 58 w 67"/>
                <a:gd name="T75" fmla="*/ 44 h 59"/>
                <a:gd name="T76" fmla="*/ 56 w 67"/>
                <a:gd name="T77" fmla="*/ 47 h 59"/>
                <a:gd name="T78" fmla="*/ 47 w 67"/>
                <a:gd name="T79" fmla="*/ 4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59">
                  <a:moveTo>
                    <a:pt x="61" y="32"/>
                  </a:moveTo>
                  <a:lnTo>
                    <a:pt x="61" y="32"/>
                  </a:lnTo>
                  <a:lnTo>
                    <a:pt x="53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5" y="15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7" y="3"/>
                  </a:lnTo>
                  <a:lnTo>
                    <a:pt x="43" y="3"/>
                  </a:lnTo>
                  <a:lnTo>
                    <a:pt x="41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7" y="13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6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20" y="16"/>
                  </a:lnTo>
                  <a:lnTo>
                    <a:pt x="23" y="14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34" y="8"/>
                  </a:lnTo>
                  <a:lnTo>
                    <a:pt x="36" y="6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14" y="30"/>
                  </a:lnTo>
                  <a:lnTo>
                    <a:pt x="21" y="28"/>
                  </a:lnTo>
                  <a:lnTo>
                    <a:pt x="27" y="28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3" y="36"/>
                  </a:lnTo>
                  <a:lnTo>
                    <a:pt x="34" y="43"/>
                  </a:lnTo>
                  <a:lnTo>
                    <a:pt x="36" y="51"/>
                  </a:lnTo>
                  <a:lnTo>
                    <a:pt x="39" y="57"/>
                  </a:lnTo>
                  <a:lnTo>
                    <a:pt x="39" y="57"/>
                  </a:lnTo>
                  <a:lnTo>
                    <a:pt x="41" y="59"/>
                  </a:lnTo>
                  <a:lnTo>
                    <a:pt x="44" y="59"/>
                  </a:lnTo>
                  <a:lnTo>
                    <a:pt x="44" y="59"/>
                  </a:lnTo>
                  <a:lnTo>
                    <a:pt x="50" y="59"/>
                  </a:lnTo>
                  <a:lnTo>
                    <a:pt x="56" y="57"/>
                  </a:lnTo>
                  <a:lnTo>
                    <a:pt x="61" y="54"/>
                  </a:lnTo>
                  <a:lnTo>
                    <a:pt x="64" y="52"/>
                  </a:lnTo>
                  <a:lnTo>
                    <a:pt x="66" y="49"/>
                  </a:lnTo>
                  <a:lnTo>
                    <a:pt x="66" y="49"/>
                  </a:lnTo>
                  <a:lnTo>
                    <a:pt x="67" y="44"/>
                  </a:lnTo>
                  <a:lnTo>
                    <a:pt x="66" y="41"/>
                  </a:lnTo>
                  <a:lnTo>
                    <a:pt x="64" y="36"/>
                  </a:lnTo>
                  <a:lnTo>
                    <a:pt x="61" y="32"/>
                  </a:lnTo>
                  <a:lnTo>
                    <a:pt x="61" y="32"/>
                  </a:lnTo>
                  <a:close/>
                  <a:moveTo>
                    <a:pt x="47" y="49"/>
                  </a:moveTo>
                  <a:lnTo>
                    <a:pt x="47" y="49"/>
                  </a:lnTo>
                  <a:lnTo>
                    <a:pt x="44" y="41"/>
                  </a:lnTo>
                  <a:lnTo>
                    <a:pt x="43" y="32"/>
                  </a:lnTo>
                  <a:lnTo>
                    <a:pt x="43" y="32"/>
                  </a:lnTo>
                  <a:lnTo>
                    <a:pt x="49" y="36"/>
                  </a:lnTo>
                  <a:lnTo>
                    <a:pt x="49" y="36"/>
                  </a:lnTo>
                  <a:lnTo>
                    <a:pt x="54" y="40"/>
                  </a:lnTo>
                  <a:lnTo>
                    <a:pt x="56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6" y="47"/>
                  </a:lnTo>
                  <a:lnTo>
                    <a:pt x="54" y="48"/>
                  </a:lnTo>
                  <a:lnTo>
                    <a:pt x="47" y="49"/>
                  </a:lnTo>
                  <a:lnTo>
                    <a:pt x="47" y="4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Freeform 324"/>
            <p:cNvSpPr/>
            <p:nvPr/>
          </p:nvSpPr>
          <p:spPr bwMode="auto">
            <a:xfrm>
              <a:off x="3648076" y="2425700"/>
              <a:ext cx="53975" cy="95250"/>
            </a:xfrm>
            <a:custGeom>
              <a:avLst/>
              <a:gdLst>
                <a:gd name="T0" fmla="*/ 33 w 34"/>
                <a:gd name="T1" fmla="*/ 52 h 60"/>
                <a:gd name="T2" fmla="*/ 33 w 34"/>
                <a:gd name="T3" fmla="*/ 52 h 60"/>
                <a:gd name="T4" fmla="*/ 9 w 34"/>
                <a:gd name="T5" fmla="*/ 2 h 60"/>
                <a:gd name="T6" fmla="*/ 9 w 34"/>
                <a:gd name="T7" fmla="*/ 2 h 60"/>
                <a:gd name="T8" fmla="*/ 7 w 34"/>
                <a:gd name="T9" fmla="*/ 1 h 60"/>
                <a:gd name="T10" fmla="*/ 6 w 34"/>
                <a:gd name="T11" fmla="*/ 0 h 60"/>
                <a:gd name="T12" fmla="*/ 3 w 34"/>
                <a:gd name="T13" fmla="*/ 0 h 60"/>
                <a:gd name="T14" fmla="*/ 0 w 34"/>
                <a:gd name="T15" fmla="*/ 3 h 60"/>
                <a:gd name="T16" fmla="*/ 0 w 34"/>
                <a:gd name="T17" fmla="*/ 4 h 60"/>
                <a:gd name="T18" fmla="*/ 0 w 34"/>
                <a:gd name="T19" fmla="*/ 7 h 60"/>
                <a:gd name="T20" fmla="*/ 0 w 34"/>
                <a:gd name="T21" fmla="*/ 7 h 60"/>
                <a:gd name="T22" fmla="*/ 25 w 34"/>
                <a:gd name="T23" fmla="*/ 57 h 60"/>
                <a:gd name="T24" fmla="*/ 25 w 34"/>
                <a:gd name="T25" fmla="*/ 57 h 60"/>
                <a:gd name="T26" fmla="*/ 26 w 34"/>
                <a:gd name="T27" fmla="*/ 58 h 60"/>
                <a:gd name="T28" fmla="*/ 28 w 34"/>
                <a:gd name="T29" fmla="*/ 60 h 60"/>
                <a:gd name="T30" fmla="*/ 32 w 34"/>
                <a:gd name="T31" fmla="*/ 58 h 60"/>
                <a:gd name="T32" fmla="*/ 34 w 34"/>
                <a:gd name="T33" fmla="*/ 56 h 60"/>
                <a:gd name="T34" fmla="*/ 34 w 34"/>
                <a:gd name="T35" fmla="*/ 55 h 60"/>
                <a:gd name="T36" fmla="*/ 33 w 34"/>
                <a:gd name="T37" fmla="*/ 52 h 60"/>
                <a:gd name="T38" fmla="*/ 33 w 34"/>
                <a:gd name="T39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60">
                  <a:moveTo>
                    <a:pt x="33" y="52"/>
                  </a:moveTo>
                  <a:lnTo>
                    <a:pt x="33" y="5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6" y="58"/>
                  </a:lnTo>
                  <a:lnTo>
                    <a:pt x="28" y="60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3" y="52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Freeform 325"/>
            <p:cNvSpPr/>
            <p:nvPr/>
          </p:nvSpPr>
          <p:spPr bwMode="auto">
            <a:xfrm>
              <a:off x="3387726" y="2611438"/>
              <a:ext cx="114300" cy="131763"/>
            </a:xfrm>
            <a:custGeom>
              <a:avLst/>
              <a:gdLst>
                <a:gd name="T0" fmla="*/ 46 w 72"/>
                <a:gd name="T1" fmla="*/ 25 h 83"/>
                <a:gd name="T2" fmla="*/ 45 w 72"/>
                <a:gd name="T3" fmla="*/ 12 h 83"/>
                <a:gd name="T4" fmla="*/ 37 w 72"/>
                <a:gd name="T5" fmla="*/ 3 h 83"/>
                <a:gd name="T6" fmla="*/ 32 w 72"/>
                <a:gd name="T7" fmla="*/ 0 h 83"/>
                <a:gd name="T8" fmla="*/ 21 w 72"/>
                <a:gd name="T9" fmla="*/ 1 h 83"/>
                <a:gd name="T10" fmla="*/ 12 w 72"/>
                <a:gd name="T11" fmla="*/ 6 h 83"/>
                <a:gd name="T12" fmla="*/ 1 w 72"/>
                <a:gd name="T13" fmla="*/ 18 h 83"/>
                <a:gd name="T14" fmla="*/ 0 w 72"/>
                <a:gd name="T15" fmla="*/ 21 h 83"/>
                <a:gd name="T16" fmla="*/ 2 w 72"/>
                <a:gd name="T17" fmla="*/ 25 h 83"/>
                <a:gd name="T18" fmla="*/ 7 w 72"/>
                <a:gd name="T19" fmla="*/ 26 h 83"/>
                <a:gd name="T20" fmla="*/ 8 w 72"/>
                <a:gd name="T21" fmla="*/ 23 h 83"/>
                <a:gd name="T22" fmla="*/ 18 w 72"/>
                <a:gd name="T23" fmla="*/ 14 h 83"/>
                <a:gd name="T24" fmla="*/ 27 w 72"/>
                <a:gd name="T25" fmla="*/ 10 h 83"/>
                <a:gd name="T26" fmla="*/ 31 w 72"/>
                <a:gd name="T27" fmla="*/ 11 h 83"/>
                <a:gd name="T28" fmla="*/ 37 w 72"/>
                <a:gd name="T29" fmla="*/ 15 h 83"/>
                <a:gd name="T30" fmla="*/ 37 w 72"/>
                <a:gd name="T31" fmla="*/ 22 h 83"/>
                <a:gd name="T32" fmla="*/ 32 w 72"/>
                <a:gd name="T33" fmla="*/ 34 h 83"/>
                <a:gd name="T34" fmla="*/ 31 w 72"/>
                <a:gd name="T35" fmla="*/ 37 h 83"/>
                <a:gd name="T36" fmla="*/ 33 w 72"/>
                <a:gd name="T37" fmla="*/ 42 h 83"/>
                <a:gd name="T38" fmla="*/ 38 w 72"/>
                <a:gd name="T39" fmla="*/ 42 h 83"/>
                <a:gd name="T40" fmla="*/ 39 w 72"/>
                <a:gd name="T41" fmla="*/ 41 h 83"/>
                <a:gd name="T42" fmla="*/ 46 w 72"/>
                <a:gd name="T43" fmla="*/ 34 h 83"/>
                <a:gd name="T44" fmla="*/ 54 w 72"/>
                <a:gd name="T45" fmla="*/ 34 h 83"/>
                <a:gd name="T46" fmla="*/ 59 w 72"/>
                <a:gd name="T47" fmla="*/ 41 h 83"/>
                <a:gd name="T48" fmla="*/ 62 w 72"/>
                <a:gd name="T49" fmla="*/ 48 h 83"/>
                <a:gd name="T50" fmla="*/ 64 w 72"/>
                <a:gd name="T51" fmla="*/ 55 h 83"/>
                <a:gd name="T52" fmla="*/ 59 w 72"/>
                <a:gd name="T53" fmla="*/ 66 h 83"/>
                <a:gd name="T54" fmla="*/ 48 w 72"/>
                <a:gd name="T55" fmla="*/ 72 h 83"/>
                <a:gd name="T56" fmla="*/ 35 w 72"/>
                <a:gd name="T57" fmla="*/ 74 h 83"/>
                <a:gd name="T58" fmla="*/ 29 w 72"/>
                <a:gd name="T59" fmla="*/ 74 h 83"/>
                <a:gd name="T60" fmla="*/ 26 w 72"/>
                <a:gd name="T61" fmla="*/ 75 h 83"/>
                <a:gd name="T62" fmla="*/ 24 w 72"/>
                <a:gd name="T63" fmla="*/ 82 h 83"/>
                <a:gd name="T64" fmla="*/ 28 w 72"/>
                <a:gd name="T65" fmla="*/ 83 h 83"/>
                <a:gd name="T66" fmla="*/ 37 w 72"/>
                <a:gd name="T67" fmla="*/ 83 h 83"/>
                <a:gd name="T68" fmla="*/ 54 w 72"/>
                <a:gd name="T69" fmla="*/ 80 h 83"/>
                <a:gd name="T70" fmla="*/ 67 w 72"/>
                <a:gd name="T71" fmla="*/ 70 h 83"/>
                <a:gd name="T72" fmla="*/ 72 w 72"/>
                <a:gd name="T73" fmla="*/ 55 h 83"/>
                <a:gd name="T74" fmla="*/ 72 w 72"/>
                <a:gd name="T75" fmla="*/ 45 h 83"/>
                <a:gd name="T76" fmla="*/ 67 w 72"/>
                <a:gd name="T77" fmla="*/ 36 h 83"/>
                <a:gd name="T78" fmla="*/ 62 w 72"/>
                <a:gd name="T79" fmla="*/ 28 h 83"/>
                <a:gd name="T80" fmla="*/ 55 w 72"/>
                <a:gd name="T81" fmla="*/ 25 h 83"/>
                <a:gd name="T82" fmla="*/ 46 w 72"/>
                <a:gd name="T83" fmla="*/ 2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83">
                  <a:moveTo>
                    <a:pt x="46" y="25"/>
                  </a:moveTo>
                  <a:lnTo>
                    <a:pt x="46" y="25"/>
                  </a:lnTo>
                  <a:lnTo>
                    <a:pt x="46" y="18"/>
                  </a:lnTo>
                  <a:lnTo>
                    <a:pt x="45" y="12"/>
                  </a:lnTo>
                  <a:lnTo>
                    <a:pt x="43" y="7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3"/>
                  </a:lnTo>
                  <a:lnTo>
                    <a:pt x="12" y="6"/>
                  </a:lnTo>
                  <a:lnTo>
                    <a:pt x="7" y="1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6"/>
                  </a:lnTo>
                  <a:lnTo>
                    <a:pt x="7" y="26"/>
                  </a:lnTo>
                  <a:lnTo>
                    <a:pt x="8" y="23"/>
                  </a:lnTo>
                  <a:lnTo>
                    <a:pt x="8" y="23"/>
                  </a:lnTo>
                  <a:lnTo>
                    <a:pt x="13" y="18"/>
                  </a:lnTo>
                  <a:lnTo>
                    <a:pt x="18" y="14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4" y="12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33" y="42"/>
                  </a:lnTo>
                  <a:lnTo>
                    <a:pt x="37" y="43"/>
                  </a:lnTo>
                  <a:lnTo>
                    <a:pt x="38" y="42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43" y="37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7"/>
                  </a:lnTo>
                  <a:lnTo>
                    <a:pt x="59" y="41"/>
                  </a:lnTo>
                  <a:lnTo>
                    <a:pt x="61" y="44"/>
                  </a:lnTo>
                  <a:lnTo>
                    <a:pt x="62" y="48"/>
                  </a:lnTo>
                  <a:lnTo>
                    <a:pt x="62" y="48"/>
                  </a:lnTo>
                  <a:lnTo>
                    <a:pt x="64" y="55"/>
                  </a:lnTo>
                  <a:lnTo>
                    <a:pt x="61" y="61"/>
                  </a:lnTo>
                  <a:lnTo>
                    <a:pt x="59" y="66"/>
                  </a:lnTo>
                  <a:lnTo>
                    <a:pt x="54" y="70"/>
                  </a:lnTo>
                  <a:lnTo>
                    <a:pt x="48" y="72"/>
                  </a:lnTo>
                  <a:lnTo>
                    <a:pt x="42" y="74"/>
                  </a:lnTo>
                  <a:lnTo>
                    <a:pt x="35" y="74"/>
                  </a:lnTo>
                  <a:lnTo>
                    <a:pt x="29" y="74"/>
                  </a:lnTo>
                  <a:lnTo>
                    <a:pt x="29" y="74"/>
                  </a:lnTo>
                  <a:lnTo>
                    <a:pt x="27" y="75"/>
                  </a:lnTo>
                  <a:lnTo>
                    <a:pt x="26" y="75"/>
                  </a:lnTo>
                  <a:lnTo>
                    <a:pt x="23" y="79"/>
                  </a:lnTo>
                  <a:lnTo>
                    <a:pt x="24" y="82"/>
                  </a:lnTo>
                  <a:lnTo>
                    <a:pt x="26" y="83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37" y="83"/>
                  </a:lnTo>
                  <a:lnTo>
                    <a:pt x="46" y="82"/>
                  </a:lnTo>
                  <a:lnTo>
                    <a:pt x="54" y="80"/>
                  </a:lnTo>
                  <a:lnTo>
                    <a:pt x="61" y="76"/>
                  </a:lnTo>
                  <a:lnTo>
                    <a:pt x="67" y="70"/>
                  </a:lnTo>
                  <a:lnTo>
                    <a:pt x="71" y="64"/>
                  </a:lnTo>
                  <a:lnTo>
                    <a:pt x="72" y="55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0" y="41"/>
                  </a:lnTo>
                  <a:lnTo>
                    <a:pt x="67" y="36"/>
                  </a:lnTo>
                  <a:lnTo>
                    <a:pt x="65" y="32"/>
                  </a:lnTo>
                  <a:lnTo>
                    <a:pt x="62" y="28"/>
                  </a:lnTo>
                  <a:lnTo>
                    <a:pt x="59" y="26"/>
                  </a:lnTo>
                  <a:lnTo>
                    <a:pt x="55" y="25"/>
                  </a:lnTo>
                  <a:lnTo>
                    <a:pt x="50" y="25"/>
                  </a:lnTo>
                  <a:lnTo>
                    <a:pt x="46" y="25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Freeform 326"/>
            <p:cNvSpPr/>
            <p:nvPr/>
          </p:nvSpPr>
          <p:spPr bwMode="auto">
            <a:xfrm>
              <a:off x="3490913" y="2559050"/>
              <a:ext cx="115888" cy="104775"/>
            </a:xfrm>
            <a:custGeom>
              <a:avLst/>
              <a:gdLst>
                <a:gd name="T0" fmla="*/ 73 w 73"/>
                <a:gd name="T1" fmla="*/ 60 h 66"/>
                <a:gd name="T2" fmla="*/ 73 w 73"/>
                <a:gd name="T3" fmla="*/ 60 h 66"/>
                <a:gd name="T4" fmla="*/ 64 w 73"/>
                <a:gd name="T5" fmla="*/ 45 h 66"/>
                <a:gd name="T6" fmla="*/ 54 w 73"/>
                <a:gd name="T7" fmla="*/ 31 h 66"/>
                <a:gd name="T8" fmla="*/ 44 w 73"/>
                <a:gd name="T9" fmla="*/ 17 h 66"/>
                <a:gd name="T10" fmla="*/ 34 w 73"/>
                <a:gd name="T11" fmla="*/ 2 h 66"/>
                <a:gd name="T12" fmla="*/ 34 w 73"/>
                <a:gd name="T13" fmla="*/ 2 h 66"/>
                <a:gd name="T14" fmla="*/ 33 w 73"/>
                <a:gd name="T15" fmla="*/ 0 h 66"/>
                <a:gd name="T16" fmla="*/ 32 w 73"/>
                <a:gd name="T17" fmla="*/ 0 h 66"/>
                <a:gd name="T18" fmla="*/ 28 w 73"/>
                <a:gd name="T19" fmla="*/ 0 h 66"/>
                <a:gd name="T20" fmla="*/ 26 w 73"/>
                <a:gd name="T21" fmla="*/ 2 h 66"/>
                <a:gd name="T22" fmla="*/ 24 w 73"/>
                <a:gd name="T23" fmla="*/ 5 h 66"/>
                <a:gd name="T24" fmla="*/ 26 w 73"/>
                <a:gd name="T25" fmla="*/ 6 h 66"/>
                <a:gd name="T26" fmla="*/ 26 w 73"/>
                <a:gd name="T27" fmla="*/ 6 h 66"/>
                <a:gd name="T28" fmla="*/ 35 w 73"/>
                <a:gd name="T29" fmla="*/ 21 h 66"/>
                <a:gd name="T30" fmla="*/ 45 w 73"/>
                <a:gd name="T31" fmla="*/ 36 h 66"/>
                <a:gd name="T32" fmla="*/ 45 w 73"/>
                <a:gd name="T33" fmla="*/ 36 h 66"/>
                <a:gd name="T34" fmla="*/ 39 w 73"/>
                <a:gd name="T35" fmla="*/ 39 h 66"/>
                <a:gd name="T36" fmla="*/ 33 w 73"/>
                <a:gd name="T37" fmla="*/ 40 h 66"/>
                <a:gd name="T38" fmla="*/ 28 w 73"/>
                <a:gd name="T39" fmla="*/ 39 h 66"/>
                <a:gd name="T40" fmla="*/ 23 w 73"/>
                <a:gd name="T41" fmla="*/ 37 h 66"/>
                <a:gd name="T42" fmla="*/ 18 w 73"/>
                <a:gd name="T43" fmla="*/ 32 h 66"/>
                <a:gd name="T44" fmla="*/ 15 w 73"/>
                <a:gd name="T45" fmla="*/ 26 h 66"/>
                <a:gd name="T46" fmla="*/ 10 w 73"/>
                <a:gd name="T47" fmla="*/ 15 h 66"/>
                <a:gd name="T48" fmla="*/ 10 w 73"/>
                <a:gd name="T49" fmla="*/ 15 h 66"/>
                <a:gd name="T50" fmla="*/ 8 w 73"/>
                <a:gd name="T51" fmla="*/ 12 h 66"/>
                <a:gd name="T52" fmla="*/ 7 w 73"/>
                <a:gd name="T53" fmla="*/ 12 h 66"/>
                <a:gd name="T54" fmla="*/ 4 w 73"/>
                <a:gd name="T55" fmla="*/ 12 h 66"/>
                <a:gd name="T56" fmla="*/ 1 w 73"/>
                <a:gd name="T57" fmla="*/ 15 h 66"/>
                <a:gd name="T58" fmla="*/ 0 w 73"/>
                <a:gd name="T59" fmla="*/ 17 h 66"/>
                <a:gd name="T60" fmla="*/ 1 w 73"/>
                <a:gd name="T61" fmla="*/ 18 h 66"/>
                <a:gd name="T62" fmla="*/ 1 w 73"/>
                <a:gd name="T63" fmla="*/ 18 h 66"/>
                <a:gd name="T64" fmla="*/ 4 w 73"/>
                <a:gd name="T65" fmla="*/ 27 h 66"/>
                <a:gd name="T66" fmla="*/ 8 w 73"/>
                <a:gd name="T67" fmla="*/ 34 h 66"/>
                <a:gd name="T68" fmla="*/ 15 w 73"/>
                <a:gd name="T69" fmla="*/ 40 h 66"/>
                <a:gd name="T70" fmla="*/ 21 w 73"/>
                <a:gd name="T71" fmla="*/ 47 h 66"/>
                <a:gd name="T72" fmla="*/ 28 w 73"/>
                <a:gd name="T73" fmla="*/ 49 h 66"/>
                <a:gd name="T74" fmla="*/ 35 w 73"/>
                <a:gd name="T75" fmla="*/ 50 h 66"/>
                <a:gd name="T76" fmla="*/ 39 w 73"/>
                <a:gd name="T77" fmla="*/ 50 h 66"/>
                <a:gd name="T78" fmla="*/ 43 w 73"/>
                <a:gd name="T79" fmla="*/ 49 h 66"/>
                <a:gd name="T80" fmla="*/ 46 w 73"/>
                <a:gd name="T81" fmla="*/ 47 h 66"/>
                <a:gd name="T82" fmla="*/ 50 w 73"/>
                <a:gd name="T83" fmla="*/ 43 h 66"/>
                <a:gd name="T84" fmla="*/ 50 w 73"/>
                <a:gd name="T85" fmla="*/ 43 h 66"/>
                <a:gd name="T86" fmla="*/ 64 w 73"/>
                <a:gd name="T87" fmla="*/ 64 h 66"/>
                <a:gd name="T88" fmla="*/ 64 w 73"/>
                <a:gd name="T89" fmla="*/ 64 h 66"/>
                <a:gd name="T90" fmla="*/ 66 w 73"/>
                <a:gd name="T91" fmla="*/ 65 h 66"/>
                <a:gd name="T92" fmla="*/ 67 w 73"/>
                <a:gd name="T93" fmla="*/ 66 h 66"/>
                <a:gd name="T94" fmla="*/ 71 w 73"/>
                <a:gd name="T95" fmla="*/ 66 h 66"/>
                <a:gd name="T96" fmla="*/ 73 w 73"/>
                <a:gd name="T97" fmla="*/ 64 h 66"/>
                <a:gd name="T98" fmla="*/ 73 w 73"/>
                <a:gd name="T99" fmla="*/ 61 h 66"/>
                <a:gd name="T100" fmla="*/ 73 w 73"/>
                <a:gd name="T101" fmla="*/ 60 h 66"/>
                <a:gd name="T102" fmla="*/ 73 w 73"/>
                <a:gd name="T103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" h="66">
                  <a:moveTo>
                    <a:pt x="73" y="60"/>
                  </a:moveTo>
                  <a:lnTo>
                    <a:pt x="73" y="60"/>
                  </a:lnTo>
                  <a:lnTo>
                    <a:pt x="64" y="45"/>
                  </a:lnTo>
                  <a:lnTo>
                    <a:pt x="54" y="31"/>
                  </a:lnTo>
                  <a:lnTo>
                    <a:pt x="4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5" y="21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39" y="39"/>
                  </a:lnTo>
                  <a:lnTo>
                    <a:pt x="33" y="40"/>
                  </a:lnTo>
                  <a:lnTo>
                    <a:pt x="28" y="39"/>
                  </a:lnTo>
                  <a:lnTo>
                    <a:pt x="23" y="37"/>
                  </a:lnTo>
                  <a:lnTo>
                    <a:pt x="18" y="32"/>
                  </a:lnTo>
                  <a:lnTo>
                    <a:pt x="15" y="2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5" y="40"/>
                  </a:lnTo>
                  <a:lnTo>
                    <a:pt x="21" y="47"/>
                  </a:lnTo>
                  <a:lnTo>
                    <a:pt x="28" y="49"/>
                  </a:lnTo>
                  <a:lnTo>
                    <a:pt x="35" y="50"/>
                  </a:lnTo>
                  <a:lnTo>
                    <a:pt x="39" y="50"/>
                  </a:lnTo>
                  <a:lnTo>
                    <a:pt x="43" y="49"/>
                  </a:lnTo>
                  <a:lnTo>
                    <a:pt x="46" y="47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3" y="64"/>
                  </a:lnTo>
                  <a:lnTo>
                    <a:pt x="73" y="61"/>
                  </a:lnTo>
                  <a:lnTo>
                    <a:pt x="73" y="60"/>
                  </a:lnTo>
                  <a:lnTo>
                    <a:pt x="73" y="6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Freeform 327"/>
            <p:cNvSpPr/>
            <p:nvPr/>
          </p:nvSpPr>
          <p:spPr bwMode="auto">
            <a:xfrm>
              <a:off x="3690938" y="2366963"/>
              <a:ext cx="117475" cy="104775"/>
            </a:xfrm>
            <a:custGeom>
              <a:avLst/>
              <a:gdLst>
                <a:gd name="T0" fmla="*/ 74 w 74"/>
                <a:gd name="T1" fmla="*/ 59 h 66"/>
                <a:gd name="T2" fmla="*/ 74 w 74"/>
                <a:gd name="T3" fmla="*/ 59 h 66"/>
                <a:gd name="T4" fmla="*/ 66 w 74"/>
                <a:gd name="T5" fmla="*/ 45 h 66"/>
                <a:gd name="T6" fmla="*/ 58 w 74"/>
                <a:gd name="T7" fmla="*/ 32 h 66"/>
                <a:gd name="T8" fmla="*/ 58 w 74"/>
                <a:gd name="T9" fmla="*/ 32 h 66"/>
                <a:gd name="T10" fmla="*/ 58 w 74"/>
                <a:gd name="T11" fmla="*/ 29 h 66"/>
                <a:gd name="T12" fmla="*/ 58 w 74"/>
                <a:gd name="T13" fmla="*/ 27 h 66"/>
                <a:gd name="T14" fmla="*/ 55 w 74"/>
                <a:gd name="T15" fmla="*/ 25 h 66"/>
                <a:gd name="T16" fmla="*/ 54 w 74"/>
                <a:gd name="T17" fmla="*/ 25 h 66"/>
                <a:gd name="T18" fmla="*/ 54 w 74"/>
                <a:gd name="T19" fmla="*/ 25 h 66"/>
                <a:gd name="T20" fmla="*/ 49 w 74"/>
                <a:gd name="T21" fmla="*/ 14 h 66"/>
                <a:gd name="T22" fmla="*/ 45 w 74"/>
                <a:gd name="T23" fmla="*/ 3 h 66"/>
                <a:gd name="T24" fmla="*/ 45 w 74"/>
                <a:gd name="T25" fmla="*/ 3 h 66"/>
                <a:gd name="T26" fmla="*/ 44 w 74"/>
                <a:gd name="T27" fmla="*/ 1 h 66"/>
                <a:gd name="T28" fmla="*/ 43 w 74"/>
                <a:gd name="T29" fmla="*/ 0 h 66"/>
                <a:gd name="T30" fmla="*/ 39 w 74"/>
                <a:gd name="T31" fmla="*/ 0 h 66"/>
                <a:gd name="T32" fmla="*/ 37 w 74"/>
                <a:gd name="T33" fmla="*/ 1 h 66"/>
                <a:gd name="T34" fmla="*/ 36 w 74"/>
                <a:gd name="T35" fmla="*/ 3 h 66"/>
                <a:gd name="T36" fmla="*/ 36 w 74"/>
                <a:gd name="T37" fmla="*/ 5 h 66"/>
                <a:gd name="T38" fmla="*/ 36 w 74"/>
                <a:gd name="T39" fmla="*/ 5 h 66"/>
                <a:gd name="T40" fmla="*/ 39 w 74"/>
                <a:gd name="T41" fmla="*/ 18 h 66"/>
                <a:gd name="T42" fmla="*/ 45 w 74"/>
                <a:gd name="T43" fmla="*/ 30 h 66"/>
                <a:gd name="T44" fmla="*/ 45 w 74"/>
                <a:gd name="T45" fmla="*/ 30 h 66"/>
                <a:gd name="T46" fmla="*/ 42 w 74"/>
                <a:gd name="T47" fmla="*/ 34 h 66"/>
                <a:gd name="T48" fmla="*/ 37 w 74"/>
                <a:gd name="T49" fmla="*/ 38 h 66"/>
                <a:gd name="T50" fmla="*/ 31 w 74"/>
                <a:gd name="T51" fmla="*/ 39 h 66"/>
                <a:gd name="T52" fmla="*/ 26 w 74"/>
                <a:gd name="T53" fmla="*/ 39 h 66"/>
                <a:gd name="T54" fmla="*/ 26 w 74"/>
                <a:gd name="T55" fmla="*/ 39 h 66"/>
                <a:gd name="T56" fmla="*/ 22 w 74"/>
                <a:gd name="T57" fmla="*/ 38 h 66"/>
                <a:gd name="T58" fmla="*/ 20 w 74"/>
                <a:gd name="T59" fmla="*/ 35 h 66"/>
                <a:gd name="T60" fmla="*/ 15 w 74"/>
                <a:gd name="T61" fmla="*/ 29 h 66"/>
                <a:gd name="T62" fmla="*/ 12 w 74"/>
                <a:gd name="T63" fmla="*/ 22 h 66"/>
                <a:gd name="T64" fmla="*/ 10 w 74"/>
                <a:gd name="T65" fmla="*/ 16 h 66"/>
                <a:gd name="T66" fmla="*/ 10 w 74"/>
                <a:gd name="T67" fmla="*/ 16 h 66"/>
                <a:gd name="T68" fmla="*/ 9 w 74"/>
                <a:gd name="T69" fmla="*/ 13 h 66"/>
                <a:gd name="T70" fmla="*/ 7 w 74"/>
                <a:gd name="T71" fmla="*/ 12 h 66"/>
                <a:gd name="T72" fmla="*/ 4 w 74"/>
                <a:gd name="T73" fmla="*/ 12 h 66"/>
                <a:gd name="T74" fmla="*/ 1 w 74"/>
                <a:gd name="T75" fmla="*/ 13 h 66"/>
                <a:gd name="T76" fmla="*/ 0 w 74"/>
                <a:gd name="T77" fmla="*/ 14 h 66"/>
                <a:gd name="T78" fmla="*/ 0 w 74"/>
                <a:gd name="T79" fmla="*/ 17 h 66"/>
                <a:gd name="T80" fmla="*/ 0 w 74"/>
                <a:gd name="T81" fmla="*/ 17 h 66"/>
                <a:gd name="T82" fmla="*/ 4 w 74"/>
                <a:gd name="T83" fmla="*/ 27 h 66"/>
                <a:gd name="T84" fmla="*/ 7 w 74"/>
                <a:gd name="T85" fmla="*/ 35 h 66"/>
                <a:gd name="T86" fmla="*/ 13 w 74"/>
                <a:gd name="T87" fmla="*/ 43 h 66"/>
                <a:gd name="T88" fmla="*/ 17 w 74"/>
                <a:gd name="T89" fmla="*/ 45 h 66"/>
                <a:gd name="T90" fmla="*/ 22 w 74"/>
                <a:gd name="T91" fmla="*/ 48 h 66"/>
                <a:gd name="T92" fmla="*/ 22 w 74"/>
                <a:gd name="T93" fmla="*/ 48 h 66"/>
                <a:gd name="T94" fmla="*/ 26 w 74"/>
                <a:gd name="T95" fmla="*/ 49 h 66"/>
                <a:gd name="T96" fmla="*/ 29 w 74"/>
                <a:gd name="T97" fmla="*/ 50 h 66"/>
                <a:gd name="T98" fmla="*/ 37 w 74"/>
                <a:gd name="T99" fmla="*/ 48 h 66"/>
                <a:gd name="T100" fmla="*/ 44 w 74"/>
                <a:gd name="T101" fmla="*/ 44 h 66"/>
                <a:gd name="T102" fmla="*/ 50 w 74"/>
                <a:gd name="T103" fmla="*/ 39 h 66"/>
                <a:gd name="T104" fmla="*/ 50 w 74"/>
                <a:gd name="T105" fmla="*/ 39 h 66"/>
                <a:gd name="T106" fmla="*/ 58 w 74"/>
                <a:gd name="T107" fmla="*/ 51 h 66"/>
                <a:gd name="T108" fmla="*/ 65 w 74"/>
                <a:gd name="T109" fmla="*/ 63 h 66"/>
                <a:gd name="T110" fmla="*/ 65 w 74"/>
                <a:gd name="T111" fmla="*/ 63 h 66"/>
                <a:gd name="T112" fmla="*/ 66 w 74"/>
                <a:gd name="T113" fmla="*/ 65 h 66"/>
                <a:gd name="T114" fmla="*/ 67 w 74"/>
                <a:gd name="T115" fmla="*/ 66 h 66"/>
                <a:gd name="T116" fmla="*/ 71 w 74"/>
                <a:gd name="T117" fmla="*/ 66 h 66"/>
                <a:gd name="T118" fmla="*/ 74 w 74"/>
                <a:gd name="T119" fmla="*/ 63 h 66"/>
                <a:gd name="T120" fmla="*/ 74 w 74"/>
                <a:gd name="T121" fmla="*/ 61 h 66"/>
                <a:gd name="T122" fmla="*/ 74 w 74"/>
                <a:gd name="T123" fmla="*/ 59 h 66"/>
                <a:gd name="T124" fmla="*/ 74 w 74"/>
                <a:gd name="T125" fmla="*/ 5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" h="66">
                  <a:moveTo>
                    <a:pt x="74" y="59"/>
                  </a:moveTo>
                  <a:lnTo>
                    <a:pt x="74" y="59"/>
                  </a:lnTo>
                  <a:lnTo>
                    <a:pt x="66" y="45"/>
                  </a:lnTo>
                  <a:lnTo>
                    <a:pt x="58" y="32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8" y="27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4" y="25"/>
                  </a:lnTo>
                  <a:lnTo>
                    <a:pt x="49" y="14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9" y="18"/>
                  </a:lnTo>
                  <a:lnTo>
                    <a:pt x="45" y="30"/>
                  </a:lnTo>
                  <a:lnTo>
                    <a:pt x="45" y="30"/>
                  </a:lnTo>
                  <a:lnTo>
                    <a:pt x="42" y="34"/>
                  </a:lnTo>
                  <a:lnTo>
                    <a:pt x="37" y="38"/>
                  </a:lnTo>
                  <a:lnTo>
                    <a:pt x="31" y="39"/>
                  </a:lnTo>
                  <a:lnTo>
                    <a:pt x="26" y="39"/>
                  </a:lnTo>
                  <a:lnTo>
                    <a:pt x="26" y="39"/>
                  </a:lnTo>
                  <a:lnTo>
                    <a:pt x="22" y="38"/>
                  </a:lnTo>
                  <a:lnTo>
                    <a:pt x="20" y="35"/>
                  </a:lnTo>
                  <a:lnTo>
                    <a:pt x="15" y="29"/>
                  </a:lnTo>
                  <a:lnTo>
                    <a:pt x="12" y="22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9" y="13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7"/>
                  </a:lnTo>
                  <a:lnTo>
                    <a:pt x="7" y="35"/>
                  </a:lnTo>
                  <a:lnTo>
                    <a:pt x="13" y="43"/>
                  </a:lnTo>
                  <a:lnTo>
                    <a:pt x="17" y="45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9"/>
                  </a:lnTo>
                  <a:lnTo>
                    <a:pt x="29" y="50"/>
                  </a:lnTo>
                  <a:lnTo>
                    <a:pt x="37" y="48"/>
                  </a:lnTo>
                  <a:lnTo>
                    <a:pt x="44" y="44"/>
                  </a:lnTo>
                  <a:lnTo>
                    <a:pt x="50" y="39"/>
                  </a:lnTo>
                  <a:lnTo>
                    <a:pt x="50" y="39"/>
                  </a:lnTo>
                  <a:lnTo>
                    <a:pt x="58" y="51"/>
                  </a:lnTo>
                  <a:lnTo>
                    <a:pt x="65" y="63"/>
                  </a:lnTo>
                  <a:lnTo>
                    <a:pt x="65" y="63"/>
                  </a:lnTo>
                  <a:lnTo>
                    <a:pt x="66" y="65"/>
                  </a:lnTo>
                  <a:lnTo>
                    <a:pt x="67" y="66"/>
                  </a:lnTo>
                  <a:lnTo>
                    <a:pt x="71" y="66"/>
                  </a:lnTo>
                  <a:lnTo>
                    <a:pt x="74" y="63"/>
                  </a:lnTo>
                  <a:lnTo>
                    <a:pt x="74" y="61"/>
                  </a:lnTo>
                  <a:lnTo>
                    <a:pt x="74" y="5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Freeform 328"/>
            <p:cNvSpPr/>
            <p:nvPr/>
          </p:nvSpPr>
          <p:spPr bwMode="auto">
            <a:xfrm>
              <a:off x="3619501" y="2743200"/>
              <a:ext cx="107950" cy="128588"/>
            </a:xfrm>
            <a:custGeom>
              <a:avLst/>
              <a:gdLst>
                <a:gd name="T0" fmla="*/ 58 w 68"/>
                <a:gd name="T1" fmla="*/ 42 h 81"/>
                <a:gd name="T2" fmla="*/ 58 w 68"/>
                <a:gd name="T3" fmla="*/ 42 h 81"/>
                <a:gd name="T4" fmla="*/ 57 w 68"/>
                <a:gd name="T5" fmla="*/ 47 h 81"/>
                <a:gd name="T6" fmla="*/ 55 w 68"/>
                <a:gd name="T7" fmla="*/ 51 h 81"/>
                <a:gd name="T8" fmla="*/ 47 w 68"/>
                <a:gd name="T9" fmla="*/ 57 h 81"/>
                <a:gd name="T10" fmla="*/ 39 w 68"/>
                <a:gd name="T11" fmla="*/ 63 h 81"/>
                <a:gd name="T12" fmla="*/ 29 w 68"/>
                <a:gd name="T13" fmla="*/ 67 h 81"/>
                <a:gd name="T14" fmla="*/ 29 w 68"/>
                <a:gd name="T15" fmla="*/ 67 h 81"/>
                <a:gd name="T16" fmla="*/ 32 w 68"/>
                <a:gd name="T17" fmla="*/ 51 h 81"/>
                <a:gd name="T18" fmla="*/ 32 w 68"/>
                <a:gd name="T19" fmla="*/ 33 h 81"/>
                <a:gd name="T20" fmla="*/ 30 w 68"/>
                <a:gd name="T21" fmla="*/ 26 h 81"/>
                <a:gd name="T22" fmla="*/ 28 w 68"/>
                <a:gd name="T23" fmla="*/ 18 h 81"/>
                <a:gd name="T24" fmla="*/ 24 w 68"/>
                <a:gd name="T25" fmla="*/ 10 h 81"/>
                <a:gd name="T26" fmla="*/ 21 w 68"/>
                <a:gd name="T27" fmla="*/ 3 h 81"/>
                <a:gd name="T28" fmla="*/ 21 w 68"/>
                <a:gd name="T29" fmla="*/ 3 h 81"/>
                <a:gd name="T30" fmla="*/ 19 w 68"/>
                <a:gd name="T31" fmla="*/ 2 h 81"/>
                <a:gd name="T32" fmla="*/ 17 w 68"/>
                <a:gd name="T33" fmla="*/ 0 h 81"/>
                <a:gd name="T34" fmla="*/ 16 w 68"/>
                <a:gd name="T35" fmla="*/ 0 h 81"/>
                <a:gd name="T36" fmla="*/ 13 w 68"/>
                <a:gd name="T37" fmla="*/ 2 h 81"/>
                <a:gd name="T38" fmla="*/ 13 w 68"/>
                <a:gd name="T39" fmla="*/ 2 h 81"/>
                <a:gd name="T40" fmla="*/ 8 w 68"/>
                <a:gd name="T41" fmla="*/ 5 h 81"/>
                <a:gd name="T42" fmla="*/ 5 w 68"/>
                <a:gd name="T43" fmla="*/ 9 h 81"/>
                <a:gd name="T44" fmla="*/ 2 w 68"/>
                <a:gd name="T45" fmla="*/ 13 h 81"/>
                <a:gd name="T46" fmla="*/ 0 w 68"/>
                <a:gd name="T47" fmla="*/ 19 h 81"/>
                <a:gd name="T48" fmla="*/ 0 w 68"/>
                <a:gd name="T49" fmla="*/ 19 h 81"/>
                <a:gd name="T50" fmla="*/ 0 w 68"/>
                <a:gd name="T51" fmla="*/ 20 h 81"/>
                <a:gd name="T52" fmla="*/ 0 w 68"/>
                <a:gd name="T53" fmla="*/ 22 h 81"/>
                <a:gd name="T54" fmla="*/ 2 w 68"/>
                <a:gd name="T55" fmla="*/ 25 h 81"/>
                <a:gd name="T56" fmla="*/ 6 w 68"/>
                <a:gd name="T57" fmla="*/ 25 h 81"/>
                <a:gd name="T58" fmla="*/ 8 w 68"/>
                <a:gd name="T59" fmla="*/ 24 h 81"/>
                <a:gd name="T60" fmla="*/ 8 w 68"/>
                <a:gd name="T61" fmla="*/ 21 h 81"/>
                <a:gd name="T62" fmla="*/ 8 w 68"/>
                <a:gd name="T63" fmla="*/ 21 h 81"/>
                <a:gd name="T64" fmla="*/ 12 w 68"/>
                <a:gd name="T65" fmla="*/ 16 h 81"/>
                <a:gd name="T66" fmla="*/ 14 w 68"/>
                <a:gd name="T67" fmla="*/ 13 h 81"/>
                <a:gd name="T68" fmla="*/ 14 w 68"/>
                <a:gd name="T69" fmla="*/ 13 h 81"/>
                <a:gd name="T70" fmla="*/ 18 w 68"/>
                <a:gd name="T71" fmla="*/ 20 h 81"/>
                <a:gd name="T72" fmla="*/ 21 w 68"/>
                <a:gd name="T73" fmla="*/ 27 h 81"/>
                <a:gd name="T74" fmla="*/ 22 w 68"/>
                <a:gd name="T75" fmla="*/ 35 h 81"/>
                <a:gd name="T76" fmla="*/ 22 w 68"/>
                <a:gd name="T77" fmla="*/ 43 h 81"/>
                <a:gd name="T78" fmla="*/ 21 w 68"/>
                <a:gd name="T79" fmla="*/ 59 h 81"/>
                <a:gd name="T80" fmla="*/ 18 w 68"/>
                <a:gd name="T81" fmla="*/ 75 h 81"/>
                <a:gd name="T82" fmla="*/ 18 w 68"/>
                <a:gd name="T83" fmla="*/ 75 h 81"/>
                <a:gd name="T84" fmla="*/ 18 w 68"/>
                <a:gd name="T85" fmla="*/ 78 h 81"/>
                <a:gd name="T86" fmla="*/ 19 w 68"/>
                <a:gd name="T87" fmla="*/ 80 h 81"/>
                <a:gd name="T88" fmla="*/ 22 w 68"/>
                <a:gd name="T89" fmla="*/ 81 h 81"/>
                <a:gd name="T90" fmla="*/ 24 w 68"/>
                <a:gd name="T91" fmla="*/ 80 h 81"/>
                <a:gd name="T92" fmla="*/ 24 w 68"/>
                <a:gd name="T93" fmla="*/ 80 h 81"/>
                <a:gd name="T94" fmla="*/ 38 w 68"/>
                <a:gd name="T95" fmla="*/ 74 h 81"/>
                <a:gd name="T96" fmla="*/ 50 w 68"/>
                <a:gd name="T97" fmla="*/ 67 h 81"/>
                <a:gd name="T98" fmla="*/ 56 w 68"/>
                <a:gd name="T99" fmla="*/ 63 h 81"/>
                <a:gd name="T100" fmla="*/ 61 w 68"/>
                <a:gd name="T101" fmla="*/ 58 h 81"/>
                <a:gd name="T102" fmla="*/ 66 w 68"/>
                <a:gd name="T103" fmla="*/ 52 h 81"/>
                <a:gd name="T104" fmla="*/ 68 w 68"/>
                <a:gd name="T105" fmla="*/ 45 h 81"/>
                <a:gd name="T106" fmla="*/ 68 w 68"/>
                <a:gd name="T107" fmla="*/ 45 h 81"/>
                <a:gd name="T108" fmla="*/ 68 w 68"/>
                <a:gd name="T109" fmla="*/ 43 h 81"/>
                <a:gd name="T110" fmla="*/ 68 w 68"/>
                <a:gd name="T111" fmla="*/ 41 h 81"/>
                <a:gd name="T112" fmla="*/ 65 w 68"/>
                <a:gd name="T113" fmla="*/ 38 h 81"/>
                <a:gd name="T114" fmla="*/ 61 w 68"/>
                <a:gd name="T115" fmla="*/ 38 h 81"/>
                <a:gd name="T116" fmla="*/ 60 w 68"/>
                <a:gd name="T117" fmla="*/ 40 h 81"/>
                <a:gd name="T118" fmla="*/ 58 w 68"/>
                <a:gd name="T119" fmla="*/ 42 h 81"/>
                <a:gd name="T120" fmla="*/ 58 w 68"/>
                <a:gd name="T121" fmla="*/ 4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1">
                  <a:moveTo>
                    <a:pt x="58" y="42"/>
                  </a:moveTo>
                  <a:lnTo>
                    <a:pt x="58" y="42"/>
                  </a:lnTo>
                  <a:lnTo>
                    <a:pt x="57" y="47"/>
                  </a:lnTo>
                  <a:lnTo>
                    <a:pt x="55" y="51"/>
                  </a:lnTo>
                  <a:lnTo>
                    <a:pt x="47" y="57"/>
                  </a:lnTo>
                  <a:lnTo>
                    <a:pt x="39" y="63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32" y="51"/>
                  </a:lnTo>
                  <a:lnTo>
                    <a:pt x="32" y="33"/>
                  </a:lnTo>
                  <a:lnTo>
                    <a:pt x="30" y="26"/>
                  </a:lnTo>
                  <a:lnTo>
                    <a:pt x="28" y="18"/>
                  </a:lnTo>
                  <a:lnTo>
                    <a:pt x="24" y="1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8" y="5"/>
                  </a:lnTo>
                  <a:lnTo>
                    <a:pt x="5" y="9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21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8" y="20"/>
                  </a:lnTo>
                  <a:lnTo>
                    <a:pt x="21" y="27"/>
                  </a:lnTo>
                  <a:lnTo>
                    <a:pt x="22" y="35"/>
                  </a:lnTo>
                  <a:lnTo>
                    <a:pt x="22" y="43"/>
                  </a:lnTo>
                  <a:lnTo>
                    <a:pt x="21" y="59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8" y="78"/>
                  </a:lnTo>
                  <a:lnTo>
                    <a:pt x="19" y="80"/>
                  </a:lnTo>
                  <a:lnTo>
                    <a:pt x="22" y="81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38" y="74"/>
                  </a:lnTo>
                  <a:lnTo>
                    <a:pt x="50" y="67"/>
                  </a:lnTo>
                  <a:lnTo>
                    <a:pt x="56" y="63"/>
                  </a:lnTo>
                  <a:lnTo>
                    <a:pt x="61" y="58"/>
                  </a:lnTo>
                  <a:lnTo>
                    <a:pt x="66" y="52"/>
                  </a:lnTo>
                  <a:lnTo>
                    <a:pt x="68" y="45"/>
                  </a:lnTo>
                  <a:lnTo>
                    <a:pt x="68" y="45"/>
                  </a:lnTo>
                  <a:lnTo>
                    <a:pt x="68" y="43"/>
                  </a:lnTo>
                  <a:lnTo>
                    <a:pt x="68" y="41"/>
                  </a:lnTo>
                  <a:lnTo>
                    <a:pt x="65" y="38"/>
                  </a:lnTo>
                  <a:lnTo>
                    <a:pt x="61" y="38"/>
                  </a:lnTo>
                  <a:lnTo>
                    <a:pt x="60" y="40"/>
                  </a:lnTo>
                  <a:lnTo>
                    <a:pt x="58" y="42"/>
                  </a:lnTo>
                  <a:lnTo>
                    <a:pt x="58" y="4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Freeform 329"/>
            <p:cNvSpPr/>
            <p:nvPr/>
          </p:nvSpPr>
          <p:spPr bwMode="auto">
            <a:xfrm>
              <a:off x="3836988" y="2400300"/>
              <a:ext cx="26988" cy="73025"/>
            </a:xfrm>
            <a:custGeom>
              <a:avLst/>
              <a:gdLst>
                <a:gd name="T0" fmla="*/ 2 w 17"/>
                <a:gd name="T1" fmla="*/ 3 h 46"/>
                <a:gd name="T2" fmla="*/ 2 w 17"/>
                <a:gd name="T3" fmla="*/ 3 h 46"/>
                <a:gd name="T4" fmla="*/ 1 w 17"/>
                <a:gd name="T5" fmla="*/ 4 h 46"/>
                <a:gd name="T6" fmla="*/ 0 w 17"/>
                <a:gd name="T7" fmla="*/ 7 h 46"/>
                <a:gd name="T8" fmla="*/ 1 w 17"/>
                <a:gd name="T9" fmla="*/ 9 h 46"/>
                <a:gd name="T10" fmla="*/ 4 w 17"/>
                <a:gd name="T11" fmla="*/ 12 h 46"/>
                <a:gd name="T12" fmla="*/ 6 w 17"/>
                <a:gd name="T13" fmla="*/ 12 h 46"/>
                <a:gd name="T14" fmla="*/ 7 w 17"/>
                <a:gd name="T15" fmla="*/ 12 h 46"/>
                <a:gd name="T16" fmla="*/ 7 w 17"/>
                <a:gd name="T17" fmla="*/ 12 h 46"/>
                <a:gd name="T18" fmla="*/ 7 w 17"/>
                <a:gd name="T19" fmla="*/ 22 h 46"/>
                <a:gd name="T20" fmla="*/ 7 w 17"/>
                <a:gd name="T21" fmla="*/ 22 h 46"/>
                <a:gd name="T22" fmla="*/ 5 w 17"/>
                <a:gd name="T23" fmla="*/ 41 h 46"/>
                <a:gd name="T24" fmla="*/ 5 w 17"/>
                <a:gd name="T25" fmla="*/ 41 h 46"/>
                <a:gd name="T26" fmla="*/ 5 w 17"/>
                <a:gd name="T27" fmla="*/ 42 h 46"/>
                <a:gd name="T28" fmla="*/ 6 w 17"/>
                <a:gd name="T29" fmla="*/ 45 h 46"/>
                <a:gd name="T30" fmla="*/ 10 w 17"/>
                <a:gd name="T31" fmla="*/ 46 h 46"/>
                <a:gd name="T32" fmla="*/ 12 w 17"/>
                <a:gd name="T33" fmla="*/ 45 h 46"/>
                <a:gd name="T34" fmla="*/ 13 w 17"/>
                <a:gd name="T35" fmla="*/ 44 h 46"/>
                <a:gd name="T36" fmla="*/ 15 w 17"/>
                <a:gd name="T37" fmla="*/ 41 h 46"/>
                <a:gd name="T38" fmla="*/ 15 w 17"/>
                <a:gd name="T39" fmla="*/ 41 h 46"/>
                <a:gd name="T40" fmla="*/ 16 w 17"/>
                <a:gd name="T41" fmla="*/ 27 h 46"/>
                <a:gd name="T42" fmla="*/ 17 w 17"/>
                <a:gd name="T43" fmla="*/ 19 h 46"/>
                <a:gd name="T44" fmla="*/ 17 w 17"/>
                <a:gd name="T45" fmla="*/ 11 h 46"/>
                <a:gd name="T46" fmla="*/ 17 w 17"/>
                <a:gd name="T47" fmla="*/ 11 h 46"/>
                <a:gd name="T48" fmla="*/ 16 w 17"/>
                <a:gd name="T49" fmla="*/ 4 h 46"/>
                <a:gd name="T50" fmla="*/ 15 w 17"/>
                <a:gd name="T51" fmla="*/ 2 h 46"/>
                <a:gd name="T52" fmla="*/ 12 w 17"/>
                <a:gd name="T53" fmla="*/ 1 h 46"/>
                <a:gd name="T54" fmla="*/ 10 w 17"/>
                <a:gd name="T55" fmla="*/ 0 h 46"/>
                <a:gd name="T56" fmla="*/ 7 w 17"/>
                <a:gd name="T57" fmla="*/ 1 h 46"/>
                <a:gd name="T58" fmla="*/ 5 w 17"/>
                <a:gd name="T59" fmla="*/ 1 h 46"/>
                <a:gd name="T60" fmla="*/ 2 w 17"/>
                <a:gd name="T61" fmla="*/ 3 h 46"/>
                <a:gd name="T62" fmla="*/ 2 w 17"/>
                <a:gd name="T6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46">
                  <a:moveTo>
                    <a:pt x="2" y="3"/>
                  </a:moveTo>
                  <a:lnTo>
                    <a:pt x="2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5" y="41"/>
                  </a:lnTo>
                  <a:lnTo>
                    <a:pt x="5" y="41"/>
                  </a:lnTo>
                  <a:lnTo>
                    <a:pt x="5" y="42"/>
                  </a:lnTo>
                  <a:lnTo>
                    <a:pt x="6" y="45"/>
                  </a:lnTo>
                  <a:lnTo>
                    <a:pt x="10" y="46"/>
                  </a:lnTo>
                  <a:lnTo>
                    <a:pt x="12" y="45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5" y="41"/>
                  </a:lnTo>
                  <a:lnTo>
                    <a:pt x="16" y="27"/>
                  </a:lnTo>
                  <a:lnTo>
                    <a:pt x="17" y="19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7" y="1"/>
                  </a:lnTo>
                  <a:lnTo>
                    <a:pt x="5" y="1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Freeform 330"/>
            <p:cNvSpPr>
              <a:spLocks noEditPoints="1"/>
            </p:cNvSpPr>
            <p:nvPr/>
          </p:nvSpPr>
          <p:spPr bwMode="auto">
            <a:xfrm>
              <a:off x="3706813" y="2689225"/>
              <a:ext cx="87313" cy="96838"/>
            </a:xfrm>
            <a:custGeom>
              <a:avLst/>
              <a:gdLst>
                <a:gd name="T0" fmla="*/ 35 w 55"/>
                <a:gd name="T1" fmla="*/ 6 h 61"/>
                <a:gd name="T2" fmla="*/ 30 w 55"/>
                <a:gd name="T3" fmla="*/ 6 h 61"/>
                <a:gd name="T4" fmla="*/ 26 w 55"/>
                <a:gd name="T5" fmla="*/ 4 h 61"/>
                <a:gd name="T6" fmla="*/ 15 w 55"/>
                <a:gd name="T7" fmla="*/ 0 h 61"/>
                <a:gd name="T8" fmla="*/ 8 w 55"/>
                <a:gd name="T9" fmla="*/ 3 h 61"/>
                <a:gd name="T10" fmla="*/ 1 w 55"/>
                <a:gd name="T11" fmla="*/ 11 h 61"/>
                <a:gd name="T12" fmla="*/ 0 w 55"/>
                <a:gd name="T13" fmla="*/ 22 h 61"/>
                <a:gd name="T14" fmla="*/ 0 w 55"/>
                <a:gd name="T15" fmla="*/ 28 h 61"/>
                <a:gd name="T16" fmla="*/ 3 w 55"/>
                <a:gd name="T17" fmla="*/ 41 h 61"/>
                <a:gd name="T18" fmla="*/ 11 w 55"/>
                <a:gd name="T19" fmla="*/ 52 h 61"/>
                <a:gd name="T20" fmla="*/ 22 w 55"/>
                <a:gd name="T21" fmla="*/ 59 h 61"/>
                <a:gd name="T22" fmla="*/ 28 w 55"/>
                <a:gd name="T23" fmla="*/ 60 h 61"/>
                <a:gd name="T24" fmla="*/ 37 w 55"/>
                <a:gd name="T25" fmla="*/ 60 h 61"/>
                <a:gd name="T26" fmla="*/ 44 w 55"/>
                <a:gd name="T27" fmla="*/ 56 h 61"/>
                <a:gd name="T28" fmla="*/ 54 w 55"/>
                <a:gd name="T29" fmla="*/ 42 h 61"/>
                <a:gd name="T30" fmla="*/ 55 w 55"/>
                <a:gd name="T31" fmla="*/ 36 h 61"/>
                <a:gd name="T32" fmla="*/ 54 w 55"/>
                <a:gd name="T33" fmla="*/ 26 h 61"/>
                <a:gd name="T34" fmla="*/ 49 w 55"/>
                <a:gd name="T35" fmla="*/ 16 h 61"/>
                <a:gd name="T36" fmla="*/ 40 w 55"/>
                <a:gd name="T37" fmla="*/ 9 h 61"/>
                <a:gd name="T38" fmla="*/ 35 w 55"/>
                <a:gd name="T39" fmla="*/ 6 h 61"/>
                <a:gd name="T40" fmla="*/ 45 w 55"/>
                <a:gd name="T41" fmla="*/ 36 h 61"/>
                <a:gd name="T42" fmla="*/ 41 w 55"/>
                <a:gd name="T43" fmla="*/ 45 h 61"/>
                <a:gd name="T44" fmla="*/ 33 w 55"/>
                <a:gd name="T45" fmla="*/ 52 h 61"/>
                <a:gd name="T46" fmla="*/ 29 w 55"/>
                <a:gd name="T47" fmla="*/ 52 h 61"/>
                <a:gd name="T48" fmla="*/ 22 w 55"/>
                <a:gd name="T49" fmla="*/ 48 h 61"/>
                <a:gd name="T50" fmla="*/ 13 w 55"/>
                <a:gd name="T51" fmla="*/ 38 h 61"/>
                <a:gd name="T52" fmla="*/ 11 w 55"/>
                <a:gd name="T53" fmla="*/ 31 h 61"/>
                <a:gd name="T54" fmla="*/ 10 w 55"/>
                <a:gd name="T55" fmla="*/ 17 h 61"/>
                <a:gd name="T56" fmla="*/ 11 w 55"/>
                <a:gd name="T57" fmla="*/ 14 h 61"/>
                <a:gd name="T58" fmla="*/ 15 w 55"/>
                <a:gd name="T59" fmla="*/ 10 h 61"/>
                <a:gd name="T60" fmla="*/ 22 w 55"/>
                <a:gd name="T61" fmla="*/ 12 h 61"/>
                <a:gd name="T62" fmla="*/ 26 w 55"/>
                <a:gd name="T63" fmla="*/ 15 h 61"/>
                <a:gd name="T64" fmla="*/ 29 w 55"/>
                <a:gd name="T65" fmla="*/ 16 h 61"/>
                <a:gd name="T66" fmla="*/ 32 w 55"/>
                <a:gd name="T67" fmla="*/ 15 h 61"/>
                <a:gd name="T68" fmla="*/ 41 w 55"/>
                <a:gd name="T69" fmla="*/ 23 h 61"/>
                <a:gd name="T70" fmla="*/ 45 w 55"/>
                <a:gd name="T71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" h="61">
                  <a:moveTo>
                    <a:pt x="35" y="6"/>
                  </a:moveTo>
                  <a:lnTo>
                    <a:pt x="35" y="6"/>
                  </a:lnTo>
                  <a:lnTo>
                    <a:pt x="33" y="5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3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1" y="34"/>
                  </a:lnTo>
                  <a:lnTo>
                    <a:pt x="3" y="41"/>
                  </a:lnTo>
                  <a:lnTo>
                    <a:pt x="7" y="47"/>
                  </a:lnTo>
                  <a:lnTo>
                    <a:pt x="11" y="52"/>
                  </a:lnTo>
                  <a:lnTo>
                    <a:pt x="16" y="55"/>
                  </a:lnTo>
                  <a:lnTo>
                    <a:pt x="22" y="59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2" y="61"/>
                  </a:lnTo>
                  <a:lnTo>
                    <a:pt x="37" y="60"/>
                  </a:lnTo>
                  <a:lnTo>
                    <a:pt x="40" y="59"/>
                  </a:lnTo>
                  <a:lnTo>
                    <a:pt x="44" y="56"/>
                  </a:lnTo>
                  <a:lnTo>
                    <a:pt x="50" y="49"/>
                  </a:lnTo>
                  <a:lnTo>
                    <a:pt x="54" y="42"/>
                  </a:lnTo>
                  <a:lnTo>
                    <a:pt x="54" y="42"/>
                  </a:lnTo>
                  <a:lnTo>
                    <a:pt x="55" y="36"/>
                  </a:lnTo>
                  <a:lnTo>
                    <a:pt x="55" y="31"/>
                  </a:lnTo>
                  <a:lnTo>
                    <a:pt x="54" y="26"/>
                  </a:lnTo>
                  <a:lnTo>
                    <a:pt x="51" y="21"/>
                  </a:lnTo>
                  <a:lnTo>
                    <a:pt x="49" y="16"/>
                  </a:lnTo>
                  <a:lnTo>
                    <a:pt x="45" y="12"/>
                  </a:lnTo>
                  <a:lnTo>
                    <a:pt x="40" y="9"/>
                  </a:lnTo>
                  <a:lnTo>
                    <a:pt x="35" y="6"/>
                  </a:lnTo>
                  <a:lnTo>
                    <a:pt x="35" y="6"/>
                  </a:lnTo>
                  <a:close/>
                  <a:moveTo>
                    <a:pt x="45" y="36"/>
                  </a:moveTo>
                  <a:lnTo>
                    <a:pt x="45" y="36"/>
                  </a:lnTo>
                  <a:lnTo>
                    <a:pt x="44" y="41"/>
                  </a:lnTo>
                  <a:lnTo>
                    <a:pt x="41" y="45"/>
                  </a:lnTo>
                  <a:lnTo>
                    <a:pt x="38" y="49"/>
                  </a:lnTo>
                  <a:lnTo>
                    <a:pt x="33" y="52"/>
                  </a:lnTo>
                  <a:lnTo>
                    <a:pt x="33" y="52"/>
                  </a:lnTo>
                  <a:lnTo>
                    <a:pt x="29" y="52"/>
                  </a:lnTo>
                  <a:lnTo>
                    <a:pt x="26" y="50"/>
                  </a:lnTo>
                  <a:lnTo>
                    <a:pt x="22" y="48"/>
                  </a:lnTo>
                  <a:lnTo>
                    <a:pt x="18" y="45"/>
                  </a:lnTo>
                  <a:lnTo>
                    <a:pt x="13" y="38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8" y="22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2" y="11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2" y="12"/>
                  </a:lnTo>
                  <a:lnTo>
                    <a:pt x="26" y="15"/>
                  </a:lnTo>
                  <a:lnTo>
                    <a:pt x="26" y="15"/>
                  </a:lnTo>
                  <a:lnTo>
                    <a:pt x="27" y="16"/>
                  </a:lnTo>
                  <a:lnTo>
                    <a:pt x="29" y="16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7" y="18"/>
                  </a:lnTo>
                  <a:lnTo>
                    <a:pt x="41" y="23"/>
                  </a:lnTo>
                  <a:lnTo>
                    <a:pt x="44" y="30"/>
                  </a:lnTo>
                  <a:lnTo>
                    <a:pt x="45" y="36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Freeform 331"/>
            <p:cNvSpPr/>
            <p:nvPr/>
          </p:nvSpPr>
          <p:spPr bwMode="auto">
            <a:xfrm>
              <a:off x="3856038" y="2292350"/>
              <a:ext cx="96838" cy="90488"/>
            </a:xfrm>
            <a:custGeom>
              <a:avLst/>
              <a:gdLst>
                <a:gd name="T0" fmla="*/ 53 w 61"/>
                <a:gd name="T1" fmla="*/ 35 h 57"/>
                <a:gd name="T2" fmla="*/ 53 w 61"/>
                <a:gd name="T3" fmla="*/ 35 h 57"/>
                <a:gd name="T4" fmla="*/ 42 w 61"/>
                <a:gd name="T5" fmla="*/ 41 h 57"/>
                <a:gd name="T6" fmla="*/ 31 w 61"/>
                <a:gd name="T7" fmla="*/ 46 h 57"/>
                <a:gd name="T8" fmla="*/ 31 w 61"/>
                <a:gd name="T9" fmla="*/ 46 h 57"/>
                <a:gd name="T10" fmla="*/ 30 w 61"/>
                <a:gd name="T11" fmla="*/ 36 h 57"/>
                <a:gd name="T12" fmla="*/ 27 w 61"/>
                <a:gd name="T13" fmla="*/ 25 h 57"/>
                <a:gd name="T14" fmla="*/ 25 w 61"/>
                <a:gd name="T15" fmla="*/ 16 h 57"/>
                <a:gd name="T16" fmla="*/ 20 w 61"/>
                <a:gd name="T17" fmla="*/ 8 h 57"/>
                <a:gd name="T18" fmla="*/ 20 w 61"/>
                <a:gd name="T19" fmla="*/ 8 h 57"/>
                <a:gd name="T20" fmla="*/ 17 w 61"/>
                <a:gd name="T21" fmla="*/ 4 h 57"/>
                <a:gd name="T22" fmla="*/ 15 w 61"/>
                <a:gd name="T23" fmla="*/ 1 h 57"/>
                <a:gd name="T24" fmla="*/ 11 w 61"/>
                <a:gd name="T25" fmla="*/ 0 h 57"/>
                <a:gd name="T26" fmla="*/ 8 w 61"/>
                <a:gd name="T27" fmla="*/ 1 h 57"/>
                <a:gd name="T28" fmla="*/ 8 w 61"/>
                <a:gd name="T29" fmla="*/ 1 h 57"/>
                <a:gd name="T30" fmla="*/ 4 w 61"/>
                <a:gd name="T31" fmla="*/ 4 h 57"/>
                <a:gd name="T32" fmla="*/ 3 w 61"/>
                <a:gd name="T33" fmla="*/ 9 h 57"/>
                <a:gd name="T34" fmla="*/ 0 w 61"/>
                <a:gd name="T35" fmla="*/ 17 h 57"/>
                <a:gd name="T36" fmla="*/ 0 w 61"/>
                <a:gd name="T37" fmla="*/ 17 h 57"/>
                <a:gd name="T38" fmla="*/ 0 w 61"/>
                <a:gd name="T39" fmla="*/ 20 h 57"/>
                <a:gd name="T40" fmla="*/ 1 w 61"/>
                <a:gd name="T41" fmla="*/ 21 h 57"/>
                <a:gd name="T42" fmla="*/ 4 w 61"/>
                <a:gd name="T43" fmla="*/ 22 h 57"/>
                <a:gd name="T44" fmla="*/ 8 w 61"/>
                <a:gd name="T45" fmla="*/ 22 h 57"/>
                <a:gd name="T46" fmla="*/ 9 w 61"/>
                <a:gd name="T47" fmla="*/ 21 h 57"/>
                <a:gd name="T48" fmla="*/ 10 w 61"/>
                <a:gd name="T49" fmla="*/ 19 h 57"/>
                <a:gd name="T50" fmla="*/ 10 w 61"/>
                <a:gd name="T51" fmla="*/ 19 h 57"/>
                <a:gd name="T52" fmla="*/ 11 w 61"/>
                <a:gd name="T53" fmla="*/ 11 h 57"/>
                <a:gd name="T54" fmla="*/ 11 w 61"/>
                <a:gd name="T55" fmla="*/ 11 h 57"/>
                <a:gd name="T56" fmla="*/ 11 w 61"/>
                <a:gd name="T57" fmla="*/ 11 h 57"/>
                <a:gd name="T58" fmla="*/ 14 w 61"/>
                <a:gd name="T59" fmla="*/ 16 h 57"/>
                <a:gd name="T60" fmla="*/ 16 w 61"/>
                <a:gd name="T61" fmla="*/ 21 h 57"/>
                <a:gd name="T62" fmla="*/ 16 w 61"/>
                <a:gd name="T63" fmla="*/ 21 h 57"/>
                <a:gd name="T64" fmla="*/ 20 w 61"/>
                <a:gd name="T65" fmla="*/ 36 h 57"/>
                <a:gd name="T66" fmla="*/ 21 w 61"/>
                <a:gd name="T67" fmla="*/ 43 h 57"/>
                <a:gd name="T68" fmla="*/ 21 w 61"/>
                <a:gd name="T69" fmla="*/ 50 h 57"/>
                <a:gd name="T70" fmla="*/ 21 w 61"/>
                <a:gd name="T71" fmla="*/ 50 h 57"/>
                <a:gd name="T72" fmla="*/ 22 w 61"/>
                <a:gd name="T73" fmla="*/ 53 h 57"/>
                <a:gd name="T74" fmla="*/ 23 w 61"/>
                <a:gd name="T75" fmla="*/ 55 h 57"/>
                <a:gd name="T76" fmla="*/ 25 w 61"/>
                <a:gd name="T77" fmla="*/ 57 h 57"/>
                <a:gd name="T78" fmla="*/ 27 w 61"/>
                <a:gd name="T79" fmla="*/ 57 h 57"/>
                <a:gd name="T80" fmla="*/ 27 w 61"/>
                <a:gd name="T81" fmla="*/ 57 h 57"/>
                <a:gd name="T82" fmla="*/ 36 w 61"/>
                <a:gd name="T83" fmla="*/ 54 h 57"/>
                <a:gd name="T84" fmla="*/ 44 w 61"/>
                <a:gd name="T85" fmla="*/ 50 h 57"/>
                <a:gd name="T86" fmla="*/ 52 w 61"/>
                <a:gd name="T87" fmla="*/ 47 h 57"/>
                <a:gd name="T88" fmla="*/ 59 w 61"/>
                <a:gd name="T89" fmla="*/ 42 h 57"/>
                <a:gd name="T90" fmla="*/ 59 w 61"/>
                <a:gd name="T91" fmla="*/ 42 h 57"/>
                <a:gd name="T92" fmla="*/ 60 w 61"/>
                <a:gd name="T93" fmla="*/ 41 h 57"/>
                <a:gd name="T94" fmla="*/ 61 w 61"/>
                <a:gd name="T95" fmla="*/ 38 h 57"/>
                <a:gd name="T96" fmla="*/ 60 w 61"/>
                <a:gd name="T97" fmla="*/ 36 h 57"/>
                <a:gd name="T98" fmla="*/ 57 w 61"/>
                <a:gd name="T99" fmla="*/ 33 h 57"/>
                <a:gd name="T100" fmla="*/ 55 w 61"/>
                <a:gd name="T101" fmla="*/ 33 h 57"/>
                <a:gd name="T102" fmla="*/ 53 w 61"/>
                <a:gd name="T103" fmla="*/ 35 h 57"/>
                <a:gd name="T104" fmla="*/ 53 w 61"/>
                <a:gd name="T105" fmla="*/ 3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57">
                  <a:moveTo>
                    <a:pt x="53" y="35"/>
                  </a:moveTo>
                  <a:lnTo>
                    <a:pt x="53" y="35"/>
                  </a:lnTo>
                  <a:lnTo>
                    <a:pt x="42" y="41"/>
                  </a:lnTo>
                  <a:lnTo>
                    <a:pt x="31" y="46"/>
                  </a:lnTo>
                  <a:lnTo>
                    <a:pt x="31" y="46"/>
                  </a:lnTo>
                  <a:lnTo>
                    <a:pt x="30" y="36"/>
                  </a:lnTo>
                  <a:lnTo>
                    <a:pt x="27" y="25"/>
                  </a:lnTo>
                  <a:lnTo>
                    <a:pt x="25" y="1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4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4" y="4"/>
                  </a:lnTo>
                  <a:lnTo>
                    <a:pt x="3" y="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4" y="16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20" y="36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2" y="53"/>
                  </a:lnTo>
                  <a:lnTo>
                    <a:pt x="23" y="55"/>
                  </a:lnTo>
                  <a:lnTo>
                    <a:pt x="25" y="57"/>
                  </a:lnTo>
                  <a:lnTo>
                    <a:pt x="27" y="57"/>
                  </a:lnTo>
                  <a:lnTo>
                    <a:pt x="27" y="57"/>
                  </a:lnTo>
                  <a:lnTo>
                    <a:pt x="36" y="54"/>
                  </a:lnTo>
                  <a:lnTo>
                    <a:pt x="44" y="50"/>
                  </a:lnTo>
                  <a:lnTo>
                    <a:pt x="52" y="4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60" y="41"/>
                  </a:lnTo>
                  <a:lnTo>
                    <a:pt x="61" y="38"/>
                  </a:lnTo>
                  <a:lnTo>
                    <a:pt x="60" y="36"/>
                  </a:lnTo>
                  <a:lnTo>
                    <a:pt x="57" y="33"/>
                  </a:lnTo>
                  <a:lnTo>
                    <a:pt x="55" y="33"/>
                  </a:lnTo>
                  <a:lnTo>
                    <a:pt x="53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Freeform 332"/>
            <p:cNvSpPr/>
            <p:nvPr/>
          </p:nvSpPr>
          <p:spPr bwMode="auto">
            <a:xfrm>
              <a:off x="3786188" y="2808288"/>
              <a:ext cx="122238" cy="98425"/>
            </a:xfrm>
            <a:custGeom>
              <a:avLst/>
              <a:gdLst>
                <a:gd name="T0" fmla="*/ 76 w 77"/>
                <a:gd name="T1" fmla="*/ 56 h 62"/>
                <a:gd name="T2" fmla="*/ 76 w 77"/>
                <a:gd name="T3" fmla="*/ 56 h 62"/>
                <a:gd name="T4" fmla="*/ 61 w 77"/>
                <a:gd name="T5" fmla="*/ 29 h 62"/>
                <a:gd name="T6" fmla="*/ 45 w 77"/>
                <a:gd name="T7" fmla="*/ 2 h 62"/>
                <a:gd name="T8" fmla="*/ 45 w 77"/>
                <a:gd name="T9" fmla="*/ 2 h 62"/>
                <a:gd name="T10" fmla="*/ 44 w 77"/>
                <a:gd name="T11" fmla="*/ 0 h 62"/>
                <a:gd name="T12" fmla="*/ 43 w 77"/>
                <a:gd name="T13" fmla="*/ 0 h 62"/>
                <a:gd name="T14" fmla="*/ 39 w 77"/>
                <a:gd name="T15" fmla="*/ 0 h 62"/>
                <a:gd name="T16" fmla="*/ 37 w 77"/>
                <a:gd name="T17" fmla="*/ 2 h 62"/>
                <a:gd name="T18" fmla="*/ 37 w 77"/>
                <a:gd name="T19" fmla="*/ 5 h 62"/>
                <a:gd name="T20" fmla="*/ 37 w 77"/>
                <a:gd name="T21" fmla="*/ 6 h 62"/>
                <a:gd name="T22" fmla="*/ 37 w 77"/>
                <a:gd name="T23" fmla="*/ 6 h 62"/>
                <a:gd name="T24" fmla="*/ 42 w 77"/>
                <a:gd name="T25" fmla="*/ 16 h 62"/>
                <a:gd name="T26" fmla="*/ 42 w 77"/>
                <a:gd name="T27" fmla="*/ 16 h 62"/>
                <a:gd name="T28" fmla="*/ 42 w 77"/>
                <a:gd name="T29" fmla="*/ 17 h 62"/>
                <a:gd name="T30" fmla="*/ 42 w 77"/>
                <a:gd name="T31" fmla="*/ 17 h 62"/>
                <a:gd name="T32" fmla="*/ 40 w 77"/>
                <a:gd name="T33" fmla="*/ 28 h 62"/>
                <a:gd name="T34" fmla="*/ 39 w 77"/>
                <a:gd name="T35" fmla="*/ 33 h 62"/>
                <a:gd name="T36" fmla="*/ 37 w 77"/>
                <a:gd name="T37" fmla="*/ 38 h 62"/>
                <a:gd name="T38" fmla="*/ 37 w 77"/>
                <a:gd name="T39" fmla="*/ 38 h 62"/>
                <a:gd name="T40" fmla="*/ 34 w 77"/>
                <a:gd name="T41" fmla="*/ 38 h 62"/>
                <a:gd name="T42" fmla="*/ 32 w 77"/>
                <a:gd name="T43" fmla="*/ 37 h 62"/>
                <a:gd name="T44" fmla="*/ 28 w 77"/>
                <a:gd name="T45" fmla="*/ 33 h 62"/>
                <a:gd name="T46" fmla="*/ 28 w 77"/>
                <a:gd name="T47" fmla="*/ 33 h 62"/>
                <a:gd name="T48" fmla="*/ 22 w 77"/>
                <a:gd name="T49" fmla="*/ 27 h 62"/>
                <a:gd name="T50" fmla="*/ 17 w 77"/>
                <a:gd name="T51" fmla="*/ 21 h 62"/>
                <a:gd name="T52" fmla="*/ 9 w 77"/>
                <a:gd name="T53" fmla="*/ 6 h 62"/>
                <a:gd name="T54" fmla="*/ 9 w 77"/>
                <a:gd name="T55" fmla="*/ 6 h 62"/>
                <a:gd name="T56" fmla="*/ 7 w 77"/>
                <a:gd name="T57" fmla="*/ 5 h 62"/>
                <a:gd name="T58" fmla="*/ 6 w 77"/>
                <a:gd name="T59" fmla="*/ 4 h 62"/>
                <a:gd name="T60" fmla="*/ 2 w 77"/>
                <a:gd name="T61" fmla="*/ 5 h 62"/>
                <a:gd name="T62" fmla="*/ 0 w 77"/>
                <a:gd name="T63" fmla="*/ 7 h 62"/>
                <a:gd name="T64" fmla="*/ 0 w 77"/>
                <a:gd name="T65" fmla="*/ 8 h 62"/>
                <a:gd name="T66" fmla="*/ 0 w 77"/>
                <a:gd name="T67" fmla="*/ 11 h 62"/>
                <a:gd name="T68" fmla="*/ 0 w 77"/>
                <a:gd name="T69" fmla="*/ 11 h 62"/>
                <a:gd name="T70" fmla="*/ 12 w 77"/>
                <a:gd name="T71" fmla="*/ 30 h 62"/>
                <a:gd name="T72" fmla="*/ 20 w 77"/>
                <a:gd name="T73" fmla="*/ 39 h 62"/>
                <a:gd name="T74" fmla="*/ 23 w 77"/>
                <a:gd name="T75" fmla="*/ 43 h 62"/>
                <a:gd name="T76" fmla="*/ 28 w 77"/>
                <a:gd name="T77" fmla="*/ 46 h 62"/>
                <a:gd name="T78" fmla="*/ 28 w 77"/>
                <a:gd name="T79" fmla="*/ 46 h 62"/>
                <a:gd name="T80" fmla="*/ 33 w 77"/>
                <a:gd name="T81" fmla="*/ 48 h 62"/>
                <a:gd name="T82" fmla="*/ 37 w 77"/>
                <a:gd name="T83" fmla="*/ 48 h 62"/>
                <a:gd name="T84" fmla="*/ 40 w 77"/>
                <a:gd name="T85" fmla="*/ 48 h 62"/>
                <a:gd name="T86" fmla="*/ 43 w 77"/>
                <a:gd name="T87" fmla="*/ 45 h 62"/>
                <a:gd name="T88" fmla="*/ 45 w 77"/>
                <a:gd name="T89" fmla="*/ 41 h 62"/>
                <a:gd name="T90" fmla="*/ 47 w 77"/>
                <a:gd name="T91" fmla="*/ 38 h 62"/>
                <a:gd name="T92" fmla="*/ 50 w 77"/>
                <a:gd name="T93" fmla="*/ 29 h 62"/>
                <a:gd name="T94" fmla="*/ 50 w 77"/>
                <a:gd name="T95" fmla="*/ 29 h 62"/>
                <a:gd name="T96" fmla="*/ 67 w 77"/>
                <a:gd name="T97" fmla="*/ 60 h 62"/>
                <a:gd name="T98" fmla="*/ 67 w 77"/>
                <a:gd name="T99" fmla="*/ 60 h 62"/>
                <a:gd name="T100" fmla="*/ 69 w 77"/>
                <a:gd name="T101" fmla="*/ 62 h 62"/>
                <a:gd name="T102" fmla="*/ 70 w 77"/>
                <a:gd name="T103" fmla="*/ 62 h 62"/>
                <a:gd name="T104" fmla="*/ 74 w 77"/>
                <a:gd name="T105" fmla="*/ 62 h 62"/>
                <a:gd name="T106" fmla="*/ 76 w 77"/>
                <a:gd name="T107" fmla="*/ 60 h 62"/>
                <a:gd name="T108" fmla="*/ 77 w 77"/>
                <a:gd name="T109" fmla="*/ 57 h 62"/>
                <a:gd name="T110" fmla="*/ 76 w 77"/>
                <a:gd name="T111" fmla="*/ 56 h 62"/>
                <a:gd name="T112" fmla="*/ 76 w 77"/>
                <a:gd name="T113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62">
                  <a:moveTo>
                    <a:pt x="76" y="56"/>
                  </a:moveTo>
                  <a:lnTo>
                    <a:pt x="76" y="56"/>
                  </a:lnTo>
                  <a:lnTo>
                    <a:pt x="61" y="29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7" y="2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0" y="28"/>
                  </a:lnTo>
                  <a:lnTo>
                    <a:pt x="39" y="33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4" y="38"/>
                  </a:lnTo>
                  <a:lnTo>
                    <a:pt x="32" y="3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22" y="27"/>
                  </a:lnTo>
                  <a:lnTo>
                    <a:pt x="17" y="21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5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2" y="30"/>
                  </a:lnTo>
                  <a:lnTo>
                    <a:pt x="20" y="39"/>
                  </a:lnTo>
                  <a:lnTo>
                    <a:pt x="23" y="43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3" y="48"/>
                  </a:lnTo>
                  <a:lnTo>
                    <a:pt x="37" y="48"/>
                  </a:lnTo>
                  <a:lnTo>
                    <a:pt x="40" y="48"/>
                  </a:lnTo>
                  <a:lnTo>
                    <a:pt x="43" y="45"/>
                  </a:lnTo>
                  <a:lnTo>
                    <a:pt x="45" y="41"/>
                  </a:lnTo>
                  <a:lnTo>
                    <a:pt x="47" y="38"/>
                  </a:lnTo>
                  <a:lnTo>
                    <a:pt x="50" y="29"/>
                  </a:lnTo>
                  <a:lnTo>
                    <a:pt x="50" y="29"/>
                  </a:lnTo>
                  <a:lnTo>
                    <a:pt x="67" y="60"/>
                  </a:lnTo>
                  <a:lnTo>
                    <a:pt x="67" y="60"/>
                  </a:lnTo>
                  <a:lnTo>
                    <a:pt x="69" y="62"/>
                  </a:lnTo>
                  <a:lnTo>
                    <a:pt x="70" y="62"/>
                  </a:lnTo>
                  <a:lnTo>
                    <a:pt x="74" y="62"/>
                  </a:lnTo>
                  <a:lnTo>
                    <a:pt x="76" y="60"/>
                  </a:lnTo>
                  <a:lnTo>
                    <a:pt x="77" y="57"/>
                  </a:lnTo>
                  <a:lnTo>
                    <a:pt x="76" y="5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Freeform 333"/>
            <p:cNvSpPr>
              <a:spLocks noEditPoints="1"/>
            </p:cNvSpPr>
            <p:nvPr/>
          </p:nvSpPr>
          <p:spPr bwMode="auto">
            <a:xfrm>
              <a:off x="3892551" y="2746375"/>
              <a:ext cx="85725" cy="104775"/>
            </a:xfrm>
            <a:custGeom>
              <a:avLst/>
              <a:gdLst>
                <a:gd name="T0" fmla="*/ 43 w 54"/>
                <a:gd name="T1" fmla="*/ 2 h 66"/>
                <a:gd name="T2" fmla="*/ 38 w 54"/>
                <a:gd name="T3" fmla="*/ 1 h 66"/>
                <a:gd name="T4" fmla="*/ 36 w 54"/>
                <a:gd name="T5" fmla="*/ 2 h 66"/>
                <a:gd name="T6" fmla="*/ 34 w 54"/>
                <a:gd name="T7" fmla="*/ 5 h 66"/>
                <a:gd name="T8" fmla="*/ 32 w 54"/>
                <a:gd name="T9" fmla="*/ 1 h 66"/>
                <a:gd name="T10" fmla="*/ 29 w 54"/>
                <a:gd name="T11" fmla="*/ 0 h 66"/>
                <a:gd name="T12" fmla="*/ 22 w 54"/>
                <a:gd name="T13" fmla="*/ 2 h 66"/>
                <a:gd name="T14" fmla="*/ 13 w 54"/>
                <a:gd name="T15" fmla="*/ 8 h 66"/>
                <a:gd name="T16" fmla="*/ 5 w 54"/>
                <a:gd name="T17" fmla="*/ 17 h 66"/>
                <a:gd name="T18" fmla="*/ 0 w 54"/>
                <a:gd name="T19" fmla="*/ 27 h 66"/>
                <a:gd name="T20" fmla="*/ 0 w 54"/>
                <a:gd name="T21" fmla="*/ 33 h 66"/>
                <a:gd name="T22" fmla="*/ 3 w 54"/>
                <a:gd name="T23" fmla="*/ 45 h 66"/>
                <a:gd name="T24" fmla="*/ 9 w 54"/>
                <a:gd name="T25" fmla="*/ 55 h 66"/>
                <a:gd name="T26" fmla="*/ 18 w 54"/>
                <a:gd name="T27" fmla="*/ 62 h 66"/>
                <a:gd name="T28" fmla="*/ 29 w 54"/>
                <a:gd name="T29" fmla="*/ 66 h 66"/>
                <a:gd name="T30" fmla="*/ 34 w 54"/>
                <a:gd name="T31" fmla="*/ 66 h 66"/>
                <a:gd name="T32" fmla="*/ 42 w 54"/>
                <a:gd name="T33" fmla="*/ 62 h 66"/>
                <a:gd name="T34" fmla="*/ 51 w 54"/>
                <a:gd name="T35" fmla="*/ 52 h 66"/>
                <a:gd name="T36" fmla="*/ 53 w 54"/>
                <a:gd name="T37" fmla="*/ 44 h 66"/>
                <a:gd name="T38" fmla="*/ 53 w 54"/>
                <a:gd name="T39" fmla="*/ 22 h 66"/>
                <a:gd name="T40" fmla="*/ 49 w 54"/>
                <a:gd name="T41" fmla="*/ 11 h 66"/>
                <a:gd name="T42" fmla="*/ 43 w 54"/>
                <a:gd name="T43" fmla="*/ 2 h 66"/>
                <a:gd name="T44" fmla="*/ 35 w 54"/>
                <a:gd name="T45" fmla="*/ 55 h 66"/>
                <a:gd name="T46" fmla="*/ 31 w 54"/>
                <a:gd name="T47" fmla="*/ 56 h 66"/>
                <a:gd name="T48" fmla="*/ 22 w 54"/>
                <a:gd name="T49" fmla="*/ 54 h 66"/>
                <a:gd name="T50" fmla="*/ 14 w 54"/>
                <a:gd name="T51" fmla="*/ 44 h 66"/>
                <a:gd name="T52" fmla="*/ 10 w 54"/>
                <a:gd name="T53" fmla="*/ 36 h 66"/>
                <a:gd name="T54" fmla="*/ 10 w 54"/>
                <a:gd name="T55" fmla="*/ 28 h 66"/>
                <a:gd name="T56" fmla="*/ 15 w 54"/>
                <a:gd name="T57" fmla="*/ 19 h 66"/>
                <a:gd name="T58" fmla="*/ 21 w 54"/>
                <a:gd name="T59" fmla="*/ 13 h 66"/>
                <a:gd name="T60" fmla="*/ 30 w 54"/>
                <a:gd name="T61" fmla="*/ 9 h 66"/>
                <a:gd name="T62" fmla="*/ 32 w 54"/>
                <a:gd name="T63" fmla="*/ 9 h 66"/>
                <a:gd name="T64" fmla="*/ 30 w 54"/>
                <a:gd name="T65" fmla="*/ 14 h 66"/>
                <a:gd name="T66" fmla="*/ 29 w 54"/>
                <a:gd name="T67" fmla="*/ 17 h 66"/>
                <a:gd name="T68" fmla="*/ 32 w 54"/>
                <a:gd name="T69" fmla="*/ 20 h 66"/>
                <a:gd name="T70" fmla="*/ 37 w 54"/>
                <a:gd name="T71" fmla="*/ 19 h 66"/>
                <a:gd name="T72" fmla="*/ 38 w 54"/>
                <a:gd name="T73" fmla="*/ 18 h 66"/>
                <a:gd name="T74" fmla="*/ 40 w 54"/>
                <a:gd name="T75" fmla="*/ 14 h 66"/>
                <a:gd name="T76" fmla="*/ 45 w 54"/>
                <a:gd name="T77" fmla="*/ 25 h 66"/>
                <a:gd name="T78" fmla="*/ 46 w 54"/>
                <a:gd name="T79" fmla="*/ 36 h 66"/>
                <a:gd name="T80" fmla="*/ 42 w 54"/>
                <a:gd name="T81" fmla="*/ 47 h 66"/>
                <a:gd name="T82" fmla="*/ 35 w 54"/>
                <a:gd name="T83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66">
                  <a:moveTo>
                    <a:pt x="43" y="2"/>
                  </a:moveTo>
                  <a:lnTo>
                    <a:pt x="43" y="2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9" y="55"/>
                  </a:lnTo>
                  <a:lnTo>
                    <a:pt x="13" y="58"/>
                  </a:lnTo>
                  <a:lnTo>
                    <a:pt x="18" y="62"/>
                  </a:lnTo>
                  <a:lnTo>
                    <a:pt x="24" y="65"/>
                  </a:lnTo>
                  <a:lnTo>
                    <a:pt x="29" y="66"/>
                  </a:lnTo>
                  <a:lnTo>
                    <a:pt x="29" y="66"/>
                  </a:lnTo>
                  <a:lnTo>
                    <a:pt x="34" y="66"/>
                  </a:lnTo>
                  <a:lnTo>
                    <a:pt x="38" y="65"/>
                  </a:lnTo>
                  <a:lnTo>
                    <a:pt x="42" y="62"/>
                  </a:lnTo>
                  <a:lnTo>
                    <a:pt x="46" y="60"/>
                  </a:lnTo>
                  <a:lnTo>
                    <a:pt x="51" y="52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4" y="33"/>
                  </a:lnTo>
                  <a:lnTo>
                    <a:pt x="53" y="22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7" y="6"/>
                  </a:lnTo>
                  <a:lnTo>
                    <a:pt x="43" y="2"/>
                  </a:lnTo>
                  <a:lnTo>
                    <a:pt x="43" y="2"/>
                  </a:lnTo>
                  <a:close/>
                  <a:moveTo>
                    <a:pt x="35" y="55"/>
                  </a:moveTo>
                  <a:lnTo>
                    <a:pt x="35" y="55"/>
                  </a:lnTo>
                  <a:lnTo>
                    <a:pt x="31" y="56"/>
                  </a:lnTo>
                  <a:lnTo>
                    <a:pt x="27" y="56"/>
                  </a:lnTo>
                  <a:lnTo>
                    <a:pt x="22" y="54"/>
                  </a:lnTo>
                  <a:lnTo>
                    <a:pt x="19" y="51"/>
                  </a:lnTo>
                  <a:lnTo>
                    <a:pt x="14" y="44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1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1" y="13"/>
                  </a:lnTo>
                  <a:lnTo>
                    <a:pt x="26" y="11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9" y="17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9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6"/>
                  </a:lnTo>
                  <a:lnTo>
                    <a:pt x="45" y="43"/>
                  </a:lnTo>
                  <a:lnTo>
                    <a:pt x="42" y="47"/>
                  </a:lnTo>
                  <a:lnTo>
                    <a:pt x="40" y="52"/>
                  </a:lnTo>
                  <a:lnTo>
                    <a:pt x="35" y="55"/>
                  </a:lnTo>
                  <a:lnTo>
                    <a:pt x="35" y="5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Freeform 334"/>
            <p:cNvSpPr/>
            <p:nvPr/>
          </p:nvSpPr>
          <p:spPr bwMode="auto">
            <a:xfrm>
              <a:off x="3922713" y="2211388"/>
              <a:ext cx="106363" cy="138113"/>
            </a:xfrm>
            <a:custGeom>
              <a:avLst/>
              <a:gdLst>
                <a:gd name="T0" fmla="*/ 64 w 67"/>
                <a:gd name="T1" fmla="*/ 40 h 87"/>
                <a:gd name="T2" fmla="*/ 54 w 67"/>
                <a:gd name="T3" fmla="*/ 33 h 87"/>
                <a:gd name="T4" fmla="*/ 41 w 67"/>
                <a:gd name="T5" fmla="*/ 32 h 87"/>
                <a:gd name="T6" fmla="*/ 29 w 67"/>
                <a:gd name="T7" fmla="*/ 35 h 87"/>
                <a:gd name="T8" fmla="*/ 17 w 67"/>
                <a:gd name="T9" fmla="*/ 40 h 87"/>
                <a:gd name="T10" fmla="*/ 23 w 67"/>
                <a:gd name="T11" fmla="*/ 18 h 87"/>
                <a:gd name="T12" fmla="*/ 27 w 67"/>
                <a:gd name="T13" fmla="*/ 12 h 87"/>
                <a:gd name="T14" fmla="*/ 28 w 67"/>
                <a:gd name="T15" fmla="*/ 5 h 87"/>
                <a:gd name="T16" fmla="*/ 26 w 67"/>
                <a:gd name="T17" fmla="*/ 1 h 87"/>
                <a:gd name="T18" fmla="*/ 21 w 67"/>
                <a:gd name="T19" fmla="*/ 1 h 87"/>
                <a:gd name="T20" fmla="*/ 18 w 67"/>
                <a:gd name="T21" fmla="*/ 3 h 87"/>
                <a:gd name="T22" fmla="*/ 15 w 67"/>
                <a:gd name="T23" fmla="*/ 13 h 87"/>
                <a:gd name="T24" fmla="*/ 1 w 67"/>
                <a:gd name="T25" fmla="*/ 25 h 87"/>
                <a:gd name="T26" fmla="*/ 0 w 67"/>
                <a:gd name="T27" fmla="*/ 28 h 87"/>
                <a:gd name="T28" fmla="*/ 1 w 67"/>
                <a:gd name="T29" fmla="*/ 32 h 87"/>
                <a:gd name="T30" fmla="*/ 7 w 67"/>
                <a:gd name="T31" fmla="*/ 33 h 87"/>
                <a:gd name="T32" fmla="*/ 8 w 67"/>
                <a:gd name="T33" fmla="*/ 32 h 87"/>
                <a:gd name="T34" fmla="*/ 6 w 67"/>
                <a:gd name="T35" fmla="*/ 48 h 87"/>
                <a:gd name="T36" fmla="*/ 7 w 67"/>
                <a:gd name="T37" fmla="*/ 50 h 87"/>
                <a:gd name="T38" fmla="*/ 11 w 67"/>
                <a:gd name="T39" fmla="*/ 52 h 87"/>
                <a:gd name="T40" fmla="*/ 13 w 67"/>
                <a:gd name="T41" fmla="*/ 51 h 87"/>
                <a:gd name="T42" fmla="*/ 39 w 67"/>
                <a:gd name="T43" fmla="*/ 43 h 87"/>
                <a:gd name="T44" fmla="*/ 49 w 67"/>
                <a:gd name="T45" fmla="*/ 41 h 87"/>
                <a:gd name="T46" fmla="*/ 54 w 67"/>
                <a:gd name="T47" fmla="*/ 43 h 87"/>
                <a:gd name="T48" fmla="*/ 56 w 67"/>
                <a:gd name="T49" fmla="*/ 46 h 87"/>
                <a:gd name="T50" fmla="*/ 54 w 67"/>
                <a:gd name="T51" fmla="*/ 57 h 87"/>
                <a:gd name="T52" fmla="*/ 45 w 67"/>
                <a:gd name="T53" fmla="*/ 70 h 87"/>
                <a:gd name="T54" fmla="*/ 38 w 67"/>
                <a:gd name="T55" fmla="*/ 77 h 87"/>
                <a:gd name="T56" fmla="*/ 35 w 67"/>
                <a:gd name="T57" fmla="*/ 81 h 87"/>
                <a:gd name="T58" fmla="*/ 39 w 67"/>
                <a:gd name="T59" fmla="*/ 87 h 87"/>
                <a:gd name="T60" fmla="*/ 43 w 67"/>
                <a:gd name="T61" fmla="*/ 86 h 87"/>
                <a:gd name="T62" fmla="*/ 52 w 67"/>
                <a:gd name="T63" fmla="*/ 78 h 87"/>
                <a:gd name="T64" fmla="*/ 62 w 67"/>
                <a:gd name="T65" fmla="*/ 66 h 87"/>
                <a:gd name="T66" fmla="*/ 67 w 67"/>
                <a:gd name="T67" fmla="*/ 52 h 87"/>
                <a:gd name="T68" fmla="*/ 64 w 67"/>
                <a:gd name="T69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87">
                  <a:moveTo>
                    <a:pt x="64" y="40"/>
                  </a:moveTo>
                  <a:lnTo>
                    <a:pt x="64" y="40"/>
                  </a:lnTo>
                  <a:lnTo>
                    <a:pt x="60" y="35"/>
                  </a:lnTo>
                  <a:lnTo>
                    <a:pt x="54" y="33"/>
                  </a:lnTo>
                  <a:lnTo>
                    <a:pt x="49" y="32"/>
                  </a:lnTo>
                  <a:lnTo>
                    <a:pt x="41" y="32"/>
                  </a:lnTo>
                  <a:lnTo>
                    <a:pt x="35" y="33"/>
                  </a:lnTo>
                  <a:lnTo>
                    <a:pt x="29" y="35"/>
                  </a:lnTo>
                  <a:lnTo>
                    <a:pt x="17" y="40"/>
                  </a:lnTo>
                  <a:lnTo>
                    <a:pt x="17" y="40"/>
                  </a:lnTo>
                  <a:lnTo>
                    <a:pt x="19" y="29"/>
                  </a:lnTo>
                  <a:lnTo>
                    <a:pt x="23" y="18"/>
                  </a:lnTo>
                  <a:lnTo>
                    <a:pt x="23" y="18"/>
                  </a:lnTo>
                  <a:lnTo>
                    <a:pt x="27" y="12"/>
                  </a:lnTo>
                  <a:lnTo>
                    <a:pt x="28" y="8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7" y="2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7" y="39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7" y="50"/>
                  </a:lnTo>
                  <a:lnTo>
                    <a:pt x="8" y="51"/>
                  </a:lnTo>
                  <a:lnTo>
                    <a:pt x="11" y="52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30" y="45"/>
                  </a:lnTo>
                  <a:lnTo>
                    <a:pt x="39" y="43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1" y="43"/>
                  </a:lnTo>
                  <a:lnTo>
                    <a:pt x="54" y="43"/>
                  </a:lnTo>
                  <a:lnTo>
                    <a:pt x="56" y="45"/>
                  </a:lnTo>
                  <a:lnTo>
                    <a:pt x="56" y="46"/>
                  </a:lnTo>
                  <a:lnTo>
                    <a:pt x="56" y="52"/>
                  </a:lnTo>
                  <a:lnTo>
                    <a:pt x="54" y="57"/>
                  </a:lnTo>
                  <a:lnTo>
                    <a:pt x="50" y="65"/>
                  </a:lnTo>
                  <a:lnTo>
                    <a:pt x="45" y="70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5" y="81"/>
                  </a:lnTo>
                  <a:lnTo>
                    <a:pt x="37" y="84"/>
                  </a:lnTo>
                  <a:lnTo>
                    <a:pt x="39" y="87"/>
                  </a:lnTo>
                  <a:lnTo>
                    <a:pt x="40" y="87"/>
                  </a:lnTo>
                  <a:lnTo>
                    <a:pt x="43" y="86"/>
                  </a:lnTo>
                  <a:lnTo>
                    <a:pt x="43" y="86"/>
                  </a:lnTo>
                  <a:lnTo>
                    <a:pt x="52" y="78"/>
                  </a:lnTo>
                  <a:lnTo>
                    <a:pt x="57" y="72"/>
                  </a:lnTo>
                  <a:lnTo>
                    <a:pt x="62" y="66"/>
                  </a:lnTo>
                  <a:lnTo>
                    <a:pt x="65" y="59"/>
                  </a:lnTo>
                  <a:lnTo>
                    <a:pt x="67" y="52"/>
                  </a:lnTo>
                  <a:lnTo>
                    <a:pt x="67" y="46"/>
                  </a:lnTo>
                  <a:lnTo>
                    <a:pt x="64" y="40"/>
                  </a:lnTo>
                  <a:lnTo>
                    <a:pt x="64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Freeform 335"/>
            <p:cNvSpPr/>
            <p:nvPr/>
          </p:nvSpPr>
          <p:spPr bwMode="auto">
            <a:xfrm>
              <a:off x="4030663" y="2884488"/>
              <a:ext cx="65088" cy="103188"/>
            </a:xfrm>
            <a:custGeom>
              <a:avLst/>
              <a:gdLst>
                <a:gd name="T0" fmla="*/ 27 w 41"/>
                <a:gd name="T1" fmla="*/ 1 h 65"/>
                <a:gd name="T2" fmla="*/ 27 w 41"/>
                <a:gd name="T3" fmla="*/ 1 h 65"/>
                <a:gd name="T4" fmla="*/ 26 w 41"/>
                <a:gd name="T5" fmla="*/ 0 h 65"/>
                <a:gd name="T6" fmla="*/ 24 w 41"/>
                <a:gd name="T7" fmla="*/ 0 h 65"/>
                <a:gd name="T8" fmla="*/ 21 w 41"/>
                <a:gd name="T9" fmla="*/ 1 h 65"/>
                <a:gd name="T10" fmla="*/ 19 w 41"/>
                <a:gd name="T11" fmla="*/ 5 h 65"/>
                <a:gd name="T12" fmla="*/ 19 w 41"/>
                <a:gd name="T13" fmla="*/ 6 h 65"/>
                <a:gd name="T14" fmla="*/ 20 w 41"/>
                <a:gd name="T15" fmla="*/ 8 h 65"/>
                <a:gd name="T16" fmla="*/ 20 w 41"/>
                <a:gd name="T17" fmla="*/ 8 h 65"/>
                <a:gd name="T18" fmla="*/ 24 w 41"/>
                <a:gd name="T19" fmla="*/ 12 h 65"/>
                <a:gd name="T20" fmla="*/ 26 w 41"/>
                <a:gd name="T21" fmla="*/ 18 h 65"/>
                <a:gd name="T22" fmla="*/ 29 w 41"/>
                <a:gd name="T23" fmla="*/ 25 h 65"/>
                <a:gd name="T24" fmla="*/ 31 w 41"/>
                <a:gd name="T25" fmla="*/ 33 h 65"/>
                <a:gd name="T26" fmla="*/ 32 w 41"/>
                <a:gd name="T27" fmla="*/ 40 h 65"/>
                <a:gd name="T28" fmla="*/ 31 w 41"/>
                <a:gd name="T29" fmla="*/ 46 h 65"/>
                <a:gd name="T30" fmla="*/ 29 w 41"/>
                <a:gd name="T31" fmla="*/ 52 h 65"/>
                <a:gd name="T32" fmla="*/ 26 w 41"/>
                <a:gd name="T33" fmla="*/ 54 h 65"/>
                <a:gd name="T34" fmla="*/ 24 w 41"/>
                <a:gd name="T35" fmla="*/ 55 h 65"/>
                <a:gd name="T36" fmla="*/ 24 w 41"/>
                <a:gd name="T37" fmla="*/ 55 h 65"/>
                <a:gd name="T38" fmla="*/ 20 w 41"/>
                <a:gd name="T39" fmla="*/ 55 h 65"/>
                <a:gd name="T40" fmla="*/ 18 w 41"/>
                <a:gd name="T41" fmla="*/ 54 h 65"/>
                <a:gd name="T42" fmla="*/ 16 w 41"/>
                <a:gd name="T43" fmla="*/ 52 h 65"/>
                <a:gd name="T44" fmla="*/ 14 w 41"/>
                <a:gd name="T45" fmla="*/ 50 h 65"/>
                <a:gd name="T46" fmla="*/ 11 w 41"/>
                <a:gd name="T47" fmla="*/ 44 h 65"/>
                <a:gd name="T48" fmla="*/ 10 w 41"/>
                <a:gd name="T49" fmla="*/ 36 h 65"/>
                <a:gd name="T50" fmla="*/ 10 w 41"/>
                <a:gd name="T51" fmla="*/ 28 h 65"/>
                <a:gd name="T52" fmla="*/ 10 w 41"/>
                <a:gd name="T53" fmla="*/ 20 h 65"/>
                <a:gd name="T54" fmla="*/ 13 w 41"/>
                <a:gd name="T55" fmla="*/ 14 h 65"/>
                <a:gd name="T56" fmla="*/ 15 w 41"/>
                <a:gd name="T57" fmla="*/ 12 h 65"/>
                <a:gd name="T58" fmla="*/ 16 w 41"/>
                <a:gd name="T59" fmla="*/ 11 h 65"/>
                <a:gd name="T60" fmla="*/ 16 w 41"/>
                <a:gd name="T61" fmla="*/ 11 h 65"/>
                <a:gd name="T62" fmla="*/ 18 w 41"/>
                <a:gd name="T63" fmla="*/ 9 h 65"/>
                <a:gd name="T64" fmla="*/ 19 w 41"/>
                <a:gd name="T65" fmla="*/ 8 h 65"/>
                <a:gd name="T66" fmla="*/ 19 w 41"/>
                <a:gd name="T67" fmla="*/ 5 h 65"/>
                <a:gd name="T68" fmla="*/ 16 w 41"/>
                <a:gd name="T69" fmla="*/ 2 h 65"/>
                <a:gd name="T70" fmla="*/ 14 w 41"/>
                <a:gd name="T71" fmla="*/ 1 h 65"/>
                <a:gd name="T72" fmla="*/ 13 w 41"/>
                <a:gd name="T73" fmla="*/ 2 h 65"/>
                <a:gd name="T74" fmla="*/ 13 w 41"/>
                <a:gd name="T75" fmla="*/ 2 h 65"/>
                <a:gd name="T76" fmla="*/ 9 w 41"/>
                <a:gd name="T77" fmla="*/ 5 h 65"/>
                <a:gd name="T78" fmla="*/ 7 w 41"/>
                <a:gd name="T79" fmla="*/ 7 h 65"/>
                <a:gd name="T80" fmla="*/ 3 w 41"/>
                <a:gd name="T81" fmla="*/ 16 h 65"/>
                <a:gd name="T82" fmla="*/ 0 w 41"/>
                <a:gd name="T83" fmla="*/ 25 h 65"/>
                <a:gd name="T84" fmla="*/ 0 w 41"/>
                <a:gd name="T85" fmla="*/ 35 h 65"/>
                <a:gd name="T86" fmla="*/ 2 w 41"/>
                <a:gd name="T87" fmla="*/ 46 h 65"/>
                <a:gd name="T88" fmla="*/ 5 w 41"/>
                <a:gd name="T89" fmla="*/ 55 h 65"/>
                <a:gd name="T90" fmla="*/ 8 w 41"/>
                <a:gd name="T91" fmla="*/ 58 h 65"/>
                <a:gd name="T92" fmla="*/ 10 w 41"/>
                <a:gd name="T93" fmla="*/ 61 h 65"/>
                <a:gd name="T94" fmla="*/ 14 w 41"/>
                <a:gd name="T95" fmla="*/ 63 h 65"/>
                <a:gd name="T96" fmla="*/ 19 w 41"/>
                <a:gd name="T97" fmla="*/ 65 h 65"/>
                <a:gd name="T98" fmla="*/ 19 w 41"/>
                <a:gd name="T99" fmla="*/ 65 h 65"/>
                <a:gd name="T100" fmla="*/ 24 w 41"/>
                <a:gd name="T101" fmla="*/ 65 h 65"/>
                <a:gd name="T102" fmla="*/ 29 w 41"/>
                <a:gd name="T103" fmla="*/ 63 h 65"/>
                <a:gd name="T104" fmla="*/ 33 w 41"/>
                <a:gd name="T105" fmla="*/ 61 h 65"/>
                <a:gd name="T106" fmla="*/ 36 w 41"/>
                <a:gd name="T107" fmla="*/ 58 h 65"/>
                <a:gd name="T108" fmla="*/ 38 w 41"/>
                <a:gd name="T109" fmla="*/ 55 h 65"/>
                <a:gd name="T110" fmla="*/ 40 w 41"/>
                <a:gd name="T111" fmla="*/ 50 h 65"/>
                <a:gd name="T112" fmla="*/ 41 w 41"/>
                <a:gd name="T113" fmla="*/ 40 h 65"/>
                <a:gd name="T114" fmla="*/ 40 w 41"/>
                <a:gd name="T115" fmla="*/ 29 h 65"/>
                <a:gd name="T116" fmla="*/ 36 w 41"/>
                <a:gd name="T117" fmla="*/ 18 h 65"/>
                <a:gd name="T118" fmla="*/ 32 w 41"/>
                <a:gd name="T119" fmla="*/ 8 h 65"/>
                <a:gd name="T120" fmla="*/ 27 w 41"/>
                <a:gd name="T121" fmla="*/ 1 h 65"/>
                <a:gd name="T122" fmla="*/ 27 w 41"/>
                <a:gd name="T12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" h="65">
                  <a:moveTo>
                    <a:pt x="27" y="1"/>
                  </a:move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12"/>
                  </a:lnTo>
                  <a:lnTo>
                    <a:pt x="26" y="18"/>
                  </a:lnTo>
                  <a:lnTo>
                    <a:pt x="29" y="25"/>
                  </a:lnTo>
                  <a:lnTo>
                    <a:pt x="31" y="33"/>
                  </a:lnTo>
                  <a:lnTo>
                    <a:pt x="32" y="40"/>
                  </a:lnTo>
                  <a:lnTo>
                    <a:pt x="31" y="46"/>
                  </a:lnTo>
                  <a:lnTo>
                    <a:pt x="29" y="52"/>
                  </a:lnTo>
                  <a:lnTo>
                    <a:pt x="26" y="54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0" y="55"/>
                  </a:lnTo>
                  <a:lnTo>
                    <a:pt x="18" y="54"/>
                  </a:lnTo>
                  <a:lnTo>
                    <a:pt x="16" y="52"/>
                  </a:lnTo>
                  <a:lnTo>
                    <a:pt x="14" y="50"/>
                  </a:lnTo>
                  <a:lnTo>
                    <a:pt x="11" y="44"/>
                  </a:lnTo>
                  <a:lnTo>
                    <a:pt x="10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3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8" y="9"/>
                  </a:lnTo>
                  <a:lnTo>
                    <a:pt x="19" y="8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5" y="55"/>
                  </a:lnTo>
                  <a:lnTo>
                    <a:pt x="8" y="58"/>
                  </a:lnTo>
                  <a:lnTo>
                    <a:pt x="10" y="61"/>
                  </a:lnTo>
                  <a:lnTo>
                    <a:pt x="14" y="63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4" y="65"/>
                  </a:lnTo>
                  <a:lnTo>
                    <a:pt x="29" y="63"/>
                  </a:lnTo>
                  <a:lnTo>
                    <a:pt x="33" y="61"/>
                  </a:lnTo>
                  <a:lnTo>
                    <a:pt x="36" y="58"/>
                  </a:lnTo>
                  <a:lnTo>
                    <a:pt x="38" y="55"/>
                  </a:lnTo>
                  <a:lnTo>
                    <a:pt x="40" y="50"/>
                  </a:lnTo>
                  <a:lnTo>
                    <a:pt x="41" y="40"/>
                  </a:lnTo>
                  <a:lnTo>
                    <a:pt x="40" y="29"/>
                  </a:lnTo>
                  <a:lnTo>
                    <a:pt x="36" y="18"/>
                  </a:lnTo>
                  <a:lnTo>
                    <a:pt x="32" y="8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Freeform 336"/>
            <p:cNvSpPr/>
            <p:nvPr/>
          </p:nvSpPr>
          <p:spPr bwMode="auto">
            <a:xfrm>
              <a:off x="4133851" y="2932113"/>
              <a:ext cx="39688" cy="222250"/>
            </a:xfrm>
            <a:custGeom>
              <a:avLst/>
              <a:gdLst>
                <a:gd name="T0" fmla="*/ 15 w 25"/>
                <a:gd name="T1" fmla="*/ 5 h 140"/>
                <a:gd name="T2" fmla="*/ 15 w 25"/>
                <a:gd name="T3" fmla="*/ 5 h 140"/>
                <a:gd name="T4" fmla="*/ 10 w 25"/>
                <a:gd name="T5" fmla="*/ 37 h 140"/>
                <a:gd name="T6" fmla="*/ 5 w 25"/>
                <a:gd name="T7" fmla="*/ 70 h 140"/>
                <a:gd name="T8" fmla="*/ 2 w 25"/>
                <a:gd name="T9" fmla="*/ 102 h 140"/>
                <a:gd name="T10" fmla="*/ 0 w 25"/>
                <a:gd name="T11" fmla="*/ 119 h 140"/>
                <a:gd name="T12" fmla="*/ 0 w 25"/>
                <a:gd name="T13" fmla="*/ 135 h 140"/>
                <a:gd name="T14" fmla="*/ 0 w 25"/>
                <a:gd name="T15" fmla="*/ 135 h 140"/>
                <a:gd name="T16" fmla="*/ 0 w 25"/>
                <a:gd name="T17" fmla="*/ 137 h 140"/>
                <a:gd name="T18" fmla="*/ 2 w 25"/>
                <a:gd name="T19" fmla="*/ 139 h 140"/>
                <a:gd name="T20" fmla="*/ 5 w 25"/>
                <a:gd name="T21" fmla="*/ 140 h 140"/>
                <a:gd name="T22" fmla="*/ 8 w 25"/>
                <a:gd name="T23" fmla="*/ 139 h 140"/>
                <a:gd name="T24" fmla="*/ 9 w 25"/>
                <a:gd name="T25" fmla="*/ 137 h 140"/>
                <a:gd name="T26" fmla="*/ 10 w 25"/>
                <a:gd name="T27" fmla="*/ 136 h 140"/>
                <a:gd name="T28" fmla="*/ 10 w 25"/>
                <a:gd name="T29" fmla="*/ 136 h 140"/>
                <a:gd name="T30" fmla="*/ 10 w 25"/>
                <a:gd name="T31" fmla="*/ 119 h 140"/>
                <a:gd name="T32" fmla="*/ 11 w 25"/>
                <a:gd name="T33" fmla="*/ 103 h 140"/>
                <a:gd name="T34" fmla="*/ 15 w 25"/>
                <a:gd name="T35" fmla="*/ 70 h 140"/>
                <a:gd name="T36" fmla="*/ 20 w 25"/>
                <a:gd name="T37" fmla="*/ 38 h 140"/>
                <a:gd name="T38" fmla="*/ 25 w 25"/>
                <a:gd name="T39" fmla="*/ 5 h 140"/>
                <a:gd name="T40" fmla="*/ 25 w 25"/>
                <a:gd name="T41" fmla="*/ 5 h 140"/>
                <a:gd name="T42" fmla="*/ 25 w 25"/>
                <a:gd name="T43" fmla="*/ 4 h 140"/>
                <a:gd name="T44" fmla="*/ 24 w 25"/>
                <a:gd name="T45" fmla="*/ 1 h 140"/>
                <a:gd name="T46" fmla="*/ 20 w 25"/>
                <a:gd name="T47" fmla="*/ 0 h 140"/>
                <a:gd name="T48" fmla="*/ 16 w 25"/>
                <a:gd name="T49" fmla="*/ 1 h 140"/>
                <a:gd name="T50" fmla="*/ 15 w 25"/>
                <a:gd name="T51" fmla="*/ 3 h 140"/>
                <a:gd name="T52" fmla="*/ 15 w 25"/>
                <a:gd name="T53" fmla="*/ 5 h 140"/>
                <a:gd name="T54" fmla="*/ 15 w 25"/>
                <a:gd name="T55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40">
                  <a:moveTo>
                    <a:pt x="15" y="5"/>
                  </a:moveTo>
                  <a:lnTo>
                    <a:pt x="15" y="5"/>
                  </a:lnTo>
                  <a:lnTo>
                    <a:pt x="10" y="37"/>
                  </a:lnTo>
                  <a:lnTo>
                    <a:pt x="5" y="70"/>
                  </a:lnTo>
                  <a:lnTo>
                    <a:pt x="2" y="102"/>
                  </a:lnTo>
                  <a:lnTo>
                    <a:pt x="0" y="119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7"/>
                  </a:lnTo>
                  <a:lnTo>
                    <a:pt x="2" y="139"/>
                  </a:lnTo>
                  <a:lnTo>
                    <a:pt x="5" y="140"/>
                  </a:lnTo>
                  <a:lnTo>
                    <a:pt x="8" y="139"/>
                  </a:lnTo>
                  <a:lnTo>
                    <a:pt x="9" y="137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19"/>
                  </a:lnTo>
                  <a:lnTo>
                    <a:pt x="11" y="103"/>
                  </a:lnTo>
                  <a:lnTo>
                    <a:pt x="15" y="70"/>
                  </a:lnTo>
                  <a:lnTo>
                    <a:pt x="20" y="38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4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Freeform 337"/>
            <p:cNvSpPr>
              <a:spLocks noEditPoints="1"/>
            </p:cNvSpPr>
            <p:nvPr/>
          </p:nvSpPr>
          <p:spPr bwMode="auto">
            <a:xfrm>
              <a:off x="3033713" y="2897188"/>
              <a:ext cx="365125" cy="350838"/>
            </a:xfrm>
            <a:custGeom>
              <a:avLst/>
              <a:gdLst>
                <a:gd name="T0" fmla="*/ 186 w 230"/>
                <a:gd name="T1" fmla="*/ 23 h 221"/>
                <a:gd name="T2" fmla="*/ 159 w 230"/>
                <a:gd name="T3" fmla="*/ 6 h 221"/>
                <a:gd name="T4" fmla="*/ 81 w 230"/>
                <a:gd name="T5" fmla="*/ 8 h 221"/>
                <a:gd name="T6" fmla="*/ 10 w 230"/>
                <a:gd name="T7" fmla="*/ 75 h 221"/>
                <a:gd name="T8" fmla="*/ 11 w 230"/>
                <a:gd name="T9" fmla="*/ 159 h 221"/>
                <a:gd name="T10" fmla="*/ 76 w 230"/>
                <a:gd name="T11" fmla="*/ 216 h 221"/>
                <a:gd name="T12" fmla="*/ 147 w 230"/>
                <a:gd name="T13" fmla="*/ 216 h 221"/>
                <a:gd name="T14" fmla="*/ 202 w 230"/>
                <a:gd name="T15" fmla="*/ 177 h 221"/>
                <a:gd name="T16" fmla="*/ 222 w 230"/>
                <a:gd name="T17" fmla="*/ 68 h 221"/>
                <a:gd name="T18" fmla="*/ 65 w 230"/>
                <a:gd name="T19" fmla="*/ 30 h 221"/>
                <a:gd name="T20" fmla="*/ 48 w 230"/>
                <a:gd name="T21" fmla="*/ 38 h 221"/>
                <a:gd name="T22" fmla="*/ 43 w 230"/>
                <a:gd name="T23" fmla="*/ 53 h 221"/>
                <a:gd name="T24" fmla="*/ 26 w 230"/>
                <a:gd name="T25" fmla="*/ 65 h 221"/>
                <a:gd name="T26" fmla="*/ 82 w 230"/>
                <a:gd name="T27" fmla="*/ 83 h 221"/>
                <a:gd name="T28" fmla="*/ 75 w 230"/>
                <a:gd name="T29" fmla="*/ 141 h 221"/>
                <a:gd name="T30" fmla="*/ 37 w 230"/>
                <a:gd name="T31" fmla="*/ 120 h 221"/>
                <a:gd name="T32" fmla="*/ 16 w 230"/>
                <a:gd name="T33" fmla="*/ 117 h 221"/>
                <a:gd name="T34" fmla="*/ 21 w 230"/>
                <a:gd name="T35" fmla="*/ 134 h 221"/>
                <a:gd name="T36" fmla="*/ 13 w 230"/>
                <a:gd name="T37" fmla="*/ 136 h 221"/>
                <a:gd name="T38" fmla="*/ 23 w 230"/>
                <a:gd name="T39" fmla="*/ 129 h 221"/>
                <a:gd name="T40" fmla="*/ 34 w 230"/>
                <a:gd name="T41" fmla="*/ 169 h 221"/>
                <a:gd name="T42" fmla="*/ 44 w 230"/>
                <a:gd name="T43" fmla="*/ 158 h 221"/>
                <a:gd name="T44" fmla="*/ 49 w 230"/>
                <a:gd name="T45" fmla="*/ 174 h 221"/>
                <a:gd name="T46" fmla="*/ 140 w 230"/>
                <a:gd name="T47" fmla="*/ 201 h 221"/>
                <a:gd name="T48" fmla="*/ 136 w 230"/>
                <a:gd name="T49" fmla="*/ 153 h 221"/>
                <a:gd name="T50" fmla="*/ 100 w 230"/>
                <a:gd name="T51" fmla="*/ 196 h 221"/>
                <a:gd name="T52" fmla="*/ 127 w 230"/>
                <a:gd name="T53" fmla="*/ 192 h 221"/>
                <a:gd name="T54" fmla="*/ 84 w 230"/>
                <a:gd name="T55" fmla="*/ 208 h 221"/>
                <a:gd name="T56" fmla="*/ 59 w 230"/>
                <a:gd name="T57" fmla="*/ 175 h 221"/>
                <a:gd name="T58" fmla="*/ 72 w 230"/>
                <a:gd name="T59" fmla="*/ 157 h 221"/>
                <a:gd name="T60" fmla="*/ 98 w 230"/>
                <a:gd name="T61" fmla="*/ 143 h 221"/>
                <a:gd name="T62" fmla="*/ 140 w 230"/>
                <a:gd name="T63" fmla="*/ 137 h 221"/>
                <a:gd name="T64" fmla="*/ 100 w 230"/>
                <a:gd name="T65" fmla="*/ 131 h 221"/>
                <a:gd name="T66" fmla="*/ 126 w 230"/>
                <a:gd name="T67" fmla="*/ 74 h 221"/>
                <a:gd name="T68" fmla="*/ 94 w 230"/>
                <a:gd name="T69" fmla="*/ 72 h 221"/>
                <a:gd name="T70" fmla="*/ 87 w 230"/>
                <a:gd name="T71" fmla="*/ 19 h 221"/>
                <a:gd name="T72" fmla="*/ 143 w 230"/>
                <a:gd name="T73" fmla="*/ 15 h 221"/>
                <a:gd name="T74" fmla="*/ 178 w 230"/>
                <a:gd name="T75" fmla="*/ 32 h 221"/>
                <a:gd name="T76" fmla="*/ 142 w 230"/>
                <a:gd name="T77" fmla="*/ 22 h 221"/>
                <a:gd name="T78" fmla="*/ 133 w 230"/>
                <a:gd name="T79" fmla="*/ 34 h 221"/>
                <a:gd name="T80" fmla="*/ 133 w 230"/>
                <a:gd name="T81" fmla="*/ 61 h 221"/>
                <a:gd name="T82" fmla="*/ 135 w 230"/>
                <a:gd name="T83" fmla="*/ 75 h 221"/>
                <a:gd name="T84" fmla="*/ 110 w 230"/>
                <a:gd name="T85" fmla="*/ 83 h 221"/>
                <a:gd name="T86" fmla="*/ 108 w 230"/>
                <a:gd name="T87" fmla="*/ 123 h 221"/>
                <a:gd name="T88" fmla="*/ 122 w 230"/>
                <a:gd name="T89" fmla="*/ 120 h 221"/>
                <a:gd name="T90" fmla="*/ 143 w 230"/>
                <a:gd name="T91" fmla="*/ 109 h 221"/>
                <a:gd name="T92" fmla="*/ 140 w 230"/>
                <a:gd name="T93" fmla="*/ 140 h 221"/>
                <a:gd name="T94" fmla="*/ 143 w 230"/>
                <a:gd name="T95" fmla="*/ 95 h 221"/>
                <a:gd name="T96" fmla="*/ 154 w 230"/>
                <a:gd name="T97" fmla="*/ 101 h 221"/>
                <a:gd name="T98" fmla="*/ 149 w 230"/>
                <a:gd name="T99" fmla="*/ 97 h 221"/>
                <a:gd name="T100" fmla="*/ 205 w 230"/>
                <a:gd name="T101" fmla="*/ 148 h 221"/>
                <a:gd name="T102" fmla="*/ 171 w 230"/>
                <a:gd name="T103" fmla="*/ 191 h 221"/>
                <a:gd name="T104" fmla="*/ 143 w 230"/>
                <a:gd name="T105" fmla="*/ 179 h 221"/>
                <a:gd name="T106" fmla="*/ 147 w 230"/>
                <a:gd name="T107" fmla="*/ 150 h 221"/>
                <a:gd name="T108" fmla="*/ 163 w 230"/>
                <a:gd name="T109" fmla="*/ 96 h 221"/>
                <a:gd name="T110" fmla="*/ 158 w 230"/>
                <a:gd name="T111" fmla="*/ 49 h 221"/>
                <a:gd name="T112" fmla="*/ 196 w 230"/>
                <a:gd name="T113" fmla="*/ 47 h 221"/>
                <a:gd name="T114" fmla="*/ 211 w 230"/>
                <a:gd name="T115" fmla="*/ 97 h 221"/>
                <a:gd name="T116" fmla="*/ 174 w 230"/>
                <a:gd name="T117" fmla="*/ 109 h 221"/>
                <a:gd name="T118" fmla="*/ 212 w 230"/>
                <a:gd name="T119" fmla="*/ 145 h 221"/>
                <a:gd name="T120" fmla="*/ 212 w 230"/>
                <a:gd name="T121" fmla="*/ 14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0" h="221">
                  <a:moveTo>
                    <a:pt x="205" y="42"/>
                  </a:moveTo>
                  <a:lnTo>
                    <a:pt x="205" y="42"/>
                  </a:lnTo>
                  <a:lnTo>
                    <a:pt x="206" y="38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201" y="31"/>
                  </a:lnTo>
                  <a:lnTo>
                    <a:pt x="196" y="28"/>
                  </a:lnTo>
                  <a:lnTo>
                    <a:pt x="186" y="23"/>
                  </a:lnTo>
                  <a:lnTo>
                    <a:pt x="186" y="23"/>
                  </a:lnTo>
                  <a:lnTo>
                    <a:pt x="178" y="17"/>
                  </a:lnTo>
                  <a:lnTo>
                    <a:pt x="178" y="17"/>
                  </a:lnTo>
                  <a:lnTo>
                    <a:pt x="175" y="16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59" y="11"/>
                  </a:lnTo>
                  <a:lnTo>
                    <a:pt x="159" y="11"/>
                  </a:lnTo>
                  <a:lnTo>
                    <a:pt x="160" y="8"/>
                  </a:lnTo>
                  <a:lnTo>
                    <a:pt x="159" y="6"/>
                  </a:lnTo>
                  <a:lnTo>
                    <a:pt x="157" y="5"/>
                  </a:lnTo>
                  <a:lnTo>
                    <a:pt x="157" y="5"/>
                  </a:lnTo>
                  <a:lnTo>
                    <a:pt x="146" y="3"/>
                  </a:lnTo>
                  <a:lnTo>
                    <a:pt x="135" y="0"/>
                  </a:lnTo>
                  <a:lnTo>
                    <a:pt x="124" y="0"/>
                  </a:lnTo>
                  <a:lnTo>
                    <a:pt x="113" y="0"/>
                  </a:lnTo>
                  <a:lnTo>
                    <a:pt x="102" y="1"/>
                  </a:lnTo>
                  <a:lnTo>
                    <a:pt x="91" y="4"/>
                  </a:lnTo>
                  <a:lnTo>
                    <a:pt x="81" y="8"/>
                  </a:lnTo>
                  <a:lnTo>
                    <a:pt x="71" y="12"/>
                  </a:lnTo>
                  <a:lnTo>
                    <a:pt x="61" y="17"/>
                  </a:lnTo>
                  <a:lnTo>
                    <a:pt x="51" y="23"/>
                  </a:lnTo>
                  <a:lnTo>
                    <a:pt x="43" y="30"/>
                  </a:lnTo>
                  <a:lnTo>
                    <a:pt x="35" y="38"/>
                  </a:lnTo>
                  <a:lnTo>
                    <a:pt x="28" y="46"/>
                  </a:lnTo>
                  <a:lnTo>
                    <a:pt x="21" y="55"/>
                  </a:lnTo>
                  <a:lnTo>
                    <a:pt x="15" y="6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5" y="86"/>
                  </a:lnTo>
                  <a:lnTo>
                    <a:pt x="2" y="97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1" y="130"/>
                  </a:lnTo>
                  <a:lnTo>
                    <a:pt x="2" y="140"/>
                  </a:lnTo>
                  <a:lnTo>
                    <a:pt x="6" y="151"/>
                  </a:lnTo>
                  <a:lnTo>
                    <a:pt x="11" y="159"/>
                  </a:lnTo>
                  <a:lnTo>
                    <a:pt x="16" y="169"/>
                  </a:lnTo>
                  <a:lnTo>
                    <a:pt x="22" y="178"/>
                  </a:lnTo>
                  <a:lnTo>
                    <a:pt x="29" y="186"/>
                  </a:lnTo>
                  <a:lnTo>
                    <a:pt x="37" y="194"/>
                  </a:lnTo>
                  <a:lnTo>
                    <a:pt x="45" y="201"/>
                  </a:lnTo>
                  <a:lnTo>
                    <a:pt x="55" y="206"/>
                  </a:lnTo>
                  <a:lnTo>
                    <a:pt x="65" y="212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92" y="219"/>
                  </a:lnTo>
                  <a:lnTo>
                    <a:pt x="108" y="221"/>
                  </a:lnTo>
                  <a:lnTo>
                    <a:pt x="122" y="221"/>
                  </a:lnTo>
                  <a:lnTo>
                    <a:pt x="138" y="217"/>
                  </a:lnTo>
                  <a:lnTo>
                    <a:pt x="138" y="217"/>
                  </a:lnTo>
                  <a:lnTo>
                    <a:pt x="140" y="218"/>
                  </a:lnTo>
                  <a:lnTo>
                    <a:pt x="143" y="219"/>
                  </a:lnTo>
                  <a:lnTo>
                    <a:pt x="146" y="218"/>
                  </a:lnTo>
                  <a:lnTo>
                    <a:pt x="147" y="216"/>
                  </a:lnTo>
                  <a:lnTo>
                    <a:pt x="147" y="216"/>
                  </a:lnTo>
                  <a:lnTo>
                    <a:pt x="148" y="213"/>
                  </a:lnTo>
                  <a:lnTo>
                    <a:pt x="148" y="213"/>
                  </a:lnTo>
                  <a:lnTo>
                    <a:pt x="158" y="210"/>
                  </a:lnTo>
                  <a:lnTo>
                    <a:pt x="168" y="204"/>
                  </a:lnTo>
                  <a:lnTo>
                    <a:pt x="178" y="199"/>
                  </a:lnTo>
                  <a:lnTo>
                    <a:pt x="186" y="191"/>
                  </a:lnTo>
                  <a:lnTo>
                    <a:pt x="195" y="184"/>
                  </a:lnTo>
                  <a:lnTo>
                    <a:pt x="202" y="177"/>
                  </a:lnTo>
                  <a:lnTo>
                    <a:pt x="209" y="168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23" y="143"/>
                  </a:lnTo>
                  <a:lnTo>
                    <a:pt x="228" y="128"/>
                  </a:lnTo>
                  <a:lnTo>
                    <a:pt x="230" y="112"/>
                  </a:lnTo>
                  <a:lnTo>
                    <a:pt x="230" y="97"/>
                  </a:lnTo>
                  <a:lnTo>
                    <a:pt x="227" y="82"/>
                  </a:lnTo>
                  <a:lnTo>
                    <a:pt x="222" y="68"/>
                  </a:lnTo>
                  <a:lnTo>
                    <a:pt x="214" y="54"/>
                  </a:lnTo>
                  <a:lnTo>
                    <a:pt x="205" y="42"/>
                  </a:lnTo>
                  <a:lnTo>
                    <a:pt x="205" y="42"/>
                  </a:lnTo>
                  <a:close/>
                  <a:moveTo>
                    <a:pt x="75" y="21"/>
                  </a:moveTo>
                  <a:lnTo>
                    <a:pt x="75" y="2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30"/>
                  </a:lnTo>
                  <a:lnTo>
                    <a:pt x="65" y="30"/>
                  </a:lnTo>
                  <a:lnTo>
                    <a:pt x="64" y="31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56" y="37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0" y="39"/>
                  </a:lnTo>
                  <a:lnTo>
                    <a:pt x="48" y="38"/>
                  </a:lnTo>
                  <a:lnTo>
                    <a:pt x="48" y="38"/>
                  </a:lnTo>
                  <a:lnTo>
                    <a:pt x="60" y="28"/>
                  </a:lnTo>
                  <a:lnTo>
                    <a:pt x="75" y="21"/>
                  </a:lnTo>
                  <a:lnTo>
                    <a:pt x="75" y="21"/>
                  </a:lnTo>
                  <a:close/>
                  <a:moveTo>
                    <a:pt x="42" y="44"/>
                  </a:moveTo>
                  <a:lnTo>
                    <a:pt x="42" y="44"/>
                  </a:lnTo>
                  <a:lnTo>
                    <a:pt x="40" y="49"/>
                  </a:lnTo>
                  <a:lnTo>
                    <a:pt x="42" y="52"/>
                  </a:lnTo>
                  <a:lnTo>
                    <a:pt x="43" y="53"/>
                  </a:lnTo>
                  <a:lnTo>
                    <a:pt x="43" y="53"/>
                  </a:lnTo>
                  <a:lnTo>
                    <a:pt x="33" y="54"/>
                  </a:lnTo>
                  <a:lnTo>
                    <a:pt x="33" y="54"/>
                  </a:lnTo>
                  <a:lnTo>
                    <a:pt x="42" y="44"/>
                  </a:lnTo>
                  <a:lnTo>
                    <a:pt x="42" y="44"/>
                  </a:lnTo>
                  <a:close/>
                  <a:moveTo>
                    <a:pt x="17" y="83"/>
                  </a:moveTo>
                  <a:lnTo>
                    <a:pt x="17" y="83"/>
                  </a:lnTo>
                  <a:lnTo>
                    <a:pt x="21" y="7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43" y="63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62" y="64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3" y="81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7" y="106"/>
                  </a:lnTo>
                  <a:lnTo>
                    <a:pt x="89" y="117"/>
                  </a:lnTo>
                  <a:lnTo>
                    <a:pt x="91" y="128"/>
                  </a:lnTo>
                  <a:lnTo>
                    <a:pt x="91" y="128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1" y="135"/>
                  </a:lnTo>
                  <a:lnTo>
                    <a:pt x="75" y="14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62" y="151"/>
                  </a:lnTo>
                  <a:lnTo>
                    <a:pt x="54" y="146"/>
                  </a:lnTo>
                  <a:lnTo>
                    <a:pt x="45" y="139"/>
                  </a:lnTo>
                  <a:lnTo>
                    <a:pt x="43" y="135"/>
                  </a:lnTo>
                  <a:lnTo>
                    <a:pt x="40" y="130"/>
                  </a:lnTo>
                  <a:lnTo>
                    <a:pt x="38" y="125"/>
                  </a:lnTo>
                  <a:lnTo>
                    <a:pt x="37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4" y="117"/>
                  </a:lnTo>
                  <a:lnTo>
                    <a:pt x="33" y="115"/>
                  </a:lnTo>
                  <a:lnTo>
                    <a:pt x="31" y="117"/>
                  </a:lnTo>
                  <a:lnTo>
                    <a:pt x="31" y="117"/>
                  </a:lnTo>
                  <a:lnTo>
                    <a:pt x="26" y="117"/>
                  </a:lnTo>
                  <a:lnTo>
                    <a:pt x="21" y="117"/>
                  </a:lnTo>
                  <a:lnTo>
                    <a:pt x="16" y="117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1" y="109"/>
                  </a:lnTo>
                  <a:lnTo>
                    <a:pt x="12" y="101"/>
                  </a:lnTo>
                  <a:lnTo>
                    <a:pt x="15" y="92"/>
                  </a:lnTo>
                  <a:lnTo>
                    <a:pt x="17" y="83"/>
                  </a:lnTo>
                  <a:lnTo>
                    <a:pt x="17" y="83"/>
                  </a:lnTo>
                  <a:close/>
                  <a:moveTo>
                    <a:pt x="21" y="134"/>
                  </a:moveTo>
                  <a:lnTo>
                    <a:pt x="21" y="134"/>
                  </a:lnTo>
                  <a:lnTo>
                    <a:pt x="18" y="135"/>
                  </a:lnTo>
                  <a:lnTo>
                    <a:pt x="18" y="139"/>
                  </a:lnTo>
                  <a:lnTo>
                    <a:pt x="18" y="139"/>
                  </a:lnTo>
                  <a:lnTo>
                    <a:pt x="20" y="145"/>
                  </a:lnTo>
                  <a:lnTo>
                    <a:pt x="22" y="162"/>
                  </a:lnTo>
                  <a:lnTo>
                    <a:pt x="22" y="162"/>
                  </a:lnTo>
                  <a:lnTo>
                    <a:pt x="18" y="155"/>
                  </a:lnTo>
                  <a:lnTo>
                    <a:pt x="16" y="146"/>
                  </a:lnTo>
                  <a:lnTo>
                    <a:pt x="13" y="136"/>
                  </a:lnTo>
                  <a:lnTo>
                    <a:pt x="11" y="128"/>
                  </a:lnTo>
                  <a:lnTo>
                    <a:pt x="11" y="128"/>
                  </a:lnTo>
                  <a:lnTo>
                    <a:pt x="16" y="126"/>
                  </a:lnTo>
                  <a:lnTo>
                    <a:pt x="20" y="126"/>
                  </a:lnTo>
                  <a:lnTo>
                    <a:pt x="28" y="126"/>
                  </a:lnTo>
                  <a:lnTo>
                    <a:pt x="28" y="128"/>
                  </a:lnTo>
                  <a:lnTo>
                    <a:pt x="28" y="128"/>
                  </a:lnTo>
                  <a:lnTo>
                    <a:pt x="26" y="128"/>
                  </a:lnTo>
                  <a:lnTo>
                    <a:pt x="23" y="129"/>
                  </a:lnTo>
                  <a:lnTo>
                    <a:pt x="23" y="129"/>
                  </a:lnTo>
                  <a:lnTo>
                    <a:pt x="21" y="134"/>
                  </a:lnTo>
                  <a:lnTo>
                    <a:pt x="21" y="134"/>
                  </a:lnTo>
                  <a:close/>
                  <a:moveTo>
                    <a:pt x="35" y="180"/>
                  </a:moveTo>
                  <a:lnTo>
                    <a:pt x="35" y="180"/>
                  </a:lnTo>
                  <a:lnTo>
                    <a:pt x="35" y="178"/>
                  </a:lnTo>
                  <a:lnTo>
                    <a:pt x="35" y="178"/>
                  </a:lnTo>
                  <a:lnTo>
                    <a:pt x="34" y="169"/>
                  </a:lnTo>
                  <a:lnTo>
                    <a:pt x="34" y="169"/>
                  </a:lnTo>
                  <a:lnTo>
                    <a:pt x="48" y="191"/>
                  </a:lnTo>
                  <a:lnTo>
                    <a:pt x="48" y="191"/>
                  </a:lnTo>
                  <a:lnTo>
                    <a:pt x="35" y="180"/>
                  </a:lnTo>
                  <a:lnTo>
                    <a:pt x="35" y="180"/>
                  </a:lnTo>
                  <a:close/>
                  <a:moveTo>
                    <a:pt x="42" y="163"/>
                  </a:moveTo>
                  <a:lnTo>
                    <a:pt x="42" y="163"/>
                  </a:lnTo>
                  <a:lnTo>
                    <a:pt x="44" y="162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2" y="148"/>
                  </a:lnTo>
                  <a:lnTo>
                    <a:pt x="42" y="148"/>
                  </a:lnTo>
                  <a:lnTo>
                    <a:pt x="49" y="153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4" y="162"/>
                  </a:lnTo>
                  <a:lnTo>
                    <a:pt x="51" y="166"/>
                  </a:lnTo>
                  <a:lnTo>
                    <a:pt x="49" y="174"/>
                  </a:lnTo>
                  <a:lnTo>
                    <a:pt x="49" y="174"/>
                  </a:lnTo>
                  <a:lnTo>
                    <a:pt x="42" y="163"/>
                  </a:lnTo>
                  <a:lnTo>
                    <a:pt x="42" y="163"/>
                  </a:lnTo>
                  <a:close/>
                  <a:moveTo>
                    <a:pt x="140" y="206"/>
                  </a:moveTo>
                  <a:lnTo>
                    <a:pt x="140" y="206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31" y="202"/>
                  </a:lnTo>
                  <a:lnTo>
                    <a:pt x="131" y="202"/>
                  </a:lnTo>
                  <a:lnTo>
                    <a:pt x="140" y="201"/>
                  </a:lnTo>
                  <a:lnTo>
                    <a:pt x="140" y="201"/>
                  </a:lnTo>
                  <a:lnTo>
                    <a:pt x="140" y="206"/>
                  </a:lnTo>
                  <a:lnTo>
                    <a:pt x="140" y="206"/>
                  </a:lnTo>
                  <a:close/>
                  <a:moveTo>
                    <a:pt x="137" y="146"/>
                  </a:moveTo>
                  <a:lnTo>
                    <a:pt x="137" y="146"/>
                  </a:lnTo>
                  <a:lnTo>
                    <a:pt x="137" y="146"/>
                  </a:lnTo>
                  <a:lnTo>
                    <a:pt x="136" y="148"/>
                  </a:lnTo>
                  <a:lnTo>
                    <a:pt x="136" y="151"/>
                  </a:lnTo>
                  <a:lnTo>
                    <a:pt x="136" y="153"/>
                  </a:lnTo>
                  <a:lnTo>
                    <a:pt x="138" y="155"/>
                  </a:lnTo>
                  <a:lnTo>
                    <a:pt x="141" y="169"/>
                  </a:lnTo>
                  <a:lnTo>
                    <a:pt x="140" y="170"/>
                  </a:lnTo>
                  <a:lnTo>
                    <a:pt x="140" y="170"/>
                  </a:lnTo>
                  <a:lnTo>
                    <a:pt x="119" y="181"/>
                  </a:lnTo>
                  <a:lnTo>
                    <a:pt x="109" y="188"/>
                  </a:lnTo>
                  <a:lnTo>
                    <a:pt x="104" y="191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99" y="199"/>
                  </a:lnTo>
                  <a:lnTo>
                    <a:pt x="99" y="200"/>
                  </a:lnTo>
                  <a:lnTo>
                    <a:pt x="102" y="202"/>
                  </a:lnTo>
                  <a:lnTo>
                    <a:pt x="104" y="204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118" y="197"/>
                  </a:lnTo>
                  <a:lnTo>
                    <a:pt x="127" y="192"/>
                  </a:lnTo>
                  <a:lnTo>
                    <a:pt x="127" y="192"/>
                  </a:lnTo>
                  <a:lnTo>
                    <a:pt x="126" y="195"/>
                  </a:lnTo>
                  <a:lnTo>
                    <a:pt x="126" y="195"/>
                  </a:lnTo>
                  <a:lnTo>
                    <a:pt x="119" y="197"/>
                  </a:lnTo>
                  <a:lnTo>
                    <a:pt x="114" y="200"/>
                  </a:lnTo>
                  <a:lnTo>
                    <a:pt x="108" y="205"/>
                  </a:lnTo>
                  <a:lnTo>
                    <a:pt x="104" y="211"/>
                  </a:lnTo>
                  <a:lnTo>
                    <a:pt x="104" y="211"/>
                  </a:lnTo>
                  <a:lnTo>
                    <a:pt x="94" y="210"/>
                  </a:lnTo>
                  <a:lnTo>
                    <a:pt x="84" y="208"/>
                  </a:lnTo>
                  <a:lnTo>
                    <a:pt x="84" y="208"/>
                  </a:lnTo>
                  <a:lnTo>
                    <a:pt x="69" y="204"/>
                  </a:lnTo>
                  <a:lnTo>
                    <a:pt x="55" y="196"/>
                  </a:lnTo>
                  <a:lnTo>
                    <a:pt x="55" y="196"/>
                  </a:lnTo>
                  <a:lnTo>
                    <a:pt x="58" y="195"/>
                  </a:lnTo>
                  <a:lnTo>
                    <a:pt x="58" y="192"/>
                  </a:lnTo>
                  <a:lnTo>
                    <a:pt x="58" y="192"/>
                  </a:lnTo>
                  <a:lnTo>
                    <a:pt x="58" y="184"/>
                  </a:lnTo>
                  <a:lnTo>
                    <a:pt x="59" y="175"/>
                  </a:lnTo>
                  <a:lnTo>
                    <a:pt x="60" y="170"/>
                  </a:lnTo>
                  <a:lnTo>
                    <a:pt x="61" y="168"/>
                  </a:lnTo>
                  <a:lnTo>
                    <a:pt x="65" y="166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2" y="166"/>
                  </a:lnTo>
                  <a:lnTo>
                    <a:pt x="75" y="163"/>
                  </a:lnTo>
                  <a:lnTo>
                    <a:pt x="75" y="159"/>
                  </a:lnTo>
                  <a:lnTo>
                    <a:pt x="72" y="157"/>
                  </a:lnTo>
                  <a:lnTo>
                    <a:pt x="71" y="156"/>
                  </a:lnTo>
                  <a:lnTo>
                    <a:pt x="71" y="156"/>
                  </a:lnTo>
                  <a:lnTo>
                    <a:pt x="81" y="147"/>
                  </a:lnTo>
                  <a:lnTo>
                    <a:pt x="91" y="139"/>
                  </a:lnTo>
                  <a:lnTo>
                    <a:pt x="91" y="139"/>
                  </a:lnTo>
                  <a:lnTo>
                    <a:pt x="91" y="141"/>
                  </a:lnTo>
                  <a:lnTo>
                    <a:pt x="93" y="142"/>
                  </a:lnTo>
                  <a:lnTo>
                    <a:pt x="95" y="143"/>
                  </a:lnTo>
                  <a:lnTo>
                    <a:pt x="98" y="143"/>
                  </a:lnTo>
                  <a:lnTo>
                    <a:pt x="98" y="143"/>
                  </a:lnTo>
                  <a:lnTo>
                    <a:pt x="107" y="140"/>
                  </a:lnTo>
                  <a:lnTo>
                    <a:pt x="115" y="137"/>
                  </a:lnTo>
                  <a:lnTo>
                    <a:pt x="124" y="139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35" y="141"/>
                  </a:lnTo>
                  <a:lnTo>
                    <a:pt x="137" y="140"/>
                  </a:lnTo>
                  <a:lnTo>
                    <a:pt x="140" y="137"/>
                  </a:lnTo>
                  <a:lnTo>
                    <a:pt x="140" y="134"/>
                  </a:lnTo>
                  <a:lnTo>
                    <a:pt x="138" y="132"/>
                  </a:lnTo>
                  <a:lnTo>
                    <a:pt x="136" y="131"/>
                  </a:lnTo>
                  <a:lnTo>
                    <a:pt x="136" y="131"/>
                  </a:lnTo>
                  <a:lnTo>
                    <a:pt x="127" y="129"/>
                  </a:lnTo>
                  <a:lnTo>
                    <a:pt x="118" y="128"/>
                  </a:lnTo>
                  <a:lnTo>
                    <a:pt x="109" y="129"/>
                  </a:lnTo>
                  <a:lnTo>
                    <a:pt x="100" y="131"/>
                  </a:lnTo>
                  <a:lnTo>
                    <a:pt x="100" y="131"/>
                  </a:lnTo>
                  <a:lnTo>
                    <a:pt x="99" y="120"/>
                  </a:lnTo>
                  <a:lnTo>
                    <a:pt x="98" y="108"/>
                  </a:lnTo>
                  <a:lnTo>
                    <a:pt x="93" y="86"/>
                  </a:lnTo>
                  <a:lnTo>
                    <a:pt x="93" y="86"/>
                  </a:lnTo>
                  <a:lnTo>
                    <a:pt x="108" y="81"/>
                  </a:lnTo>
                  <a:lnTo>
                    <a:pt x="124" y="76"/>
                  </a:lnTo>
                  <a:lnTo>
                    <a:pt x="124" y="76"/>
                  </a:lnTo>
                  <a:lnTo>
                    <a:pt x="125" y="75"/>
                  </a:lnTo>
                  <a:lnTo>
                    <a:pt x="126" y="74"/>
                  </a:lnTo>
                  <a:lnTo>
                    <a:pt x="127" y="70"/>
                  </a:lnTo>
                  <a:lnTo>
                    <a:pt x="125" y="66"/>
                  </a:lnTo>
                  <a:lnTo>
                    <a:pt x="124" y="66"/>
                  </a:lnTo>
                  <a:lnTo>
                    <a:pt x="121" y="66"/>
                  </a:lnTo>
                  <a:lnTo>
                    <a:pt x="121" y="66"/>
                  </a:lnTo>
                  <a:lnTo>
                    <a:pt x="108" y="70"/>
                  </a:lnTo>
                  <a:lnTo>
                    <a:pt x="95" y="75"/>
                  </a:lnTo>
                  <a:lnTo>
                    <a:pt x="95" y="75"/>
                  </a:lnTo>
                  <a:lnTo>
                    <a:pt x="94" y="72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8" y="59"/>
                  </a:lnTo>
                  <a:lnTo>
                    <a:pt x="78" y="58"/>
                  </a:lnTo>
                  <a:lnTo>
                    <a:pt x="80" y="55"/>
                  </a:lnTo>
                  <a:lnTo>
                    <a:pt x="80" y="55"/>
                  </a:lnTo>
                  <a:lnTo>
                    <a:pt x="80" y="46"/>
                  </a:lnTo>
                  <a:lnTo>
                    <a:pt x="81" y="3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9" y="12"/>
                  </a:lnTo>
                  <a:lnTo>
                    <a:pt x="113" y="10"/>
                  </a:lnTo>
                  <a:lnTo>
                    <a:pt x="126" y="10"/>
                  </a:lnTo>
                  <a:lnTo>
                    <a:pt x="140" y="11"/>
                  </a:lnTo>
                  <a:lnTo>
                    <a:pt x="140" y="11"/>
                  </a:lnTo>
                  <a:lnTo>
                    <a:pt x="143" y="15"/>
                  </a:lnTo>
                  <a:lnTo>
                    <a:pt x="148" y="19"/>
                  </a:lnTo>
                  <a:lnTo>
                    <a:pt x="148" y="19"/>
                  </a:lnTo>
                  <a:lnTo>
                    <a:pt x="148" y="20"/>
                  </a:lnTo>
                  <a:lnTo>
                    <a:pt x="148" y="22"/>
                  </a:lnTo>
                  <a:lnTo>
                    <a:pt x="149" y="25"/>
                  </a:lnTo>
                  <a:lnTo>
                    <a:pt x="152" y="25"/>
                  </a:lnTo>
                  <a:lnTo>
                    <a:pt x="152" y="25"/>
                  </a:lnTo>
                  <a:lnTo>
                    <a:pt x="170" y="30"/>
                  </a:lnTo>
                  <a:lnTo>
                    <a:pt x="178" y="32"/>
                  </a:lnTo>
                  <a:lnTo>
                    <a:pt x="185" y="37"/>
                  </a:lnTo>
                  <a:lnTo>
                    <a:pt x="185" y="37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5" y="36"/>
                  </a:lnTo>
                  <a:lnTo>
                    <a:pt x="159" y="33"/>
                  </a:lnTo>
                  <a:lnTo>
                    <a:pt x="153" y="31"/>
                  </a:lnTo>
                  <a:lnTo>
                    <a:pt x="147" y="27"/>
                  </a:lnTo>
                  <a:lnTo>
                    <a:pt x="142" y="22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3" y="15"/>
                  </a:lnTo>
                  <a:lnTo>
                    <a:pt x="130" y="15"/>
                  </a:lnTo>
                  <a:lnTo>
                    <a:pt x="127" y="17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30" y="27"/>
                  </a:lnTo>
                  <a:lnTo>
                    <a:pt x="133" y="34"/>
                  </a:lnTo>
                  <a:lnTo>
                    <a:pt x="140" y="41"/>
                  </a:lnTo>
                  <a:lnTo>
                    <a:pt x="146" y="47"/>
                  </a:lnTo>
                  <a:lnTo>
                    <a:pt x="146" y="47"/>
                  </a:lnTo>
                  <a:lnTo>
                    <a:pt x="141" y="50"/>
                  </a:lnTo>
                  <a:lnTo>
                    <a:pt x="135" y="54"/>
                  </a:lnTo>
                  <a:lnTo>
                    <a:pt x="135" y="54"/>
                  </a:lnTo>
                  <a:lnTo>
                    <a:pt x="133" y="55"/>
                  </a:lnTo>
                  <a:lnTo>
                    <a:pt x="132" y="58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3"/>
                  </a:lnTo>
                  <a:lnTo>
                    <a:pt x="133" y="65"/>
                  </a:lnTo>
                  <a:lnTo>
                    <a:pt x="133" y="65"/>
                  </a:lnTo>
                  <a:lnTo>
                    <a:pt x="138" y="74"/>
                  </a:lnTo>
                  <a:lnTo>
                    <a:pt x="138" y="74"/>
                  </a:lnTo>
                  <a:lnTo>
                    <a:pt x="136" y="74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24" y="88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87"/>
                  </a:lnTo>
                  <a:lnTo>
                    <a:pt x="118" y="86"/>
                  </a:lnTo>
                  <a:lnTo>
                    <a:pt x="114" y="83"/>
                  </a:lnTo>
                  <a:lnTo>
                    <a:pt x="110" y="83"/>
                  </a:lnTo>
                  <a:lnTo>
                    <a:pt x="109" y="85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4" y="103"/>
                  </a:lnTo>
                  <a:lnTo>
                    <a:pt x="104" y="110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105" y="121"/>
                  </a:lnTo>
                  <a:lnTo>
                    <a:pt x="108" y="123"/>
                  </a:lnTo>
                  <a:lnTo>
                    <a:pt x="110" y="123"/>
                  </a:lnTo>
                  <a:lnTo>
                    <a:pt x="113" y="121"/>
                  </a:lnTo>
                  <a:lnTo>
                    <a:pt x="113" y="121"/>
                  </a:lnTo>
                  <a:lnTo>
                    <a:pt x="122" y="109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27" y="109"/>
                  </a:lnTo>
                  <a:lnTo>
                    <a:pt x="122" y="120"/>
                  </a:lnTo>
                  <a:lnTo>
                    <a:pt x="122" y="120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5" y="126"/>
                  </a:lnTo>
                  <a:lnTo>
                    <a:pt x="129" y="126"/>
                  </a:lnTo>
                  <a:lnTo>
                    <a:pt x="131" y="126"/>
                  </a:lnTo>
                  <a:lnTo>
                    <a:pt x="132" y="124"/>
                  </a:lnTo>
                  <a:lnTo>
                    <a:pt x="132" y="124"/>
                  </a:lnTo>
                  <a:lnTo>
                    <a:pt x="137" y="117"/>
                  </a:lnTo>
                  <a:lnTo>
                    <a:pt x="143" y="109"/>
                  </a:lnTo>
                  <a:lnTo>
                    <a:pt x="143" y="109"/>
                  </a:lnTo>
                  <a:lnTo>
                    <a:pt x="143" y="115"/>
                  </a:lnTo>
                  <a:lnTo>
                    <a:pt x="143" y="121"/>
                  </a:lnTo>
                  <a:lnTo>
                    <a:pt x="141" y="135"/>
                  </a:lnTo>
                  <a:lnTo>
                    <a:pt x="141" y="135"/>
                  </a:lnTo>
                  <a:lnTo>
                    <a:pt x="141" y="137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0" y="140"/>
                  </a:lnTo>
                  <a:lnTo>
                    <a:pt x="138" y="141"/>
                  </a:lnTo>
                  <a:lnTo>
                    <a:pt x="137" y="143"/>
                  </a:lnTo>
                  <a:lnTo>
                    <a:pt x="137" y="146"/>
                  </a:lnTo>
                  <a:lnTo>
                    <a:pt x="137" y="146"/>
                  </a:lnTo>
                  <a:close/>
                  <a:moveTo>
                    <a:pt x="149" y="97"/>
                  </a:moveTo>
                  <a:lnTo>
                    <a:pt x="149" y="97"/>
                  </a:lnTo>
                  <a:lnTo>
                    <a:pt x="148" y="95"/>
                  </a:lnTo>
                  <a:lnTo>
                    <a:pt x="146" y="95"/>
                  </a:lnTo>
                  <a:lnTo>
                    <a:pt x="143" y="95"/>
                  </a:lnTo>
                  <a:lnTo>
                    <a:pt x="141" y="96"/>
                  </a:lnTo>
                  <a:lnTo>
                    <a:pt x="141" y="97"/>
                  </a:lnTo>
                  <a:lnTo>
                    <a:pt x="141" y="97"/>
                  </a:lnTo>
                  <a:lnTo>
                    <a:pt x="142" y="88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9" y="91"/>
                  </a:lnTo>
                  <a:lnTo>
                    <a:pt x="154" y="101"/>
                  </a:lnTo>
                  <a:lnTo>
                    <a:pt x="154" y="101"/>
                  </a:lnTo>
                  <a:lnTo>
                    <a:pt x="157" y="108"/>
                  </a:lnTo>
                  <a:lnTo>
                    <a:pt x="157" y="114"/>
                  </a:lnTo>
                  <a:lnTo>
                    <a:pt x="157" y="114"/>
                  </a:lnTo>
                  <a:lnTo>
                    <a:pt x="156" y="113"/>
                  </a:lnTo>
                  <a:lnTo>
                    <a:pt x="153" y="113"/>
                  </a:lnTo>
                  <a:lnTo>
                    <a:pt x="153" y="113"/>
                  </a:lnTo>
                  <a:lnTo>
                    <a:pt x="152" y="104"/>
                  </a:lnTo>
                  <a:lnTo>
                    <a:pt x="149" y="97"/>
                  </a:lnTo>
                  <a:lnTo>
                    <a:pt x="149" y="97"/>
                  </a:lnTo>
                  <a:close/>
                  <a:moveTo>
                    <a:pt x="173" y="119"/>
                  </a:moveTo>
                  <a:lnTo>
                    <a:pt x="173" y="119"/>
                  </a:lnTo>
                  <a:lnTo>
                    <a:pt x="187" y="121"/>
                  </a:lnTo>
                  <a:lnTo>
                    <a:pt x="202" y="125"/>
                  </a:lnTo>
                  <a:lnTo>
                    <a:pt x="202" y="125"/>
                  </a:lnTo>
                  <a:lnTo>
                    <a:pt x="201" y="145"/>
                  </a:lnTo>
                  <a:lnTo>
                    <a:pt x="201" y="145"/>
                  </a:lnTo>
                  <a:lnTo>
                    <a:pt x="202" y="147"/>
                  </a:lnTo>
                  <a:lnTo>
                    <a:pt x="205" y="148"/>
                  </a:lnTo>
                  <a:lnTo>
                    <a:pt x="207" y="150"/>
                  </a:lnTo>
                  <a:lnTo>
                    <a:pt x="209" y="148"/>
                  </a:lnTo>
                  <a:lnTo>
                    <a:pt x="209" y="148"/>
                  </a:lnTo>
                  <a:lnTo>
                    <a:pt x="207" y="153"/>
                  </a:lnTo>
                  <a:lnTo>
                    <a:pt x="207" y="153"/>
                  </a:lnTo>
                  <a:lnTo>
                    <a:pt x="200" y="164"/>
                  </a:lnTo>
                  <a:lnTo>
                    <a:pt x="191" y="174"/>
                  </a:lnTo>
                  <a:lnTo>
                    <a:pt x="182" y="183"/>
                  </a:lnTo>
                  <a:lnTo>
                    <a:pt x="171" y="191"/>
                  </a:lnTo>
                  <a:lnTo>
                    <a:pt x="171" y="190"/>
                  </a:lnTo>
                  <a:lnTo>
                    <a:pt x="171" y="190"/>
                  </a:lnTo>
                  <a:lnTo>
                    <a:pt x="165" y="186"/>
                  </a:lnTo>
                  <a:lnTo>
                    <a:pt x="159" y="184"/>
                  </a:lnTo>
                  <a:lnTo>
                    <a:pt x="153" y="181"/>
                  </a:lnTo>
                  <a:lnTo>
                    <a:pt x="147" y="180"/>
                  </a:lnTo>
                  <a:lnTo>
                    <a:pt x="147" y="180"/>
                  </a:lnTo>
                  <a:lnTo>
                    <a:pt x="146" y="179"/>
                  </a:lnTo>
                  <a:lnTo>
                    <a:pt x="143" y="179"/>
                  </a:lnTo>
                  <a:lnTo>
                    <a:pt x="144" y="179"/>
                  </a:lnTo>
                  <a:lnTo>
                    <a:pt x="146" y="178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51" y="178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47" y="150"/>
                  </a:lnTo>
                  <a:lnTo>
                    <a:pt x="147" y="150"/>
                  </a:lnTo>
                  <a:lnTo>
                    <a:pt x="156" y="141"/>
                  </a:lnTo>
                  <a:lnTo>
                    <a:pt x="162" y="131"/>
                  </a:lnTo>
                  <a:lnTo>
                    <a:pt x="164" y="126"/>
                  </a:lnTo>
                  <a:lnTo>
                    <a:pt x="167" y="120"/>
                  </a:lnTo>
                  <a:lnTo>
                    <a:pt x="168" y="115"/>
                  </a:lnTo>
                  <a:lnTo>
                    <a:pt x="167" y="109"/>
                  </a:lnTo>
                  <a:lnTo>
                    <a:pt x="167" y="109"/>
                  </a:lnTo>
                  <a:lnTo>
                    <a:pt x="165" y="103"/>
                  </a:lnTo>
                  <a:lnTo>
                    <a:pt x="163" y="96"/>
                  </a:lnTo>
                  <a:lnTo>
                    <a:pt x="157" y="83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2" y="60"/>
                  </a:lnTo>
                  <a:lnTo>
                    <a:pt x="149" y="55"/>
                  </a:lnTo>
                  <a:lnTo>
                    <a:pt x="156" y="49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58" y="49"/>
                  </a:lnTo>
                  <a:lnTo>
                    <a:pt x="160" y="48"/>
                  </a:lnTo>
                  <a:lnTo>
                    <a:pt x="162" y="44"/>
                  </a:lnTo>
                  <a:lnTo>
                    <a:pt x="162" y="44"/>
                  </a:lnTo>
                  <a:lnTo>
                    <a:pt x="169" y="47"/>
                  </a:lnTo>
                  <a:lnTo>
                    <a:pt x="178" y="47"/>
                  </a:lnTo>
                  <a:lnTo>
                    <a:pt x="185" y="47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6" y="47"/>
                  </a:lnTo>
                  <a:lnTo>
                    <a:pt x="196" y="47"/>
                  </a:lnTo>
                  <a:lnTo>
                    <a:pt x="198" y="49"/>
                  </a:lnTo>
                  <a:lnTo>
                    <a:pt x="198" y="49"/>
                  </a:lnTo>
                  <a:lnTo>
                    <a:pt x="205" y="58"/>
                  </a:lnTo>
                  <a:lnTo>
                    <a:pt x="209" y="66"/>
                  </a:lnTo>
                  <a:lnTo>
                    <a:pt x="214" y="76"/>
                  </a:lnTo>
                  <a:lnTo>
                    <a:pt x="218" y="86"/>
                  </a:lnTo>
                  <a:lnTo>
                    <a:pt x="218" y="86"/>
                  </a:lnTo>
                  <a:lnTo>
                    <a:pt x="211" y="97"/>
                  </a:lnTo>
                  <a:lnTo>
                    <a:pt x="211" y="97"/>
                  </a:lnTo>
                  <a:lnTo>
                    <a:pt x="208" y="98"/>
                  </a:lnTo>
                  <a:lnTo>
                    <a:pt x="207" y="99"/>
                  </a:lnTo>
                  <a:lnTo>
                    <a:pt x="206" y="101"/>
                  </a:lnTo>
                  <a:lnTo>
                    <a:pt x="206" y="101"/>
                  </a:lnTo>
                  <a:lnTo>
                    <a:pt x="203" y="115"/>
                  </a:lnTo>
                  <a:lnTo>
                    <a:pt x="203" y="115"/>
                  </a:lnTo>
                  <a:lnTo>
                    <a:pt x="189" y="112"/>
                  </a:lnTo>
                  <a:lnTo>
                    <a:pt x="174" y="109"/>
                  </a:lnTo>
                  <a:lnTo>
                    <a:pt x="174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9" y="117"/>
                  </a:lnTo>
                  <a:lnTo>
                    <a:pt x="170" y="118"/>
                  </a:lnTo>
                  <a:lnTo>
                    <a:pt x="173" y="119"/>
                  </a:lnTo>
                  <a:lnTo>
                    <a:pt x="173" y="119"/>
                  </a:lnTo>
                  <a:close/>
                  <a:moveTo>
                    <a:pt x="212" y="145"/>
                  </a:moveTo>
                  <a:lnTo>
                    <a:pt x="212" y="145"/>
                  </a:lnTo>
                  <a:lnTo>
                    <a:pt x="213" y="129"/>
                  </a:lnTo>
                  <a:lnTo>
                    <a:pt x="213" y="129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16" y="135"/>
                  </a:lnTo>
                  <a:lnTo>
                    <a:pt x="212" y="145"/>
                  </a:lnTo>
                  <a:lnTo>
                    <a:pt x="212" y="14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338"/>
            <p:cNvSpPr>
              <a:spLocks noEditPoints="1"/>
            </p:cNvSpPr>
            <p:nvPr/>
          </p:nvSpPr>
          <p:spPr bwMode="auto">
            <a:xfrm>
              <a:off x="5445126" y="1547813"/>
              <a:ext cx="463550" cy="438150"/>
            </a:xfrm>
            <a:custGeom>
              <a:avLst/>
              <a:gdLst>
                <a:gd name="T0" fmla="*/ 195 w 292"/>
                <a:gd name="T1" fmla="*/ 71 h 276"/>
                <a:gd name="T2" fmla="*/ 178 w 292"/>
                <a:gd name="T3" fmla="*/ 27 h 276"/>
                <a:gd name="T4" fmla="*/ 143 w 292"/>
                <a:gd name="T5" fmla="*/ 71 h 276"/>
                <a:gd name="T6" fmla="*/ 82 w 292"/>
                <a:gd name="T7" fmla="*/ 50 h 276"/>
                <a:gd name="T8" fmla="*/ 32 w 292"/>
                <a:gd name="T9" fmla="*/ 0 h 276"/>
                <a:gd name="T10" fmla="*/ 5 w 292"/>
                <a:gd name="T11" fmla="*/ 74 h 276"/>
                <a:gd name="T12" fmla="*/ 14 w 292"/>
                <a:gd name="T13" fmla="*/ 206 h 276"/>
                <a:gd name="T14" fmla="*/ 75 w 292"/>
                <a:gd name="T15" fmla="*/ 274 h 276"/>
                <a:gd name="T16" fmla="*/ 80 w 292"/>
                <a:gd name="T17" fmla="*/ 266 h 276"/>
                <a:gd name="T18" fmla="*/ 58 w 292"/>
                <a:gd name="T19" fmla="*/ 233 h 276"/>
                <a:gd name="T20" fmla="*/ 74 w 292"/>
                <a:gd name="T21" fmla="*/ 249 h 276"/>
                <a:gd name="T22" fmla="*/ 93 w 292"/>
                <a:gd name="T23" fmla="*/ 238 h 276"/>
                <a:gd name="T24" fmla="*/ 116 w 292"/>
                <a:gd name="T25" fmla="*/ 228 h 276"/>
                <a:gd name="T26" fmla="*/ 146 w 292"/>
                <a:gd name="T27" fmla="*/ 232 h 276"/>
                <a:gd name="T28" fmla="*/ 161 w 292"/>
                <a:gd name="T29" fmla="*/ 203 h 276"/>
                <a:gd name="T30" fmla="*/ 152 w 292"/>
                <a:gd name="T31" fmla="*/ 197 h 276"/>
                <a:gd name="T32" fmla="*/ 124 w 292"/>
                <a:gd name="T33" fmla="*/ 190 h 276"/>
                <a:gd name="T34" fmla="*/ 94 w 292"/>
                <a:gd name="T35" fmla="*/ 206 h 276"/>
                <a:gd name="T36" fmla="*/ 83 w 292"/>
                <a:gd name="T37" fmla="*/ 186 h 276"/>
                <a:gd name="T38" fmla="*/ 58 w 292"/>
                <a:gd name="T39" fmla="*/ 196 h 276"/>
                <a:gd name="T40" fmla="*/ 55 w 292"/>
                <a:gd name="T41" fmla="*/ 181 h 276"/>
                <a:gd name="T42" fmla="*/ 43 w 292"/>
                <a:gd name="T43" fmla="*/ 184 h 276"/>
                <a:gd name="T44" fmla="*/ 22 w 292"/>
                <a:gd name="T45" fmla="*/ 169 h 276"/>
                <a:gd name="T46" fmla="*/ 10 w 292"/>
                <a:gd name="T47" fmla="*/ 141 h 276"/>
                <a:gd name="T48" fmla="*/ 36 w 292"/>
                <a:gd name="T49" fmla="*/ 56 h 276"/>
                <a:gd name="T50" fmla="*/ 66 w 292"/>
                <a:gd name="T51" fmla="*/ 59 h 276"/>
                <a:gd name="T52" fmla="*/ 136 w 292"/>
                <a:gd name="T53" fmla="*/ 78 h 276"/>
                <a:gd name="T54" fmla="*/ 148 w 292"/>
                <a:gd name="T55" fmla="*/ 76 h 276"/>
                <a:gd name="T56" fmla="*/ 183 w 292"/>
                <a:gd name="T57" fmla="*/ 58 h 276"/>
                <a:gd name="T58" fmla="*/ 184 w 292"/>
                <a:gd name="T59" fmla="*/ 185 h 276"/>
                <a:gd name="T60" fmla="*/ 139 w 292"/>
                <a:gd name="T61" fmla="*/ 246 h 276"/>
                <a:gd name="T62" fmla="*/ 82 w 292"/>
                <a:gd name="T63" fmla="*/ 252 h 276"/>
                <a:gd name="T64" fmla="*/ 82 w 292"/>
                <a:gd name="T65" fmla="*/ 262 h 276"/>
                <a:gd name="T66" fmla="*/ 165 w 292"/>
                <a:gd name="T67" fmla="*/ 239 h 276"/>
                <a:gd name="T68" fmla="*/ 197 w 292"/>
                <a:gd name="T69" fmla="*/ 162 h 276"/>
                <a:gd name="T70" fmla="*/ 221 w 292"/>
                <a:gd name="T71" fmla="*/ 162 h 276"/>
                <a:gd name="T72" fmla="*/ 246 w 292"/>
                <a:gd name="T73" fmla="*/ 150 h 276"/>
                <a:gd name="T74" fmla="*/ 290 w 292"/>
                <a:gd name="T75" fmla="*/ 157 h 276"/>
                <a:gd name="T76" fmla="*/ 281 w 292"/>
                <a:gd name="T77" fmla="*/ 126 h 276"/>
                <a:gd name="T78" fmla="*/ 234 w 292"/>
                <a:gd name="T79" fmla="*/ 101 h 276"/>
                <a:gd name="T80" fmla="*/ 125 w 292"/>
                <a:gd name="T81" fmla="*/ 202 h 276"/>
                <a:gd name="T82" fmla="*/ 139 w 292"/>
                <a:gd name="T83" fmla="*/ 223 h 276"/>
                <a:gd name="T84" fmla="*/ 124 w 292"/>
                <a:gd name="T85" fmla="*/ 221 h 276"/>
                <a:gd name="T86" fmla="*/ 118 w 292"/>
                <a:gd name="T87" fmla="*/ 208 h 276"/>
                <a:gd name="T88" fmla="*/ 102 w 292"/>
                <a:gd name="T89" fmla="*/ 229 h 276"/>
                <a:gd name="T90" fmla="*/ 119 w 292"/>
                <a:gd name="T91" fmla="*/ 207 h 276"/>
                <a:gd name="T92" fmla="*/ 87 w 292"/>
                <a:gd name="T93" fmla="*/ 214 h 276"/>
                <a:gd name="T94" fmla="*/ 66 w 292"/>
                <a:gd name="T95" fmla="*/ 233 h 276"/>
                <a:gd name="T96" fmla="*/ 69 w 292"/>
                <a:gd name="T97" fmla="*/ 212 h 276"/>
                <a:gd name="T98" fmla="*/ 49 w 292"/>
                <a:gd name="T99" fmla="*/ 201 h 276"/>
                <a:gd name="T100" fmla="*/ 49 w 292"/>
                <a:gd name="T101" fmla="*/ 227 h 276"/>
                <a:gd name="T102" fmla="*/ 42 w 292"/>
                <a:gd name="T103" fmla="*/ 200 h 276"/>
                <a:gd name="T104" fmla="*/ 32 w 292"/>
                <a:gd name="T105" fmla="*/ 201 h 276"/>
                <a:gd name="T106" fmla="*/ 14 w 292"/>
                <a:gd name="T107" fmla="*/ 172 h 276"/>
                <a:gd name="T108" fmla="*/ 245 w 292"/>
                <a:gd name="T109" fmla="*/ 138 h 276"/>
                <a:gd name="T110" fmla="*/ 228 w 292"/>
                <a:gd name="T111" fmla="*/ 123 h 276"/>
                <a:gd name="T112" fmla="*/ 237 w 292"/>
                <a:gd name="T113" fmla="*/ 145 h 276"/>
                <a:gd name="T114" fmla="*/ 221 w 292"/>
                <a:gd name="T115" fmla="*/ 152 h 276"/>
                <a:gd name="T116" fmla="*/ 211 w 292"/>
                <a:gd name="T117" fmla="*/ 125 h 276"/>
                <a:gd name="T118" fmla="*/ 238 w 292"/>
                <a:gd name="T119" fmla="*/ 110 h 276"/>
                <a:gd name="T120" fmla="*/ 281 w 292"/>
                <a:gd name="T121" fmla="*/ 14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2" h="276">
                  <a:moveTo>
                    <a:pt x="203" y="118"/>
                  </a:moveTo>
                  <a:lnTo>
                    <a:pt x="203" y="118"/>
                  </a:lnTo>
                  <a:lnTo>
                    <a:pt x="201" y="118"/>
                  </a:lnTo>
                  <a:lnTo>
                    <a:pt x="199" y="118"/>
                  </a:lnTo>
                  <a:lnTo>
                    <a:pt x="199" y="118"/>
                  </a:lnTo>
                  <a:lnTo>
                    <a:pt x="197" y="94"/>
                  </a:lnTo>
                  <a:lnTo>
                    <a:pt x="195" y="71"/>
                  </a:lnTo>
                  <a:lnTo>
                    <a:pt x="190" y="50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5" y="28"/>
                  </a:lnTo>
                  <a:lnTo>
                    <a:pt x="183" y="26"/>
                  </a:lnTo>
                  <a:lnTo>
                    <a:pt x="180" y="26"/>
                  </a:lnTo>
                  <a:lnTo>
                    <a:pt x="178" y="27"/>
                  </a:lnTo>
                  <a:lnTo>
                    <a:pt x="178" y="27"/>
                  </a:lnTo>
                  <a:lnTo>
                    <a:pt x="169" y="37"/>
                  </a:lnTo>
                  <a:lnTo>
                    <a:pt x="161" y="48"/>
                  </a:lnTo>
                  <a:lnTo>
                    <a:pt x="145" y="69"/>
                  </a:lnTo>
                  <a:lnTo>
                    <a:pt x="145" y="69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31" y="65"/>
                  </a:lnTo>
                  <a:lnTo>
                    <a:pt x="119" y="60"/>
                  </a:lnTo>
                  <a:lnTo>
                    <a:pt x="108" y="56"/>
                  </a:lnTo>
                  <a:lnTo>
                    <a:pt x="96" y="53"/>
                  </a:lnTo>
                  <a:lnTo>
                    <a:pt x="82" y="50"/>
                  </a:lnTo>
                  <a:lnTo>
                    <a:pt x="70" y="49"/>
                  </a:lnTo>
                  <a:lnTo>
                    <a:pt x="58" y="49"/>
                  </a:lnTo>
                  <a:lnTo>
                    <a:pt x="45" y="5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0" y="20"/>
                  </a:lnTo>
                  <a:lnTo>
                    <a:pt x="15" y="37"/>
                  </a:lnTo>
                  <a:lnTo>
                    <a:pt x="10" y="55"/>
                  </a:lnTo>
                  <a:lnTo>
                    <a:pt x="5" y="74"/>
                  </a:lnTo>
                  <a:lnTo>
                    <a:pt x="3" y="93"/>
                  </a:lnTo>
                  <a:lnTo>
                    <a:pt x="0" y="113"/>
                  </a:lnTo>
                  <a:lnTo>
                    <a:pt x="0" y="132"/>
                  </a:lnTo>
                  <a:lnTo>
                    <a:pt x="1" y="152"/>
                  </a:lnTo>
                  <a:lnTo>
                    <a:pt x="4" y="170"/>
                  </a:lnTo>
                  <a:lnTo>
                    <a:pt x="7" y="189"/>
                  </a:lnTo>
                  <a:lnTo>
                    <a:pt x="14" y="206"/>
                  </a:lnTo>
                  <a:lnTo>
                    <a:pt x="22" y="223"/>
                  </a:lnTo>
                  <a:lnTo>
                    <a:pt x="32" y="238"/>
                  </a:lnTo>
                  <a:lnTo>
                    <a:pt x="44" y="252"/>
                  </a:lnTo>
                  <a:lnTo>
                    <a:pt x="58" y="265"/>
                  </a:lnTo>
                  <a:lnTo>
                    <a:pt x="66" y="270"/>
                  </a:lnTo>
                  <a:lnTo>
                    <a:pt x="75" y="274"/>
                  </a:lnTo>
                  <a:lnTo>
                    <a:pt x="75" y="274"/>
                  </a:lnTo>
                  <a:lnTo>
                    <a:pt x="77" y="276"/>
                  </a:lnTo>
                  <a:lnTo>
                    <a:pt x="78" y="274"/>
                  </a:lnTo>
                  <a:lnTo>
                    <a:pt x="82" y="272"/>
                  </a:lnTo>
                  <a:lnTo>
                    <a:pt x="82" y="270"/>
                  </a:lnTo>
                  <a:lnTo>
                    <a:pt x="82" y="267"/>
                  </a:lnTo>
                  <a:lnTo>
                    <a:pt x="80" y="266"/>
                  </a:lnTo>
                  <a:lnTo>
                    <a:pt x="80" y="266"/>
                  </a:lnTo>
                  <a:lnTo>
                    <a:pt x="70" y="261"/>
                  </a:lnTo>
                  <a:lnTo>
                    <a:pt x="61" y="254"/>
                  </a:lnTo>
                  <a:lnTo>
                    <a:pt x="53" y="246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52" y="236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59" y="238"/>
                  </a:lnTo>
                  <a:lnTo>
                    <a:pt x="61" y="243"/>
                  </a:lnTo>
                  <a:lnTo>
                    <a:pt x="65" y="246"/>
                  </a:lnTo>
                  <a:lnTo>
                    <a:pt x="70" y="249"/>
                  </a:lnTo>
                  <a:lnTo>
                    <a:pt x="70" y="249"/>
                  </a:lnTo>
                  <a:lnTo>
                    <a:pt x="74" y="249"/>
                  </a:lnTo>
                  <a:lnTo>
                    <a:pt x="77" y="249"/>
                  </a:lnTo>
                  <a:lnTo>
                    <a:pt x="83" y="246"/>
                  </a:lnTo>
                  <a:lnTo>
                    <a:pt x="88" y="241"/>
                  </a:lnTo>
                  <a:lnTo>
                    <a:pt x="93" y="235"/>
                  </a:lnTo>
                  <a:lnTo>
                    <a:pt x="93" y="235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94" y="239"/>
                  </a:lnTo>
                  <a:lnTo>
                    <a:pt x="96" y="241"/>
                  </a:lnTo>
                  <a:lnTo>
                    <a:pt x="98" y="241"/>
                  </a:lnTo>
                  <a:lnTo>
                    <a:pt x="101" y="241"/>
                  </a:lnTo>
                  <a:lnTo>
                    <a:pt x="101" y="241"/>
                  </a:lnTo>
                  <a:lnTo>
                    <a:pt x="109" y="234"/>
                  </a:lnTo>
                  <a:lnTo>
                    <a:pt x="116" y="228"/>
                  </a:lnTo>
                  <a:lnTo>
                    <a:pt x="116" y="228"/>
                  </a:lnTo>
                  <a:lnTo>
                    <a:pt x="120" y="234"/>
                  </a:lnTo>
                  <a:lnTo>
                    <a:pt x="125" y="238"/>
                  </a:lnTo>
                  <a:lnTo>
                    <a:pt x="130" y="239"/>
                  </a:lnTo>
                  <a:lnTo>
                    <a:pt x="136" y="239"/>
                  </a:lnTo>
                  <a:lnTo>
                    <a:pt x="141" y="236"/>
                  </a:lnTo>
                  <a:lnTo>
                    <a:pt x="146" y="232"/>
                  </a:lnTo>
                  <a:lnTo>
                    <a:pt x="148" y="224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0" y="216"/>
                  </a:lnTo>
                  <a:lnTo>
                    <a:pt x="152" y="213"/>
                  </a:lnTo>
                  <a:lnTo>
                    <a:pt x="154" y="211"/>
                  </a:lnTo>
                  <a:lnTo>
                    <a:pt x="161" y="203"/>
                  </a:lnTo>
                  <a:lnTo>
                    <a:pt x="161" y="203"/>
                  </a:lnTo>
                  <a:lnTo>
                    <a:pt x="161" y="201"/>
                  </a:lnTo>
                  <a:lnTo>
                    <a:pt x="161" y="199"/>
                  </a:lnTo>
                  <a:lnTo>
                    <a:pt x="158" y="196"/>
                  </a:lnTo>
                  <a:lnTo>
                    <a:pt x="156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2" y="197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131" y="190"/>
                  </a:lnTo>
                  <a:lnTo>
                    <a:pt x="129" y="189"/>
                  </a:lnTo>
                  <a:lnTo>
                    <a:pt x="126" y="189"/>
                  </a:lnTo>
                  <a:lnTo>
                    <a:pt x="124" y="190"/>
                  </a:lnTo>
                  <a:lnTo>
                    <a:pt x="124" y="190"/>
                  </a:lnTo>
                  <a:lnTo>
                    <a:pt x="114" y="199"/>
                  </a:lnTo>
                  <a:lnTo>
                    <a:pt x="109" y="203"/>
                  </a:lnTo>
                  <a:lnTo>
                    <a:pt x="103" y="206"/>
                  </a:lnTo>
                  <a:lnTo>
                    <a:pt x="98" y="207"/>
                  </a:lnTo>
                  <a:lnTo>
                    <a:pt x="96" y="207"/>
                  </a:lnTo>
                  <a:lnTo>
                    <a:pt x="94" y="206"/>
                  </a:lnTo>
                  <a:lnTo>
                    <a:pt x="92" y="203"/>
                  </a:lnTo>
                  <a:lnTo>
                    <a:pt x="91" y="201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88" y="189"/>
                  </a:lnTo>
                  <a:lnTo>
                    <a:pt x="86" y="187"/>
                  </a:lnTo>
                  <a:lnTo>
                    <a:pt x="83" y="186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77" y="195"/>
                  </a:lnTo>
                  <a:lnTo>
                    <a:pt x="77" y="195"/>
                  </a:lnTo>
                  <a:lnTo>
                    <a:pt x="65" y="197"/>
                  </a:lnTo>
                  <a:lnTo>
                    <a:pt x="61" y="197"/>
                  </a:lnTo>
                  <a:lnTo>
                    <a:pt x="58" y="196"/>
                  </a:lnTo>
                  <a:lnTo>
                    <a:pt x="55" y="195"/>
                  </a:lnTo>
                  <a:lnTo>
                    <a:pt x="54" y="191"/>
                  </a:lnTo>
                  <a:lnTo>
                    <a:pt x="54" y="187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3"/>
                  </a:lnTo>
                  <a:lnTo>
                    <a:pt x="55" y="181"/>
                  </a:lnTo>
                  <a:lnTo>
                    <a:pt x="55" y="181"/>
                  </a:lnTo>
                  <a:lnTo>
                    <a:pt x="54" y="178"/>
                  </a:lnTo>
                  <a:lnTo>
                    <a:pt x="52" y="176"/>
                  </a:lnTo>
                  <a:lnTo>
                    <a:pt x="48" y="176"/>
                  </a:lnTo>
                  <a:lnTo>
                    <a:pt x="45" y="179"/>
                  </a:lnTo>
                  <a:lnTo>
                    <a:pt x="45" y="179"/>
                  </a:lnTo>
                  <a:lnTo>
                    <a:pt x="43" y="184"/>
                  </a:lnTo>
                  <a:lnTo>
                    <a:pt x="41" y="187"/>
                  </a:lnTo>
                  <a:lnTo>
                    <a:pt x="38" y="189"/>
                  </a:lnTo>
                  <a:lnTo>
                    <a:pt x="36" y="189"/>
                  </a:lnTo>
                  <a:lnTo>
                    <a:pt x="33" y="187"/>
                  </a:lnTo>
                  <a:lnTo>
                    <a:pt x="31" y="185"/>
                  </a:lnTo>
                  <a:lnTo>
                    <a:pt x="27" y="179"/>
                  </a:lnTo>
                  <a:lnTo>
                    <a:pt x="22" y="169"/>
                  </a:lnTo>
                  <a:lnTo>
                    <a:pt x="20" y="161"/>
                  </a:lnTo>
                  <a:lnTo>
                    <a:pt x="16" y="145"/>
                  </a:lnTo>
                  <a:lnTo>
                    <a:pt x="16" y="145"/>
                  </a:lnTo>
                  <a:lnTo>
                    <a:pt x="15" y="143"/>
                  </a:lnTo>
                  <a:lnTo>
                    <a:pt x="14" y="142"/>
                  </a:lnTo>
                  <a:lnTo>
                    <a:pt x="10" y="141"/>
                  </a:lnTo>
                  <a:lnTo>
                    <a:pt x="10" y="141"/>
                  </a:lnTo>
                  <a:lnTo>
                    <a:pt x="10" y="126"/>
                  </a:lnTo>
                  <a:lnTo>
                    <a:pt x="10" y="110"/>
                  </a:lnTo>
                  <a:lnTo>
                    <a:pt x="12" y="96"/>
                  </a:lnTo>
                  <a:lnTo>
                    <a:pt x="15" y="80"/>
                  </a:lnTo>
                  <a:lnTo>
                    <a:pt x="21" y="50"/>
                  </a:lnTo>
                  <a:lnTo>
                    <a:pt x="29" y="22"/>
                  </a:lnTo>
                  <a:lnTo>
                    <a:pt x="36" y="56"/>
                  </a:lnTo>
                  <a:lnTo>
                    <a:pt x="36" y="56"/>
                  </a:lnTo>
                  <a:lnTo>
                    <a:pt x="37" y="58"/>
                  </a:lnTo>
                  <a:lnTo>
                    <a:pt x="38" y="59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54" y="59"/>
                  </a:lnTo>
                  <a:lnTo>
                    <a:pt x="66" y="59"/>
                  </a:lnTo>
                  <a:lnTo>
                    <a:pt x="78" y="60"/>
                  </a:lnTo>
                  <a:lnTo>
                    <a:pt x="91" y="61"/>
                  </a:lnTo>
                  <a:lnTo>
                    <a:pt x="103" y="65"/>
                  </a:lnTo>
                  <a:lnTo>
                    <a:pt x="114" y="69"/>
                  </a:lnTo>
                  <a:lnTo>
                    <a:pt x="126" y="72"/>
                  </a:lnTo>
                  <a:lnTo>
                    <a:pt x="136" y="78"/>
                  </a:lnTo>
                  <a:lnTo>
                    <a:pt x="136" y="78"/>
                  </a:lnTo>
                  <a:lnTo>
                    <a:pt x="140" y="78"/>
                  </a:lnTo>
                  <a:lnTo>
                    <a:pt x="142" y="77"/>
                  </a:lnTo>
                  <a:lnTo>
                    <a:pt x="143" y="76"/>
                  </a:lnTo>
                  <a:lnTo>
                    <a:pt x="145" y="74"/>
                  </a:lnTo>
                  <a:lnTo>
                    <a:pt x="145" y="74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1" y="76"/>
                  </a:lnTo>
                  <a:lnTo>
                    <a:pt x="153" y="75"/>
                  </a:lnTo>
                  <a:lnTo>
                    <a:pt x="153" y="75"/>
                  </a:lnTo>
                  <a:lnTo>
                    <a:pt x="165" y="58"/>
                  </a:lnTo>
                  <a:lnTo>
                    <a:pt x="179" y="42"/>
                  </a:lnTo>
                  <a:lnTo>
                    <a:pt x="179" y="42"/>
                  </a:lnTo>
                  <a:lnTo>
                    <a:pt x="183" y="58"/>
                  </a:lnTo>
                  <a:lnTo>
                    <a:pt x="185" y="75"/>
                  </a:lnTo>
                  <a:lnTo>
                    <a:pt x="188" y="93"/>
                  </a:lnTo>
                  <a:lnTo>
                    <a:pt x="189" y="112"/>
                  </a:lnTo>
                  <a:lnTo>
                    <a:pt x="190" y="130"/>
                  </a:lnTo>
                  <a:lnTo>
                    <a:pt x="189" y="150"/>
                  </a:lnTo>
                  <a:lnTo>
                    <a:pt x="188" y="167"/>
                  </a:lnTo>
                  <a:lnTo>
                    <a:pt x="184" y="185"/>
                  </a:lnTo>
                  <a:lnTo>
                    <a:pt x="179" y="201"/>
                  </a:lnTo>
                  <a:lnTo>
                    <a:pt x="172" y="216"/>
                  </a:lnTo>
                  <a:lnTo>
                    <a:pt x="163" y="228"/>
                  </a:lnTo>
                  <a:lnTo>
                    <a:pt x="157" y="234"/>
                  </a:lnTo>
                  <a:lnTo>
                    <a:pt x="152" y="239"/>
                  </a:lnTo>
                  <a:lnTo>
                    <a:pt x="145" y="243"/>
                  </a:lnTo>
                  <a:lnTo>
                    <a:pt x="139" y="246"/>
                  </a:lnTo>
                  <a:lnTo>
                    <a:pt x="131" y="250"/>
                  </a:lnTo>
                  <a:lnTo>
                    <a:pt x="123" y="251"/>
                  </a:lnTo>
                  <a:lnTo>
                    <a:pt x="114" y="254"/>
                  </a:lnTo>
                  <a:lnTo>
                    <a:pt x="104" y="254"/>
                  </a:lnTo>
                  <a:lnTo>
                    <a:pt x="93" y="254"/>
                  </a:lnTo>
                  <a:lnTo>
                    <a:pt x="82" y="252"/>
                  </a:lnTo>
                  <a:lnTo>
                    <a:pt x="82" y="252"/>
                  </a:lnTo>
                  <a:lnTo>
                    <a:pt x="81" y="252"/>
                  </a:lnTo>
                  <a:lnTo>
                    <a:pt x="78" y="254"/>
                  </a:lnTo>
                  <a:lnTo>
                    <a:pt x="77" y="256"/>
                  </a:lnTo>
                  <a:lnTo>
                    <a:pt x="78" y="260"/>
                  </a:lnTo>
                  <a:lnTo>
                    <a:pt x="80" y="261"/>
                  </a:lnTo>
                  <a:lnTo>
                    <a:pt x="82" y="262"/>
                  </a:lnTo>
                  <a:lnTo>
                    <a:pt x="82" y="262"/>
                  </a:lnTo>
                  <a:lnTo>
                    <a:pt x="98" y="263"/>
                  </a:lnTo>
                  <a:lnTo>
                    <a:pt x="113" y="263"/>
                  </a:lnTo>
                  <a:lnTo>
                    <a:pt x="125" y="261"/>
                  </a:lnTo>
                  <a:lnTo>
                    <a:pt x="137" y="259"/>
                  </a:lnTo>
                  <a:lnTo>
                    <a:pt x="148" y="254"/>
                  </a:lnTo>
                  <a:lnTo>
                    <a:pt x="157" y="246"/>
                  </a:lnTo>
                  <a:lnTo>
                    <a:pt x="165" y="239"/>
                  </a:lnTo>
                  <a:lnTo>
                    <a:pt x="173" y="230"/>
                  </a:lnTo>
                  <a:lnTo>
                    <a:pt x="179" y="221"/>
                  </a:lnTo>
                  <a:lnTo>
                    <a:pt x="184" y="211"/>
                  </a:lnTo>
                  <a:lnTo>
                    <a:pt x="189" y="200"/>
                  </a:lnTo>
                  <a:lnTo>
                    <a:pt x="192" y="187"/>
                  </a:lnTo>
                  <a:lnTo>
                    <a:pt x="195" y="175"/>
                  </a:lnTo>
                  <a:lnTo>
                    <a:pt x="197" y="162"/>
                  </a:lnTo>
                  <a:lnTo>
                    <a:pt x="199" y="135"/>
                  </a:lnTo>
                  <a:lnTo>
                    <a:pt x="199" y="135"/>
                  </a:lnTo>
                  <a:lnTo>
                    <a:pt x="203" y="146"/>
                  </a:lnTo>
                  <a:lnTo>
                    <a:pt x="207" y="152"/>
                  </a:lnTo>
                  <a:lnTo>
                    <a:pt x="211" y="156"/>
                  </a:lnTo>
                  <a:lnTo>
                    <a:pt x="216" y="159"/>
                  </a:lnTo>
                  <a:lnTo>
                    <a:pt x="221" y="162"/>
                  </a:lnTo>
                  <a:lnTo>
                    <a:pt x="227" y="163"/>
                  </a:lnTo>
                  <a:lnTo>
                    <a:pt x="233" y="162"/>
                  </a:lnTo>
                  <a:lnTo>
                    <a:pt x="233" y="162"/>
                  </a:lnTo>
                  <a:lnTo>
                    <a:pt x="239" y="161"/>
                  </a:lnTo>
                  <a:lnTo>
                    <a:pt x="243" y="157"/>
                  </a:lnTo>
                  <a:lnTo>
                    <a:pt x="245" y="153"/>
                  </a:lnTo>
                  <a:lnTo>
                    <a:pt x="246" y="150"/>
                  </a:lnTo>
                  <a:lnTo>
                    <a:pt x="246" y="150"/>
                  </a:lnTo>
                  <a:lnTo>
                    <a:pt x="256" y="152"/>
                  </a:lnTo>
                  <a:lnTo>
                    <a:pt x="267" y="154"/>
                  </a:lnTo>
                  <a:lnTo>
                    <a:pt x="287" y="158"/>
                  </a:lnTo>
                  <a:lnTo>
                    <a:pt x="287" y="158"/>
                  </a:lnTo>
                  <a:lnTo>
                    <a:pt x="288" y="158"/>
                  </a:lnTo>
                  <a:lnTo>
                    <a:pt x="290" y="157"/>
                  </a:lnTo>
                  <a:lnTo>
                    <a:pt x="292" y="154"/>
                  </a:lnTo>
                  <a:lnTo>
                    <a:pt x="292" y="153"/>
                  </a:lnTo>
                  <a:lnTo>
                    <a:pt x="292" y="153"/>
                  </a:lnTo>
                  <a:lnTo>
                    <a:pt x="290" y="146"/>
                  </a:lnTo>
                  <a:lnTo>
                    <a:pt x="288" y="138"/>
                  </a:lnTo>
                  <a:lnTo>
                    <a:pt x="286" y="132"/>
                  </a:lnTo>
                  <a:lnTo>
                    <a:pt x="281" y="126"/>
                  </a:lnTo>
                  <a:lnTo>
                    <a:pt x="276" y="120"/>
                  </a:lnTo>
                  <a:lnTo>
                    <a:pt x="270" y="114"/>
                  </a:lnTo>
                  <a:lnTo>
                    <a:pt x="262" y="109"/>
                  </a:lnTo>
                  <a:lnTo>
                    <a:pt x="255" y="105"/>
                  </a:lnTo>
                  <a:lnTo>
                    <a:pt x="249" y="103"/>
                  </a:lnTo>
                  <a:lnTo>
                    <a:pt x="241" y="101"/>
                  </a:lnTo>
                  <a:lnTo>
                    <a:pt x="234" y="101"/>
                  </a:lnTo>
                  <a:lnTo>
                    <a:pt x="227" y="101"/>
                  </a:lnTo>
                  <a:lnTo>
                    <a:pt x="219" y="103"/>
                  </a:lnTo>
                  <a:lnTo>
                    <a:pt x="213" y="105"/>
                  </a:lnTo>
                  <a:lnTo>
                    <a:pt x="208" y="112"/>
                  </a:lnTo>
                  <a:lnTo>
                    <a:pt x="203" y="118"/>
                  </a:lnTo>
                  <a:lnTo>
                    <a:pt x="203" y="118"/>
                  </a:lnTo>
                  <a:close/>
                  <a:moveTo>
                    <a:pt x="125" y="202"/>
                  </a:moveTo>
                  <a:lnTo>
                    <a:pt x="125" y="202"/>
                  </a:lnTo>
                  <a:lnTo>
                    <a:pt x="129" y="207"/>
                  </a:lnTo>
                  <a:lnTo>
                    <a:pt x="131" y="211"/>
                  </a:lnTo>
                  <a:lnTo>
                    <a:pt x="135" y="214"/>
                  </a:lnTo>
                  <a:lnTo>
                    <a:pt x="140" y="216"/>
                  </a:lnTo>
                  <a:lnTo>
                    <a:pt x="140" y="216"/>
                  </a:lnTo>
                  <a:lnTo>
                    <a:pt x="139" y="223"/>
                  </a:lnTo>
                  <a:lnTo>
                    <a:pt x="136" y="229"/>
                  </a:lnTo>
                  <a:lnTo>
                    <a:pt x="136" y="229"/>
                  </a:lnTo>
                  <a:lnTo>
                    <a:pt x="129" y="228"/>
                  </a:lnTo>
                  <a:lnTo>
                    <a:pt x="126" y="227"/>
                  </a:lnTo>
                  <a:lnTo>
                    <a:pt x="125" y="224"/>
                  </a:lnTo>
                  <a:lnTo>
                    <a:pt x="124" y="223"/>
                  </a:lnTo>
                  <a:lnTo>
                    <a:pt x="124" y="221"/>
                  </a:lnTo>
                  <a:lnTo>
                    <a:pt x="126" y="213"/>
                  </a:lnTo>
                  <a:lnTo>
                    <a:pt x="126" y="213"/>
                  </a:lnTo>
                  <a:lnTo>
                    <a:pt x="126" y="212"/>
                  </a:lnTo>
                  <a:lnTo>
                    <a:pt x="125" y="210"/>
                  </a:lnTo>
                  <a:lnTo>
                    <a:pt x="123" y="207"/>
                  </a:lnTo>
                  <a:lnTo>
                    <a:pt x="119" y="207"/>
                  </a:lnTo>
                  <a:lnTo>
                    <a:pt x="118" y="208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4" y="217"/>
                  </a:lnTo>
                  <a:lnTo>
                    <a:pt x="110" y="221"/>
                  </a:lnTo>
                  <a:lnTo>
                    <a:pt x="105" y="225"/>
                  </a:lnTo>
                  <a:lnTo>
                    <a:pt x="102" y="229"/>
                  </a:lnTo>
                  <a:lnTo>
                    <a:pt x="102" y="229"/>
                  </a:lnTo>
                  <a:lnTo>
                    <a:pt x="99" y="223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7"/>
                  </a:lnTo>
                  <a:lnTo>
                    <a:pt x="105" y="216"/>
                  </a:lnTo>
                  <a:lnTo>
                    <a:pt x="113" y="212"/>
                  </a:lnTo>
                  <a:lnTo>
                    <a:pt x="119" y="207"/>
                  </a:lnTo>
                  <a:lnTo>
                    <a:pt x="125" y="202"/>
                  </a:lnTo>
                  <a:lnTo>
                    <a:pt x="125" y="202"/>
                  </a:lnTo>
                  <a:close/>
                  <a:moveTo>
                    <a:pt x="82" y="203"/>
                  </a:moveTo>
                  <a:lnTo>
                    <a:pt x="82" y="203"/>
                  </a:lnTo>
                  <a:lnTo>
                    <a:pt x="83" y="208"/>
                  </a:lnTo>
                  <a:lnTo>
                    <a:pt x="85" y="212"/>
                  </a:lnTo>
                  <a:lnTo>
                    <a:pt x="87" y="214"/>
                  </a:lnTo>
                  <a:lnTo>
                    <a:pt x="90" y="217"/>
                  </a:lnTo>
                  <a:lnTo>
                    <a:pt x="90" y="217"/>
                  </a:lnTo>
                  <a:lnTo>
                    <a:pt x="86" y="227"/>
                  </a:lnTo>
                  <a:lnTo>
                    <a:pt x="83" y="232"/>
                  </a:lnTo>
                  <a:lnTo>
                    <a:pt x="80" y="236"/>
                  </a:lnTo>
                  <a:lnTo>
                    <a:pt x="80" y="236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6" y="225"/>
                  </a:lnTo>
                  <a:lnTo>
                    <a:pt x="67" y="219"/>
                  </a:lnTo>
                  <a:lnTo>
                    <a:pt x="67" y="219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9" y="212"/>
                  </a:lnTo>
                  <a:lnTo>
                    <a:pt x="69" y="212"/>
                  </a:lnTo>
                  <a:lnTo>
                    <a:pt x="75" y="210"/>
                  </a:lnTo>
                  <a:lnTo>
                    <a:pt x="82" y="203"/>
                  </a:lnTo>
                  <a:lnTo>
                    <a:pt x="82" y="203"/>
                  </a:lnTo>
                  <a:close/>
                  <a:moveTo>
                    <a:pt x="47" y="196"/>
                  </a:moveTo>
                  <a:lnTo>
                    <a:pt x="47" y="196"/>
                  </a:lnTo>
                  <a:lnTo>
                    <a:pt x="49" y="201"/>
                  </a:lnTo>
                  <a:lnTo>
                    <a:pt x="52" y="206"/>
                  </a:lnTo>
                  <a:lnTo>
                    <a:pt x="55" y="210"/>
                  </a:lnTo>
                  <a:lnTo>
                    <a:pt x="59" y="212"/>
                  </a:lnTo>
                  <a:lnTo>
                    <a:pt x="59" y="212"/>
                  </a:lnTo>
                  <a:lnTo>
                    <a:pt x="56" y="218"/>
                  </a:lnTo>
                  <a:lnTo>
                    <a:pt x="54" y="223"/>
                  </a:lnTo>
                  <a:lnTo>
                    <a:pt x="49" y="227"/>
                  </a:lnTo>
                  <a:lnTo>
                    <a:pt x="44" y="228"/>
                  </a:lnTo>
                  <a:lnTo>
                    <a:pt x="44" y="228"/>
                  </a:lnTo>
                  <a:lnTo>
                    <a:pt x="43" y="214"/>
                  </a:lnTo>
                  <a:lnTo>
                    <a:pt x="42" y="201"/>
                  </a:lnTo>
                  <a:lnTo>
                    <a:pt x="42" y="201"/>
                  </a:lnTo>
                  <a:lnTo>
                    <a:pt x="42" y="200"/>
                  </a:lnTo>
                  <a:lnTo>
                    <a:pt x="42" y="200"/>
                  </a:lnTo>
                  <a:lnTo>
                    <a:pt x="44" y="199"/>
                  </a:lnTo>
                  <a:lnTo>
                    <a:pt x="47" y="196"/>
                  </a:lnTo>
                  <a:lnTo>
                    <a:pt x="47" y="196"/>
                  </a:lnTo>
                  <a:close/>
                  <a:moveTo>
                    <a:pt x="32" y="200"/>
                  </a:moveTo>
                  <a:lnTo>
                    <a:pt x="32" y="200"/>
                  </a:lnTo>
                  <a:lnTo>
                    <a:pt x="32" y="201"/>
                  </a:lnTo>
                  <a:lnTo>
                    <a:pt x="32" y="201"/>
                  </a:lnTo>
                  <a:lnTo>
                    <a:pt x="32" y="212"/>
                  </a:lnTo>
                  <a:lnTo>
                    <a:pt x="33" y="223"/>
                  </a:lnTo>
                  <a:lnTo>
                    <a:pt x="33" y="223"/>
                  </a:lnTo>
                  <a:lnTo>
                    <a:pt x="27" y="212"/>
                  </a:lnTo>
                  <a:lnTo>
                    <a:pt x="22" y="199"/>
                  </a:lnTo>
                  <a:lnTo>
                    <a:pt x="17" y="186"/>
                  </a:lnTo>
                  <a:lnTo>
                    <a:pt x="14" y="172"/>
                  </a:lnTo>
                  <a:lnTo>
                    <a:pt x="14" y="172"/>
                  </a:lnTo>
                  <a:lnTo>
                    <a:pt x="17" y="181"/>
                  </a:lnTo>
                  <a:lnTo>
                    <a:pt x="22" y="189"/>
                  </a:lnTo>
                  <a:lnTo>
                    <a:pt x="27" y="195"/>
                  </a:lnTo>
                  <a:lnTo>
                    <a:pt x="32" y="200"/>
                  </a:lnTo>
                  <a:lnTo>
                    <a:pt x="32" y="200"/>
                  </a:lnTo>
                  <a:close/>
                  <a:moveTo>
                    <a:pt x="245" y="138"/>
                  </a:moveTo>
                  <a:lnTo>
                    <a:pt x="245" y="138"/>
                  </a:lnTo>
                  <a:lnTo>
                    <a:pt x="241" y="130"/>
                  </a:lnTo>
                  <a:lnTo>
                    <a:pt x="235" y="123"/>
                  </a:lnTo>
                  <a:lnTo>
                    <a:pt x="235" y="123"/>
                  </a:lnTo>
                  <a:lnTo>
                    <a:pt x="233" y="121"/>
                  </a:lnTo>
                  <a:lnTo>
                    <a:pt x="230" y="121"/>
                  </a:lnTo>
                  <a:lnTo>
                    <a:pt x="228" y="123"/>
                  </a:lnTo>
                  <a:lnTo>
                    <a:pt x="227" y="125"/>
                  </a:lnTo>
                  <a:lnTo>
                    <a:pt x="227" y="125"/>
                  </a:lnTo>
                  <a:lnTo>
                    <a:pt x="228" y="131"/>
                  </a:lnTo>
                  <a:lnTo>
                    <a:pt x="230" y="137"/>
                  </a:lnTo>
                  <a:lnTo>
                    <a:pt x="233" y="141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7"/>
                  </a:lnTo>
                  <a:lnTo>
                    <a:pt x="235" y="150"/>
                  </a:lnTo>
                  <a:lnTo>
                    <a:pt x="233" y="152"/>
                  </a:lnTo>
                  <a:lnTo>
                    <a:pt x="229" y="153"/>
                  </a:lnTo>
                  <a:lnTo>
                    <a:pt x="229" y="153"/>
                  </a:lnTo>
                  <a:lnTo>
                    <a:pt x="224" y="153"/>
                  </a:lnTo>
                  <a:lnTo>
                    <a:pt x="221" y="152"/>
                  </a:lnTo>
                  <a:lnTo>
                    <a:pt x="217" y="150"/>
                  </a:lnTo>
                  <a:lnTo>
                    <a:pt x="214" y="146"/>
                  </a:lnTo>
                  <a:lnTo>
                    <a:pt x="210" y="137"/>
                  </a:lnTo>
                  <a:lnTo>
                    <a:pt x="207" y="127"/>
                  </a:lnTo>
                  <a:lnTo>
                    <a:pt x="207" y="127"/>
                  </a:lnTo>
                  <a:lnTo>
                    <a:pt x="210" y="127"/>
                  </a:lnTo>
                  <a:lnTo>
                    <a:pt x="211" y="125"/>
                  </a:lnTo>
                  <a:lnTo>
                    <a:pt x="211" y="125"/>
                  </a:lnTo>
                  <a:lnTo>
                    <a:pt x="214" y="119"/>
                  </a:lnTo>
                  <a:lnTo>
                    <a:pt x="218" y="115"/>
                  </a:lnTo>
                  <a:lnTo>
                    <a:pt x="222" y="113"/>
                  </a:lnTo>
                  <a:lnTo>
                    <a:pt x="227" y="110"/>
                  </a:lnTo>
                  <a:lnTo>
                    <a:pt x="232" y="110"/>
                  </a:lnTo>
                  <a:lnTo>
                    <a:pt x="238" y="110"/>
                  </a:lnTo>
                  <a:lnTo>
                    <a:pt x="243" y="112"/>
                  </a:lnTo>
                  <a:lnTo>
                    <a:pt x="249" y="113"/>
                  </a:lnTo>
                  <a:lnTo>
                    <a:pt x="260" y="119"/>
                  </a:lnTo>
                  <a:lnTo>
                    <a:pt x="270" y="127"/>
                  </a:lnTo>
                  <a:lnTo>
                    <a:pt x="277" y="137"/>
                  </a:lnTo>
                  <a:lnTo>
                    <a:pt x="279" y="142"/>
                  </a:lnTo>
                  <a:lnTo>
                    <a:pt x="281" y="147"/>
                  </a:lnTo>
                  <a:lnTo>
                    <a:pt x="281" y="147"/>
                  </a:lnTo>
                  <a:lnTo>
                    <a:pt x="262" y="145"/>
                  </a:lnTo>
                  <a:lnTo>
                    <a:pt x="254" y="142"/>
                  </a:lnTo>
                  <a:lnTo>
                    <a:pt x="245" y="138"/>
                  </a:lnTo>
                  <a:lnTo>
                    <a:pt x="245" y="13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339"/>
            <p:cNvSpPr/>
            <p:nvPr/>
          </p:nvSpPr>
          <p:spPr bwMode="auto">
            <a:xfrm>
              <a:off x="5240338" y="1651000"/>
              <a:ext cx="180975" cy="128588"/>
            </a:xfrm>
            <a:custGeom>
              <a:avLst/>
              <a:gdLst>
                <a:gd name="T0" fmla="*/ 56 w 114"/>
                <a:gd name="T1" fmla="*/ 10 h 81"/>
                <a:gd name="T2" fmla="*/ 83 w 114"/>
                <a:gd name="T3" fmla="*/ 17 h 81"/>
                <a:gd name="T4" fmla="*/ 107 w 114"/>
                <a:gd name="T5" fmla="*/ 31 h 81"/>
                <a:gd name="T6" fmla="*/ 108 w 114"/>
                <a:gd name="T7" fmla="*/ 32 h 81"/>
                <a:gd name="T8" fmla="*/ 113 w 114"/>
                <a:gd name="T9" fmla="*/ 29 h 81"/>
                <a:gd name="T10" fmla="*/ 114 w 114"/>
                <a:gd name="T11" fmla="*/ 24 h 81"/>
                <a:gd name="T12" fmla="*/ 112 w 114"/>
                <a:gd name="T13" fmla="*/ 23 h 81"/>
                <a:gd name="T14" fmla="*/ 97 w 114"/>
                <a:gd name="T15" fmla="*/ 12 h 81"/>
                <a:gd name="T16" fmla="*/ 80 w 114"/>
                <a:gd name="T17" fmla="*/ 6 h 81"/>
                <a:gd name="T18" fmla="*/ 43 w 114"/>
                <a:gd name="T19" fmla="*/ 0 h 81"/>
                <a:gd name="T20" fmla="*/ 32 w 114"/>
                <a:gd name="T21" fmla="*/ 1 h 81"/>
                <a:gd name="T22" fmla="*/ 18 w 114"/>
                <a:gd name="T23" fmla="*/ 5 h 81"/>
                <a:gd name="T24" fmla="*/ 5 w 114"/>
                <a:gd name="T25" fmla="*/ 12 h 81"/>
                <a:gd name="T26" fmla="*/ 0 w 114"/>
                <a:gd name="T27" fmla="*/ 23 h 81"/>
                <a:gd name="T28" fmla="*/ 0 w 114"/>
                <a:gd name="T29" fmla="*/ 27 h 81"/>
                <a:gd name="T30" fmla="*/ 3 w 114"/>
                <a:gd name="T31" fmla="*/ 33 h 81"/>
                <a:gd name="T32" fmla="*/ 14 w 114"/>
                <a:gd name="T33" fmla="*/ 39 h 81"/>
                <a:gd name="T34" fmla="*/ 34 w 114"/>
                <a:gd name="T35" fmla="*/ 43 h 81"/>
                <a:gd name="T36" fmla="*/ 67 w 114"/>
                <a:gd name="T37" fmla="*/ 40 h 81"/>
                <a:gd name="T38" fmla="*/ 57 w 114"/>
                <a:gd name="T39" fmla="*/ 54 h 81"/>
                <a:gd name="T40" fmla="*/ 49 w 114"/>
                <a:gd name="T41" fmla="*/ 67 h 81"/>
                <a:gd name="T42" fmla="*/ 49 w 114"/>
                <a:gd name="T43" fmla="*/ 73 h 81"/>
                <a:gd name="T44" fmla="*/ 51 w 114"/>
                <a:gd name="T45" fmla="*/ 75 h 81"/>
                <a:gd name="T46" fmla="*/ 68 w 114"/>
                <a:gd name="T47" fmla="*/ 81 h 81"/>
                <a:gd name="T48" fmla="*/ 76 w 114"/>
                <a:gd name="T49" fmla="*/ 81 h 81"/>
                <a:gd name="T50" fmla="*/ 85 w 114"/>
                <a:gd name="T51" fmla="*/ 76 h 81"/>
                <a:gd name="T52" fmla="*/ 89 w 114"/>
                <a:gd name="T53" fmla="*/ 73 h 81"/>
                <a:gd name="T54" fmla="*/ 98 w 114"/>
                <a:gd name="T55" fmla="*/ 59 h 81"/>
                <a:gd name="T56" fmla="*/ 108 w 114"/>
                <a:gd name="T57" fmla="*/ 47 h 81"/>
                <a:gd name="T58" fmla="*/ 112 w 114"/>
                <a:gd name="T59" fmla="*/ 44 h 81"/>
                <a:gd name="T60" fmla="*/ 114 w 114"/>
                <a:gd name="T61" fmla="*/ 40 h 81"/>
                <a:gd name="T62" fmla="*/ 111 w 114"/>
                <a:gd name="T63" fmla="*/ 34 h 81"/>
                <a:gd name="T64" fmla="*/ 107 w 114"/>
                <a:gd name="T65" fmla="*/ 36 h 81"/>
                <a:gd name="T66" fmla="*/ 101 w 114"/>
                <a:gd name="T67" fmla="*/ 39 h 81"/>
                <a:gd name="T68" fmla="*/ 86 w 114"/>
                <a:gd name="T69" fmla="*/ 60 h 81"/>
                <a:gd name="T70" fmla="*/ 75 w 114"/>
                <a:gd name="T71" fmla="*/ 70 h 81"/>
                <a:gd name="T72" fmla="*/ 69 w 114"/>
                <a:gd name="T73" fmla="*/ 71 h 81"/>
                <a:gd name="T74" fmla="*/ 60 w 114"/>
                <a:gd name="T75" fmla="*/ 69 h 81"/>
                <a:gd name="T76" fmla="*/ 70 w 114"/>
                <a:gd name="T77" fmla="*/ 51 h 81"/>
                <a:gd name="T78" fmla="*/ 83 w 114"/>
                <a:gd name="T79" fmla="*/ 36 h 81"/>
                <a:gd name="T80" fmla="*/ 83 w 114"/>
                <a:gd name="T81" fmla="*/ 31 h 81"/>
                <a:gd name="T82" fmla="*/ 76 w 114"/>
                <a:gd name="T83" fmla="*/ 28 h 81"/>
                <a:gd name="T84" fmla="*/ 68 w 114"/>
                <a:gd name="T85" fmla="*/ 31 h 81"/>
                <a:gd name="T86" fmla="*/ 42 w 114"/>
                <a:gd name="T87" fmla="*/ 32 h 81"/>
                <a:gd name="T88" fmla="*/ 35 w 114"/>
                <a:gd name="T89" fmla="*/ 32 h 81"/>
                <a:gd name="T90" fmla="*/ 14 w 114"/>
                <a:gd name="T91" fmla="*/ 27 h 81"/>
                <a:gd name="T92" fmla="*/ 10 w 114"/>
                <a:gd name="T93" fmla="*/ 24 h 81"/>
                <a:gd name="T94" fmla="*/ 10 w 114"/>
                <a:gd name="T95" fmla="*/ 23 h 81"/>
                <a:gd name="T96" fmla="*/ 19 w 114"/>
                <a:gd name="T97" fmla="*/ 15 h 81"/>
                <a:gd name="T98" fmla="*/ 31 w 114"/>
                <a:gd name="T99" fmla="*/ 11 h 81"/>
                <a:gd name="T100" fmla="*/ 56 w 114"/>
                <a:gd name="T101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4" h="81">
                  <a:moveTo>
                    <a:pt x="56" y="10"/>
                  </a:moveTo>
                  <a:lnTo>
                    <a:pt x="56" y="10"/>
                  </a:lnTo>
                  <a:lnTo>
                    <a:pt x="69" y="12"/>
                  </a:lnTo>
                  <a:lnTo>
                    <a:pt x="83" y="17"/>
                  </a:lnTo>
                  <a:lnTo>
                    <a:pt x="96" y="23"/>
                  </a:lnTo>
                  <a:lnTo>
                    <a:pt x="107" y="31"/>
                  </a:lnTo>
                  <a:lnTo>
                    <a:pt x="107" y="31"/>
                  </a:lnTo>
                  <a:lnTo>
                    <a:pt x="108" y="32"/>
                  </a:lnTo>
                  <a:lnTo>
                    <a:pt x="111" y="32"/>
                  </a:lnTo>
                  <a:lnTo>
                    <a:pt x="113" y="29"/>
                  </a:lnTo>
                  <a:lnTo>
                    <a:pt x="114" y="27"/>
                  </a:lnTo>
                  <a:lnTo>
                    <a:pt x="114" y="24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5" y="17"/>
                  </a:lnTo>
                  <a:lnTo>
                    <a:pt x="97" y="12"/>
                  </a:lnTo>
                  <a:lnTo>
                    <a:pt x="89" y="9"/>
                  </a:lnTo>
                  <a:lnTo>
                    <a:pt x="80" y="6"/>
                  </a:lnTo>
                  <a:lnTo>
                    <a:pt x="6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32" y="1"/>
                  </a:lnTo>
                  <a:lnTo>
                    <a:pt x="25" y="2"/>
                  </a:lnTo>
                  <a:lnTo>
                    <a:pt x="18" y="5"/>
                  </a:lnTo>
                  <a:lnTo>
                    <a:pt x="11" y="9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7" y="36"/>
                  </a:lnTo>
                  <a:lnTo>
                    <a:pt x="14" y="39"/>
                  </a:lnTo>
                  <a:lnTo>
                    <a:pt x="24" y="42"/>
                  </a:lnTo>
                  <a:lnTo>
                    <a:pt x="34" y="43"/>
                  </a:lnTo>
                  <a:lnTo>
                    <a:pt x="46" y="43"/>
                  </a:lnTo>
                  <a:lnTo>
                    <a:pt x="67" y="40"/>
                  </a:lnTo>
                  <a:lnTo>
                    <a:pt x="67" y="40"/>
                  </a:lnTo>
                  <a:lnTo>
                    <a:pt x="57" y="54"/>
                  </a:lnTo>
                  <a:lnTo>
                    <a:pt x="49" y="67"/>
                  </a:lnTo>
                  <a:lnTo>
                    <a:pt x="49" y="67"/>
                  </a:lnTo>
                  <a:lnTo>
                    <a:pt x="48" y="71"/>
                  </a:lnTo>
                  <a:lnTo>
                    <a:pt x="49" y="73"/>
                  </a:lnTo>
                  <a:lnTo>
                    <a:pt x="51" y="75"/>
                  </a:lnTo>
                  <a:lnTo>
                    <a:pt x="51" y="75"/>
                  </a:lnTo>
                  <a:lnTo>
                    <a:pt x="59" y="78"/>
                  </a:lnTo>
                  <a:lnTo>
                    <a:pt x="68" y="81"/>
                  </a:lnTo>
                  <a:lnTo>
                    <a:pt x="72" y="81"/>
                  </a:lnTo>
                  <a:lnTo>
                    <a:pt x="76" y="81"/>
                  </a:lnTo>
                  <a:lnTo>
                    <a:pt x="80" y="80"/>
                  </a:lnTo>
                  <a:lnTo>
                    <a:pt x="85" y="76"/>
                  </a:lnTo>
                  <a:lnTo>
                    <a:pt x="85" y="76"/>
                  </a:lnTo>
                  <a:lnTo>
                    <a:pt x="89" y="73"/>
                  </a:lnTo>
                  <a:lnTo>
                    <a:pt x="92" y="69"/>
                  </a:lnTo>
                  <a:lnTo>
                    <a:pt x="98" y="59"/>
                  </a:lnTo>
                  <a:lnTo>
                    <a:pt x="105" y="50"/>
                  </a:lnTo>
                  <a:lnTo>
                    <a:pt x="108" y="47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3" y="43"/>
                  </a:lnTo>
                  <a:lnTo>
                    <a:pt x="114" y="40"/>
                  </a:lnTo>
                  <a:lnTo>
                    <a:pt x="114" y="37"/>
                  </a:lnTo>
                  <a:lnTo>
                    <a:pt x="111" y="34"/>
                  </a:lnTo>
                  <a:lnTo>
                    <a:pt x="109" y="34"/>
                  </a:lnTo>
                  <a:lnTo>
                    <a:pt x="107" y="36"/>
                  </a:lnTo>
                  <a:lnTo>
                    <a:pt x="107" y="36"/>
                  </a:lnTo>
                  <a:lnTo>
                    <a:pt x="101" y="39"/>
                  </a:lnTo>
                  <a:lnTo>
                    <a:pt x="96" y="47"/>
                  </a:lnTo>
                  <a:lnTo>
                    <a:pt x="86" y="60"/>
                  </a:lnTo>
                  <a:lnTo>
                    <a:pt x="81" y="66"/>
                  </a:lnTo>
                  <a:lnTo>
                    <a:pt x="75" y="70"/>
                  </a:lnTo>
                  <a:lnTo>
                    <a:pt x="73" y="71"/>
                  </a:lnTo>
                  <a:lnTo>
                    <a:pt x="69" y="71"/>
                  </a:lnTo>
                  <a:lnTo>
                    <a:pt x="64" y="70"/>
                  </a:lnTo>
                  <a:lnTo>
                    <a:pt x="60" y="69"/>
                  </a:lnTo>
                  <a:lnTo>
                    <a:pt x="60" y="69"/>
                  </a:lnTo>
                  <a:lnTo>
                    <a:pt x="70" y="51"/>
                  </a:lnTo>
                  <a:lnTo>
                    <a:pt x="83" y="36"/>
                  </a:lnTo>
                  <a:lnTo>
                    <a:pt x="83" y="36"/>
                  </a:lnTo>
                  <a:lnTo>
                    <a:pt x="84" y="33"/>
                  </a:lnTo>
                  <a:lnTo>
                    <a:pt x="83" y="31"/>
                  </a:lnTo>
                  <a:lnTo>
                    <a:pt x="79" y="28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1"/>
                  </a:lnTo>
                  <a:lnTo>
                    <a:pt x="59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14" y="27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4" y="18"/>
                  </a:lnTo>
                  <a:lnTo>
                    <a:pt x="19" y="15"/>
                  </a:lnTo>
                  <a:lnTo>
                    <a:pt x="25" y="12"/>
                  </a:lnTo>
                  <a:lnTo>
                    <a:pt x="31" y="11"/>
                  </a:lnTo>
                  <a:lnTo>
                    <a:pt x="45" y="10"/>
                  </a:lnTo>
                  <a:lnTo>
                    <a:pt x="56" y="10"/>
                  </a:lnTo>
                  <a:lnTo>
                    <a:pt x="56" y="1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340"/>
            <p:cNvSpPr/>
            <p:nvPr/>
          </p:nvSpPr>
          <p:spPr bwMode="auto">
            <a:xfrm>
              <a:off x="5489576" y="1689100"/>
              <a:ext cx="77788" cy="42863"/>
            </a:xfrm>
            <a:custGeom>
              <a:avLst/>
              <a:gdLst>
                <a:gd name="T0" fmla="*/ 42 w 49"/>
                <a:gd name="T1" fmla="*/ 12 h 27"/>
                <a:gd name="T2" fmla="*/ 42 w 49"/>
                <a:gd name="T3" fmla="*/ 12 h 27"/>
                <a:gd name="T4" fmla="*/ 37 w 49"/>
                <a:gd name="T5" fmla="*/ 15 h 27"/>
                <a:gd name="T6" fmla="*/ 32 w 49"/>
                <a:gd name="T7" fmla="*/ 18 h 27"/>
                <a:gd name="T8" fmla="*/ 27 w 49"/>
                <a:gd name="T9" fmla="*/ 18 h 27"/>
                <a:gd name="T10" fmla="*/ 24 w 49"/>
                <a:gd name="T11" fmla="*/ 18 h 27"/>
                <a:gd name="T12" fmla="*/ 19 w 49"/>
                <a:gd name="T13" fmla="*/ 15 h 27"/>
                <a:gd name="T14" fmla="*/ 15 w 49"/>
                <a:gd name="T15" fmla="*/ 13 h 27"/>
                <a:gd name="T16" fmla="*/ 13 w 49"/>
                <a:gd name="T17" fmla="*/ 8 h 27"/>
                <a:gd name="T18" fmla="*/ 10 w 49"/>
                <a:gd name="T19" fmla="*/ 3 h 27"/>
                <a:gd name="T20" fmla="*/ 10 w 49"/>
                <a:gd name="T21" fmla="*/ 3 h 27"/>
                <a:gd name="T22" fmla="*/ 9 w 49"/>
                <a:gd name="T23" fmla="*/ 2 h 27"/>
                <a:gd name="T24" fmla="*/ 8 w 49"/>
                <a:gd name="T25" fmla="*/ 0 h 27"/>
                <a:gd name="T26" fmla="*/ 4 w 49"/>
                <a:gd name="T27" fmla="*/ 0 h 27"/>
                <a:gd name="T28" fmla="*/ 1 w 49"/>
                <a:gd name="T29" fmla="*/ 3 h 27"/>
                <a:gd name="T30" fmla="*/ 0 w 49"/>
                <a:gd name="T31" fmla="*/ 5 h 27"/>
                <a:gd name="T32" fmla="*/ 1 w 49"/>
                <a:gd name="T33" fmla="*/ 8 h 27"/>
                <a:gd name="T34" fmla="*/ 1 w 49"/>
                <a:gd name="T35" fmla="*/ 8 h 27"/>
                <a:gd name="T36" fmla="*/ 5 w 49"/>
                <a:gd name="T37" fmla="*/ 15 h 27"/>
                <a:gd name="T38" fmla="*/ 9 w 49"/>
                <a:gd name="T39" fmla="*/ 20 h 27"/>
                <a:gd name="T40" fmla="*/ 15 w 49"/>
                <a:gd name="T41" fmla="*/ 25 h 27"/>
                <a:gd name="T42" fmla="*/ 21 w 49"/>
                <a:gd name="T43" fmla="*/ 27 h 27"/>
                <a:gd name="T44" fmla="*/ 28 w 49"/>
                <a:gd name="T45" fmla="*/ 27 h 27"/>
                <a:gd name="T46" fmla="*/ 35 w 49"/>
                <a:gd name="T47" fmla="*/ 27 h 27"/>
                <a:gd name="T48" fmla="*/ 42 w 49"/>
                <a:gd name="T49" fmla="*/ 24 h 27"/>
                <a:gd name="T50" fmla="*/ 48 w 49"/>
                <a:gd name="T51" fmla="*/ 19 h 27"/>
                <a:gd name="T52" fmla="*/ 48 w 49"/>
                <a:gd name="T53" fmla="*/ 19 h 27"/>
                <a:gd name="T54" fmla="*/ 49 w 49"/>
                <a:gd name="T55" fmla="*/ 18 h 27"/>
                <a:gd name="T56" fmla="*/ 49 w 49"/>
                <a:gd name="T57" fmla="*/ 15 h 27"/>
                <a:gd name="T58" fmla="*/ 48 w 49"/>
                <a:gd name="T59" fmla="*/ 12 h 27"/>
                <a:gd name="T60" fmla="*/ 46 w 49"/>
                <a:gd name="T61" fmla="*/ 10 h 27"/>
                <a:gd name="T62" fmla="*/ 43 w 49"/>
                <a:gd name="T63" fmla="*/ 10 h 27"/>
                <a:gd name="T64" fmla="*/ 42 w 49"/>
                <a:gd name="T65" fmla="*/ 12 h 27"/>
                <a:gd name="T66" fmla="*/ 42 w 49"/>
                <a:gd name="T67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27">
                  <a:moveTo>
                    <a:pt x="42" y="12"/>
                  </a:moveTo>
                  <a:lnTo>
                    <a:pt x="42" y="12"/>
                  </a:lnTo>
                  <a:lnTo>
                    <a:pt x="37" y="15"/>
                  </a:lnTo>
                  <a:lnTo>
                    <a:pt x="32" y="18"/>
                  </a:lnTo>
                  <a:lnTo>
                    <a:pt x="27" y="18"/>
                  </a:lnTo>
                  <a:lnTo>
                    <a:pt x="24" y="18"/>
                  </a:lnTo>
                  <a:lnTo>
                    <a:pt x="19" y="15"/>
                  </a:lnTo>
                  <a:lnTo>
                    <a:pt x="15" y="13"/>
                  </a:lnTo>
                  <a:lnTo>
                    <a:pt x="13" y="8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9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8"/>
                  </a:lnTo>
                  <a:lnTo>
                    <a:pt x="1" y="8"/>
                  </a:lnTo>
                  <a:lnTo>
                    <a:pt x="5" y="15"/>
                  </a:lnTo>
                  <a:lnTo>
                    <a:pt x="9" y="20"/>
                  </a:lnTo>
                  <a:lnTo>
                    <a:pt x="15" y="25"/>
                  </a:lnTo>
                  <a:lnTo>
                    <a:pt x="21" y="27"/>
                  </a:lnTo>
                  <a:lnTo>
                    <a:pt x="28" y="27"/>
                  </a:lnTo>
                  <a:lnTo>
                    <a:pt x="35" y="27"/>
                  </a:lnTo>
                  <a:lnTo>
                    <a:pt x="42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9" y="18"/>
                  </a:lnTo>
                  <a:lnTo>
                    <a:pt x="49" y="15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3" y="10"/>
                  </a:lnTo>
                  <a:lnTo>
                    <a:pt x="42" y="12"/>
                  </a:lnTo>
                  <a:lnTo>
                    <a:pt x="42" y="1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341"/>
            <p:cNvSpPr/>
            <p:nvPr/>
          </p:nvSpPr>
          <p:spPr bwMode="auto">
            <a:xfrm>
              <a:off x="5622926" y="1720850"/>
              <a:ext cx="84138" cy="52388"/>
            </a:xfrm>
            <a:custGeom>
              <a:avLst/>
              <a:gdLst>
                <a:gd name="T0" fmla="*/ 45 w 53"/>
                <a:gd name="T1" fmla="*/ 17 h 33"/>
                <a:gd name="T2" fmla="*/ 45 w 53"/>
                <a:gd name="T3" fmla="*/ 17 h 33"/>
                <a:gd name="T4" fmla="*/ 40 w 53"/>
                <a:gd name="T5" fmla="*/ 21 h 33"/>
                <a:gd name="T6" fmla="*/ 35 w 53"/>
                <a:gd name="T7" fmla="*/ 22 h 33"/>
                <a:gd name="T8" fmla="*/ 29 w 53"/>
                <a:gd name="T9" fmla="*/ 23 h 33"/>
                <a:gd name="T10" fmla="*/ 23 w 53"/>
                <a:gd name="T11" fmla="*/ 22 h 33"/>
                <a:gd name="T12" fmla="*/ 23 w 53"/>
                <a:gd name="T13" fmla="*/ 22 h 33"/>
                <a:gd name="T14" fmla="*/ 18 w 53"/>
                <a:gd name="T15" fmla="*/ 18 h 33"/>
                <a:gd name="T16" fmla="*/ 14 w 53"/>
                <a:gd name="T17" fmla="*/ 14 h 33"/>
                <a:gd name="T18" fmla="*/ 12 w 53"/>
                <a:gd name="T19" fmla="*/ 9 h 33"/>
                <a:gd name="T20" fmla="*/ 9 w 53"/>
                <a:gd name="T21" fmla="*/ 4 h 33"/>
                <a:gd name="T22" fmla="*/ 9 w 53"/>
                <a:gd name="T23" fmla="*/ 4 h 33"/>
                <a:gd name="T24" fmla="*/ 9 w 53"/>
                <a:gd name="T25" fmla="*/ 1 h 33"/>
                <a:gd name="T26" fmla="*/ 7 w 53"/>
                <a:gd name="T27" fmla="*/ 0 h 33"/>
                <a:gd name="T28" fmla="*/ 3 w 53"/>
                <a:gd name="T29" fmla="*/ 0 h 33"/>
                <a:gd name="T30" fmla="*/ 1 w 53"/>
                <a:gd name="T31" fmla="*/ 1 h 33"/>
                <a:gd name="T32" fmla="*/ 0 w 53"/>
                <a:gd name="T33" fmla="*/ 3 h 33"/>
                <a:gd name="T34" fmla="*/ 1 w 53"/>
                <a:gd name="T35" fmla="*/ 5 h 33"/>
                <a:gd name="T36" fmla="*/ 1 w 53"/>
                <a:gd name="T37" fmla="*/ 5 h 33"/>
                <a:gd name="T38" fmla="*/ 3 w 53"/>
                <a:gd name="T39" fmla="*/ 12 h 33"/>
                <a:gd name="T40" fmla="*/ 7 w 53"/>
                <a:gd name="T41" fmla="*/ 20 h 33"/>
                <a:gd name="T42" fmla="*/ 13 w 53"/>
                <a:gd name="T43" fmla="*/ 27 h 33"/>
                <a:gd name="T44" fmla="*/ 20 w 53"/>
                <a:gd name="T45" fmla="*/ 31 h 33"/>
                <a:gd name="T46" fmla="*/ 20 w 53"/>
                <a:gd name="T47" fmla="*/ 31 h 33"/>
                <a:gd name="T48" fmla="*/ 24 w 53"/>
                <a:gd name="T49" fmla="*/ 32 h 33"/>
                <a:gd name="T50" fmla="*/ 29 w 53"/>
                <a:gd name="T51" fmla="*/ 33 h 33"/>
                <a:gd name="T52" fmla="*/ 36 w 53"/>
                <a:gd name="T53" fmla="*/ 32 h 33"/>
                <a:gd name="T54" fmla="*/ 44 w 53"/>
                <a:gd name="T55" fmla="*/ 29 h 33"/>
                <a:gd name="T56" fmla="*/ 51 w 53"/>
                <a:gd name="T57" fmla="*/ 25 h 33"/>
                <a:gd name="T58" fmla="*/ 51 w 53"/>
                <a:gd name="T59" fmla="*/ 25 h 33"/>
                <a:gd name="T60" fmla="*/ 52 w 53"/>
                <a:gd name="T61" fmla="*/ 23 h 33"/>
                <a:gd name="T62" fmla="*/ 53 w 53"/>
                <a:gd name="T63" fmla="*/ 21 h 33"/>
                <a:gd name="T64" fmla="*/ 52 w 53"/>
                <a:gd name="T65" fmla="*/ 17 h 33"/>
                <a:gd name="T66" fmla="*/ 49 w 53"/>
                <a:gd name="T67" fmla="*/ 16 h 33"/>
                <a:gd name="T68" fmla="*/ 47 w 53"/>
                <a:gd name="T69" fmla="*/ 16 h 33"/>
                <a:gd name="T70" fmla="*/ 45 w 53"/>
                <a:gd name="T71" fmla="*/ 17 h 33"/>
                <a:gd name="T72" fmla="*/ 45 w 53"/>
                <a:gd name="T7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2" h="33">
                  <a:moveTo>
                    <a:pt x="45" y="17"/>
                  </a:moveTo>
                  <a:lnTo>
                    <a:pt x="45" y="17"/>
                  </a:lnTo>
                  <a:lnTo>
                    <a:pt x="40" y="21"/>
                  </a:lnTo>
                  <a:lnTo>
                    <a:pt x="35" y="22"/>
                  </a:lnTo>
                  <a:lnTo>
                    <a:pt x="29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2" y="9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3" y="12"/>
                  </a:lnTo>
                  <a:lnTo>
                    <a:pt x="7" y="20"/>
                  </a:lnTo>
                  <a:lnTo>
                    <a:pt x="13" y="27"/>
                  </a:lnTo>
                  <a:lnTo>
                    <a:pt x="20" y="31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9" y="33"/>
                  </a:lnTo>
                  <a:lnTo>
                    <a:pt x="36" y="32"/>
                  </a:lnTo>
                  <a:lnTo>
                    <a:pt x="44" y="29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2" y="23"/>
                  </a:lnTo>
                  <a:lnTo>
                    <a:pt x="53" y="21"/>
                  </a:lnTo>
                  <a:lnTo>
                    <a:pt x="52" y="17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5" y="17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342"/>
            <p:cNvSpPr>
              <a:spLocks noEditPoints="1"/>
            </p:cNvSpPr>
            <p:nvPr/>
          </p:nvSpPr>
          <p:spPr bwMode="auto">
            <a:xfrm>
              <a:off x="5519738" y="1757363"/>
              <a:ext cx="79375" cy="57150"/>
            </a:xfrm>
            <a:custGeom>
              <a:avLst/>
              <a:gdLst>
                <a:gd name="T0" fmla="*/ 41 w 50"/>
                <a:gd name="T1" fmla="*/ 5 h 36"/>
                <a:gd name="T2" fmla="*/ 41 w 50"/>
                <a:gd name="T3" fmla="*/ 5 h 36"/>
                <a:gd name="T4" fmla="*/ 41 w 50"/>
                <a:gd name="T5" fmla="*/ 3 h 36"/>
                <a:gd name="T6" fmla="*/ 40 w 50"/>
                <a:gd name="T7" fmla="*/ 2 h 36"/>
                <a:gd name="T8" fmla="*/ 39 w 50"/>
                <a:gd name="T9" fmla="*/ 0 h 36"/>
                <a:gd name="T10" fmla="*/ 36 w 50"/>
                <a:gd name="T11" fmla="*/ 0 h 36"/>
                <a:gd name="T12" fmla="*/ 36 w 50"/>
                <a:gd name="T13" fmla="*/ 0 h 36"/>
                <a:gd name="T14" fmla="*/ 27 w 50"/>
                <a:gd name="T15" fmla="*/ 3 h 36"/>
                <a:gd name="T16" fmla="*/ 18 w 50"/>
                <a:gd name="T17" fmla="*/ 5 h 36"/>
                <a:gd name="T18" fmla="*/ 9 w 50"/>
                <a:gd name="T19" fmla="*/ 10 h 36"/>
                <a:gd name="T20" fmla="*/ 2 w 50"/>
                <a:gd name="T21" fmla="*/ 15 h 36"/>
                <a:gd name="T22" fmla="*/ 2 w 50"/>
                <a:gd name="T23" fmla="*/ 15 h 36"/>
                <a:gd name="T24" fmla="*/ 0 w 50"/>
                <a:gd name="T25" fmla="*/ 18 h 36"/>
                <a:gd name="T26" fmla="*/ 1 w 50"/>
                <a:gd name="T27" fmla="*/ 20 h 36"/>
                <a:gd name="T28" fmla="*/ 2 w 50"/>
                <a:gd name="T29" fmla="*/ 22 h 36"/>
                <a:gd name="T30" fmla="*/ 5 w 50"/>
                <a:gd name="T31" fmla="*/ 24 h 36"/>
                <a:gd name="T32" fmla="*/ 5 w 50"/>
                <a:gd name="T33" fmla="*/ 24 h 36"/>
                <a:gd name="T34" fmla="*/ 24 w 50"/>
                <a:gd name="T35" fmla="*/ 29 h 36"/>
                <a:gd name="T36" fmla="*/ 34 w 50"/>
                <a:gd name="T37" fmla="*/ 31 h 36"/>
                <a:gd name="T38" fmla="*/ 43 w 50"/>
                <a:gd name="T39" fmla="*/ 36 h 36"/>
                <a:gd name="T40" fmla="*/ 43 w 50"/>
                <a:gd name="T41" fmla="*/ 36 h 36"/>
                <a:gd name="T42" fmla="*/ 46 w 50"/>
                <a:gd name="T43" fmla="*/ 36 h 36"/>
                <a:gd name="T44" fmla="*/ 47 w 50"/>
                <a:gd name="T45" fmla="*/ 35 h 36"/>
                <a:gd name="T46" fmla="*/ 49 w 50"/>
                <a:gd name="T47" fmla="*/ 32 h 36"/>
                <a:gd name="T48" fmla="*/ 50 w 50"/>
                <a:gd name="T49" fmla="*/ 30 h 36"/>
                <a:gd name="T50" fmla="*/ 50 w 50"/>
                <a:gd name="T51" fmla="*/ 30 h 36"/>
                <a:gd name="T52" fmla="*/ 49 w 50"/>
                <a:gd name="T53" fmla="*/ 19 h 36"/>
                <a:gd name="T54" fmla="*/ 50 w 50"/>
                <a:gd name="T55" fmla="*/ 9 h 36"/>
                <a:gd name="T56" fmla="*/ 50 w 50"/>
                <a:gd name="T57" fmla="*/ 9 h 36"/>
                <a:gd name="T58" fmla="*/ 50 w 50"/>
                <a:gd name="T59" fmla="*/ 5 h 36"/>
                <a:gd name="T60" fmla="*/ 47 w 50"/>
                <a:gd name="T61" fmla="*/ 4 h 36"/>
                <a:gd name="T62" fmla="*/ 45 w 50"/>
                <a:gd name="T63" fmla="*/ 4 h 36"/>
                <a:gd name="T64" fmla="*/ 41 w 50"/>
                <a:gd name="T65" fmla="*/ 5 h 36"/>
                <a:gd name="T66" fmla="*/ 41 w 50"/>
                <a:gd name="T67" fmla="*/ 5 h 36"/>
                <a:gd name="T68" fmla="*/ 40 w 50"/>
                <a:gd name="T69" fmla="*/ 9 h 36"/>
                <a:gd name="T70" fmla="*/ 40 w 50"/>
                <a:gd name="T71" fmla="*/ 9 h 36"/>
                <a:gd name="T72" fmla="*/ 39 w 50"/>
                <a:gd name="T73" fmla="*/ 24 h 36"/>
                <a:gd name="T74" fmla="*/ 39 w 50"/>
                <a:gd name="T75" fmla="*/ 24 h 36"/>
                <a:gd name="T76" fmla="*/ 29 w 50"/>
                <a:gd name="T77" fmla="*/ 20 h 36"/>
                <a:gd name="T78" fmla="*/ 18 w 50"/>
                <a:gd name="T79" fmla="*/ 16 h 36"/>
                <a:gd name="T80" fmla="*/ 18 w 50"/>
                <a:gd name="T81" fmla="*/ 16 h 36"/>
                <a:gd name="T82" fmla="*/ 28 w 50"/>
                <a:gd name="T83" fmla="*/ 13 h 36"/>
                <a:gd name="T84" fmla="*/ 38 w 50"/>
                <a:gd name="T85" fmla="*/ 10 h 36"/>
                <a:gd name="T86" fmla="*/ 38 w 50"/>
                <a:gd name="T87" fmla="*/ 10 h 36"/>
                <a:gd name="T88" fmla="*/ 40 w 50"/>
                <a:gd name="T89" fmla="*/ 9 h 36"/>
                <a:gd name="T90" fmla="*/ 40 w 50"/>
                <a:gd name="T91" fmla="*/ 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0" h="36">
                  <a:moveTo>
                    <a:pt x="41" y="5"/>
                  </a:moveTo>
                  <a:lnTo>
                    <a:pt x="41" y="5"/>
                  </a:lnTo>
                  <a:lnTo>
                    <a:pt x="41" y="3"/>
                  </a:lnTo>
                  <a:lnTo>
                    <a:pt x="40" y="2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9" y="1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24" y="29"/>
                  </a:lnTo>
                  <a:lnTo>
                    <a:pt x="34" y="31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9" y="3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9" y="19"/>
                  </a:lnTo>
                  <a:lnTo>
                    <a:pt x="50" y="9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1" y="5"/>
                  </a:lnTo>
                  <a:lnTo>
                    <a:pt x="41" y="5"/>
                  </a:lnTo>
                  <a:close/>
                  <a:moveTo>
                    <a:pt x="40" y="9"/>
                  </a:moveTo>
                  <a:lnTo>
                    <a:pt x="40" y="9"/>
                  </a:lnTo>
                  <a:lnTo>
                    <a:pt x="39" y="24"/>
                  </a:lnTo>
                  <a:lnTo>
                    <a:pt x="39" y="24"/>
                  </a:lnTo>
                  <a:lnTo>
                    <a:pt x="29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8" y="13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343"/>
            <p:cNvSpPr>
              <a:spLocks noEditPoints="1"/>
            </p:cNvSpPr>
            <p:nvPr/>
          </p:nvSpPr>
          <p:spPr bwMode="auto">
            <a:xfrm>
              <a:off x="4892676" y="2144713"/>
              <a:ext cx="679450" cy="520700"/>
            </a:xfrm>
            <a:custGeom>
              <a:avLst/>
              <a:gdLst>
                <a:gd name="T0" fmla="*/ 376 w 428"/>
                <a:gd name="T1" fmla="*/ 77 h 328"/>
                <a:gd name="T2" fmla="*/ 314 w 428"/>
                <a:gd name="T3" fmla="*/ 23 h 328"/>
                <a:gd name="T4" fmla="*/ 282 w 428"/>
                <a:gd name="T5" fmla="*/ 3 h 328"/>
                <a:gd name="T6" fmla="*/ 270 w 428"/>
                <a:gd name="T7" fmla="*/ 6 h 328"/>
                <a:gd name="T8" fmla="*/ 194 w 428"/>
                <a:gd name="T9" fmla="*/ 63 h 328"/>
                <a:gd name="T10" fmla="*/ 190 w 428"/>
                <a:gd name="T11" fmla="*/ 105 h 328"/>
                <a:gd name="T12" fmla="*/ 206 w 428"/>
                <a:gd name="T13" fmla="*/ 119 h 328"/>
                <a:gd name="T14" fmla="*/ 230 w 428"/>
                <a:gd name="T15" fmla="*/ 199 h 328"/>
                <a:gd name="T16" fmla="*/ 223 w 428"/>
                <a:gd name="T17" fmla="*/ 208 h 328"/>
                <a:gd name="T18" fmla="*/ 136 w 428"/>
                <a:gd name="T19" fmla="*/ 252 h 328"/>
                <a:gd name="T20" fmla="*/ 61 w 428"/>
                <a:gd name="T21" fmla="*/ 192 h 328"/>
                <a:gd name="T22" fmla="*/ 50 w 428"/>
                <a:gd name="T23" fmla="*/ 156 h 328"/>
                <a:gd name="T24" fmla="*/ 36 w 428"/>
                <a:gd name="T25" fmla="*/ 135 h 328"/>
                <a:gd name="T26" fmla="*/ 106 w 428"/>
                <a:gd name="T27" fmla="*/ 102 h 328"/>
                <a:gd name="T28" fmla="*/ 183 w 428"/>
                <a:gd name="T29" fmla="*/ 101 h 328"/>
                <a:gd name="T30" fmla="*/ 139 w 428"/>
                <a:gd name="T31" fmla="*/ 87 h 328"/>
                <a:gd name="T32" fmla="*/ 39 w 428"/>
                <a:gd name="T33" fmla="*/ 120 h 328"/>
                <a:gd name="T34" fmla="*/ 37 w 428"/>
                <a:gd name="T35" fmla="*/ 162 h 328"/>
                <a:gd name="T36" fmla="*/ 4 w 428"/>
                <a:gd name="T37" fmla="*/ 172 h 328"/>
                <a:gd name="T38" fmla="*/ 15 w 428"/>
                <a:gd name="T39" fmla="*/ 217 h 328"/>
                <a:gd name="T40" fmla="*/ 80 w 428"/>
                <a:gd name="T41" fmla="*/ 314 h 328"/>
                <a:gd name="T42" fmla="*/ 115 w 428"/>
                <a:gd name="T43" fmla="*/ 328 h 328"/>
                <a:gd name="T44" fmla="*/ 207 w 428"/>
                <a:gd name="T45" fmla="*/ 265 h 328"/>
                <a:gd name="T46" fmla="*/ 245 w 428"/>
                <a:gd name="T47" fmla="*/ 272 h 328"/>
                <a:gd name="T48" fmla="*/ 273 w 428"/>
                <a:gd name="T49" fmla="*/ 234 h 328"/>
                <a:gd name="T50" fmla="*/ 317 w 428"/>
                <a:gd name="T51" fmla="*/ 212 h 328"/>
                <a:gd name="T52" fmla="*/ 409 w 428"/>
                <a:gd name="T53" fmla="*/ 195 h 328"/>
                <a:gd name="T54" fmla="*/ 428 w 428"/>
                <a:gd name="T55" fmla="*/ 175 h 328"/>
                <a:gd name="T56" fmla="*/ 196 w 428"/>
                <a:gd name="T57" fmla="*/ 91 h 328"/>
                <a:gd name="T58" fmla="*/ 228 w 428"/>
                <a:gd name="T59" fmla="*/ 38 h 328"/>
                <a:gd name="T60" fmla="*/ 272 w 428"/>
                <a:gd name="T61" fmla="*/ 18 h 328"/>
                <a:gd name="T62" fmla="*/ 289 w 428"/>
                <a:gd name="T63" fmla="*/ 36 h 328"/>
                <a:gd name="T64" fmla="*/ 314 w 428"/>
                <a:gd name="T65" fmla="*/ 65 h 328"/>
                <a:gd name="T66" fmla="*/ 369 w 428"/>
                <a:gd name="T67" fmla="*/ 145 h 328"/>
                <a:gd name="T68" fmla="*/ 354 w 428"/>
                <a:gd name="T69" fmla="*/ 177 h 328"/>
                <a:gd name="T70" fmla="*/ 240 w 428"/>
                <a:gd name="T71" fmla="*/ 195 h 328"/>
                <a:gd name="T72" fmla="*/ 212 w 428"/>
                <a:gd name="T73" fmla="*/ 112 h 328"/>
                <a:gd name="T74" fmla="*/ 417 w 428"/>
                <a:gd name="T75" fmla="*/ 179 h 328"/>
                <a:gd name="T76" fmla="*/ 355 w 428"/>
                <a:gd name="T77" fmla="*/ 199 h 328"/>
                <a:gd name="T78" fmla="*/ 277 w 428"/>
                <a:gd name="T79" fmla="*/ 216 h 328"/>
                <a:gd name="T80" fmla="*/ 261 w 428"/>
                <a:gd name="T81" fmla="*/ 243 h 328"/>
                <a:gd name="T82" fmla="*/ 223 w 428"/>
                <a:gd name="T83" fmla="*/ 265 h 328"/>
                <a:gd name="T84" fmla="*/ 208 w 428"/>
                <a:gd name="T85" fmla="*/ 251 h 328"/>
                <a:gd name="T86" fmla="*/ 129 w 428"/>
                <a:gd name="T87" fmla="*/ 312 h 328"/>
                <a:gd name="T88" fmla="*/ 94 w 428"/>
                <a:gd name="T89" fmla="*/ 314 h 328"/>
                <a:gd name="T90" fmla="*/ 61 w 428"/>
                <a:gd name="T91" fmla="*/ 265 h 328"/>
                <a:gd name="T92" fmla="*/ 12 w 428"/>
                <a:gd name="T93" fmla="*/ 184 h 328"/>
                <a:gd name="T94" fmla="*/ 41 w 428"/>
                <a:gd name="T95" fmla="*/ 169 h 328"/>
                <a:gd name="T96" fmla="*/ 97 w 428"/>
                <a:gd name="T97" fmla="*/ 287 h 328"/>
                <a:gd name="T98" fmla="*/ 166 w 428"/>
                <a:gd name="T99" fmla="*/ 245 h 328"/>
                <a:gd name="T100" fmla="*/ 239 w 428"/>
                <a:gd name="T101" fmla="*/ 217 h 328"/>
                <a:gd name="T102" fmla="*/ 243 w 428"/>
                <a:gd name="T103" fmla="*/ 205 h 328"/>
                <a:gd name="T104" fmla="*/ 335 w 428"/>
                <a:gd name="T105" fmla="*/ 191 h 328"/>
                <a:gd name="T106" fmla="*/ 382 w 428"/>
                <a:gd name="T107" fmla="*/ 156 h 328"/>
                <a:gd name="T108" fmla="*/ 342 w 428"/>
                <a:gd name="T109" fmla="*/ 86 h 328"/>
                <a:gd name="T110" fmla="*/ 317 w 428"/>
                <a:gd name="T111" fmla="*/ 34 h 328"/>
                <a:gd name="T112" fmla="*/ 375 w 428"/>
                <a:gd name="T113" fmla="*/ 92 h 328"/>
                <a:gd name="T114" fmla="*/ 415 w 428"/>
                <a:gd name="T115" fmla="*/ 156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8" h="328">
                  <a:moveTo>
                    <a:pt x="424" y="148"/>
                  </a:moveTo>
                  <a:lnTo>
                    <a:pt x="424" y="148"/>
                  </a:lnTo>
                  <a:lnTo>
                    <a:pt x="419" y="139"/>
                  </a:lnTo>
                  <a:lnTo>
                    <a:pt x="414" y="129"/>
                  </a:lnTo>
                  <a:lnTo>
                    <a:pt x="402" y="112"/>
                  </a:lnTo>
                  <a:lnTo>
                    <a:pt x="376" y="77"/>
                  </a:lnTo>
                  <a:lnTo>
                    <a:pt x="376" y="77"/>
                  </a:lnTo>
                  <a:lnTo>
                    <a:pt x="360" y="56"/>
                  </a:lnTo>
                  <a:lnTo>
                    <a:pt x="352" y="45"/>
                  </a:lnTo>
                  <a:lnTo>
                    <a:pt x="342" y="37"/>
                  </a:lnTo>
                  <a:lnTo>
                    <a:pt x="331" y="28"/>
                  </a:lnTo>
                  <a:lnTo>
                    <a:pt x="325" y="26"/>
                  </a:lnTo>
                  <a:lnTo>
                    <a:pt x="320" y="25"/>
                  </a:lnTo>
                  <a:lnTo>
                    <a:pt x="314" y="23"/>
                  </a:lnTo>
                  <a:lnTo>
                    <a:pt x="308" y="25"/>
                  </a:lnTo>
                  <a:lnTo>
                    <a:pt x="302" y="26"/>
                  </a:lnTo>
                  <a:lnTo>
                    <a:pt x="295" y="30"/>
                  </a:lnTo>
                  <a:lnTo>
                    <a:pt x="295" y="30"/>
                  </a:lnTo>
                  <a:lnTo>
                    <a:pt x="288" y="16"/>
                  </a:lnTo>
                  <a:lnTo>
                    <a:pt x="282" y="3"/>
                  </a:lnTo>
                  <a:lnTo>
                    <a:pt x="282" y="3"/>
                  </a:lnTo>
                  <a:lnTo>
                    <a:pt x="279" y="1"/>
                  </a:lnTo>
                  <a:lnTo>
                    <a:pt x="277" y="0"/>
                  </a:lnTo>
                  <a:lnTo>
                    <a:pt x="275" y="1"/>
                  </a:lnTo>
                  <a:lnTo>
                    <a:pt x="273" y="3"/>
                  </a:lnTo>
                  <a:lnTo>
                    <a:pt x="273" y="3"/>
                  </a:lnTo>
                  <a:lnTo>
                    <a:pt x="270" y="6"/>
                  </a:lnTo>
                  <a:lnTo>
                    <a:pt x="270" y="6"/>
                  </a:lnTo>
                  <a:lnTo>
                    <a:pt x="255" y="11"/>
                  </a:lnTo>
                  <a:lnTo>
                    <a:pt x="239" y="20"/>
                  </a:lnTo>
                  <a:lnTo>
                    <a:pt x="223" y="30"/>
                  </a:lnTo>
                  <a:lnTo>
                    <a:pt x="210" y="42"/>
                  </a:lnTo>
                  <a:lnTo>
                    <a:pt x="204" y="48"/>
                  </a:lnTo>
                  <a:lnTo>
                    <a:pt x="199" y="55"/>
                  </a:lnTo>
                  <a:lnTo>
                    <a:pt x="194" y="63"/>
                  </a:lnTo>
                  <a:lnTo>
                    <a:pt x="190" y="70"/>
                  </a:lnTo>
                  <a:lnTo>
                    <a:pt x="188" y="79"/>
                  </a:lnTo>
                  <a:lnTo>
                    <a:pt x="186" y="86"/>
                  </a:lnTo>
                  <a:lnTo>
                    <a:pt x="186" y="94"/>
                  </a:lnTo>
                  <a:lnTo>
                    <a:pt x="189" y="102"/>
                  </a:lnTo>
                  <a:lnTo>
                    <a:pt x="189" y="102"/>
                  </a:lnTo>
                  <a:lnTo>
                    <a:pt x="190" y="105"/>
                  </a:lnTo>
                  <a:lnTo>
                    <a:pt x="192" y="105"/>
                  </a:lnTo>
                  <a:lnTo>
                    <a:pt x="194" y="107"/>
                  </a:lnTo>
                  <a:lnTo>
                    <a:pt x="194" y="107"/>
                  </a:lnTo>
                  <a:lnTo>
                    <a:pt x="196" y="107"/>
                  </a:lnTo>
                  <a:lnTo>
                    <a:pt x="197" y="108"/>
                  </a:lnTo>
                  <a:lnTo>
                    <a:pt x="202" y="112"/>
                  </a:lnTo>
                  <a:lnTo>
                    <a:pt x="206" y="119"/>
                  </a:lnTo>
                  <a:lnTo>
                    <a:pt x="210" y="126"/>
                  </a:lnTo>
                  <a:lnTo>
                    <a:pt x="217" y="143"/>
                  </a:lnTo>
                  <a:lnTo>
                    <a:pt x="221" y="154"/>
                  </a:lnTo>
                  <a:lnTo>
                    <a:pt x="221" y="154"/>
                  </a:lnTo>
                  <a:lnTo>
                    <a:pt x="227" y="177"/>
                  </a:lnTo>
                  <a:lnTo>
                    <a:pt x="232" y="199"/>
                  </a:lnTo>
                  <a:lnTo>
                    <a:pt x="230" y="199"/>
                  </a:lnTo>
                  <a:lnTo>
                    <a:pt x="230" y="199"/>
                  </a:lnTo>
                  <a:lnTo>
                    <a:pt x="228" y="201"/>
                  </a:lnTo>
                  <a:lnTo>
                    <a:pt x="228" y="203"/>
                  </a:lnTo>
                  <a:lnTo>
                    <a:pt x="229" y="206"/>
                  </a:lnTo>
                  <a:lnTo>
                    <a:pt x="230" y="207"/>
                  </a:lnTo>
                  <a:lnTo>
                    <a:pt x="230" y="207"/>
                  </a:lnTo>
                  <a:lnTo>
                    <a:pt x="223" y="208"/>
                  </a:lnTo>
                  <a:lnTo>
                    <a:pt x="216" y="211"/>
                  </a:lnTo>
                  <a:lnTo>
                    <a:pt x="200" y="216"/>
                  </a:lnTo>
                  <a:lnTo>
                    <a:pt x="186" y="223"/>
                  </a:lnTo>
                  <a:lnTo>
                    <a:pt x="172" y="230"/>
                  </a:lnTo>
                  <a:lnTo>
                    <a:pt x="172" y="230"/>
                  </a:lnTo>
                  <a:lnTo>
                    <a:pt x="153" y="241"/>
                  </a:lnTo>
                  <a:lnTo>
                    <a:pt x="136" y="252"/>
                  </a:lnTo>
                  <a:lnTo>
                    <a:pt x="102" y="277"/>
                  </a:lnTo>
                  <a:lnTo>
                    <a:pt x="102" y="277"/>
                  </a:lnTo>
                  <a:lnTo>
                    <a:pt x="93" y="263"/>
                  </a:lnTo>
                  <a:lnTo>
                    <a:pt x="86" y="250"/>
                  </a:lnTo>
                  <a:lnTo>
                    <a:pt x="80" y="237"/>
                  </a:lnTo>
                  <a:lnTo>
                    <a:pt x="74" y="222"/>
                  </a:lnTo>
                  <a:lnTo>
                    <a:pt x="61" y="192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52" y="162"/>
                  </a:lnTo>
                  <a:lnTo>
                    <a:pt x="52" y="162"/>
                  </a:lnTo>
                  <a:lnTo>
                    <a:pt x="53" y="161"/>
                  </a:lnTo>
                  <a:lnTo>
                    <a:pt x="53" y="159"/>
                  </a:lnTo>
                  <a:lnTo>
                    <a:pt x="50" y="156"/>
                  </a:lnTo>
                  <a:lnTo>
                    <a:pt x="48" y="154"/>
                  </a:lnTo>
                  <a:lnTo>
                    <a:pt x="44" y="156"/>
                  </a:lnTo>
                  <a:lnTo>
                    <a:pt x="44" y="156"/>
                  </a:lnTo>
                  <a:lnTo>
                    <a:pt x="36" y="141"/>
                  </a:lnTo>
                  <a:lnTo>
                    <a:pt x="36" y="141"/>
                  </a:lnTo>
                  <a:lnTo>
                    <a:pt x="34" y="137"/>
                  </a:lnTo>
                  <a:lnTo>
                    <a:pt x="36" y="135"/>
                  </a:lnTo>
                  <a:lnTo>
                    <a:pt x="38" y="131"/>
                  </a:lnTo>
                  <a:lnTo>
                    <a:pt x="42" y="129"/>
                  </a:lnTo>
                  <a:lnTo>
                    <a:pt x="52" y="121"/>
                  </a:lnTo>
                  <a:lnTo>
                    <a:pt x="64" y="115"/>
                  </a:lnTo>
                  <a:lnTo>
                    <a:pt x="90" y="105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24" y="98"/>
                  </a:lnTo>
                  <a:lnTo>
                    <a:pt x="142" y="97"/>
                  </a:lnTo>
                  <a:lnTo>
                    <a:pt x="161" y="98"/>
                  </a:lnTo>
                  <a:lnTo>
                    <a:pt x="179" y="102"/>
                  </a:lnTo>
                  <a:lnTo>
                    <a:pt x="179" y="102"/>
                  </a:lnTo>
                  <a:lnTo>
                    <a:pt x="181" y="102"/>
                  </a:lnTo>
                  <a:lnTo>
                    <a:pt x="183" y="101"/>
                  </a:lnTo>
                  <a:lnTo>
                    <a:pt x="184" y="97"/>
                  </a:lnTo>
                  <a:lnTo>
                    <a:pt x="184" y="93"/>
                  </a:lnTo>
                  <a:lnTo>
                    <a:pt x="183" y="92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59" y="88"/>
                  </a:lnTo>
                  <a:lnTo>
                    <a:pt x="139" y="87"/>
                  </a:lnTo>
                  <a:lnTo>
                    <a:pt x="117" y="88"/>
                  </a:lnTo>
                  <a:lnTo>
                    <a:pt x="96" y="93"/>
                  </a:lnTo>
                  <a:lnTo>
                    <a:pt x="75" y="99"/>
                  </a:lnTo>
                  <a:lnTo>
                    <a:pt x="65" y="103"/>
                  </a:lnTo>
                  <a:lnTo>
                    <a:pt x="57" y="108"/>
                  </a:lnTo>
                  <a:lnTo>
                    <a:pt x="47" y="114"/>
                  </a:lnTo>
                  <a:lnTo>
                    <a:pt x="39" y="120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25" y="135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25" y="141"/>
                  </a:lnTo>
                  <a:lnTo>
                    <a:pt x="37" y="162"/>
                  </a:lnTo>
                  <a:lnTo>
                    <a:pt x="37" y="162"/>
                  </a:lnTo>
                  <a:lnTo>
                    <a:pt x="28" y="163"/>
                  </a:lnTo>
                  <a:lnTo>
                    <a:pt x="19" y="164"/>
                  </a:lnTo>
                  <a:lnTo>
                    <a:pt x="11" y="167"/>
                  </a:lnTo>
                  <a:lnTo>
                    <a:pt x="7" y="169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1" y="177"/>
                  </a:lnTo>
                  <a:lnTo>
                    <a:pt x="0" y="183"/>
                  </a:lnTo>
                  <a:lnTo>
                    <a:pt x="1" y="189"/>
                  </a:lnTo>
                  <a:lnTo>
                    <a:pt x="4" y="194"/>
                  </a:lnTo>
                  <a:lnTo>
                    <a:pt x="4" y="194"/>
                  </a:lnTo>
                  <a:lnTo>
                    <a:pt x="9" y="206"/>
                  </a:lnTo>
                  <a:lnTo>
                    <a:pt x="15" y="217"/>
                  </a:lnTo>
                  <a:lnTo>
                    <a:pt x="28" y="238"/>
                  </a:lnTo>
                  <a:lnTo>
                    <a:pt x="44" y="257"/>
                  </a:lnTo>
                  <a:lnTo>
                    <a:pt x="58" y="278"/>
                  </a:lnTo>
                  <a:lnTo>
                    <a:pt x="58" y="278"/>
                  </a:lnTo>
                  <a:lnTo>
                    <a:pt x="68" y="297"/>
                  </a:lnTo>
                  <a:lnTo>
                    <a:pt x="74" y="306"/>
                  </a:lnTo>
                  <a:lnTo>
                    <a:pt x="80" y="314"/>
                  </a:lnTo>
                  <a:lnTo>
                    <a:pt x="86" y="321"/>
                  </a:lnTo>
                  <a:lnTo>
                    <a:pt x="94" y="326"/>
                  </a:lnTo>
                  <a:lnTo>
                    <a:pt x="99" y="328"/>
                  </a:lnTo>
                  <a:lnTo>
                    <a:pt x="104" y="328"/>
                  </a:lnTo>
                  <a:lnTo>
                    <a:pt x="109" y="328"/>
                  </a:lnTo>
                  <a:lnTo>
                    <a:pt x="115" y="328"/>
                  </a:lnTo>
                  <a:lnTo>
                    <a:pt x="115" y="328"/>
                  </a:lnTo>
                  <a:lnTo>
                    <a:pt x="128" y="325"/>
                  </a:lnTo>
                  <a:lnTo>
                    <a:pt x="141" y="319"/>
                  </a:lnTo>
                  <a:lnTo>
                    <a:pt x="153" y="311"/>
                  </a:lnTo>
                  <a:lnTo>
                    <a:pt x="166" y="303"/>
                  </a:lnTo>
                  <a:lnTo>
                    <a:pt x="177" y="294"/>
                  </a:lnTo>
                  <a:lnTo>
                    <a:pt x="188" y="284"/>
                  </a:lnTo>
                  <a:lnTo>
                    <a:pt x="207" y="265"/>
                  </a:lnTo>
                  <a:lnTo>
                    <a:pt x="207" y="265"/>
                  </a:lnTo>
                  <a:lnTo>
                    <a:pt x="210" y="268"/>
                  </a:lnTo>
                  <a:lnTo>
                    <a:pt x="215" y="271"/>
                  </a:lnTo>
                  <a:lnTo>
                    <a:pt x="218" y="273"/>
                  </a:lnTo>
                  <a:lnTo>
                    <a:pt x="223" y="275"/>
                  </a:lnTo>
                  <a:lnTo>
                    <a:pt x="234" y="275"/>
                  </a:lnTo>
                  <a:lnTo>
                    <a:pt x="245" y="272"/>
                  </a:lnTo>
                  <a:lnTo>
                    <a:pt x="245" y="272"/>
                  </a:lnTo>
                  <a:lnTo>
                    <a:pt x="251" y="270"/>
                  </a:lnTo>
                  <a:lnTo>
                    <a:pt x="257" y="266"/>
                  </a:lnTo>
                  <a:lnTo>
                    <a:pt x="261" y="262"/>
                  </a:lnTo>
                  <a:lnTo>
                    <a:pt x="265" y="257"/>
                  </a:lnTo>
                  <a:lnTo>
                    <a:pt x="270" y="246"/>
                  </a:lnTo>
                  <a:lnTo>
                    <a:pt x="273" y="234"/>
                  </a:lnTo>
                  <a:lnTo>
                    <a:pt x="273" y="234"/>
                  </a:lnTo>
                  <a:lnTo>
                    <a:pt x="276" y="229"/>
                  </a:lnTo>
                  <a:lnTo>
                    <a:pt x="278" y="226"/>
                  </a:lnTo>
                  <a:lnTo>
                    <a:pt x="283" y="223"/>
                  </a:lnTo>
                  <a:lnTo>
                    <a:pt x="288" y="219"/>
                  </a:lnTo>
                  <a:lnTo>
                    <a:pt x="302" y="216"/>
                  </a:lnTo>
                  <a:lnTo>
                    <a:pt x="317" y="212"/>
                  </a:lnTo>
                  <a:lnTo>
                    <a:pt x="348" y="208"/>
                  </a:lnTo>
                  <a:lnTo>
                    <a:pt x="371" y="206"/>
                  </a:lnTo>
                  <a:lnTo>
                    <a:pt x="371" y="206"/>
                  </a:lnTo>
                  <a:lnTo>
                    <a:pt x="380" y="205"/>
                  </a:lnTo>
                  <a:lnTo>
                    <a:pt x="390" y="201"/>
                  </a:lnTo>
                  <a:lnTo>
                    <a:pt x="409" y="195"/>
                  </a:lnTo>
                  <a:lnTo>
                    <a:pt x="409" y="195"/>
                  </a:lnTo>
                  <a:lnTo>
                    <a:pt x="417" y="192"/>
                  </a:lnTo>
                  <a:lnTo>
                    <a:pt x="420" y="191"/>
                  </a:lnTo>
                  <a:lnTo>
                    <a:pt x="423" y="189"/>
                  </a:lnTo>
                  <a:lnTo>
                    <a:pt x="423" y="189"/>
                  </a:lnTo>
                  <a:lnTo>
                    <a:pt x="426" y="185"/>
                  </a:lnTo>
                  <a:lnTo>
                    <a:pt x="428" y="180"/>
                  </a:lnTo>
                  <a:lnTo>
                    <a:pt x="428" y="175"/>
                  </a:lnTo>
                  <a:lnTo>
                    <a:pt x="428" y="169"/>
                  </a:lnTo>
                  <a:lnTo>
                    <a:pt x="426" y="157"/>
                  </a:lnTo>
                  <a:lnTo>
                    <a:pt x="424" y="148"/>
                  </a:lnTo>
                  <a:lnTo>
                    <a:pt x="424" y="148"/>
                  </a:lnTo>
                  <a:close/>
                  <a:moveTo>
                    <a:pt x="197" y="97"/>
                  </a:moveTo>
                  <a:lnTo>
                    <a:pt x="197" y="97"/>
                  </a:lnTo>
                  <a:lnTo>
                    <a:pt x="196" y="91"/>
                  </a:lnTo>
                  <a:lnTo>
                    <a:pt x="196" y="83"/>
                  </a:lnTo>
                  <a:lnTo>
                    <a:pt x="199" y="77"/>
                  </a:lnTo>
                  <a:lnTo>
                    <a:pt x="200" y="71"/>
                  </a:lnTo>
                  <a:lnTo>
                    <a:pt x="204" y="65"/>
                  </a:lnTo>
                  <a:lnTo>
                    <a:pt x="207" y="59"/>
                  </a:lnTo>
                  <a:lnTo>
                    <a:pt x="217" y="48"/>
                  </a:lnTo>
                  <a:lnTo>
                    <a:pt x="228" y="38"/>
                  </a:lnTo>
                  <a:lnTo>
                    <a:pt x="240" y="30"/>
                  </a:lnTo>
                  <a:lnTo>
                    <a:pt x="254" y="23"/>
                  </a:lnTo>
                  <a:lnTo>
                    <a:pt x="266" y="18"/>
                  </a:lnTo>
                  <a:lnTo>
                    <a:pt x="266" y="18"/>
                  </a:lnTo>
                  <a:lnTo>
                    <a:pt x="268" y="20"/>
                  </a:lnTo>
                  <a:lnTo>
                    <a:pt x="271" y="18"/>
                  </a:lnTo>
                  <a:lnTo>
                    <a:pt x="272" y="18"/>
                  </a:lnTo>
                  <a:lnTo>
                    <a:pt x="272" y="18"/>
                  </a:lnTo>
                  <a:lnTo>
                    <a:pt x="275" y="16"/>
                  </a:lnTo>
                  <a:lnTo>
                    <a:pt x="275" y="16"/>
                  </a:lnTo>
                  <a:lnTo>
                    <a:pt x="276" y="16"/>
                  </a:lnTo>
                  <a:lnTo>
                    <a:pt x="276" y="16"/>
                  </a:lnTo>
                  <a:lnTo>
                    <a:pt x="282" y="26"/>
                  </a:lnTo>
                  <a:lnTo>
                    <a:pt x="289" y="36"/>
                  </a:lnTo>
                  <a:lnTo>
                    <a:pt x="289" y="36"/>
                  </a:lnTo>
                  <a:lnTo>
                    <a:pt x="288" y="38"/>
                  </a:lnTo>
                  <a:lnTo>
                    <a:pt x="289" y="39"/>
                  </a:lnTo>
                  <a:lnTo>
                    <a:pt x="292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314" y="65"/>
                  </a:lnTo>
                  <a:lnTo>
                    <a:pt x="314" y="65"/>
                  </a:lnTo>
                  <a:lnTo>
                    <a:pt x="328" y="85"/>
                  </a:lnTo>
                  <a:lnTo>
                    <a:pt x="344" y="103"/>
                  </a:lnTo>
                  <a:lnTo>
                    <a:pt x="358" y="123"/>
                  </a:lnTo>
                  <a:lnTo>
                    <a:pt x="364" y="134"/>
                  </a:lnTo>
                  <a:lnTo>
                    <a:pt x="369" y="145"/>
                  </a:lnTo>
                  <a:lnTo>
                    <a:pt x="369" y="145"/>
                  </a:lnTo>
                  <a:lnTo>
                    <a:pt x="371" y="151"/>
                  </a:lnTo>
                  <a:lnTo>
                    <a:pt x="371" y="156"/>
                  </a:lnTo>
                  <a:lnTo>
                    <a:pt x="371" y="161"/>
                  </a:lnTo>
                  <a:lnTo>
                    <a:pt x="369" y="164"/>
                  </a:lnTo>
                  <a:lnTo>
                    <a:pt x="366" y="168"/>
                  </a:lnTo>
                  <a:lnTo>
                    <a:pt x="363" y="172"/>
                  </a:lnTo>
                  <a:lnTo>
                    <a:pt x="354" y="177"/>
                  </a:lnTo>
                  <a:lnTo>
                    <a:pt x="343" y="180"/>
                  </a:lnTo>
                  <a:lnTo>
                    <a:pt x="331" y="183"/>
                  </a:lnTo>
                  <a:lnTo>
                    <a:pt x="311" y="185"/>
                  </a:lnTo>
                  <a:lnTo>
                    <a:pt x="311" y="185"/>
                  </a:lnTo>
                  <a:lnTo>
                    <a:pt x="276" y="189"/>
                  </a:lnTo>
                  <a:lnTo>
                    <a:pt x="257" y="191"/>
                  </a:lnTo>
                  <a:lnTo>
                    <a:pt x="240" y="195"/>
                  </a:lnTo>
                  <a:lnTo>
                    <a:pt x="240" y="195"/>
                  </a:lnTo>
                  <a:lnTo>
                    <a:pt x="233" y="162"/>
                  </a:lnTo>
                  <a:lnTo>
                    <a:pt x="228" y="146"/>
                  </a:lnTo>
                  <a:lnTo>
                    <a:pt x="222" y="130"/>
                  </a:lnTo>
                  <a:lnTo>
                    <a:pt x="222" y="130"/>
                  </a:lnTo>
                  <a:lnTo>
                    <a:pt x="218" y="121"/>
                  </a:lnTo>
                  <a:lnTo>
                    <a:pt x="212" y="112"/>
                  </a:lnTo>
                  <a:lnTo>
                    <a:pt x="205" y="102"/>
                  </a:lnTo>
                  <a:lnTo>
                    <a:pt x="201" y="98"/>
                  </a:lnTo>
                  <a:lnTo>
                    <a:pt x="197" y="97"/>
                  </a:lnTo>
                  <a:lnTo>
                    <a:pt x="197" y="97"/>
                  </a:lnTo>
                  <a:close/>
                  <a:moveTo>
                    <a:pt x="418" y="173"/>
                  </a:moveTo>
                  <a:lnTo>
                    <a:pt x="418" y="173"/>
                  </a:lnTo>
                  <a:lnTo>
                    <a:pt x="417" y="179"/>
                  </a:lnTo>
                  <a:lnTo>
                    <a:pt x="413" y="183"/>
                  </a:lnTo>
                  <a:lnTo>
                    <a:pt x="409" y="185"/>
                  </a:lnTo>
                  <a:lnTo>
                    <a:pt x="403" y="186"/>
                  </a:lnTo>
                  <a:lnTo>
                    <a:pt x="403" y="186"/>
                  </a:lnTo>
                  <a:lnTo>
                    <a:pt x="380" y="194"/>
                  </a:lnTo>
                  <a:lnTo>
                    <a:pt x="368" y="196"/>
                  </a:lnTo>
                  <a:lnTo>
                    <a:pt x="355" y="199"/>
                  </a:lnTo>
                  <a:lnTo>
                    <a:pt x="355" y="199"/>
                  </a:lnTo>
                  <a:lnTo>
                    <a:pt x="324" y="203"/>
                  </a:lnTo>
                  <a:lnTo>
                    <a:pt x="308" y="206"/>
                  </a:lnTo>
                  <a:lnTo>
                    <a:pt x="293" y="210"/>
                  </a:lnTo>
                  <a:lnTo>
                    <a:pt x="293" y="210"/>
                  </a:lnTo>
                  <a:lnTo>
                    <a:pt x="286" y="212"/>
                  </a:lnTo>
                  <a:lnTo>
                    <a:pt x="277" y="216"/>
                  </a:lnTo>
                  <a:lnTo>
                    <a:pt x="270" y="221"/>
                  </a:lnTo>
                  <a:lnTo>
                    <a:pt x="267" y="224"/>
                  </a:lnTo>
                  <a:lnTo>
                    <a:pt x="266" y="227"/>
                  </a:lnTo>
                  <a:lnTo>
                    <a:pt x="266" y="227"/>
                  </a:lnTo>
                  <a:lnTo>
                    <a:pt x="262" y="235"/>
                  </a:lnTo>
                  <a:lnTo>
                    <a:pt x="261" y="243"/>
                  </a:lnTo>
                  <a:lnTo>
                    <a:pt x="261" y="243"/>
                  </a:lnTo>
                  <a:lnTo>
                    <a:pt x="257" y="249"/>
                  </a:lnTo>
                  <a:lnTo>
                    <a:pt x="253" y="255"/>
                  </a:lnTo>
                  <a:lnTo>
                    <a:pt x="246" y="261"/>
                  </a:lnTo>
                  <a:lnTo>
                    <a:pt x="239" y="265"/>
                  </a:lnTo>
                  <a:lnTo>
                    <a:pt x="230" y="266"/>
                  </a:lnTo>
                  <a:lnTo>
                    <a:pt x="227" y="266"/>
                  </a:lnTo>
                  <a:lnTo>
                    <a:pt x="223" y="265"/>
                  </a:lnTo>
                  <a:lnTo>
                    <a:pt x="219" y="263"/>
                  </a:lnTo>
                  <a:lnTo>
                    <a:pt x="217" y="261"/>
                  </a:lnTo>
                  <a:lnTo>
                    <a:pt x="215" y="257"/>
                  </a:lnTo>
                  <a:lnTo>
                    <a:pt x="212" y="254"/>
                  </a:lnTo>
                  <a:lnTo>
                    <a:pt x="212" y="254"/>
                  </a:lnTo>
                  <a:lnTo>
                    <a:pt x="211" y="251"/>
                  </a:lnTo>
                  <a:lnTo>
                    <a:pt x="208" y="251"/>
                  </a:lnTo>
                  <a:lnTo>
                    <a:pt x="207" y="251"/>
                  </a:lnTo>
                  <a:lnTo>
                    <a:pt x="205" y="252"/>
                  </a:lnTo>
                  <a:lnTo>
                    <a:pt x="205" y="252"/>
                  </a:lnTo>
                  <a:lnTo>
                    <a:pt x="188" y="270"/>
                  </a:lnTo>
                  <a:lnTo>
                    <a:pt x="169" y="286"/>
                  </a:lnTo>
                  <a:lnTo>
                    <a:pt x="150" y="300"/>
                  </a:lnTo>
                  <a:lnTo>
                    <a:pt x="129" y="312"/>
                  </a:lnTo>
                  <a:lnTo>
                    <a:pt x="129" y="312"/>
                  </a:lnTo>
                  <a:lnTo>
                    <a:pt x="121" y="315"/>
                  </a:lnTo>
                  <a:lnTo>
                    <a:pt x="114" y="317"/>
                  </a:lnTo>
                  <a:lnTo>
                    <a:pt x="108" y="317"/>
                  </a:lnTo>
                  <a:lnTo>
                    <a:pt x="103" y="317"/>
                  </a:lnTo>
                  <a:lnTo>
                    <a:pt x="98" y="316"/>
                  </a:lnTo>
                  <a:lnTo>
                    <a:pt x="94" y="314"/>
                  </a:lnTo>
                  <a:lnTo>
                    <a:pt x="90" y="310"/>
                  </a:lnTo>
                  <a:lnTo>
                    <a:pt x="86" y="306"/>
                  </a:lnTo>
                  <a:lnTo>
                    <a:pt x="80" y="298"/>
                  </a:lnTo>
                  <a:lnTo>
                    <a:pt x="74" y="287"/>
                  </a:lnTo>
                  <a:lnTo>
                    <a:pt x="68" y="276"/>
                  </a:lnTo>
                  <a:lnTo>
                    <a:pt x="61" y="265"/>
                  </a:lnTo>
                  <a:lnTo>
                    <a:pt x="61" y="265"/>
                  </a:lnTo>
                  <a:lnTo>
                    <a:pt x="39" y="234"/>
                  </a:lnTo>
                  <a:lnTo>
                    <a:pt x="28" y="218"/>
                  </a:lnTo>
                  <a:lnTo>
                    <a:pt x="19" y="202"/>
                  </a:lnTo>
                  <a:lnTo>
                    <a:pt x="19" y="202"/>
                  </a:lnTo>
                  <a:lnTo>
                    <a:pt x="14" y="191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4" y="180"/>
                  </a:lnTo>
                  <a:lnTo>
                    <a:pt x="16" y="178"/>
                  </a:lnTo>
                  <a:lnTo>
                    <a:pt x="21" y="175"/>
                  </a:lnTo>
                  <a:lnTo>
                    <a:pt x="27" y="173"/>
                  </a:lnTo>
                  <a:lnTo>
                    <a:pt x="27" y="173"/>
                  </a:lnTo>
                  <a:lnTo>
                    <a:pt x="34" y="172"/>
                  </a:lnTo>
                  <a:lnTo>
                    <a:pt x="41" y="169"/>
                  </a:lnTo>
                  <a:lnTo>
                    <a:pt x="41" y="169"/>
                  </a:lnTo>
                  <a:lnTo>
                    <a:pt x="54" y="200"/>
                  </a:lnTo>
                  <a:lnTo>
                    <a:pt x="66" y="230"/>
                  </a:lnTo>
                  <a:lnTo>
                    <a:pt x="72" y="245"/>
                  </a:lnTo>
                  <a:lnTo>
                    <a:pt x="80" y="260"/>
                  </a:lnTo>
                  <a:lnTo>
                    <a:pt x="88" y="273"/>
                  </a:lnTo>
                  <a:lnTo>
                    <a:pt x="97" y="287"/>
                  </a:lnTo>
                  <a:lnTo>
                    <a:pt x="97" y="287"/>
                  </a:lnTo>
                  <a:lnTo>
                    <a:pt x="99" y="288"/>
                  </a:lnTo>
                  <a:lnTo>
                    <a:pt x="101" y="288"/>
                  </a:lnTo>
                  <a:lnTo>
                    <a:pt x="104" y="287"/>
                  </a:lnTo>
                  <a:lnTo>
                    <a:pt x="104" y="287"/>
                  </a:lnTo>
                  <a:lnTo>
                    <a:pt x="134" y="266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81" y="235"/>
                  </a:lnTo>
                  <a:lnTo>
                    <a:pt x="200" y="226"/>
                  </a:lnTo>
                  <a:lnTo>
                    <a:pt x="210" y="222"/>
                  </a:lnTo>
                  <a:lnTo>
                    <a:pt x="219" y="219"/>
                  </a:lnTo>
                  <a:lnTo>
                    <a:pt x="229" y="217"/>
                  </a:lnTo>
                  <a:lnTo>
                    <a:pt x="239" y="217"/>
                  </a:lnTo>
                  <a:lnTo>
                    <a:pt x="239" y="217"/>
                  </a:lnTo>
                  <a:lnTo>
                    <a:pt x="241" y="217"/>
                  </a:lnTo>
                  <a:lnTo>
                    <a:pt x="243" y="216"/>
                  </a:lnTo>
                  <a:lnTo>
                    <a:pt x="244" y="213"/>
                  </a:lnTo>
                  <a:lnTo>
                    <a:pt x="244" y="211"/>
                  </a:lnTo>
                  <a:lnTo>
                    <a:pt x="244" y="211"/>
                  </a:lnTo>
                  <a:lnTo>
                    <a:pt x="243" y="205"/>
                  </a:lnTo>
                  <a:lnTo>
                    <a:pt x="243" y="205"/>
                  </a:lnTo>
                  <a:lnTo>
                    <a:pt x="254" y="202"/>
                  </a:lnTo>
                  <a:lnTo>
                    <a:pt x="265" y="200"/>
                  </a:lnTo>
                  <a:lnTo>
                    <a:pt x="288" y="196"/>
                  </a:lnTo>
                  <a:lnTo>
                    <a:pt x="313" y="194"/>
                  </a:lnTo>
                  <a:lnTo>
                    <a:pt x="335" y="191"/>
                  </a:lnTo>
                  <a:lnTo>
                    <a:pt x="335" y="191"/>
                  </a:lnTo>
                  <a:lnTo>
                    <a:pt x="351" y="188"/>
                  </a:lnTo>
                  <a:lnTo>
                    <a:pt x="358" y="185"/>
                  </a:lnTo>
                  <a:lnTo>
                    <a:pt x="365" y="181"/>
                  </a:lnTo>
                  <a:lnTo>
                    <a:pt x="373" y="177"/>
                  </a:lnTo>
                  <a:lnTo>
                    <a:pt x="377" y="172"/>
                  </a:lnTo>
                  <a:lnTo>
                    <a:pt x="381" y="164"/>
                  </a:lnTo>
                  <a:lnTo>
                    <a:pt x="382" y="156"/>
                  </a:lnTo>
                  <a:lnTo>
                    <a:pt x="382" y="156"/>
                  </a:lnTo>
                  <a:lnTo>
                    <a:pt x="380" y="146"/>
                  </a:lnTo>
                  <a:lnTo>
                    <a:pt x="377" y="136"/>
                  </a:lnTo>
                  <a:lnTo>
                    <a:pt x="373" y="128"/>
                  </a:lnTo>
                  <a:lnTo>
                    <a:pt x="368" y="118"/>
                  </a:lnTo>
                  <a:lnTo>
                    <a:pt x="354" y="101"/>
                  </a:lnTo>
                  <a:lnTo>
                    <a:pt x="342" y="86"/>
                  </a:lnTo>
                  <a:lnTo>
                    <a:pt x="342" y="86"/>
                  </a:lnTo>
                  <a:lnTo>
                    <a:pt x="322" y="61"/>
                  </a:lnTo>
                  <a:lnTo>
                    <a:pt x="302" y="37"/>
                  </a:lnTo>
                  <a:lnTo>
                    <a:pt x="302" y="37"/>
                  </a:lnTo>
                  <a:lnTo>
                    <a:pt x="308" y="34"/>
                  </a:lnTo>
                  <a:lnTo>
                    <a:pt x="313" y="33"/>
                  </a:lnTo>
                  <a:lnTo>
                    <a:pt x="317" y="34"/>
                  </a:lnTo>
                  <a:lnTo>
                    <a:pt x="324" y="36"/>
                  </a:lnTo>
                  <a:lnTo>
                    <a:pt x="328" y="38"/>
                  </a:lnTo>
                  <a:lnTo>
                    <a:pt x="333" y="42"/>
                  </a:lnTo>
                  <a:lnTo>
                    <a:pt x="343" y="50"/>
                  </a:lnTo>
                  <a:lnTo>
                    <a:pt x="352" y="61"/>
                  </a:lnTo>
                  <a:lnTo>
                    <a:pt x="360" y="72"/>
                  </a:lnTo>
                  <a:lnTo>
                    <a:pt x="375" y="92"/>
                  </a:lnTo>
                  <a:lnTo>
                    <a:pt x="375" y="92"/>
                  </a:lnTo>
                  <a:lnTo>
                    <a:pt x="393" y="115"/>
                  </a:lnTo>
                  <a:lnTo>
                    <a:pt x="402" y="128"/>
                  </a:lnTo>
                  <a:lnTo>
                    <a:pt x="409" y="140"/>
                  </a:lnTo>
                  <a:lnTo>
                    <a:pt x="409" y="140"/>
                  </a:lnTo>
                  <a:lnTo>
                    <a:pt x="413" y="148"/>
                  </a:lnTo>
                  <a:lnTo>
                    <a:pt x="415" y="156"/>
                  </a:lnTo>
                  <a:lnTo>
                    <a:pt x="417" y="164"/>
                  </a:lnTo>
                  <a:lnTo>
                    <a:pt x="418" y="173"/>
                  </a:lnTo>
                  <a:lnTo>
                    <a:pt x="418" y="17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344"/>
            <p:cNvSpPr>
              <a:spLocks noEditPoints="1"/>
            </p:cNvSpPr>
            <p:nvPr/>
          </p:nvSpPr>
          <p:spPr bwMode="auto">
            <a:xfrm>
              <a:off x="3460751" y="3146425"/>
              <a:ext cx="673100" cy="500063"/>
            </a:xfrm>
            <a:custGeom>
              <a:avLst/>
              <a:gdLst>
                <a:gd name="T0" fmla="*/ 383 w 424"/>
                <a:gd name="T1" fmla="*/ 224 h 315"/>
                <a:gd name="T2" fmla="*/ 367 w 424"/>
                <a:gd name="T3" fmla="*/ 222 h 315"/>
                <a:gd name="T4" fmla="*/ 325 w 424"/>
                <a:gd name="T5" fmla="*/ 81 h 315"/>
                <a:gd name="T6" fmla="*/ 315 w 424"/>
                <a:gd name="T7" fmla="*/ 86 h 315"/>
                <a:gd name="T8" fmla="*/ 357 w 424"/>
                <a:gd name="T9" fmla="*/ 229 h 315"/>
                <a:gd name="T10" fmla="*/ 271 w 424"/>
                <a:gd name="T11" fmla="*/ 235 h 315"/>
                <a:gd name="T12" fmla="*/ 260 w 424"/>
                <a:gd name="T13" fmla="*/ 170 h 315"/>
                <a:gd name="T14" fmla="*/ 239 w 424"/>
                <a:gd name="T15" fmla="*/ 130 h 315"/>
                <a:gd name="T16" fmla="*/ 234 w 424"/>
                <a:gd name="T17" fmla="*/ 137 h 315"/>
                <a:gd name="T18" fmla="*/ 253 w 424"/>
                <a:gd name="T19" fmla="*/ 195 h 315"/>
                <a:gd name="T20" fmla="*/ 269 w 424"/>
                <a:gd name="T21" fmla="*/ 252 h 315"/>
                <a:gd name="T22" fmla="*/ 173 w 424"/>
                <a:gd name="T23" fmla="*/ 178 h 315"/>
                <a:gd name="T24" fmla="*/ 210 w 424"/>
                <a:gd name="T25" fmla="*/ 142 h 315"/>
                <a:gd name="T26" fmla="*/ 323 w 424"/>
                <a:gd name="T27" fmla="*/ 54 h 315"/>
                <a:gd name="T28" fmla="*/ 336 w 424"/>
                <a:gd name="T29" fmla="*/ 60 h 315"/>
                <a:gd name="T30" fmla="*/ 323 w 424"/>
                <a:gd name="T31" fmla="*/ 39 h 315"/>
                <a:gd name="T32" fmla="*/ 320 w 424"/>
                <a:gd name="T33" fmla="*/ 32 h 315"/>
                <a:gd name="T34" fmla="*/ 336 w 424"/>
                <a:gd name="T35" fmla="*/ 62 h 315"/>
                <a:gd name="T36" fmla="*/ 346 w 424"/>
                <a:gd name="T37" fmla="*/ 64 h 315"/>
                <a:gd name="T38" fmla="*/ 370 w 424"/>
                <a:gd name="T39" fmla="*/ 1 h 315"/>
                <a:gd name="T40" fmla="*/ 315 w 424"/>
                <a:gd name="T41" fmla="*/ 23 h 315"/>
                <a:gd name="T42" fmla="*/ 301 w 424"/>
                <a:gd name="T43" fmla="*/ 42 h 315"/>
                <a:gd name="T44" fmla="*/ 173 w 424"/>
                <a:gd name="T45" fmla="*/ 164 h 315"/>
                <a:gd name="T46" fmla="*/ 156 w 424"/>
                <a:gd name="T47" fmla="*/ 145 h 315"/>
                <a:gd name="T48" fmla="*/ 127 w 424"/>
                <a:gd name="T49" fmla="*/ 171 h 315"/>
                <a:gd name="T50" fmla="*/ 51 w 424"/>
                <a:gd name="T51" fmla="*/ 245 h 315"/>
                <a:gd name="T52" fmla="*/ 53 w 424"/>
                <a:gd name="T53" fmla="*/ 255 h 315"/>
                <a:gd name="T54" fmla="*/ 95 w 424"/>
                <a:gd name="T55" fmla="*/ 227 h 315"/>
                <a:gd name="T56" fmla="*/ 63 w 424"/>
                <a:gd name="T57" fmla="*/ 295 h 315"/>
                <a:gd name="T58" fmla="*/ 54 w 424"/>
                <a:gd name="T59" fmla="*/ 266 h 315"/>
                <a:gd name="T60" fmla="*/ 47 w 424"/>
                <a:gd name="T61" fmla="*/ 269 h 315"/>
                <a:gd name="T62" fmla="*/ 25 w 424"/>
                <a:gd name="T63" fmla="*/ 141 h 315"/>
                <a:gd name="T64" fmla="*/ 8 w 424"/>
                <a:gd name="T65" fmla="*/ 62 h 315"/>
                <a:gd name="T66" fmla="*/ 0 w 424"/>
                <a:gd name="T67" fmla="*/ 69 h 315"/>
                <a:gd name="T68" fmla="*/ 21 w 424"/>
                <a:gd name="T69" fmla="*/ 202 h 315"/>
                <a:gd name="T70" fmla="*/ 41 w 424"/>
                <a:gd name="T71" fmla="*/ 280 h 315"/>
                <a:gd name="T72" fmla="*/ 46 w 424"/>
                <a:gd name="T73" fmla="*/ 301 h 315"/>
                <a:gd name="T74" fmla="*/ 48 w 424"/>
                <a:gd name="T75" fmla="*/ 310 h 315"/>
                <a:gd name="T76" fmla="*/ 121 w 424"/>
                <a:gd name="T77" fmla="*/ 294 h 315"/>
                <a:gd name="T78" fmla="*/ 127 w 424"/>
                <a:gd name="T79" fmla="*/ 311 h 315"/>
                <a:gd name="T80" fmla="*/ 136 w 424"/>
                <a:gd name="T81" fmla="*/ 307 h 315"/>
                <a:gd name="T82" fmla="*/ 185 w 424"/>
                <a:gd name="T83" fmla="*/ 279 h 315"/>
                <a:gd name="T84" fmla="*/ 201 w 424"/>
                <a:gd name="T85" fmla="*/ 296 h 315"/>
                <a:gd name="T86" fmla="*/ 201 w 424"/>
                <a:gd name="T87" fmla="*/ 287 h 315"/>
                <a:gd name="T88" fmla="*/ 195 w 424"/>
                <a:gd name="T89" fmla="*/ 278 h 315"/>
                <a:gd name="T90" fmla="*/ 272 w 424"/>
                <a:gd name="T91" fmla="*/ 268 h 315"/>
                <a:gd name="T92" fmla="*/ 290 w 424"/>
                <a:gd name="T93" fmla="*/ 287 h 315"/>
                <a:gd name="T94" fmla="*/ 287 w 424"/>
                <a:gd name="T95" fmla="*/ 274 h 315"/>
                <a:gd name="T96" fmla="*/ 317 w 424"/>
                <a:gd name="T97" fmla="*/ 249 h 315"/>
                <a:gd name="T98" fmla="*/ 364 w 424"/>
                <a:gd name="T99" fmla="*/ 250 h 315"/>
                <a:gd name="T100" fmla="*/ 370 w 424"/>
                <a:gd name="T101" fmla="*/ 256 h 315"/>
                <a:gd name="T102" fmla="*/ 373 w 424"/>
                <a:gd name="T103" fmla="*/ 239 h 315"/>
                <a:gd name="T104" fmla="*/ 408 w 424"/>
                <a:gd name="T105" fmla="*/ 231 h 315"/>
                <a:gd name="T106" fmla="*/ 424 w 424"/>
                <a:gd name="T107" fmla="*/ 230 h 315"/>
                <a:gd name="T108" fmla="*/ 165 w 424"/>
                <a:gd name="T109" fmla="*/ 182 h 315"/>
                <a:gd name="T110" fmla="*/ 128 w 424"/>
                <a:gd name="T111" fmla="*/ 279 h 315"/>
                <a:gd name="T112" fmla="*/ 133 w 424"/>
                <a:gd name="T113" fmla="*/ 180 h 315"/>
                <a:gd name="T114" fmla="*/ 168 w 424"/>
                <a:gd name="T115" fmla="*/ 175 h 315"/>
                <a:gd name="T116" fmla="*/ 165 w 424"/>
                <a:gd name="T117" fmla="*/ 18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2" h="315">
                  <a:moveTo>
                    <a:pt x="422" y="224"/>
                  </a:moveTo>
                  <a:lnTo>
                    <a:pt x="422" y="224"/>
                  </a:lnTo>
                  <a:lnTo>
                    <a:pt x="416" y="223"/>
                  </a:lnTo>
                  <a:lnTo>
                    <a:pt x="410" y="222"/>
                  </a:lnTo>
                  <a:lnTo>
                    <a:pt x="396" y="222"/>
                  </a:lnTo>
                  <a:lnTo>
                    <a:pt x="383" y="224"/>
                  </a:lnTo>
                  <a:lnTo>
                    <a:pt x="369" y="227"/>
                  </a:lnTo>
                  <a:lnTo>
                    <a:pt x="369" y="227"/>
                  </a:lnTo>
                  <a:lnTo>
                    <a:pt x="368" y="227"/>
                  </a:lnTo>
                  <a:lnTo>
                    <a:pt x="368" y="227"/>
                  </a:lnTo>
                  <a:lnTo>
                    <a:pt x="367" y="222"/>
                  </a:lnTo>
                  <a:lnTo>
                    <a:pt x="367" y="222"/>
                  </a:lnTo>
                  <a:lnTo>
                    <a:pt x="357" y="189"/>
                  </a:lnTo>
                  <a:lnTo>
                    <a:pt x="357" y="189"/>
                  </a:lnTo>
                  <a:lnTo>
                    <a:pt x="341" y="135"/>
                  </a:lnTo>
                  <a:lnTo>
                    <a:pt x="332" y="108"/>
                  </a:lnTo>
                  <a:lnTo>
                    <a:pt x="325" y="81"/>
                  </a:lnTo>
                  <a:lnTo>
                    <a:pt x="325" y="81"/>
                  </a:lnTo>
                  <a:lnTo>
                    <a:pt x="324" y="80"/>
                  </a:lnTo>
                  <a:lnTo>
                    <a:pt x="321" y="78"/>
                  </a:lnTo>
                  <a:lnTo>
                    <a:pt x="319" y="80"/>
                  </a:lnTo>
                  <a:lnTo>
                    <a:pt x="317" y="82"/>
                  </a:lnTo>
                  <a:lnTo>
                    <a:pt x="315" y="83"/>
                  </a:lnTo>
                  <a:lnTo>
                    <a:pt x="315" y="86"/>
                  </a:lnTo>
                  <a:lnTo>
                    <a:pt x="315" y="86"/>
                  </a:lnTo>
                  <a:lnTo>
                    <a:pt x="325" y="115"/>
                  </a:lnTo>
                  <a:lnTo>
                    <a:pt x="334" y="145"/>
                  </a:lnTo>
                  <a:lnTo>
                    <a:pt x="351" y="203"/>
                  </a:lnTo>
                  <a:lnTo>
                    <a:pt x="351" y="203"/>
                  </a:lnTo>
                  <a:lnTo>
                    <a:pt x="357" y="229"/>
                  </a:lnTo>
                  <a:lnTo>
                    <a:pt x="357" y="229"/>
                  </a:lnTo>
                  <a:lnTo>
                    <a:pt x="318" y="239"/>
                  </a:lnTo>
                  <a:lnTo>
                    <a:pt x="279" y="250"/>
                  </a:lnTo>
                  <a:lnTo>
                    <a:pt x="279" y="250"/>
                  </a:lnTo>
                  <a:lnTo>
                    <a:pt x="274" y="243"/>
                  </a:lnTo>
                  <a:lnTo>
                    <a:pt x="271" y="235"/>
                  </a:lnTo>
                  <a:lnTo>
                    <a:pt x="269" y="227"/>
                  </a:lnTo>
                  <a:lnTo>
                    <a:pt x="266" y="218"/>
                  </a:lnTo>
                  <a:lnTo>
                    <a:pt x="264" y="201"/>
                  </a:lnTo>
                  <a:lnTo>
                    <a:pt x="263" y="185"/>
                  </a:lnTo>
                  <a:lnTo>
                    <a:pt x="263" y="185"/>
                  </a:lnTo>
                  <a:lnTo>
                    <a:pt x="260" y="170"/>
                  </a:lnTo>
                  <a:lnTo>
                    <a:pt x="257" y="156"/>
                  </a:lnTo>
                  <a:lnTo>
                    <a:pt x="250" y="143"/>
                  </a:lnTo>
                  <a:lnTo>
                    <a:pt x="247" y="137"/>
                  </a:lnTo>
                  <a:lnTo>
                    <a:pt x="242" y="131"/>
                  </a:lnTo>
                  <a:lnTo>
                    <a:pt x="242" y="131"/>
                  </a:lnTo>
                  <a:lnTo>
                    <a:pt x="239" y="130"/>
                  </a:lnTo>
                  <a:lnTo>
                    <a:pt x="238" y="130"/>
                  </a:lnTo>
                  <a:lnTo>
                    <a:pt x="234" y="131"/>
                  </a:lnTo>
                  <a:lnTo>
                    <a:pt x="232" y="133"/>
                  </a:lnTo>
                  <a:lnTo>
                    <a:pt x="233" y="136"/>
                  </a:lnTo>
                  <a:lnTo>
                    <a:pt x="234" y="137"/>
                  </a:lnTo>
                  <a:lnTo>
                    <a:pt x="234" y="137"/>
                  </a:lnTo>
                  <a:lnTo>
                    <a:pt x="239" y="143"/>
                  </a:lnTo>
                  <a:lnTo>
                    <a:pt x="243" y="149"/>
                  </a:lnTo>
                  <a:lnTo>
                    <a:pt x="245" y="157"/>
                  </a:lnTo>
                  <a:lnTo>
                    <a:pt x="248" y="164"/>
                  </a:lnTo>
                  <a:lnTo>
                    <a:pt x="252" y="179"/>
                  </a:lnTo>
                  <a:lnTo>
                    <a:pt x="253" y="195"/>
                  </a:lnTo>
                  <a:lnTo>
                    <a:pt x="255" y="209"/>
                  </a:lnTo>
                  <a:lnTo>
                    <a:pt x="257" y="225"/>
                  </a:lnTo>
                  <a:lnTo>
                    <a:pt x="261" y="239"/>
                  </a:lnTo>
                  <a:lnTo>
                    <a:pt x="264" y="246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31" y="261"/>
                  </a:lnTo>
                  <a:lnTo>
                    <a:pt x="194" y="268"/>
                  </a:lnTo>
                  <a:lnTo>
                    <a:pt x="194" y="268"/>
                  </a:lnTo>
                  <a:lnTo>
                    <a:pt x="185" y="223"/>
                  </a:lnTo>
                  <a:lnTo>
                    <a:pt x="181" y="200"/>
                  </a:lnTo>
                  <a:lnTo>
                    <a:pt x="173" y="178"/>
                  </a:lnTo>
                  <a:lnTo>
                    <a:pt x="173" y="178"/>
                  </a:lnTo>
                  <a:lnTo>
                    <a:pt x="173" y="176"/>
                  </a:lnTo>
                  <a:lnTo>
                    <a:pt x="173" y="176"/>
                  </a:lnTo>
                  <a:lnTo>
                    <a:pt x="176" y="175"/>
                  </a:lnTo>
                  <a:lnTo>
                    <a:pt x="176" y="175"/>
                  </a:lnTo>
                  <a:lnTo>
                    <a:pt x="210" y="142"/>
                  </a:lnTo>
                  <a:lnTo>
                    <a:pt x="244" y="110"/>
                  </a:lnTo>
                  <a:lnTo>
                    <a:pt x="315" y="47"/>
                  </a:lnTo>
                  <a:lnTo>
                    <a:pt x="315" y="47"/>
                  </a:lnTo>
                  <a:lnTo>
                    <a:pt x="317" y="48"/>
                  </a:lnTo>
                  <a:lnTo>
                    <a:pt x="317" y="48"/>
                  </a:lnTo>
                  <a:lnTo>
                    <a:pt x="323" y="54"/>
                  </a:lnTo>
                  <a:lnTo>
                    <a:pt x="329" y="60"/>
                  </a:lnTo>
                  <a:lnTo>
                    <a:pt x="330" y="60"/>
                  </a:lnTo>
                  <a:lnTo>
                    <a:pt x="330" y="60"/>
                  </a:lnTo>
                  <a:lnTo>
                    <a:pt x="331" y="61"/>
                  </a:lnTo>
                  <a:lnTo>
                    <a:pt x="332" y="61"/>
                  </a:lnTo>
                  <a:lnTo>
                    <a:pt x="336" y="60"/>
                  </a:lnTo>
                  <a:lnTo>
                    <a:pt x="337" y="56"/>
                  </a:lnTo>
                  <a:lnTo>
                    <a:pt x="336" y="53"/>
                  </a:lnTo>
                  <a:lnTo>
                    <a:pt x="336" y="53"/>
                  </a:lnTo>
                  <a:lnTo>
                    <a:pt x="330" y="45"/>
                  </a:lnTo>
                  <a:lnTo>
                    <a:pt x="323" y="40"/>
                  </a:lnTo>
                  <a:lnTo>
                    <a:pt x="323" y="39"/>
                  </a:lnTo>
                  <a:lnTo>
                    <a:pt x="323" y="39"/>
                  </a:lnTo>
                  <a:lnTo>
                    <a:pt x="324" y="38"/>
                  </a:lnTo>
                  <a:lnTo>
                    <a:pt x="323" y="35"/>
                  </a:lnTo>
                  <a:lnTo>
                    <a:pt x="323" y="33"/>
                  </a:lnTo>
                  <a:lnTo>
                    <a:pt x="320" y="32"/>
                  </a:lnTo>
                  <a:lnTo>
                    <a:pt x="320" y="32"/>
                  </a:lnTo>
                  <a:lnTo>
                    <a:pt x="356" y="16"/>
                  </a:lnTo>
                  <a:lnTo>
                    <a:pt x="356" y="16"/>
                  </a:lnTo>
                  <a:lnTo>
                    <a:pt x="346" y="38"/>
                  </a:lnTo>
                  <a:lnTo>
                    <a:pt x="336" y="60"/>
                  </a:lnTo>
                  <a:lnTo>
                    <a:pt x="336" y="60"/>
                  </a:lnTo>
                  <a:lnTo>
                    <a:pt x="336" y="62"/>
                  </a:lnTo>
                  <a:lnTo>
                    <a:pt x="336" y="64"/>
                  </a:lnTo>
                  <a:lnTo>
                    <a:pt x="339" y="66"/>
                  </a:lnTo>
                  <a:lnTo>
                    <a:pt x="342" y="66"/>
                  </a:lnTo>
                  <a:lnTo>
                    <a:pt x="345" y="65"/>
                  </a:lnTo>
                  <a:lnTo>
                    <a:pt x="346" y="64"/>
                  </a:lnTo>
                  <a:lnTo>
                    <a:pt x="346" y="64"/>
                  </a:lnTo>
                  <a:lnTo>
                    <a:pt x="357" y="35"/>
                  </a:lnTo>
                  <a:lnTo>
                    <a:pt x="364" y="21"/>
                  </a:lnTo>
                  <a:lnTo>
                    <a:pt x="372" y="7"/>
                  </a:lnTo>
                  <a:lnTo>
                    <a:pt x="372" y="7"/>
                  </a:lnTo>
                  <a:lnTo>
                    <a:pt x="372" y="4"/>
                  </a:lnTo>
                  <a:lnTo>
                    <a:pt x="370" y="1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348" y="9"/>
                  </a:lnTo>
                  <a:lnTo>
                    <a:pt x="331" y="16"/>
                  </a:lnTo>
                  <a:lnTo>
                    <a:pt x="315" y="23"/>
                  </a:lnTo>
                  <a:lnTo>
                    <a:pt x="299" y="33"/>
                  </a:lnTo>
                  <a:lnTo>
                    <a:pt x="299" y="33"/>
                  </a:lnTo>
                  <a:lnTo>
                    <a:pt x="297" y="35"/>
                  </a:lnTo>
                  <a:lnTo>
                    <a:pt x="297" y="38"/>
                  </a:lnTo>
                  <a:lnTo>
                    <a:pt x="298" y="40"/>
                  </a:lnTo>
                  <a:lnTo>
                    <a:pt x="301" y="42"/>
                  </a:lnTo>
                  <a:lnTo>
                    <a:pt x="301" y="42"/>
                  </a:lnTo>
                  <a:lnTo>
                    <a:pt x="304" y="43"/>
                  </a:lnTo>
                  <a:lnTo>
                    <a:pt x="304" y="43"/>
                  </a:lnTo>
                  <a:lnTo>
                    <a:pt x="238" y="103"/>
                  </a:lnTo>
                  <a:lnTo>
                    <a:pt x="205" y="133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5" y="156"/>
                  </a:lnTo>
                  <a:lnTo>
                    <a:pt x="160" y="152"/>
                  </a:lnTo>
                  <a:lnTo>
                    <a:pt x="157" y="146"/>
                  </a:lnTo>
                  <a:lnTo>
                    <a:pt x="157" y="146"/>
                  </a:lnTo>
                  <a:lnTo>
                    <a:pt x="156" y="145"/>
                  </a:lnTo>
                  <a:lnTo>
                    <a:pt x="154" y="143"/>
                  </a:lnTo>
                  <a:lnTo>
                    <a:pt x="151" y="143"/>
                  </a:lnTo>
                  <a:lnTo>
                    <a:pt x="150" y="145"/>
                  </a:lnTo>
                  <a:lnTo>
                    <a:pt x="150" y="145"/>
                  </a:lnTo>
                  <a:lnTo>
                    <a:pt x="138" y="158"/>
                  </a:lnTo>
                  <a:lnTo>
                    <a:pt x="127" y="171"/>
                  </a:lnTo>
                  <a:lnTo>
                    <a:pt x="105" y="201"/>
                  </a:lnTo>
                  <a:lnTo>
                    <a:pt x="92" y="214"/>
                  </a:lnTo>
                  <a:lnTo>
                    <a:pt x="80" y="227"/>
                  </a:lnTo>
                  <a:lnTo>
                    <a:pt x="67" y="238"/>
                  </a:lnTo>
                  <a:lnTo>
                    <a:pt x="58" y="241"/>
                  </a:lnTo>
                  <a:lnTo>
                    <a:pt x="51" y="245"/>
                  </a:lnTo>
                  <a:lnTo>
                    <a:pt x="51" y="245"/>
                  </a:lnTo>
                  <a:lnTo>
                    <a:pt x="48" y="246"/>
                  </a:lnTo>
                  <a:lnTo>
                    <a:pt x="48" y="249"/>
                  </a:lnTo>
                  <a:lnTo>
                    <a:pt x="48" y="251"/>
                  </a:lnTo>
                  <a:lnTo>
                    <a:pt x="51" y="254"/>
                  </a:lnTo>
                  <a:lnTo>
                    <a:pt x="53" y="255"/>
                  </a:lnTo>
                  <a:lnTo>
                    <a:pt x="54" y="255"/>
                  </a:lnTo>
                  <a:lnTo>
                    <a:pt x="54" y="255"/>
                  </a:lnTo>
                  <a:lnTo>
                    <a:pt x="63" y="251"/>
                  </a:lnTo>
                  <a:lnTo>
                    <a:pt x="69" y="247"/>
                  </a:lnTo>
                  <a:lnTo>
                    <a:pt x="83" y="238"/>
                  </a:lnTo>
                  <a:lnTo>
                    <a:pt x="95" y="227"/>
                  </a:lnTo>
                  <a:lnTo>
                    <a:pt x="106" y="214"/>
                  </a:lnTo>
                  <a:lnTo>
                    <a:pt x="118" y="282"/>
                  </a:lnTo>
                  <a:lnTo>
                    <a:pt x="118" y="282"/>
                  </a:lnTo>
                  <a:lnTo>
                    <a:pt x="90" y="288"/>
                  </a:lnTo>
                  <a:lnTo>
                    <a:pt x="63" y="295"/>
                  </a:lnTo>
                  <a:lnTo>
                    <a:pt x="63" y="295"/>
                  </a:lnTo>
                  <a:lnTo>
                    <a:pt x="63" y="289"/>
                  </a:lnTo>
                  <a:lnTo>
                    <a:pt x="63" y="282"/>
                  </a:lnTo>
                  <a:lnTo>
                    <a:pt x="59" y="274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4" y="266"/>
                  </a:lnTo>
                  <a:lnTo>
                    <a:pt x="52" y="265"/>
                  </a:lnTo>
                  <a:lnTo>
                    <a:pt x="49" y="266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2" y="257"/>
                  </a:lnTo>
                  <a:lnTo>
                    <a:pt x="38" y="245"/>
                  </a:lnTo>
                  <a:lnTo>
                    <a:pt x="32" y="219"/>
                  </a:lnTo>
                  <a:lnTo>
                    <a:pt x="29" y="194"/>
                  </a:lnTo>
                  <a:lnTo>
                    <a:pt x="27" y="168"/>
                  </a:lnTo>
                  <a:lnTo>
                    <a:pt x="25" y="141"/>
                  </a:lnTo>
                  <a:lnTo>
                    <a:pt x="21" y="115"/>
                  </a:lnTo>
                  <a:lnTo>
                    <a:pt x="18" y="89"/>
                  </a:lnTo>
                  <a:lnTo>
                    <a:pt x="14" y="7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8" y="62"/>
                  </a:lnTo>
                  <a:lnTo>
                    <a:pt x="7" y="62"/>
                  </a:lnTo>
                  <a:lnTo>
                    <a:pt x="3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5" y="82"/>
                  </a:lnTo>
                  <a:lnTo>
                    <a:pt x="9" y="94"/>
                  </a:lnTo>
                  <a:lnTo>
                    <a:pt x="13" y="121"/>
                  </a:lnTo>
                  <a:lnTo>
                    <a:pt x="16" y="148"/>
                  </a:lnTo>
                  <a:lnTo>
                    <a:pt x="19" y="175"/>
                  </a:lnTo>
                  <a:lnTo>
                    <a:pt x="21" y="202"/>
                  </a:lnTo>
                  <a:lnTo>
                    <a:pt x="25" y="229"/>
                  </a:lnTo>
                  <a:lnTo>
                    <a:pt x="27" y="243"/>
                  </a:lnTo>
                  <a:lnTo>
                    <a:pt x="31" y="255"/>
                  </a:lnTo>
                  <a:lnTo>
                    <a:pt x="35" y="268"/>
                  </a:lnTo>
                  <a:lnTo>
                    <a:pt x="41" y="280"/>
                  </a:lnTo>
                  <a:lnTo>
                    <a:pt x="41" y="280"/>
                  </a:lnTo>
                  <a:lnTo>
                    <a:pt x="40" y="284"/>
                  </a:lnTo>
                  <a:lnTo>
                    <a:pt x="41" y="288"/>
                  </a:lnTo>
                  <a:lnTo>
                    <a:pt x="43" y="292"/>
                  </a:lnTo>
                  <a:lnTo>
                    <a:pt x="49" y="295"/>
                  </a:lnTo>
                  <a:lnTo>
                    <a:pt x="49" y="295"/>
                  </a:lnTo>
                  <a:lnTo>
                    <a:pt x="46" y="301"/>
                  </a:lnTo>
                  <a:lnTo>
                    <a:pt x="46" y="301"/>
                  </a:lnTo>
                  <a:lnTo>
                    <a:pt x="45" y="303"/>
                  </a:lnTo>
                  <a:lnTo>
                    <a:pt x="43" y="304"/>
                  </a:lnTo>
                  <a:lnTo>
                    <a:pt x="45" y="307"/>
                  </a:lnTo>
                  <a:lnTo>
                    <a:pt x="47" y="310"/>
                  </a:lnTo>
                  <a:lnTo>
                    <a:pt x="48" y="310"/>
                  </a:lnTo>
                  <a:lnTo>
                    <a:pt x="51" y="310"/>
                  </a:lnTo>
                  <a:lnTo>
                    <a:pt x="51" y="310"/>
                  </a:lnTo>
                  <a:lnTo>
                    <a:pt x="68" y="304"/>
                  </a:lnTo>
                  <a:lnTo>
                    <a:pt x="85" y="299"/>
                  </a:lnTo>
                  <a:lnTo>
                    <a:pt x="121" y="292"/>
                  </a:lnTo>
                  <a:lnTo>
                    <a:pt x="121" y="294"/>
                  </a:lnTo>
                  <a:lnTo>
                    <a:pt x="121" y="294"/>
                  </a:lnTo>
                  <a:lnTo>
                    <a:pt x="122" y="296"/>
                  </a:lnTo>
                  <a:lnTo>
                    <a:pt x="122" y="296"/>
                  </a:lnTo>
                  <a:lnTo>
                    <a:pt x="124" y="304"/>
                  </a:lnTo>
                  <a:lnTo>
                    <a:pt x="127" y="311"/>
                  </a:lnTo>
                  <a:lnTo>
                    <a:pt x="127" y="311"/>
                  </a:lnTo>
                  <a:lnTo>
                    <a:pt x="128" y="314"/>
                  </a:lnTo>
                  <a:lnTo>
                    <a:pt x="130" y="315"/>
                  </a:lnTo>
                  <a:lnTo>
                    <a:pt x="134" y="314"/>
                  </a:lnTo>
                  <a:lnTo>
                    <a:pt x="136" y="311"/>
                  </a:lnTo>
                  <a:lnTo>
                    <a:pt x="136" y="310"/>
                  </a:lnTo>
                  <a:lnTo>
                    <a:pt x="136" y="307"/>
                  </a:lnTo>
                  <a:lnTo>
                    <a:pt x="136" y="307"/>
                  </a:lnTo>
                  <a:lnTo>
                    <a:pt x="133" y="299"/>
                  </a:lnTo>
                  <a:lnTo>
                    <a:pt x="130" y="289"/>
                  </a:lnTo>
                  <a:lnTo>
                    <a:pt x="130" y="289"/>
                  </a:lnTo>
                  <a:lnTo>
                    <a:pt x="185" y="279"/>
                  </a:lnTo>
                  <a:lnTo>
                    <a:pt x="185" y="279"/>
                  </a:lnTo>
                  <a:lnTo>
                    <a:pt x="188" y="285"/>
                  </a:lnTo>
                  <a:lnTo>
                    <a:pt x="190" y="292"/>
                  </a:lnTo>
                  <a:lnTo>
                    <a:pt x="193" y="294"/>
                  </a:lnTo>
                  <a:lnTo>
                    <a:pt x="195" y="295"/>
                  </a:lnTo>
                  <a:lnTo>
                    <a:pt x="198" y="296"/>
                  </a:lnTo>
                  <a:lnTo>
                    <a:pt x="201" y="296"/>
                  </a:lnTo>
                  <a:lnTo>
                    <a:pt x="201" y="296"/>
                  </a:lnTo>
                  <a:lnTo>
                    <a:pt x="204" y="295"/>
                  </a:lnTo>
                  <a:lnTo>
                    <a:pt x="205" y="294"/>
                  </a:lnTo>
                  <a:lnTo>
                    <a:pt x="205" y="290"/>
                  </a:lnTo>
                  <a:lnTo>
                    <a:pt x="204" y="288"/>
                  </a:lnTo>
                  <a:lnTo>
                    <a:pt x="201" y="287"/>
                  </a:lnTo>
                  <a:lnTo>
                    <a:pt x="199" y="287"/>
                  </a:lnTo>
                  <a:lnTo>
                    <a:pt x="199" y="287"/>
                  </a:lnTo>
                  <a:lnTo>
                    <a:pt x="198" y="285"/>
                  </a:lnTo>
                  <a:lnTo>
                    <a:pt x="196" y="284"/>
                  </a:lnTo>
                  <a:lnTo>
                    <a:pt x="195" y="278"/>
                  </a:lnTo>
                  <a:lnTo>
                    <a:pt x="195" y="278"/>
                  </a:lnTo>
                  <a:lnTo>
                    <a:pt x="231" y="272"/>
                  </a:lnTo>
                  <a:lnTo>
                    <a:pt x="266" y="263"/>
                  </a:lnTo>
                  <a:lnTo>
                    <a:pt x="266" y="263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72" y="268"/>
                  </a:lnTo>
                  <a:lnTo>
                    <a:pt x="276" y="276"/>
                  </a:lnTo>
                  <a:lnTo>
                    <a:pt x="280" y="280"/>
                  </a:lnTo>
                  <a:lnTo>
                    <a:pt x="286" y="285"/>
                  </a:lnTo>
                  <a:lnTo>
                    <a:pt x="286" y="285"/>
                  </a:lnTo>
                  <a:lnTo>
                    <a:pt x="287" y="287"/>
                  </a:lnTo>
                  <a:lnTo>
                    <a:pt x="290" y="287"/>
                  </a:lnTo>
                  <a:lnTo>
                    <a:pt x="292" y="284"/>
                  </a:lnTo>
                  <a:lnTo>
                    <a:pt x="293" y="280"/>
                  </a:lnTo>
                  <a:lnTo>
                    <a:pt x="292" y="279"/>
                  </a:lnTo>
                  <a:lnTo>
                    <a:pt x="291" y="278"/>
                  </a:lnTo>
                  <a:lnTo>
                    <a:pt x="291" y="278"/>
                  </a:lnTo>
                  <a:lnTo>
                    <a:pt x="287" y="274"/>
                  </a:lnTo>
                  <a:lnTo>
                    <a:pt x="285" y="271"/>
                  </a:lnTo>
                  <a:lnTo>
                    <a:pt x="280" y="261"/>
                  </a:lnTo>
                  <a:lnTo>
                    <a:pt x="280" y="261"/>
                  </a:lnTo>
                  <a:lnTo>
                    <a:pt x="283" y="258"/>
                  </a:lnTo>
                  <a:lnTo>
                    <a:pt x="283" y="258"/>
                  </a:lnTo>
                  <a:lnTo>
                    <a:pt x="317" y="249"/>
                  </a:lnTo>
                  <a:lnTo>
                    <a:pt x="351" y="241"/>
                  </a:lnTo>
                  <a:lnTo>
                    <a:pt x="351" y="241"/>
                  </a:lnTo>
                  <a:lnTo>
                    <a:pt x="359" y="239"/>
                  </a:lnTo>
                  <a:lnTo>
                    <a:pt x="359" y="239"/>
                  </a:lnTo>
                  <a:lnTo>
                    <a:pt x="362" y="245"/>
                  </a:lnTo>
                  <a:lnTo>
                    <a:pt x="364" y="250"/>
                  </a:lnTo>
                  <a:lnTo>
                    <a:pt x="364" y="250"/>
                  </a:lnTo>
                  <a:lnTo>
                    <a:pt x="366" y="252"/>
                  </a:lnTo>
                  <a:lnTo>
                    <a:pt x="366" y="252"/>
                  </a:lnTo>
                  <a:lnTo>
                    <a:pt x="366" y="254"/>
                  </a:lnTo>
                  <a:lnTo>
                    <a:pt x="367" y="255"/>
                  </a:lnTo>
                  <a:lnTo>
                    <a:pt x="370" y="256"/>
                  </a:lnTo>
                  <a:lnTo>
                    <a:pt x="374" y="254"/>
                  </a:lnTo>
                  <a:lnTo>
                    <a:pt x="374" y="252"/>
                  </a:lnTo>
                  <a:lnTo>
                    <a:pt x="374" y="250"/>
                  </a:lnTo>
                  <a:lnTo>
                    <a:pt x="374" y="250"/>
                  </a:lnTo>
                  <a:lnTo>
                    <a:pt x="373" y="243"/>
                  </a:lnTo>
                  <a:lnTo>
                    <a:pt x="373" y="239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74" y="235"/>
                  </a:lnTo>
                  <a:lnTo>
                    <a:pt x="385" y="233"/>
                  </a:lnTo>
                  <a:lnTo>
                    <a:pt x="397" y="230"/>
                  </a:lnTo>
                  <a:lnTo>
                    <a:pt x="408" y="231"/>
                  </a:lnTo>
                  <a:lnTo>
                    <a:pt x="415" y="231"/>
                  </a:lnTo>
                  <a:lnTo>
                    <a:pt x="419" y="234"/>
                  </a:lnTo>
                  <a:lnTo>
                    <a:pt x="419" y="234"/>
                  </a:lnTo>
                  <a:lnTo>
                    <a:pt x="421" y="234"/>
                  </a:lnTo>
                  <a:lnTo>
                    <a:pt x="423" y="234"/>
                  </a:lnTo>
                  <a:lnTo>
                    <a:pt x="424" y="230"/>
                  </a:lnTo>
                  <a:lnTo>
                    <a:pt x="424" y="227"/>
                  </a:lnTo>
                  <a:lnTo>
                    <a:pt x="424" y="225"/>
                  </a:lnTo>
                  <a:lnTo>
                    <a:pt x="422" y="224"/>
                  </a:lnTo>
                  <a:lnTo>
                    <a:pt x="422" y="224"/>
                  </a:lnTo>
                  <a:close/>
                  <a:moveTo>
                    <a:pt x="165" y="182"/>
                  </a:moveTo>
                  <a:lnTo>
                    <a:pt x="165" y="182"/>
                  </a:lnTo>
                  <a:lnTo>
                    <a:pt x="171" y="203"/>
                  </a:lnTo>
                  <a:lnTo>
                    <a:pt x="176" y="225"/>
                  </a:lnTo>
                  <a:lnTo>
                    <a:pt x="184" y="269"/>
                  </a:lnTo>
                  <a:lnTo>
                    <a:pt x="184" y="269"/>
                  </a:lnTo>
                  <a:lnTo>
                    <a:pt x="128" y="279"/>
                  </a:lnTo>
                  <a:lnTo>
                    <a:pt x="128" y="279"/>
                  </a:lnTo>
                  <a:lnTo>
                    <a:pt x="128" y="276"/>
                  </a:lnTo>
                  <a:lnTo>
                    <a:pt x="114" y="208"/>
                  </a:lnTo>
                  <a:lnTo>
                    <a:pt x="114" y="208"/>
                  </a:lnTo>
                  <a:lnTo>
                    <a:pt x="113" y="206"/>
                  </a:lnTo>
                  <a:lnTo>
                    <a:pt x="113" y="206"/>
                  </a:lnTo>
                  <a:lnTo>
                    <a:pt x="133" y="180"/>
                  </a:lnTo>
                  <a:lnTo>
                    <a:pt x="141" y="168"/>
                  </a:lnTo>
                  <a:lnTo>
                    <a:pt x="152" y="157"/>
                  </a:lnTo>
                  <a:lnTo>
                    <a:pt x="152" y="157"/>
                  </a:lnTo>
                  <a:lnTo>
                    <a:pt x="160" y="16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8" y="175"/>
                  </a:lnTo>
                  <a:lnTo>
                    <a:pt x="167" y="176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2"/>
                  </a:lnTo>
                  <a:lnTo>
                    <a:pt x="165" y="18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345"/>
            <p:cNvSpPr/>
            <p:nvPr/>
          </p:nvSpPr>
          <p:spPr bwMode="auto">
            <a:xfrm>
              <a:off x="3371851" y="3227388"/>
              <a:ext cx="52388" cy="74613"/>
            </a:xfrm>
            <a:custGeom>
              <a:avLst/>
              <a:gdLst>
                <a:gd name="T0" fmla="*/ 30 w 33"/>
                <a:gd name="T1" fmla="*/ 37 h 47"/>
                <a:gd name="T2" fmla="*/ 30 w 33"/>
                <a:gd name="T3" fmla="*/ 37 h 47"/>
                <a:gd name="T4" fmla="*/ 23 w 33"/>
                <a:gd name="T5" fmla="*/ 37 h 47"/>
                <a:gd name="T6" fmla="*/ 17 w 33"/>
                <a:gd name="T7" fmla="*/ 36 h 47"/>
                <a:gd name="T8" fmla="*/ 17 w 33"/>
                <a:gd name="T9" fmla="*/ 36 h 47"/>
                <a:gd name="T10" fmla="*/ 20 w 33"/>
                <a:gd name="T11" fmla="*/ 29 h 47"/>
                <a:gd name="T12" fmla="*/ 20 w 33"/>
                <a:gd name="T13" fmla="*/ 20 h 47"/>
                <a:gd name="T14" fmla="*/ 20 w 33"/>
                <a:gd name="T15" fmla="*/ 13 h 47"/>
                <a:gd name="T16" fmla="*/ 18 w 33"/>
                <a:gd name="T17" fmla="*/ 4 h 47"/>
                <a:gd name="T18" fmla="*/ 18 w 33"/>
                <a:gd name="T19" fmla="*/ 4 h 47"/>
                <a:gd name="T20" fmla="*/ 17 w 33"/>
                <a:gd name="T21" fmla="*/ 2 h 47"/>
                <a:gd name="T22" fmla="*/ 16 w 33"/>
                <a:gd name="T23" fmla="*/ 0 h 47"/>
                <a:gd name="T24" fmla="*/ 14 w 33"/>
                <a:gd name="T25" fmla="*/ 0 h 47"/>
                <a:gd name="T26" fmla="*/ 12 w 33"/>
                <a:gd name="T27" fmla="*/ 0 h 47"/>
                <a:gd name="T28" fmla="*/ 12 w 33"/>
                <a:gd name="T29" fmla="*/ 0 h 47"/>
                <a:gd name="T30" fmla="*/ 6 w 33"/>
                <a:gd name="T31" fmla="*/ 4 h 47"/>
                <a:gd name="T32" fmla="*/ 1 w 33"/>
                <a:gd name="T33" fmla="*/ 9 h 47"/>
                <a:gd name="T34" fmla="*/ 1 w 33"/>
                <a:gd name="T35" fmla="*/ 9 h 47"/>
                <a:gd name="T36" fmla="*/ 0 w 33"/>
                <a:gd name="T37" fmla="*/ 10 h 47"/>
                <a:gd name="T38" fmla="*/ 0 w 33"/>
                <a:gd name="T39" fmla="*/ 13 h 47"/>
                <a:gd name="T40" fmla="*/ 3 w 33"/>
                <a:gd name="T41" fmla="*/ 15 h 47"/>
                <a:gd name="T42" fmla="*/ 6 w 33"/>
                <a:gd name="T43" fmla="*/ 16 h 47"/>
                <a:gd name="T44" fmla="*/ 7 w 33"/>
                <a:gd name="T45" fmla="*/ 16 h 47"/>
                <a:gd name="T46" fmla="*/ 10 w 33"/>
                <a:gd name="T47" fmla="*/ 14 h 47"/>
                <a:gd name="T48" fmla="*/ 10 w 33"/>
                <a:gd name="T49" fmla="*/ 14 h 47"/>
                <a:gd name="T50" fmla="*/ 10 w 33"/>
                <a:gd name="T51" fmla="*/ 14 h 47"/>
                <a:gd name="T52" fmla="*/ 10 w 33"/>
                <a:gd name="T53" fmla="*/ 20 h 47"/>
                <a:gd name="T54" fmla="*/ 10 w 33"/>
                <a:gd name="T55" fmla="*/ 26 h 47"/>
                <a:gd name="T56" fmla="*/ 9 w 33"/>
                <a:gd name="T57" fmla="*/ 32 h 47"/>
                <a:gd name="T58" fmla="*/ 6 w 33"/>
                <a:gd name="T59" fmla="*/ 38 h 47"/>
                <a:gd name="T60" fmla="*/ 6 w 33"/>
                <a:gd name="T61" fmla="*/ 38 h 47"/>
                <a:gd name="T62" fmla="*/ 6 w 33"/>
                <a:gd name="T63" fmla="*/ 42 h 47"/>
                <a:gd name="T64" fmla="*/ 7 w 33"/>
                <a:gd name="T65" fmla="*/ 43 h 47"/>
                <a:gd name="T66" fmla="*/ 9 w 33"/>
                <a:gd name="T67" fmla="*/ 45 h 47"/>
                <a:gd name="T68" fmla="*/ 12 w 33"/>
                <a:gd name="T69" fmla="*/ 46 h 47"/>
                <a:gd name="T70" fmla="*/ 12 w 33"/>
                <a:gd name="T71" fmla="*/ 46 h 47"/>
                <a:gd name="T72" fmla="*/ 16 w 33"/>
                <a:gd name="T73" fmla="*/ 46 h 47"/>
                <a:gd name="T74" fmla="*/ 20 w 33"/>
                <a:gd name="T75" fmla="*/ 46 h 47"/>
                <a:gd name="T76" fmla="*/ 28 w 33"/>
                <a:gd name="T77" fmla="*/ 47 h 47"/>
                <a:gd name="T78" fmla="*/ 28 w 33"/>
                <a:gd name="T79" fmla="*/ 47 h 47"/>
                <a:gd name="T80" fmla="*/ 31 w 33"/>
                <a:gd name="T81" fmla="*/ 47 h 47"/>
                <a:gd name="T82" fmla="*/ 32 w 33"/>
                <a:gd name="T83" fmla="*/ 46 h 47"/>
                <a:gd name="T84" fmla="*/ 33 w 33"/>
                <a:gd name="T85" fmla="*/ 42 h 47"/>
                <a:gd name="T86" fmla="*/ 32 w 33"/>
                <a:gd name="T87" fmla="*/ 38 h 47"/>
                <a:gd name="T88" fmla="*/ 31 w 33"/>
                <a:gd name="T89" fmla="*/ 37 h 47"/>
                <a:gd name="T90" fmla="*/ 30 w 33"/>
                <a:gd name="T91" fmla="*/ 37 h 47"/>
                <a:gd name="T92" fmla="*/ 30 w 33"/>
                <a:gd name="T93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" h="47">
                  <a:moveTo>
                    <a:pt x="30" y="37"/>
                  </a:moveTo>
                  <a:lnTo>
                    <a:pt x="30" y="37"/>
                  </a:lnTo>
                  <a:lnTo>
                    <a:pt x="23" y="37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20" y="29"/>
                  </a:lnTo>
                  <a:lnTo>
                    <a:pt x="20" y="20"/>
                  </a:lnTo>
                  <a:lnTo>
                    <a:pt x="20" y="1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3" y="15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20"/>
                  </a:lnTo>
                  <a:lnTo>
                    <a:pt x="10" y="26"/>
                  </a:lnTo>
                  <a:lnTo>
                    <a:pt x="9" y="3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2" y="38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346"/>
            <p:cNvSpPr/>
            <p:nvPr/>
          </p:nvSpPr>
          <p:spPr bwMode="auto">
            <a:xfrm>
              <a:off x="4157663" y="3435350"/>
              <a:ext cx="60325" cy="80963"/>
            </a:xfrm>
            <a:custGeom>
              <a:avLst/>
              <a:gdLst>
                <a:gd name="T0" fmla="*/ 26 w 38"/>
                <a:gd name="T1" fmla="*/ 4 h 51"/>
                <a:gd name="T2" fmla="*/ 26 w 38"/>
                <a:gd name="T3" fmla="*/ 4 h 51"/>
                <a:gd name="T4" fmla="*/ 21 w 38"/>
                <a:gd name="T5" fmla="*/ 21 h 51"/>
                <a:gd name="T6" fmla="*/ 21 w 38"/>
                <a:gd name="T7" fmla="*/ 21 h 51"/>
                <a:gd name="T8" fmla="*/ 7 w 38"/>
                <a:gd name="T9" fmla="*/ 10 h 51"/>
                <a:gd name="T10" fmla="*/ 7 w 38"/>
                <a:gd name="T11" fmla="*/ 10 h 51"/>
                <a:gd name="T12" fmla="*/ 6 w 38"/>
                <a:gd name="T13" fmla="*/ 10 h 51"/>
                <a:gd name="T14" fmla="*/ 4 w 38"/>
                <a:gd name="T15" fmla="*/ 10 h 51"/>
                <a:gd name="T16" fmla="*/ 1 w 38"/>
                <a:gd name="T17" fmla="*/ 13 h 51"/>
                <a:gd name="T18" fmla="*/ 0 w 38"/>
                <a:gd name="T19" fmla="*/ 15 h 51"/>
                <a:gd name="T20" fmla="*/ 1 w 38"/>
                <a:gd name="T21" fmla="*/ 18 h 51"/>
                <a:gd name="T22" fmla="*/ 2 w 38"/>
                <a:gd name="T23" fmla="*/ 19 h 51"/>
                <a:gd name="T24" fmla="*/ 2 w 38"/>
                <a:gd name="T25" fmla="*/ 19 h 51"/>
                <a:gd name="T26" fmla="*/ 10 w 38"/>
                <a:gd name="T27" fmla="*/ 25 h 51"/>
                <a:gd name="T28" fmla="*/ 17 w 38"/>
                <a:gd name="T29" fmla="*/ 31 h 51"/>
                <a:gd name="T30" fmla="*/ 17 w 38"/>
                <a:gd name="T31" fmla="*/ 31 h 51"/>
                <a:gd name="T32" fmla="*/ 12 w 38"/>
                <a:gd name="T33" fmla="*/ 42 h 51"/>
                <a:gd name="T34" fmla="*/ 12 w 38"/>
                <a:gd name="T35" fmla="*/ 42 h 51"/>
                <a:gd name="T36" fmla="*/ 11 w 38"/>
                <a:gd name="T37" fmla="*/ 45 h 51"/>
                <a:gd name="T38" fmla="*/ 11 w 38"/>
                <a:gd name="T39" fmla="*/ 47 h 51"/>
                <a:gd name="T40" fmla="*/ 14 w 38"/>
                <a:gd name="T41" fmla="*/ 49 h 51"/>
                <a:gd name="T42" fmla="*/ 17 w 38"/>
                <a:gd name="T43" fmla="*/ 51 h 51"/>
                <a:gd name="T44" fmla="*/ 18 w 38"/>
                <a:gd name="T45" fmla="*/ 49 h 51"/>
                <a:gd name="T46" fmla="*/ 20 w 38"/>
                <a:gd name="T47" fmla="*/ 48 h 51"/>
                <a:gd name="T48" fmla="*/ 20 w 38"/>
                <a:gd name="T49" fmla="*/ 48 h 51"/>
                <a:gd name="T50" fmla="*/ 25 w 38"/>
                <a:gd name="T51" fmla="*/ 38 h 51"/>
                <a:gd name="T52" fmla="*/ 25 w 38"/>
                <a:gd name="T53" fmla="*/ 38 h 51"/>
                <a:gd name="T54" fmla="*/ 28 w 38"/>
                <a:gd name="T55" fmla="*/ 43 h 51"/>
                <a:gd name="T56" fmla="*/ 28 w 38"/>
                <a:gd name="T57" fmla="*/ 43 h 51"/>
                <a:gd name="T58" fmla="*/ 31 w 38"/>
                <a:gd name="T59" fmla="*/ 45 h 51"/>
                <a:gd name="T60" fmla="*/ 32 w 38"/>
                <a:gd name="T61" fmla="*/ 45 h 51"/>
                <a:gd name="T62" fmla="*/ 36 w 38"/>
                <a:gd name="T63" fmla="*/ 43 h 51"/>
                <a:gd name="T64" fmla="*/ 38 w 38"/>
                <a:gd name="T65" fmla="*/ 40 h 51"/>
                <a:gd name="T66" fmla="*/ 37 w 38"/>
                <a:gd name="T67" fmla="*/ 38 h 51"/>
                <a:gd name="T68" fmla="*/ 36 w 38"/>
                <a:gd name="T69" fmla="*/ 36 h 51"/>
                <a:gd name="T70" fmla="*/ 36 w 38"/>
                <a:gd name="T71" fmla="*/ 36 h 51"/>
                <a:gd name="T72" fmla="*/ 28 w 38"/>
                <a:gd name="T73" fmla="*/ 29 h 51"/>
                <a:gd name="T74" fmla="*/ 28 w 38"/>
                <a:gd name="T75" fmla="*/ 29 h 51"/>
                <a:gd name="T76" fmla="*/ 33 w 38"/>
                <a:gd name="T77" fmla="*/ 18 h 51"/>
                <a:gd name="T78" fmla="*/ 36 w 38"/>
                <a:gd name="T79" fmla="*/ 5 h 51"/>
                <a:gd name="T80" fmla="*/ 36 w 38"/>
                <a:gd name="T81" fmla="*/ 5 h 51"/>
                <a:gd name="T82" fmla="*/ 36 w 38"/>
                <a:gd name="T83" fmla="*/ 3 h 51"/>
                <a:gd name="T84" fmla="*/ 34 w 38"/>
                <a:gd name="T85" fmla="*/ 2 h 51"/>
                <a:gd name="T86" fmla="*/ 32 w 38"/>
                <a:gd name="T87" fmla="*/ 0 h 51"/>
                <a:gd name="T88" fmla="*/ 28 w 38"/>
                <a:gd name="T89" fmla="*/ 2 h 51"/>
                <a:gd name="T90" fmla="*/ 27 w 38"/>
                <a:gd name="T91" fmla="*/ 3 h 51"/>
                <a:gd name="T92" fmla="*/ 26 w 38"/>
                <a:gd name="T93" fmla="*/ 4 h 51"/>
                <a:gd name="T94" fmla="*/ 26 w 38"/>
                <a:gd name="T95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51">
                  <a:moveTo>
                    <a:pt x="26" y="4"/>
                  </a:moveTo>
                  <a:lnTo>
                    <a:pt x="26" y="4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0" y="25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4" y="49"/>
                  </a:lnTo>
                  <a:lnTo>
                    <a:pt x="17" y="51"/>
                  </a:lnTo>
                  <a:lnTo>
                    <a:pt x="18" y="49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31" y="45"/>
                  </a:lnTo>
                  <a:lnTo>
                    <a:pt x="32" y="45"/>
                  </a:lnTo>
                  <a:lnTo>
                    <a:pt x="36" y="43"/>
                  </a:lnTo>
                  <a:lnTo>
                    <a:pt x="38" y="40"/>
                  </a:lnTo>
                  <a:lnTo>
                    <a:pt x="37" y="3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3" y="18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4" y="2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347"/>
            <p:cNvSpPr>
              <a:spLocks noEditPoints="1"/>
            </p:cNvSpPr>
            <p:nvPr/>
          </p:nvSpPr>
          <p:spPr bwMode="auto">
            <a:xfrm>
              <a:off x="3457576" y="1485900"/>
              <a:ext cx="666750" cy="433388"/>
            </a:xfrm>
            <a:custGeom>
              <a:avLst/>
              <a:gdLst>
                <a:gd name="T0" fmla="*/ 412 w 420"/>
                <a:gd name="T1" fmla="*/ 204 h 273"/>
                <a:gd name="T2" fmla="*/ 364 w 420"/>
                <a:gd name="T3" fmla="*/ 215 h 273"/>
                <a:gd name="T4" fmla="*/ 319 w 420"/>
                <a:gd name="T5" fmla="*/ 176 h 273"/>
                <a:gd name="T6" fmla="*/ 312 w 420"/>
                <a:gd name="T7" fmla="*/ 89 h 273"/>
                <a:gd name="T8" fmla="*/ 328 w 420"/>
                <a:gd name="T9" fmla="*/ 53 h 273"/>
                <a:gd name="T10" fmla="*/ 285 w 420"/>
                <a:gd name="T11" fmla="*/ 26 h 273"/>
                <a:gd name="T12" fmla="*/ 176 w 420"/>
                <a:gd name="T13" fmla="*/ 7 h 273"/>
                <a:gd name="T14" fmla="*/ 159 w 420"/>
                <a:gd name="T15" fmla="*/ 7 h 273"/>
                <a:gd name="T16" fmla="*/ 223 w 420"/>
                <a:gd name="T17" fmla="*/ 26 h 273"/>
                <a:gd name="T18" fmla="*/ 310 w 420"/>
                <a:gd name="T19" fmla="*/ 45 h 273"/>
                <a:gd name="T20" fmla="*/ 311 w 420"/>
                <a:gd name="T21" fmla="*/ 73 h 273"/>
                <a:gd name="T22" fmla="*/ 208 w 420"/>
                <a:gd name="T23" fmla="*/ 64 h 273"/>
                <a:gd name="T24" fmla="*/ 185 w 420"/>
                <a:gd name="T25" fmla="*/ 55 h 273"/>
                <a:gd name="T26" fmla="*/ 197 w 420"/>
                <a:gd name="T27" fmla="*/ 70 h 273"/>
                <a:gd name="T28" fmla="*/ 266 w 420"/>
                <a:gd name="T29" fmla="*/ 114 h 273"/>
                <a:gd name="T30" fmla="*/ 173 w 420"/>
                <a:gd name="T31" fmla="*/ 157 h 273"/>
                <a:gd name="T32" fmla="*/ 154 w 420"/>
                <a:gd name="T33" fmla="*/ 164 h 273"/>
                <a:gd name="T34" fmla="*/ 75 w 420"/>
                <a:gd name="T35" fmla="*/ 146 h 273"/>
                <a:gd name="T36" fmla="*/ 36 w 420"/>
                <a:gd name="T37" fmla="*/ 104 h 273"/>
                <a:gd name="T38" fmla="*/ 111 w 420"/>
                <a:gd name="T39" fmla="*/ 28 h 273"/>
                <a:gd name="T40" fmla="*/ 151 w 420"/>
                <a:gd name="T41" fmla="*/ 7 h 273"/>
                <a:gd name="T42" fmla="*/ 111 w 420"/>
                <a:gd name="T43" fmla="*/ 16 h 273"/>
                <a:gd name="T44" fmla="*/ 31 w 420"/>
                <a:gd name="T45" fmla="*/ 94 h 273"/>
                <a:gd name="T46" fmla="*/ 4 w 420"/>
                <a:gd name="T47" fmla="*/ 147 h 273"/>
                <a:gd name="T48" fmla="*/ 55 w 420"/>
                <a:gd name="T49" fmla="*/ 171 h 273"/>
                <a:gd name="T50" fmla="*/ 67 w 420"/>
                <a:gd name="T51" fmla="*/ 212 h 273"/>
                <a:gd name="T52" fmla="*/ 142 w 420"/>
                <a:gd name="T53" fmla="*/ 239 h 273"/>
                <a:gd name="T54" fmla="*/ 247 w 420"/>
                <a:gd name="T55" fmla="*/ 222 h 273"/>
                <a:gd name="T56" fmla="*/ 293 w 420"/>
                <a:gd name="T57" fmla="*/ 185 h 273"/>
                <a:gd name="T58" fmla="*/ 293 w 420"/>
                <a:gd name="T59" fmla="*/ 162 h 273"/>
                <a:gd name="T60" fmla="*/ 293 w 420"/>
                <a:gd name="T61" fmla="*/ 113 h 273"/>
                <a:gd name="T62" fmla="*/ 308 w 420"/>
                <a:gd name="T63" fmla="*/ 176 h 273"/>
                <a:gd name="T64" fmla="*/ 358 w 420"/>
                <a:gd name="T65" fmla="*/ 224 h 273"/>
                <a:gd name="T66" fmla="*/ 386 w 420"/>
                <a:gd name="T67" fmla="*/ 264 h 273"/>
                <a:gd name="T68" fmla="*/ 408 w 420"/>
                <a:gd name="T69" fmla="*/ 266 h 273"/>
                <a:gd name="T70" fmla="*/ 415 w 420"/>
                <a:gd name="T71" fmla="*/ 258 h 273"/>
                <a:gd name="T72" fmla="*/ 413 w 420"/>
                <a:gd name="T73" fmla="*/ 234 h 273"/>
                <a:gd name="T74" fmla="*/ 415 w 420"/>
                <a:gd name="T75" fmla="*/ 219 h 273"/>
                <a:gd name="T76" fmla="*/ 418 w 420"/>
                <a:gd name="T77" fmla="*/ 209 h 273"/>
                <a:gd name="T78" fmla="*/ 266 w 420"/>
                <a:gd name="T79" fmla="*/ 202 h 273"/>
                <a:gd name="T80" fmla="*/ 158 w 420"/>
                <a:gd name="T81" fmla="*/ 229 h 273"/>
                <a:gd name="T82" fmla="*/ 100 w 420"/>
                <a:gd name="T83" fmla="*/ 219 h 273"/>
                <a:gd name="T84" fmla="*/ 69 w 420"/>
                <a:gd name="T85" fmla="*/ 193 h 273"/>
                <a:gd name="T86" fmla="*/ 99 w 420"/>
                <a:gd name="T87" fmla="*/ 159 h 273"/>
                <a:gd name="T88" fmla="*/ 179 w 420"/>
                <a:gd name="T89" fmla="*/ 176 h 273"/>
                <a:gd name="T90" fmla="*/ 170 w 420"/>
                <a:gd name="T91" fmla="*/ 166 h 273"/>
                <a:gd name="T92" fmla="*/ 271 w 420"/>
                <a:gd name="T93" fmla="*/ 121 h 273"/>
                <a:gd name="T94" fmla="*/ 285 w 420"/>
                <a:gd name="T95" fmla="*/ 173 h 273"/>
                <a:gd name="T96" fmla="*/ 250 w 420"/>
                <a:gd name="T97" fmla="*/ 93 h 273"/>
                <a:gd name="T98" fmla="*/ 277 w 420"/>
                <a:gd name="T99" fmla="*/ 105 h 273"/>
                <a:gd name="T100" fmla="*/ 390 w 420"/>
                <a:gd name="T101" fmla="*/ 236 h 273"/>
                <a:gd name="T102" fmla="*/ 381 w 420"/>
                <a:gd name="T103" fmla="*/ 233 h 273"/>
                <a:gd name="T104" fmla="*/ 381 w 420"/>
                <a:gd name="T105" fmla="*/ 247 h 273"/>
                <a:gd name="T106" fmla="*/ 398 w 420"/>
                <a:gd name="T107" fmla="*/ 230 h 273"/>
                <a:gd name="T108" fmla="*/ 399 w 420"/>
                <a:gd name="T109" fmla="*/ 22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0" h="273">
                  <a:moveTo>
                    <a:pt x="418" y="209"/>
                  </a:moveTo>
                  <a:lnTo>
                    <a:pt x="417" y="208"/>
                  </a:lnTo>
                  <a:lnTo>
                    <a:pt x="417" y="208"/>
                  </a:lnTo>
                  <a:lnTo>
                    <a:pt x="415" y="206"/>
                  </a:lnTo>
                  <a:lnTo>
                    <a:pt x="414" y="20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02" y="206"/>
                  </a:lnTo>
                  <a:lnTo>
                    <a:pt x="392" y="208"/>
                  </a:lnTo>
                  <a:lnTo>
                    <a:pt x="382" y="212"/>
                  </a:lnTo>
                  <a:lnTo>
                    <a:pt x="374" y="217"/>
                  </a:lnTo>
                  <a:lnTo>
                    <a:pt x="372" y="218"/>
                  </a:lnTo>
                  <a:lnTo>
                    <a:pt x="372" y="218"/>
                  </a:lnTo>
                  <a:lnTo>
                    <a:pt x="364" y="215"/>
                  </a:lnTo>
                  <a:lnTo>
                    <a:pt x="355" y="213"/>
                  </a:lnTo>
                  <a:lnTo>
                    <a:pt x="348" y="209"/>
                  </a:lnTo>
                  <a:lnTo>
                    <a:pt x="341" y="204"/>
                  </a:lnTo>
                  <a:lnTo>
                    <a:pt x="333" y="200"/>
                  </a:lnTo>
                  <a:lnTo>
                    <a:pt x="328" y="192"/>
                  </a:lnTo>
                  <a:lnTo>
                    <a:pt x="322" y="185"/>
                  </a:lnTo>
                  <a:lnTo>
                    <a:pt x="319" y="176"/>
                  </a:lnTo>
                  <a:lnTo>
                    <a:pt x="319" y="176"/>
                  </a:lnTo>
                  <a:lnTo>
                    <a:pt x="315" y="168"/>
                  </a:lnTo>
                  <a:lnTo>
                    <a:pt x="311" y="158"/>
                  </a:lnTo>
                  <a:lnTo>
                    <a:pt x="308" y="138"/>
                  </a:lnTo>
                  <a:lnTo>
                    <a:pt x="301" y="99"/>
                  </a:lnTo>
                  <a:lnTo>
                    <a:pt x="301" y="99"/>
                  </a:lnTo>
                  <a:lnTo>
                    <a:pt x="312" y="89"/>
                  </a:lnTo>
                  <a:lnTo>
                    <a:pt x="317" y="83"/>
                  </a:lnTo>
                  <a:lnTo>
                    <a:pt x="322" y="78"/>
                  </a:lnTo>
                  <a:lnTo>
                    <a:pt x="326" y="72"/>
                  </a:lnTo>
                  <a:lnTo>
                    <a:pt x="328" y="65"/>
                  </a:lnTo>
                  <a:lnTo>
                    <a:pt x="330" y="59"/>
                  </a:lnTo>
                  <a:lnTo>
                    <a:pt x="328" y="53"/>
                  </a:lnTo>
                  <a:lnTo>
                    <a:pt x="328" y="53"/>
                  </a:lnTo>
                  <a:lnTo>
                    <a:pt x="327" y="49"/>
                  </a:lnTo>
                  <a:lnTo>
                    <a:pt x="326" y="45"/>
                  </a:lnTo>
                  <a:lnTo>
                    <a:pt x="320" y="39"/>
                  </a:lnTo>
                  <a:lnTo>
                    <a:pt x="312" y="34"/>
                  </a:lnTo>
                  <a:lnTo>
                    <a:pt x="304" y="30"/>
                  </a:lnTo>
                  <a:lnTo>
                    <a:pt x="295" y="28"/>
                  </a:lnTo>
                  <a:lnTo>
                    <a:pt x="285" y="26"/>
                  </a:lnTo>
                  <a:lnTo>
                    <a:pt x="270" y="23"/>
                  </a:lnTo>
                  <a:lnTo>
                    <a:pt x="270" y="23"/>
                  </a:lnTo>
                  <a:lnTo>
                    <a:pt x="244" y="19"/>
                  </a:lnTo>
                  <a:lnTo>
                    <a:pt x="216" y="17"/>
                  </a:lnTo>
                  <a:lnTo>
                    <a:pt x="202" y="15"/>
                  </a:lnTo>
                  <a:lnTo>
                    <a:pt x="189" y="11"/>
                  </a:lnTo>
                  <a:lnTo>
                    <a:pt x="176" y="7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59" y="2"/>
                  </a:lnTo>
                  <a:lnTo>
                    <a:pt x="158" y="6"/>
                  </a:lnTo>
                  <a:lnTo>
                    <a:pt x="159" y="7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67" y="13"/>
                  </a:lnTo>
                  <a:lnTo>
                    <a:pt x="174" y="16"/>
                  </a:lnTo>
                  <a:lnTo>
                    <a:pt x="190" y="21"/>
                  </a:lnTo>
                  <a:lnTo>
                    <a:pt x="207" y="23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65" y="32"/>
                  </a:lnTo>
                  <a:lnTo>
                    <a:pt x="285" y="35"/>
                  </a:lnTo>
                  <a:lnTo>
                    <a:pt x="295" y="39"/>
                  </a:lnTo>
                  <a:lnTo>
                    <a:pt x="305" y="43"/>
                  </a:lnTo>
                  <a:lnTo>
                    <a:pt x="305" y="43"/>
                  </a:lnTo>
                  <a:lnTo>
                    <a:pt x="310" y="45"/>
                  </a:lnTo>
                  <a:lnTo>
                    <a:pt x="314" y="48"/>
                  </a:lnTo>
                  <a:lnTo>
                    <a:pt x="316" y="50"/>
                  </a:lnTo>
                  <a:lnTo>
                    <a:pt x="319" y="53"/>
                  </a:lnTo>
                  <a:lnTo>
                    <a:pt x="319" y="56"/>
                  </a:lnTo>
                  <a:lnTo>
                    <a:pt x="319" y="60"/>
                  </a:lnTo>
                  <a:lnTo>
                    <a:pt x="316" y="66"/>
                  </a:lnTo>
                  <a:lnTo>
                    <a:pt x="311" y="73"/>
                  </a:lnTo>
                  <a:lnTo>
                    <a:pt x="306" y="81"/>
                  </a:lnTo>
                  <a:lnTo>
                    <a:pt x="292" y="94"/>
                  </a:lnTo>
                  <a:lnTo>
                    <a:pt x="292" y="94"/>
                  </a:lnTo>
                  <a:lnTo>
                    <a:pt x="281" y="92"/>
                  </a:lnTo>
                  <a:lnTo>
                    <a:pt x="270" y="88"/>
                  </a:lnTo>
                  <a:lnTo>
                    <a:pt x="250" y="81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192" y="51"/>
                  </a:lnTo>
                  <a:lnTo>
                    <a:pt x="192" y="51"/>
                  </a:lnTo>
                  <a:lnTo>
                    <a:pt x="191" y="50"/>
                  </a:lnTo>
                  <a:lnTo>
                    <a:pt x="189" y="50"/>
                  </a:lnTo>
                  <a:lnTo>
                    <a:pt x="186" y="51"/>
                  </a:lnTo>
                  <a:lnTo>
                    <a:pt x="185" y="55"/>
                  </a:lnTo>
                  <a:lnTo>
                    <a:pt x="186" y="57"/>
                  </a:lnTo>
                  <a:lnTo>
                    <a:pt x="187" y="59"/>
                  </a:lnTo>
                  <a:lnTo>
                    <a:pt x="187" y="59"/>
                  </a:lnTo>
                  <a:lnTo>
                    <a:pt x="195" y="65"/>
                  </a:lnTo>
                  <a:lnTo>
                    <a:pt x="195" y="65"/>
                  </a:lnTo>
                  <a:lnTo>
                    <a:pt x="195" y="67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214" y="81"/>
                  </a:lnTo>
                  <a:lnTo>
                    <a:pt x="214" y="81"/>
                  </a:lnTo>
                  <a:lnTo>
                    <a:pt x="227" y="91"/>
                  </a:lnTo>
                  <a:lnTo>
                    <a:pt x="239" y="99"/>
                  </a:lnTo>
                  <a:lnTo>
                    <a:pt x="251" y="106"/>
                  </a:lnTo>
                  <a:lnTo>
                    <a:pt x="266" y="114"/>
                  </a:lnTo>
                  <a:lnTo>
                    <a:pt x="266" y="114"/>
                  </a:lnTo>
                  <a:lnTo>
                    <a:pt x="241" y="128"/>
                  </a:lnTo>
                  <a:lnTo>
                    <a:pt x="228" y="136"/>
                  </a:lnTo>
                  <a:lnTo>
                    <a:pt x="214" y="143"/>
                  </a:lnTo>
                  <a:lnTo>
                    <a:pt x="201" y="149"/>
                  </a:lnTo>
                  <a:lnTo>
                    <a:pt x="186" y="153"/>
                  </a:lnTo>
                  <a:lnTo>
                    <a:pt x="173" y="157"/>
                  </a:lnTo>
                  <a:lnTo>
                    <a:pt x="159" y="158"/>
                  </a:lnTo>
                  <a:lnTo>
                    <a:pt x="159" y="158"/>
                  </a:lnTo>
                  <a:lnTo>
                    <a:pt x="157" y="159"/>
                  </a:lnTo>
                  <a:lnTo>
                    <a:pt x="154" y="160"/>
                  </a:lnTo>
                  <a:lnTo>
                    <a:pt x="154" y="163"/>
                  </a:lnTo>
                  <a:lnTo>
                    <a:pt x="154" y="164"/>
                  </a:lnTo>
                  <a:lnTo>
                    <a:pt x="154" y="164"/>
                  </a:lnTo>
                  <a:lnTo>
                    <a:pt x="140" y="160"/>
                  </a:lnTo>
                  <a:lnTo>
                    <a:pt x="125" y="157"/>
                  </a:lnTo>
                  <a:lnTo>
                    <a:pt x="110" y="152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86" y="147"/>
                  </a:lnTo>
                  <a:lnTo>
                    <a:pt x="75" y="146"/>
                  </a:lnTo>
                  <a:lnTo>
                    <a:pt x="54" y="144"/>
                  </a:lnTo>
                  <a:lnTo>
                    <a:pt x="33" y="143"/>
                  </a:lnTo>
                  <a:lnTo>
                    <a:pt x="22" y="142"/>
                  </a:lnTo>
                  <a:lnTo>
                    <a:pt x="12" y="140"/>
                  </a:lnTo>
                  <a:lnTo>
                    <a:pt x="12" y="140"/>
                  </a:lnTo>
                  <a:lnTo>
                    <a:pt x="23" y="121"/>
                  </a:lnTo>
                  <a:lnTo>
                    <a:pt x="36" y="104"/>
                  </a:lnTo>
                  <a:lnTo>
                    <a:pt x="49" y="87"/>
                  </a:lnTo>
                  <a:lnTo>
                    <a:pt x="64" y="71"/>
                  </a:lnTo>
                  <a:lnTo>
                    <a:pt x="64" y="71"/>
                  </a:lnTo>
                  <a:lnTo>
                    <a:pt x="81" y="53"/>
                  </a:lnTo>
                  <a:lnTo>
                    <a:pt x="91" y="44"/>
                  </a:lnTo>
                  <a:lnTo>
                    <a:pt x="100" y="35"/>
                  </a:lnTo>
                  <a:lnTo>
                    <a:pt x="111" y="28"/>
                  </a:lnTo>
                  <a:lnTo>
                    <a:pt x="123" y="22"/>
                  </a:lnTo>
                  <a:lnTo>
                    <a:pt x="135" y="17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9" y="12"/>
                  </a:lnTo>
                  <a:lnTo>
                    <a:pt x="151" y="11"/>
                  </a:lnTo>
                  <a:lnTo>
                    <a:pt x="151" y="7"/>
                  </a:lnTo>
                  <a:lnTo>
                    <a:pt x="149" y="5"/>
                  </a:lnTo>
                  <a:lnTo>
                    <a:pt x="147" y="4"/>
                  </a:lnTo>
                  <a:lnTo>
                    <a:pt x="145" y="4"/>
                  </a:lnTo>
                  <a:lnTo>
                    <a:pt x="145" y="4"/>
                  </a:lnTo>
                  <a:lnTo>
                    <a:pt x="134" y="6"/>
                  </a:lnTo>
                  <a:lnTo>
                    <a:pt x="123" y="11"/>
                  </a:lnTo>
                  <a:lnTo>
                    <a:pt x="111" y="16"/>
                  </a:lnTo>
                  <a:lnTo>
                    <a:pt x="102" y="23"/>
                  </a:lnTo>
                  <a:lnTo>
                    <a:pt x="92" y="30"/>
                  </a:lnTo>
                  <a:lnTo>
                    <a:pt x="83" y="38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48" y="73"/>
                  </a:lnTo>
                  <a:lnTo>
                    <a:pt x="31" y="94"/>
                  </a:lnTo>
                  <a:lnTo>
                    <a:pt x="15" y="117"/>
                  </a:lnTo>
                  <a:lnTo>
                    <a:pt x="1" y="140"/>
                  </a:lnTo>
                  <a:lnTo>
                    <a:pt x="1" y="140"/>
                  </a:lnTo>
                  <a:lnTo>
                    <a:pt x="0" y="142"/>
                  </a:lnTo>
                  <a:lnTo>
                    <a:pt x="0" y="144"/>
                  </a:lnTo>
                  <a:lnTo>
                    <a:pt x="1" y="146"/>
                  </a:lnTo>
                  <a:lnTo>
                    <a:pt x="4" y="147"/>
                  </a:lnTo>
                  <a:lnTo>
                    <a:pt x="4" y="147"/>
                  </a:lnTo>
                  <a:lnTo>
                    <a:pt x="15" y="151"/>
                  </a:lnTo>
                  <a:lnTo>
                    <a:pt x="26" y="153"/>
                  </a:lnTo>
                  <a:lnTo>
                    <a:pt x="49" y="154"/>
                  </a:lnTo>
                  <a:lnTo>
                    <a:pt x="50" y="155"/>
                  </a:lnTo>
                  <a:lnTo>
                    <a:pt x="50" y="155"/>
                  </a:lnTo>
                  <a:lnTo>
                    <a:pt x="55" y="171"/>
                  </a:lnTo>
                  <a:lnTo>
                    <a:pt x="58" y="187"/>
                  </a:lnTo>
                  <a:lnTo>
                    <a:pt x="58" y="187"/>
                  </a:lnTo>
                  <a:lnTo>
                    <a:pt x="58" y="193"/>
                  </a:lnTo>
                  <a:lnTo>
                    <a:pt x="59" y="200"/>
                  </a:lnTo>
                  <a:lnTo>
                    <a:pt x="60" y="204"/>
                  </a:lnTo>
                  <a:lnTo>
                    <a:pt x="60" y="204"/>
                  </a:lnTo>
                  <a:lnTo>
                    <a:pt x="67" y="212"/>
                  </a:lnTo>
                  <a:lnTo>
                    <a:pt x="77" y="218"/>
                  </a:lnTo>
                  <a:lnTo>
                    <a:pt x="97" y="229"/>
                  </a:lnTo>
                  <a:lnTo>
                    <a:pt x="97" y="229"/>
                  </a:lnTo>
                  <a:lnTo>
                    <a:pt x="108" y="233"/>
                  </a:lnTo>
                  <a:lnTo>
                    <a:pt x="119" y="236"/>
                  </a:lnTo>
                  <a:lnTo>
                    <a:pt x="130" y="239"/>
                  </a:lnTo>
                  <a:lnTo>
                    <a:pt x="142" y="239"/>
                  </a:lnTo>
                  <a:lnTo>
                    <a:pt x="153" y="239"/>
                  </a:lnTo>
                  <a:lnTo>
                    <a:pt x="164" y="239"/>
                  </a:lnTo>
                  <a:lnTo>
                    <a:pt x="187" y="235"/>
                  </a:lnTo>
                  <a:lnTo>
                    <a:pt x="187" y="235"/>
                  </a:lnTo>
                  <a:lnTo>
                    <a:pt x="216" y="230"/>
                  </a:lnTo>
                  <a:lnTo>
                    <a:pt x="232" y="226"/>
                  </a:lnTo>
                  <a:lnTo>
                    <a:pt x="247" y="222"/>
                  </a:lnTo>
                  <a:lnTo>
                    <a:pt x="262" y="214"/>
                  </a:lnTo>
                  <a:lnTo>
                    <a:pt x="270" y="211"/>
                  </a:lnTo>
                  <a:lnTo>
                    <a:pt x="276" y="207"/>
                  </a:lnTo>
                  <a:lnTo>
                    <a:pt x="282" y="202"/>
                  </a:lnTo>
                  <a:lnTo>
                    <a:pt x="287" y="197"/>
                  </a:lnTo>
                  <a:lnTo>
                    <a:pt x="290" y="191"/>
                  </a:lnTo>
                  <a:lnTo>
                    <a:pt x="293" y="185"/>
                  </a:lnTo>
                  <a:lnTo>
                    <a:pt x="293" y="185"/>
                  </a:lnTo>
                  <a:lnTo>
                    <a:pt x="295" y="184"/>
                  </a:lnTo>
                  <a:lnTo>
                    <a:pt x="298" y="182"/>
                  </a:lnTo>
                  <a:lnTo>
                    <a:pt x="299" y="180"/>
                  </a:lnTo>
                  <a:lnTo>
                    <a:pt x="298" y="177"/>
                  </a:lnTo>
                  <a:lnTo>
                    <a:pt x="298" y="177"/>
                  </a:lnTo>
                  <a:lnTo>
                    <a:pt x="293" y="162"/>
                  </a:lnTo>
                  <a:lnTo>
                    <a:pt x="289" y="147"/>
                  </a:lnTo>
                  <a:lnTo>
                    <a:pt x="284" y="131"/>
                  </a:lnTo>
                  <a:lnTo>
                    <a:pt x="279" y="115"/>
                  </a:lnTo>
                  <a:lnTo>
                    <a:pt x="279" y="115"/>
                  </a:lnTo>
                  <a:lnTo>
                    <a:pt x="290" y="108"/>
                  </a:lnTo>
                  <a:lnTo>
                    <a:pt x="290" y="108"/>
                  </a:lnTo>
                  <a:lnTo>
                    <a:pt x="293" y="113"/>
                  </a:lnTo>
                  <a:lnTo>
                    <a:pt x="295" y="117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300" y="148"/>
                  </a:lnTo>
                  <a:lnTo>
                    <a:pt x="304" y="165"/>
                  </a:lnTo>
                  <a:lnTo>
                    <a:pt x="304" y="165"/>
                  </a:lnTo>
                  <a:lnTo>
                    <a:pt x="308" y="176"/>
                  </a:lnTo>
                  <a:lnTo>
                    <a:pt x="312" y="186"/>
                  </a:lnTo>
                  <a:lnTo>
                    <a:pt x="317" y="195"/>
                  </a:lnTo>
                  <a:lnTo>
                    <a:pt x="323" y="203"/>
                  </a:lnTo>
                  <a:lnTo>
                    <a:pt x="331" y="209"/>
                  </a:lnTo>
                  <a:lnTo>
                    <a:pt x="339" y="215"/>
                  </a:lnTo>
                  <a:lnTo>
                    <a:pt x="348" y="220"/>
                  </a:lnTo>
                  <a:lnTo>
                    <a:pt x="358" y="224"/>
                  </a:lnTo>
                  <a:lnTo>
                    <a:pt x="358" y="224"/>
                  </a:lnTo>
                  <a:lnTo>
                    <a:pt x="360" y="233"/>
                  </a:lnTo>
                  <a:lnTo>
                    <a:pt x="363" y="240"/>
                  </a:lnTo>
                  <a:lnTo>
                    <a:pt x="368" y="247"/>
                  </a:lnTo>
                  <a:lnTo>
                    <a:pt x="374" y="253"/>
                  </a:lnTo>
                  <a:lnTo>
                    <a:pt x="380" y="260"/>
                  </a:lnTo>
                  <a:lnTo>
                    <a:pt x="386" y="264"/>
                  </a:lnTo>
                  <a:lnTo>
                    <a:pt x="402" y="273"/>
                  </a:lnTo>
                  <a:lnTo>
                    <a:pt x="402" y="273"/>
                  </a:lnTo>
                  <a:lnTo>
                    <a:pt x="404" y="273"/>
                  </a:lnTo>
                  <a:lnTo>
                    <a:pt x="407" y="272"/>
                  </a:lnTo>
                  <a:lnTo>
                    <a:pt x="408" y="269"/>
                  </a:lnTo>
                  <a:lnTo>
                    <a:pt x="408" y="266"/>
                  </a:lnTo>
                  <a:lnTo>
                    <a:pt x="408" y="266"/>
                  </a:lnTo>
                  <a:lnTo>
                    <a:pt x="403" y="258"/>
                  </a:lnTo>
                  <a:lnTo>
                    <a:pt x="403" y="258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2" y="262"/>
                  </a:lnTo>
                  <a:lnTo>
                    <a:pt x="414" y="261"/>
                  </a:lnTo>
                  <a:lnTo>
                    <a:pt x="415" y="258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2" y="246"/>
                  </a:lnTo>
                  <a:lnTo>
                    <a:pt x="406" y="238"/>
                  </a:lnTo>
                  <a:lnTo>
                    <a:pt x="406" y="238"/>
                  </a:lnTo>
                  <a:lnTo>
                    <a:pt x="413" y="234"/>
                  </a:lnTo>
                  <a:lnTo>
                    <a:pt x="413" y="234"/>
                  </a:lnTo>
                  <a:lnTo>
                    <a:pt x="415" y="231"/>
                  </a:lnTo>
                  <a:lnTo>
                    <a:pt x="415" y="229"/>
                  </a:lnTo>
                  <a:lnTo>
                    <a:pt x="414" y="226"/>
                  </a:lnTo>
                  <a:lnTo>
                    <a:pt x="413" y="225"/>
                  </a:lnTo>
                  <a:lnTo>
                    <a:pt x="413" y="225"/>
                  </a:lnTo>
                  <a:lnTo>
                    <a:pt x="415" y="219"/>
                  </a:lnTo>
                  <a:lnTo>
                    <a:pt x="415" y="219"/>
                  </a:lnTo>
                  <a:lnTo>
                    <a:pt x="418" y="218"/>
                  </a:lnTo>
                  <a:lnTo>
                    <a:pt x="418" y="218"/>
                  </a:lnTo>
                  <a:lnTo>
                    <a:pt x="419" y="217"/>
                  </a:lnTo>
                  <a:lnTo>
                    <a:pt x="420" y="214"/>
                  </a:lnTo>
                  <a:lnTo>
                    <a:pt x="419" y="212"/>
                  </a:lnTo>
                  <a:lnTo>
                    <a:pt x="418" y="209"/>
                  </a:lnTo>
                  <a:lnTo>
                    <a:pt x="418" y="209"/>
                  </a:lnTo>
                  <a:close/>
                  <a:moveTo>
                    <a:pt x="285" y="173"/>
                  </a:moveTo>
                  <a:lnTo>
                    <a:pt x="285" y="173"/>
                  </a:lnTo>
                  <a:lnTo>
                    <a:pt x="284" y="180"/>
                  </a:lnTo>
                  <a:lnTo>
                    <a:pt x="282" y="186"/>
                  </a:lnTo>
                  <a:lnTo>
                    <a:pt x="278" y="192"/>
                  </a:lnTo>
                  <a:lnTo>
                    <a:pt x="272" y="197"/>
                  </a:lnTo>
                  <a:lnTo>
                    <a:pt x="266" y="202"/>
                  </a:lnTo>
                  <a:lnTo>
                    <a:pt x="259" y="206"/>
                  </a:lnTo>
                  <a:lnTo>
                    <a:pt x="243" y="213"/>
                  </a:lnTo>
                  <a:lnTo>
                    <a:pt x="225" y="218"/>
                  </a:lnTo>
                  <a:lnTo>
                    <a:pt x="208" y="222"/>
                  </a:lnTo>
                  <a:lnTo>
                    <a:pt x="179" y="226"/>
                  </a:lnTo>
                  <a:lnTo>
                    <a:pt x="179" y="226"/>
                  </a:lnTo>
                  <a:lnTo>
                    <a:pt x="158" y="229"/>
                  </a:lnTo>
                  <a:lnTo>
                    <a:pt x="148" y="230"/>
                  </a:lnTo>
                  <a:lnTo>
                    <a:pt x="138" y="229"/>
                  </a:lnTo>
                  <a:lnTo>
                    <a:pt x="129" y="228"/>
                  </a:lnTo>
                  <a:lnTo>
                    <a:pt x="119" y="225"/>
                  </a:lnTo>
                  <a:lnTo>
                    <a:pt x="110" y="223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92" y="215"/>
                  </a:lnTo>
                  <a:lnTo>
                    <a:pt x="81" y="209"/>
                  </a:lnTo>
                  <a:lnTo>
                    <a:pt x="76" y="206"/>
                  </a:lnTo>
                  <a:lnTo>
                    <a:pt x="72" y="202"/>
                  </a:lnTo>
                  <a:lnTo>
                    <a:pt x="70" y="197"/>
                  </a:lnTo>
                  <a:lnTo>
                    <a:pt x="69" y="193"/>
                  </a:lnTo>
                  <a:lnTo>
                    <a:pt x="69" y="193"/>
                  </a:lnTo>
                  <a:lnTo>
                    <a:pt x="66" y="174"/>
                  </a:lnTo>
                  <a:lnTo>
                    <a:pt x="64" y="164"/>
                  </a:lnTo>
                  <a:lnTo>
                    <a:pt x="60" y="155"/>
                  </a:lnTo>
                  <a:lnTo>
                    <a:pt x="60" y="155"/>
                  </a:lnTo>
                  <a:lnTo>
                    <a:pt x="80" y="157"/>
                  </a:lnTo>
                  <a:lnTo>
                    <a:pt x="99" y="159"/>
                  </a:lnTo>
                  <a:lnTo>
                    <a:pt x="99" y="159"/>
                  </a:lnTo>
                  <a:lnTo>
                    <a:pt x="119" y="164"/>
                  </a:lnTo>
                  <a:lnTo>
                    <a:pt x="137" y="170"/>
                  </a:lnTo>
                  <a:lnTo>
                    <a:pt x="157" y="175"/>
                  </a:lnTo>
                  <a:lnTo>
                    <a:pt x="167" y="176"/>
                  </a:lnTo>
                  <a:lnTo>
                    <a:pt x="178" y="176"/>
                  </a:lnTo>
                  <a:lnTo>
                    <a:pt x="178" y="176"/>
                  </a:lnTo>
                  <a:lnTo>
                    <a:pt x="179" y="176"/>
                  </a:lnTo>
                  <a:lnTo>
                    <a:pt x="181" y="175"/>
                  </a:lnTo>
                  <a:lnTo>
                    <a:pt x="183" y="171"/>
                  </a:lnTo>
                  <a:lnTo>
                    <a:pt x="181" y="169"/>
                  </a:lnTo>
                  <a:lnTo>
                    <a:pt x="180" y="168"/>
                  </a:lnTo>
                  <a:lnTo>
                    <a:pt x="178" y="166"/>
                  </a:lnTo>
                  <a:lnTo>
                    <a:pt x="178" y="166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84" y="164"/>
                  </a:lnTo>
                  <a:lnTo>
                    <a:pt x="197" y="160"/>
                  </a:lnTo>
                  <a:lnTo>
                    <a:pt x="209" y="155"/>
                  </a:lnTo>
                  <a:lnTo>
                    <a:pt x="223" y="149"/>
                  </a:lnTo>
                  <a:lnTo>
                    <a:pt x="247" y="136"/>
                  </a:lnTo>
                  <a:lnTo>
                    <a:pt x="271" y="121"/>
                  </a:lnTo>
                  <a:lnTo>
                    <a:pt x="271" y="121"/>
                  </a:lnTo>
                  <a:lnTo>
                    <a:pt x="274" y="133"/>
                  </a:lnTo>
                  <a:lnTo>
                    <a:pt x="278" y="146"/>
                  </a:lnTo>
                  <a:lnTo>
                    <a:pt x="285" y="170"/>
                  </a:lnTo>
                  <a:lnTo>
                    <a:pt x="285" y="170"/>
                  </a:lnTo>
                  <a:lnTo>
                    <a:pt x="285" y="173"/>
                  </a:lnTo>
                  <a:lnTo>
                    <a:pt x="285" y="173"/>
                  </a:lnTo>
                  <a:close/>
                  <a:moveTo>
                    <a:pt x="277" y="105"/>
                  </a:moveTo>
                  <a:lnTo>
                    <a:pt x="277" y="105"/>
                  </a:lnTo>
                  <a:lnTo>
                    <a:pt x="274" y="106"/>
                  </a:lnTo>
                  <a:lnTo>
                    <a:pt x="274" y="106"/>
                  </a:lnTo>
                  <a:lnTo>
                    <a:pt x="262" y="100"/>
                  </a:lnTo>
                  <a:lnTo>
                    <a:pt x="250" y="93"/>
                  </a:lnTo>
                  <a:lnTo>
                    <a:pt x="250" y="93"/>
                  </a:lnTo>
                  <a:lnTo>
                    <a:pt x="265" y="98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81" y="102"/>
                  </a:lnTo>
                  <a:lnTo>
                    <a:pt x="281" y="102"/>
                  </a:lnTo>
                  <a:lnTo>
                    <a:pt x="277" y="105"/>
                  </a:lnTo>
                  <a:lnTo>
                    <a:pt x="277" y="105"/>
                  </a:lnTo>
                  <a:close/>
                  <a:moveTo>
                    <a:pt x="381" y="233"/>
                  </a:moveTo>
                  <a:lnTo>
                    <a:pt x="382" y="233"/>
                  </a:lnTo>
                  <a:lnTo>
                    <a:pt x="382" y="233"/>
                  </a:lnTo>
                  <a:lnTo>
                    <a:pt x="385" y="234"/>
                  </a:lnTo>
                  <a:lnTo>
                    <a:pt x="385" y="234"/>
                  </a:lnTo>
                  <a:lnTo>
                    <a:pt x="390" y="236"/>
                  </a:lnTo>
                  <a:lnTo>
                    <a:pt x="390" y="236"/>
                  </a:lnTo>
                  <a:lnTo>
                    <a:pt x="391" y="240"/>
                  </a:lnTo>
                  <a:lnTo>
                    <a:pt x="391" y="240"/>
                  </a:lnTo>
                  <a:lnTo>
                    <a:pt x="394" y="245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88" y="239"/>
                  </a:lnTo>
                  <a:lnTo>
                    <a:pt x="381" y="233"/>
                  </a:lnTo>
                  <a:lnTo>
                    <a:pt x="381" y="233"/>
                  </a:lnTo>
                  <a:close/>
                  <a:moveTo>
                    <a:pt x="375" y="240"/>
                  </a:moveTo>
                  <a:lnTo>
                    <a:pt x="375" y="240"/>
                  </a:lnTo>
                  <a:lnTo>
                    <a:pt x="381" y="246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1" y="247"/>
                  </a:lnTo>
                  <a:lnTo>
                    <a:pt x="375" y="240"/>
                  </a:lnTo>
                  <a:lnTo>
                    <a:pt x="375" y="240"/>
                  </a:lnTo>
                  <a:close/>
                  <a:moveTo>
                    <a:pt x="399" y="228"/>
                  </a:moveTo>
                  <a:lnTo>
                    <a:pt x="399" y="228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8" y="230"/>
                  </a:lnTo>
                  <a:lnTo>
                    <a:pt x="390" y="225"/>
                  </a:lnTo>
                  <a:lnTo>
                    <a:pt x="390" y="224"/>
                  </a:lnTo>
                  <a:lnTo>
                    <a:pt x="390" y="224"/>
                  </a:lnTo>
                  <a:lnTo>
                    <a:pt x="403" y="222"/>
                  </a:lnTo>
                  <a:lnTo>
                    <a:pt x="403" y="222"/>
                  </a:lnTo>
                  <a:lnTo>
                    <a:pt x="399" y="228"/>
                  </a:lnTo>
                  <a:lnTo>
                    <a:pt x="399" y="2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348"/>
            <p:cNvSpPr>
              <a:spLocks noEditPoints="1"/>
            </p:cNvSpPr>
            <p:nvPr/>
          </p:nvSpPr>
          <p:spPr bwMode="auto">
            <a:xfrm>
              <a:off x="3036888" y="2166938"/>
              <a:ext cx="155575" cy="168275"/>
            </a:xfrm>
            <a:custGeom>
              <a:avLst/>
              <a:gdLst>
                <a:gd name="T0" fmla="*/ 84 w 98"/>
                <a:gd name="T1" fmla="*/ 3 h 106"/>
                <a:gd name="T2" fmla="*/ 80 w 98"/>
                <a:gd name="T3" fmla="*/ 1 h 106"/>
                <a:gd name="T4" fmla="*/ 76 w 98"/>
                <a:gd name="T5" fmla="*/ 1 h 106"/>
                <a:gd name="T6" fmla="*/ 71 w 98"/>
                <a:gd name="T7" fmla="*/ 4 h 106"/>
                <a:gd name="T8" fmla="*/ 63 w 98"/>
                <a:gd name="T9" fmla="*/ 14 h 106"/>
                <a:gd name="T10" fmla="*/ 57 w 98"/>
                <a:gd name="T11" fmla="*/ 30 h 106"/>
                <a:gd name="T12" fmla="*/ 56 w 98"/>
                <a:gd name="T13" fmla="*/ 42 h 106"/>
                <a:gd name="T14" fmla="*/ 43 w 98"/>
                <a:gd name="T15" fmla="*/ 25 h 106"/>
                <a:gd name="T16" fmla="*/ 29 w 98"/>
                <a:gd name="T17" fmla="*/ 16 h 106"/>
                <a:gd name="T18" fmla="*/ 21 w 98"/>
                <a:gd name="T19" fmla="*/ 14 h 106"/>
                <a:gd name="T20" fmla="*/ 11 w 98"/>
                <a:gd name="T21" fmla="*/ 18 h 106"/>
                <a:gd name="T22" fmla="*/ 4 w 98"/>
                <a:gd name="T23" fmla="*/ 27 h 106"/>
                <a:gd name="T24" fmla="*/ 0 w 98"/>
                <a:gd name="T25" fmla="*/ 39 h 106"/>
                <a:gd name="T26" fmla="*/ 0 w 98"/>
                <a:gd name="T27" fmla="*/ 45 h 106"/>
                <a:gd name="T28" fmla="*/ 3 w 98"/>
                <a:gd name="T29" fmla="*/ 58 h 106"/>
                <a:gd name="T30" fmla="*/ 9 w 98"/>
                <a:gd name="T31" fmla="*/ 69 h 106"/>
                <a:gd name="T32" fmla="*/ 20 w 98"/>
                <a:gd name="T33" fmla="*/ 78 h 106"/>
                <a:gd name="T34" fmla="*/ 44 w 98"/>
                <a:gd name="T35" fmla="*/ 90 h 106"/>
                <a:gd name="T36" fmla="*/ 85 w 98"/>
                <a:gd name="T37" fmla="*/ 100 h 106"/>
                <a:gd name="T38" fmla="*/ 85 w 98"/>
                <a:gd name="T39" fmla="*/ 100 h 106"/>
                <a:gd name="T40" fmla="*/ 85 w 98"/>
                <a:gd name="T41" fmla="*/ 102 h 106"/>
                <a:gd name="T42" fmla="*/ 89 w 98"/>
                <a:gd name="T43" fmla="*/ 106 h 106"/>
                <a:gd name="T44" fmla="*/ 95 w 98"/>
                <a:gd name="T45" fmla="*/ 104 h 106"/>
                <a:gd name="T46" fmla="*/ 96 w 98"/>
                <a:gd name="T47" fmla="*/ 100 h 106"/>
                <a:gd name="T48" fmla="*/ 96 w 98"/>
                <a:gd name="T49" fmla="*/ 95 h 106"/>
                <a:gd name="T50" fmla="*/ 95 w 98"/>
                <a:gd name="T51" fmla="*/ 91 h 106"/>
                <a:gd name="T52" fmla="*/ 96 w 98"/>
                <a:gd name="T53" fmla="*/ 79 h 106"/>
                <a:gd name="T54" fmla="*/ 97 w 98"/>
                <a:gd name="T55" fmla="*/ 67 h 106"/>
                <a:gd name="T56" fmla="*/ 97 w 98"/>
                <a:gd name="T57" fmla="*/ 51 h 106"/>
                <a:gd name="T58" fmla="*/ 90 w 98"/>
                <a:gd name="T59" fmla="*/ 18 h 106"/>
                <a:gd name="T60" fmla="*/ 84 w 98"/>
                <a:gd name="T61" fmla="*/ 3 h 106"/>
                <a:gd name="T62" fmla="*/ 87 w 98"/>
                <a:gd name="T63" fmla="*/ 71 h 106"/>
                <a:gd name="T64" fmla="*/ 85 w 98"/>
                <a:gd name="T65" fmla="*/ 90 h 106"/>
                <a:gd name="T66" fmla="*/ 52 w 98"/>
                <a:gd name="T67" fmla="*/ 82 h 106"/>
                <a:gd name="T68" fmla="*/ 21 w 98"/>
                <a:gd name="T69" fmla="*/ 67 h 106"/>
                <a:gd name="T70" fmla="*/ 18 w 98"/>
                <a:gd name="T71" fmla="*/ 65 h 106"/>
                <a:gd name="T72" fmla="*/ 13 w 98"/>
                <a:gd name="T73" fmla="*/ 53 h 106"/>
                <a:gd name="T74" fmla="*/ 11 w 98"/>
                <a:gd name="T75" fmla="*/ 38 h 106"/>
                <a:gd name="T76" fmla="*/ 15 w 98"/>
                <a:gd name="T77" fmla="*/ 28 h 106"/>
                <a:gd name="T78" fmla="*/ 20 w 98"/>
                <a:gd name="T79" fmla="*/ 24 h 106"/>
                <a:gd name="T80" fmla="*/ 26 w 98"/>
                <a:gd name="T81" fmla="*/ 25 h 106"/>
                <a:gd name="T82" fmla="*/ 30 w 98"/>
                <a:gd name="T83" fmla="*/ 27 h 106"/>
                <a:gd name="T84" fmla="*/ 38 w 98"/>
                <a:gd name="T85" fmla="*/ 35 h 106"/>
                <a:gd name="T86" fmla="*/ 59 w 98"/>
                <a:gd name="T87" fmla="*/ 68 h 106"/>
                <a:gd name="T88" fmla="*/ 62 w 98"/>
                <a:gd name="T89" fmla="*/ 69 h 106"/>
                <a:gd name="T90" fmla="*/ 68 w 98"/>
                <a:gd name="T91" fmla="*/ 68 h 106"/>
                <a:gd name="T92" fmla="*/ 68 w 98"/>
                <a:gd name="T93" fmla="*/ 65 h 106"/>
                <a:gd name="T94" fmla="*/ 65 w 98"/>
                <a:gd name="T95" fmla="*/ 51 h 106"/>
                <a:gd name="T96" fmla="*/ 65 w 98"/>
                <a:gd name="T97" fmla="*/ 36 h 106"/>
                <a:gd name="T98" fmla="*/ 69 w 98"/>
                <a:gd name="T99" fmla="*/ 24 h 106"/>
                <a:gd name="T100" fmla="*/ 76 w 98"/>
                <a:gd name="T101" fmla="*/ 13 h 106"/>
                <a:gd name="T102" fmla="*/ 82 w 98"/>
                <a:gd name="T103" fmla="*/ 27 h 106"/>
                <a:gd name="T104" fmla="*/ 87 w 98"/>
                <a:gd name="T105" fmla="*/ 56 h 106"/>
                <a:gd name="T106" fmla="*/ 87 w 98"/>
                <a:gd name="T107" fmla="*/ 7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105">
                  <a:moveTo>
                    <a:pt x="84" y="3"/>
                  </a:moveTo>
                  <a:lnTo>
                    <a:pt x="84" y="3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1" y="4"/>
                  </a:lnTo>
                  <a:lnTo>
                    <a:pt x="67" y="9"/>
                  </a:lnTo>
                  <a:lnTo>
                    <a:pt x="63" y="14"/>
                  </a:lnTo>
                  <a:lnTo>
                    <a:pt x="60" y="19"/>
                  </a:lnTo>
                  <a:lnTo>
                    <a:pt x="57" y="30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49" y="34"/>
                  </a:lnTo>
                  <a:lnTo>
                    <a:pt x="43" y="25"/>
                  </a:lnTo>
                  <a:lnTo>
                    <a:pt x="36" y="19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1" y="14"/>
                  </a:lnTo>
                  <a:lnTo>
                    <a:pt x="16" y="14"/>
                  </a:lnTo>
                  <a:lnTo>
                    <a:pt x="11" y="18"/>
                  </a:lnTo>
                  <a:lnTo>
                    <a:pt x="7" y="22"/>
                  </a:lnTo>
                  <a:lnTo>
                    <a:pt x="4" y="27"/>
                  </a:lnTo>
                  <a:lnTo>
                    <a:pt x="2" y="33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3" y="58"/>
                  </a:lnTo>
                  <a:lnTo>
                    <a:pt x="5" y="65"/>
                  </a:lnTo>
                  <a:lnTo>
                    <a:pt x="9" y="69"/>
                  </a:lnTo>
                  <a:lnTo>
                    <a:pt x="14" y="73"/>
                  </a:lnTo>
                  <a:lnTo>
                    <a:pt x="20" y="78"/>
                  </a:lnTo>
                  <a:lnTo>
                    <a:pt x="31" y="85"/>
                  </a:lnTo>
                  <a:lnTo>
                    <a:pt x="44" y="90"/>
                  </a:lnTo>
                  <a:lnTo>
                    <a:pt x="59" y="94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86" y="105"/>
                  </a:lnTo>
                  <a:lnTo>
                    <a:pt x="89" y="106"/>
                  </a:lnTo>
                  <a:lnTo>
                    <a:pt x="92" y="106"/>
                  </a:lnTo>
                  <a:lnTo>
                    <a:pt x="95" y="104"/>
                  </a:lnTo>
                  <a:lnTo>
                    <a:pt x="95" y="104"/>
                  </a:lnTo>
                  <a:lnTo>
                    <a:pt x="96" y="100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6" y="93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6" y="79"/>
                  </a:lnTo>
                  <a:lnTo>
                    <a:pt x="97" y="67"/>
                  </a:lnTo>
                  <a:lnTo>
                    <a:pt x="97" y="67"/>
                  </a:lnTo>
                  <a:lnTo>
                    <a:pt x="98" y="58"/>
                  </a:lnTo>
                  <a:lnTo>
                    <a:pt x="97" y="51"/>
                  </a:lnTo>
                  <a:lnTo>
                    <a:pt x="95" y="34"/>
                  </a:lnTo>
                  <a:lnTo>
                    <a:pt x="90" y="18"/>
                  </a:lnTo>
                  <a:lnTo>
                    <a:pt x="84" y="3"/>
                  </a:lnTo>
                  <a:lnTo>
                    <a:pt x="84" y="3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5" y="90"/>
                  </a:lnTo>
                  <a:lnTo>
                    <a:pt x="85" y="90"/>
                  </a:lnTo>
                  <a:lnTo>
                    <a:pt x="69" y="87"/>
                  </a:lnTo>
                  <a:lnTo>
                    <a:pt x="52" y="82"/>
                  </a:lnTo>
                  <a:lnTo>
                    <a:pt x="36" y="74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18" y="65"/>
                  </a:lnTo>
                  <a:lnTo>
                    <a:pt x="15" y="61"/>
                  </a:lnTo>
                  <a:lnTo>
                    <a:pt x="13" y="53"/>
                  </a:lnTo>
                  <a:lnTo>
                    <a:pt x="11" y="46"/>
                  </a:lnTo>
                  <a:lnTo>
                    <a:pt x="11" y="38"/>
                  </a:lnTo>
                  <a:lnTo>
                    <a:pt x="14" y="30"/>
                  </a:lnTo>
                  <a:lnTo>
                    <a:pt x="15" y="28"/>
                  </a:lnTo>
                  <a:lnTo>
                    <a:pt x="18" y="25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6" y="25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3" y="31"/>
                  </a:lnTo>
                  <a:lnTo>
                    <a:pt x="38" y="35"/>
                  </a:lnTo>
                  <a:lnTo>
                    <a:pt x="46" y="46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2" y="69"/>
                  </a:lnTo>
                  <a:lnTo>
                    <a:pt x="65" y="69"/>
                  </a:lnTo>
                  <a:lnTo>
                    <a:pt x="68" y="68"/>
                  </a:lnTo>
                  <a:lnTo>
                    <a:pt x="68" y="67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5" y="51"/>
                  </a:lnTo>
                  <a:lnTo>
                    <a:pt x="65" y="44"/>
                  </a:lnTo>
                  <a:lnTo>
                    <a:pt x="65" y="36"/>
                  </a:lnTo>
                  <a:lnTo>
                    <a:pt x="67" y="30"/>
                  </a:lnTo>
                  <a:lnTo>
                    <a:pt x="69" y="24"/>
                  </a:lnTo>
                  <a:lnTo>
                    <a:pt x="73" y="18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82" y="27"/>
                  </a:lnTo>
                  <a:lnTo>
                    <a:pt x="86" y="41"/>
                  </a:lnTo>
                  <a:lnTo>
                    <a:pt x="87" y="56"/>
                  </a:lnTo>
                  <a:lnTo>
                    <a:pt x="87" y="71"/>
                  </a:lnTo>
                  <a:lnTo>
                    <a:pt x="87" y="7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349"/>
            <p:cNvSpPr/>
            <p:nvPr/>
          </p:nvSpPr>
          <p:spPr bwMode="auto">
            <a:xfrm>
              <a:off x="3240088" y="2124075"/>
              <a:ext cx="106363" cy="142875"/>
            </a:xfrm>
            <a:custGeom>
              <a:avLst/>
              <a:gdLst>
                <a:gd name="T0" fmla="*/ 60 w 67"/>
                <a:gd name="T1" fmla="*/ 2 h 90"/>
                <a:gd name="T2" fmla="*/ 56 w 67"/>
                <a:gd name="T3" fmla="*/ 0 h 90"/>
                <a:gd name="T4" fmla="*/ 52 w 67"/>
                <a:gd name="T5" fmla="*/ 1 h 90"/>
                <a:gd name="T6" fmla="*/ 44 w 67"/>
                <a:gd name="T7" fmla="*/ 8 h 90"/>
                <a:gd name="T8" fmla="*/ 34 w 67"/>
                <a:gd name="T9" fmla="*/ 24 h 90"/>
                <a:gd name="T10" fmla="*/ 30 w 67"/>
                <a:gd name="T11" fmla="*/ 34 h 90"/>
                <a:gd name="T12" fmla="*/ 19 w 67"/>
                <a:gd name="T13" fmla="*/ 19 h 90"/>
                <a:gd name="T14" fmla="*/ 17 w 67"/>
                <a:gd name="T15" fmla="*/ 17 h 90"/>
                <a:gd name="T16" fmla="*/ 13 w 67"/>
                <a:gd name="T17" fmla="*/ 18 h 90"/>
                <a:gd name="T18" fmla="*/ 5 w 67"/>
                <a:gd name="T19" fmla="*/ 27 h 90"/>
                <a:gd name="T20" fmla="*/ 1 w 67"/>
                <a:gd name="T21" fmla="*/ 35 h 90"/>
                <a:gd name="T22" fmla="*/ 1 w 67"/>
                <a:gd name="T23" fmla="*/ 44 h 90"/>
                <a:gd name="T24" fmla="*/ 8 w 67"/>
                <a:gd name="T25" fmla="*/ 61 h 90"/>
                <a:gd name="T26" fmla="*/ 26 w 67"/>
                <a:gd name="T27" fmla="*/ 73 h 90"/>
                <a:gd name="T28" fmla="*/ 34 w 67"/>
                <a:gd name="T29" fmla="*/ 78 h 90"/>
                <a:gd name="T30" fmla="*/ 38 w 67"/>
                <a:gd name="T31" fmla="*/ 77 h 90"/>
                <a:gd name="T32" fmla="*/ 40 w 67"/>
                <a:gd name="T33" fmla="*/ 71 h 90"/>
                <a:gd name="T34" fmla="*/ 38 w 67"/>
                <a:gd name="T35" fmla="*/ 68 h 90"/>
                <a:gd name="T36" fmla="*/ 32 w 67"/>
                <a:gd name="T37" fmla="*/ 66 h 90"/>
                <a:gd name="T38" fmla="*/ 19 w 67"/>
                <a:gd name="T39" fmla="*/ 57 h 90"/>
                <a:gd name="T40" fmla="*/ 11 w 67"/>
                <a:gd name="T41" fmla="*/ 47 h 90"/>
                <a:gd name="T42" fmla="*/ 11 w 67"/>
                <a:gd name="T43" fmla="*/ 35 h 90"/>
                <a:gd name="T44" fmla="*/ 16 w 67"/>
                <a:gd name="T45" fmla="*/ 29 h 90"/>
                <a:gd name="T46" fmla="*/ 28 w 67"/>
                <a:gd name="T47" fmla="*/ 47 h 90"/>
                <a:gd name="T48" fmla="*/ 30 w 67"/>
                <a:gd name="T49" fmla="*/ 55 h 90"/>
                <a:gd name="T50" fmla="*/ 33 w 67"/>
                <a:gd name="T51" fmla="*/ 57 h 90"/>
                <a:gd name="T52" fmla="*/ 39 w 67"/>
                <a:gd name="T53" fmla="*/ 56 h 90"/>
                <a:gd name="T54" fmla="*/ 40 w 67"/>
                <a:gd name="T55" fmla="*/ 52 h 90"/>
                <a:gd name="T56" fmla="*/ 39 w 67"/>
                <a:gd name="T57" fmla="*/ 41 h 90"/>
                <a:gd name="T58" fmla="*/ 46 w 67"/>
                <a:gd name="T59" fmla="*/ 20 h 90"/>
                <a:gd name="T60" fmla="*/ 54 w 67"/>
                <a:gd name="T61" fmla="*/ 12 h 90"/>
                <a:gd name="T62" fmla="*/ 57 w 67"/>
                <a:gd name="T63" fmla="*/ 29 h 90"/>
                <a:gd name="T64" fmla="*/ 56 w 67"/>
                <a:gd name="T65" fmla="*/ 47 h 90"/>
                <a:gd name="T66" fmla="*/ 46 w 67"/>
                <a:gd name="T67" fmla="*/ 83 h 90"/>
                <a:gd name="T68" fmla="*/ 46 w 67"/>
                <a:gd name="T69" fmla="*/ 85 h 90"/>
                <a:gd name="T70" fmla="*/ 50 w 67"/>
                <a:gd name="T71" fmla="*/ 90 h 90"/>
                <a:gd name="T72" fmla="*/ 55 w 67"/>
                <a:gd name="T73" fmla="*/ 89 h 90"/>
                <a:gd name="T74" fmla="*/ 56 w 67"/>
                <a:gd name="T75" fmla="*/ 87 h 90"/>
                <a:gd name="T76" fmla="*/ 65 w 67"/>
                <a:gd name="T77" fmla="*/ 55 h 90"/>
                <a:gd name="T78" fmla="*/ 67 w 67"/>
                <a:gd name="T79" fmla="*/ 33 h 90"/>
                <a:gd name="T80" fmla="*/ 65 w 67"/>
                <a:gd name="T81" fmla="*/ 12 h 90"/>
                <a:gd name="T82" fmla="*/ 60 w 67"/>
                <a:gd name="T83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7" h="90">
                  <a:moveTo>
                    <a:pt x="60" y="2"/>
                  </a:moveTo>
                  <a:lnTo>
                    <a:pt x="60" y="2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4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8" y="18"/>
                  </a:lnTo>
                  <a:lnTo>
                    <a:pt x="17" y="17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8" y="23"/>
                  </a:lnTo>
                  <a:lnTo>
                    <a:pt x="5" y="27"/>
                  </a:lnTo>
                  <a:lnTo>
                    <a:pt x="2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3" y="52"/>
                  </a:lnTo>
                  <a:lnTo>
                    <a:pt x="8" y="61"/>
                  </a:lnTo>
                  <a:lnTo>
                    <a:pt x="16" y="67"/>
                  </a:lnTo>
                  <a:lnTo>
                    <a:pt x="26" y="73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7" y="78"/>
                  </a:lnTo>
                  <a:lnTo>
                    <a:pt x="38" y="77"/>
                  </a:lnTo>
                  <a:lnTo>
                    <a:pt x="40" y="74"/>
                  </a:lnTo>
                  <a:lnTo>
                    <a:pt x="40" y="71"/>
                  </a:lnTo>
                  <a:lnTo>
                    <a:pt x="39" y="69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2" y="66"/>
                  </a:lnTo>
                  <a:lnTo>
                    <a:pt x="24" y="62"/>
                  </a:lnTo>
                  <a:lnTo>
                    <a:pt x="19" y="57"/>
                  </a:lnTo>
                  <a:lnTo>
                    <a:pt x="14" y="52"/>
                  </a:lnTo>
                  <a:lnTo>
                    <a:pt x="11" y="47"/>
                  </a:lnTo>
                  <a:lnTo>
                    <a:pt x="10" y="41"/>
                  </a:lnTo>
                  <a:lnTo>
                    <a:pt x="11" y="35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4" y="41"/>
                  </a:lnTo>
                  <a:lnTo>
                    <a:pt x="28" y="47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0" y="56"/>
                  </a:lnTo>
                  <a:lnTo>
                    <a:pt x="33" y="57"/>
                  </a:lnTo>
                  <a:lnTo>
                    <a:pt x="35" y="58"/>
                  </a:lnTo>
                  <a:lnTo>
                    <a:pt x="39" y="56"/>
                  </a:lnTo>
                  <a:lnTo>
                    <a:pt x="39" y="55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9" y="41"/>
                  </a:lnTo>
                  <a:lnTo>
                    <a:pt x="41" y="30"/>
                  </a:lnTo>
                  <a:lnTo>
                    <a:pt x="46" y="2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7" y="20"/>
                  </a:lnTo>
                  <a:lnTo>
                    <a:pt x="57" y="29"/>
                  </a:lnTo>
                  <a:lnTo>
                    <a:pt x="57" y="39"/>
                  </a:lnTo>
                  <a:lnTo>
                    <a:pt x="56" y="47"/>
                  </a:lnTo>
                  <a:lnTo>
                    <a:pt x="51" y="66"/>
                  </a:lnTo>
                  <a:lnTo>
                    <a:pt x="46" y="83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50" y="90"/>
                  </a:lnTo>
                  <a:lnTo>
                    <a:pt x="54" y="90"/>
                  </a:lnTo>
                  <a:lnTo>
                    <a:pt x="55" y="89"/>
                  </a:lnTo>
                  <a:lnTo>
                    <a:pt x="56" y="87"/>
                  </a:lnTo>
                  <a:lnTo>
                    <a:pt x="56" y="87"/>
                  </a:lnTo>
                  <a:lnTo>
                    <a:pt x="61" y="66"/>
                  </a:lnTo>
                  <a:lnTo>
                    <a:pt x="65" y="55"/>
                  </a:lnTo>
                  <a:lnTo>
                    <a:pt x="66" y="44"/>
                  </a:lnTo>
                  <a:lnTo>
                    <a:pt x="67" y="33"/>
                  </a:lnTo>
                  <a:lnTo>
                    <a:pt x="67" y="23"/>
                  </a:lnTo>
                  <a:lnTo>
                    <a:pt x="65" y="12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350"/>
            <p:cNvSpPr/>
            <p:nvPr/>
          </p:nvSpPr>
          <p:spPr bwMode="auto">
            <a:xfrm>
              <a:off x="5738813" y="2533650"/>
              <a:ext cx="222250" cy="233363"/>
            </a:xfrm>
            <a:custGeom>
              <a:avLst/>
              <a:gdLst>
                <a:gd name="T0" fmla="*/ 97 w 140"/>
                <a:gd name="T1" fmla="*/ 27 h 147"/>
                <a:gd name="T2" fmla="*/ 75 w 140"/>
                <a:gd name="T3" fmla="*/ 53 h 147"/>
                <a:gd name="T4" fmla="*/ 69 w 140"/>
                <a:gd name="T5" fmla="*/ 32 h 147"/>
                <a:gd name="T6" fmla="*/ 52 w 140"/>
                <a:gd name="T7" fmla="*/ 6 h 147"/>
                <a:gd name="T8" fmla="*/ 36 w 140"/>
                <a:gd name="T9" fmla="*/ 0 h 147"/>
                <a:gd name="T10" fmla="*/ 26 w 140"/>
                <a:gd name="T11" fmla="*/ 1 h 147"/>
                <a:gd name="T12" fmla="*/ 10 w 140"/>
                <a:gd name="T13" fmla="*/ 14 h 147"/>
                <a:gd name="T14" fmla="*/ 1 w 140"/>
                <a:gd name="T15" fmla="*/ 33 h 147"/>
                <a:gd name="T16" fmla="*/ 0 w 140"/>
                <a:gd name="T17" fmla="*/ 47 h 147"/>
                <a:gd name="T18" fmla="*/ 10 w 140"/>
                <a:gd name="T19" fmla="*/ 76 h 147"/>
                <a:gd name="T20" fmla="*/ 41 w 140"/>
                <a:gd name="T21" fmla="*/ 119 h 147"/>
                <a:gd name="T22" fmla="*/ 44 w 140"/>
                <a:gd name="T23" fmla="*/ 121 h 147"/>
                <a:gd name="T24" fmla="*/ 50 w 140"/>
                <a:gd name="T25" fmla="*/ 116 h 147"/>
                <a:gd name="T26" fmla="*/ 32 w 140"/>
                <a:gd name="T27" fmla="*/ 91 h 147"/>
                <a:gd name="T28" fmla="*/ 14 w 140"/>
                <a:gd name="T29" fmla="*/ 59 h 147"/>
                <a:gd name="T30" fmla="*/ 10 w 140"/>
                <a:gd name="T31" fmla="*/ 41 h 147"/>
                <a:gd name="T32" fmla="*/ 17 w 140"/>
                <a:gd name="T33" fmla="*/ 21 h 147"/>
                <a:gd name="T34" fmla="*/ 28 w 140"/>
                <a:gd name="T35" fmla="*/ 10 h 147"/>
                <a:gd name="T36" fmla="*/ 42 w 140"/>
                <a:gd name="T37" fmla="*/ 10 h 147"/>
                <a:gd name="T38" fmla="*/ 55 w 140"/>
                <a:gd name="T39" fmla="*/ 30 h 147"/>
                <a:gd name="T40" fmla="*/ 66 w 140"/>
                <a:gd name="T41" fmla="*/ 67 h 147"/>
                <a:gd name="T42" fmla="*/ 67 w 140"/>
                <a:gd name="T43" fmla="*/ 79 h 147"/>
                <a:gd name="T44" fmla="*/ 75 w 140"/>
                <a:gd name="T45" fmla="*/ 80 h 147"/>
                <a:gd name="T46" fmla="*/ 77 w 140"/>
                <a:gd name="T47" fmla="*/ 77 h 147"/>
                <a:gd name="T48" fmla="*/ 94 w 140"/>
                <a:gd name="T49" fmla="*/ 43 h 147"/>
                <a:gd name="T50" fmla="*/ 107 w 140"/>
                <a:gd name="T51" fmla="*/ 32 h 147"/>
                <a:gd name="T52" fmla="*/ 118 w 140"/>
                <a:gd name="T53" fmla="*/ 30 h 147"/>
                <a:gd name="T54" fmla="*/ 126 w 140"/>
                <a:gd name="T55" fmla="*/ 37 h 147"/>
                <a:gd name="T56" fmla="*/ 130 w 140"/>
                <a:gd name="T57" fmla="*/ 58 h 147"/>
                <a:gd name="T58" fmla="*/ 126 w 140"/>
                <a:gd name="T59" fmla="*/ 71 h 147"/>
                <a:gd name="T60" fmla="*/ 107 w 140"/>
                <a:gd name="T61" fmla="*/ 99 h 147"/>
                <a:gd name="T62" fmla="*/ 90 w 140"/>
                <a:gd name="T63" fmla="*/ 118 h 147"/>
                <a:gd name="T64" fmla="*/ 69 w 140"/>
                <a:gd name="T65" fmla="*/ 135 h 147"/>
                <a:gd name="T66" fmla="*/ 58 w 140"/>
                <a:gd name="T67" fmla="*/ 137 h 147"/>
                <a:gd name="T68" fmla="*/ 53 w 140"/>
                <a:gd name="T69" fmla="*/ 141 h 147"/>
                <a:gd name="T70" fmla="*/ 56 w 140"/>
                <a:gd name="T71" fmla="*/ 147 h 147"/>
                <a:gd name="T72" fmla="*/ 72 w 140"/>
                <a:gd name="T73" fmla="*/ 143 h 147"/>
                <a:gd name="T74" fmla="*/ 102 w 140"/>
                <a:gd name="T75" fmla="*/ 120 h 147"/>
                <a:gd name="T76" fmla="*/ 124 w 140"/>
                <a:gd name="T77" fmla="*/ 94 h 147"/>
                <a:gd name="T78" fmla="*/ 136 w 140"/>
                <a:gd name="T79" fmla="*/ 70 h 147"/>
                <a:gd name="T80" fmla="*/ 140 w 140"/>
                <a:gd name="T81" fmla="*/ 43 h 147"/>
                <a:gd name="T82" fmla="*/ 136 w 140"/>
                <a:gd name="T83" fmla="*/ 32 h 147"/>
                <a:gd name="T84" fmla="*/ 125 w 140"/>
                <a:gd name="T85" fmla="*/ 20 h 147"/>
                <a:gd name="T86" fmla="*/ 108 w 140"/>
                <a:gd name="T87" fmla="*/ 2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0" h="147">
                  <a:moveTo>
                    <a:pt x="108" y="21"/>
                  </a:moveTo>
                  <a:lnTo>
                    <a:pt x="108" y="21"/>
                  </a:lnTo>
                  <a:lnTo>
                    <a:pt x="97" y="27"/>
                  </a:lnTo>
                  <a:lnTo>
                    <a:pt x="88" y="34"/>
                  </a:lnTo>
                  <a:lnTo>
                    <a:pt x="81" y="43"/>
                  </a:lnTo>
                  <a:lnTo>
                    <a:pt x="75" y="53"/>
                  </a:lnTo>
                  <a:lnTo>
                    <a:pt x="75" y="53"/>
                  </a:lnTo>
                  <a:lnTo>
                    <a:pt x="72" y="43"/>
                  </a:lnTo>
                  <a:lnTo>
                    <a:pt x="69" y="32"/>
                  </a:lnTo>
                  <a:lnTo>
                    <a:pt x="65" y="22"/>
                  </a:lnTo>
                  <a:lnTo>
                    <a:pt x="59" y="14"/>
                  </a:lnTo>
                  <a:lnTo>
                    <a:pt x="52" y="6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14" y="9"/>
                  </a:lnTo>
                  <a:lnTo>
                    <a:pt x="10" y="14"/>
                  </a:lnTo>
                  <a:lnTo>
                    <a:pt x="6" y="20"/>
                  </a:lnTo>
                  <a:lnTo>
                    <a:pt x="3" y="27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56"/>
                  </a:lnTo>
                  <a:lnTo>
                    <a:pt x="5" y="66"/>
                  </a:lnTo>
                  <a:lnTo>
                    <a:pt x="10" y="76"/>
                  </a:lnTo>
                  <a:lnTo>
                    <a:pt x="16" y="85"/>
                  </a:lnTo>
                  <a:lnTo>
                    <a:pt x="28" y="102"/>
                  </a:lnTo>
                  <a:lnTo>
                    <a:pt x="41" y="119"/>
                  </a:lnTo>
                  <a:lnTo>
                    <a:pt x="41" y="119"/>
                  </a:lnTo>
                  <a:lnTo>
                    <a:pt x="42" y="120"/>
                  </a:lnTo>
                  <a:lnTo>
                    <a:pt x="44" y="121"/>
                  </a:lnTo>
                  <a:lnTo>
                    <a:pt x="48" y="120"/>
                  </a:lnTo>
                  <a:lnTo>
                    <a:pt x="50" y="118"/>
                  </a:lnTo>
                  <a:lnTo>
                    <a:pt x="50" y="116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32" y="91"/>
                  </a:lnTo>
                  <a:lnTo>
                    <a:pt x="23" y="79"/>
                  </a:lnTo>
                  <a:lnTo>
                    <a:pt x="16" y="66"/>
                  </a:lnTo>
                  <a:lnTo>
                    <a:pt x="14" y="59"/>
                  </a:lnTo>
                  <a:lnTo>
                    <a:pt x="11" y="53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11" y="33"/>
                  </a:lnTo>
                  <a:lnTo>
                    <a:pt x="14" y="27"/>
                  </a:lnTo>
                  <a:lnTo>
                    <a:pt x="17" y="2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2" y="9"/>
                  </a:lnTo>
                  <a:lnTo>
                    <a:pt x="37" y="9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9" y="17"/>
                  </a:lnTo>
                  <a:lnTo>
                    <a:pt x="55" y="30"/>
                  </a:lnTo>
                  <a:lnTo>
                    <a:pt x="61" y="43"/>
                  </a:lnTo>
                  <a:lnTo>
                    <a:pt x="65" y="56"/>
                  </a:lnTo>
                  <a:lnTo>
                    <a:pt x="66" y="67"/>
                  </a:lnTo>
                  <a:lnTo>
                    <a:pt x="67" y="76"/>
                  </a:lnTo>
                  <a:lnTo>
                    <a:pt x="67" y="76"/>
                  </a:lnTo>
                  <a:lnTo>
                    <a:pt x="67" y="79"/>
                  </a:lnTo>
                  <a:lnTo>
                    <a:pt x="69" y="80"/>
                  </a:lnTo>
                  <a:lnTo>
                    <a:pt x="71" y="81"/>
                  </a:lnTo>
                  <a:lnTo>
                    <a:pt x="75" y="80"/>
                  </a:lnTo>
                  <a:lnTo>
                    <a:pt x="76" y="79"/>
                  </a:lnTo>
                  <a:lnTo>
                    <a:pt x="77" y="77"/>
                  </a:lnTo>
                  <a:lnTo>
                    <a:pt x="77" y="77"/>
                  </a:lnTo>
                  <a:lnTo>
                    <a:pt x="81" y="65"/>
                  </a:lnTo>
                  <a:lnTo>
                    <a:pt x="86" y="54"/>
                  </a:lnTo>
                  <a:lnTo>
                    <a:pt x="94" y="43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7" y="32"/>
                  </a:lnTo>
                  <a:lnTo>
                    <a:pt x="110" y="30"/>
                  </a:lnTo>
                  <a:lnTo>
                    <a:pt x="114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3" y="32"/>
                  </a:lnTo>
                  <a:lnTo>
                    <a:pt x="126" y="37"/>
                  </a:lnTo>
                  <a:lnTo>
                    <a:pt x="129" y="43"/>
                  </a:lnTo>
                  <a:lnTo>
                    <a:pt x="130" y="50"/>
                  </a:lnTo>
                  <a:lnTo>
                    <a:pt x="130" y="58"/>
                  </a:lnTo>
                  <a:lnTo>
                    <a:pt x="129" y="65"/>
                  </a:lnTo>
                  <a:lnTo>
                    <a:pt x="129" y="65"/>
                  </a:lnTo>
                  <a:lnTo>
                    <a:pt x="126" y="71"/>
                  </a:lnTo>
                  <a:lnTo>
                    <a:pt x="124" y="77"/>
                  </a:lnTo>
                  <a:lnTo>
                    <a:pt x="116" y="88"/>
                  </a:lnTo>
                  <a:lnTo>
                    <a:pt x="107" y="99"/>
                  </a:lnTo>
                  <a:lnTo>
                    <a:pt x="98" y="109"/>
                  </a:lnTo>
                  <a:lnTo>
                    <a:pt x="98" y="109"/>
                  </a:lnTo>
                  <a:lnTo>
                    <a:pt x="90" y="118"/>
                  </a:lnTo>
                  <a:lnTo>
                    <a:pt x="80" y="128"/>
                  </a:lnTo>
                  <a:lnTo>
                    <a:pt x="75" y="131"/>
                  </a:lnTo>
                  <a:lnTo>
                    <a:pt x="69" y="135"/>
                  </a:lnTo>
                  <a:lnTo>
                    <a:pt x="63" y="136"/>
                  </a:lnTo>
                  <a:lnTo>
                    <a:pt x="58" y="137"/>
                  </a:lnTo>
                  <a:lnTo>
                    <a:pt x="58" y="137"/>
                  </a:lnTo>
                  <a:lnTo>
                    <a:pt x="55" y="137"/>
                  </a:lnTo>
                  <a:lnTo>
                    <a:pt x="54" y="139"/>
                  </a:lnTo>
                  <a:lnTo>
                    <a:pt x="53" y="141"/>
                  </a:lnTo>
                  <a:lnTo>
                    <a:pt x="53" y="145"/>
                  </a:lnTo>
                  <a:lnTo>
                    <a:pt x="55" y="146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5" y="146"/>
                  </a:lnTo>
                  <a:lnTo>
                    <a:pt x="72" y="143"/>
                  </a:lnTo>
                  <a:lnTo>
                    <a:pt x="81" y="139"/>
                  </a:lnTo>
                  <a:lnTo>
                    <a:pt x="88" y="134"/>
                  </a:lnTo>
                  <a:lnTo>
                    <a:pt x="102" y="120"/>
                  </a:lnTo>
                  <a:lnTo>
                    <a:pt x="113" y="108"/>
                  </a:lnTo>
                  <a:lnTo>
                    <a:pt x="113" y="108"/>
                  </a:lnTo>
                  <a:lnTo>
                    <a:pt x="124" y="94"/>
                  </a:lnTo>
                  <a:lnTo>
                    <a:pt x="129" y="86"/>
                  </a:lnTo>
                  <a:lnTo>
                    <a:pt x="134" y="79"/>
                  </a:lnTo>
                  <a:lnTo>
                    <a:pt x="136" y="70"/>
                  </a:lnTo>
                  <a:lnTo>
                    <a:pt x="139" y="61"/>
                  </a:lnTo>
                  <a:lnTo>
                    <a:pt x="140" y="53"/>
                  </a:lnTo>
                  <a:lnTo>
                    <a:pt x="140" y="43"/>
                  </a:lnTo>
                  <a:lnTo>
                    <a:pt x="140" y="43"/>
                  </a:lnTo>
                  <a:lnTo>
                    <a:pt x="139" y="37"/>
                  </a:lnTo>
                  <a:lnTo>
                    <a:pt x="136" y="32"/>
                  </a:lnTo>
                  <a:lnTo>
                    <a:pt x="134" y="27"/>
                  </a:lnTo>
                  <a:lnTo>
                    <a:pt x="129" y="23"/>
                  </a:lnTo>
                  <a:lnTo>
                    <a:pt x="125" y="20"/>
                  </a:lnTo>
                  <a:lnTo>
                    <a:pt x="119" y="18"/>
                  </a:lnTo>
                  <a:lnTo>
                    <a:pt x="114" y="18"/>
                  </a:lnTo>
                  <a:lnTo>
                    <a:pt x="108" y="21"/>
                  </a:lnTo>
                  <a:lnTo>
                    <a:pt x="108" y="2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351"/>
            <p:cNvSpPr/>
            <p:nvPr/>
          </p:nvSpPr>
          <p:spPr bwMode="auto">
            <a:xfrm>
              <a:off x="6015038" y="2673350"/>
              <a:ext cx="144463" cy="161925"/>
            </a:xfrm>
            <a:custGeom>
              <a:avLst/>
              <a:gdLst>
                <a:gd name="T0" fmla="*/ 85 w 91"/>
                <a:gd name="T1" fmla="*/ 9 h 102"/>
                <a:gd name="T2" fmla="*/ 76 w 91"/>
                <a:gd name="T3" fmla="*/ 4 h 102"/>
                <a:gd name="T4" fmla="*/ 67 w 91"/>
                <a:gd name="T5" fmla="*/ 10 h 102"/>
                <a:gd name="T6" fmla="*/ 59 w 91"/>
                <a:gd name="T7" fmla="*/ 21 h 102"/>
                <a:gd name="T8" fmla="*/ 53 w 91"/>
                <a:gd name="T9" fmla="*/ 36 h 102"/>
                <a:gd name="T10" fmla="*/ 40 w 91"/>
                <a:gd name="T11" fmla="*/ 14 h 102"/>
                <a:gd name="T12" fmla="*/ 29 w 91"/>
                <a:gd name="T13" fmla="*/ 3 h 102"/>
                <a:gd name="T14" fmla="*/ 17 w 91"/>
                <a:gd name="T15" fmla="*/ 2 h 102"/>
                <a:gd name="T16" fmla="*/ 11 w 91"/>
                <a:gd name="T17" fmla="*/ 4 h 102"/>
                <a:gd name="T18" fmla="*/ 6 w 91"/>
                <a:gd name="T19" fmla="*/ 9 h 102"/>
                <a:gd name="T20" fmla="*/ 1 w 91"/>
                <a:gd name="T21" fmla="*/ 19 h 102"/>
                <a:gd name="T22" fmla="*/ 1 w 91"/>
                <a:gd name="T23" fmla="*/ 31 h 102"/>
                <a:gd name="T24" fmla="*/ 7 w 91"/>
                <a:gd name="T25" fmla="*/ 48 h 102"/>
                <a:gd name="T26" fmla="*/ 23 w 91"/>
                <a:gd name="T27" fmla="*/ 71 h 102"/>
                <a:gd name="T28" fmla="*/ 38 w 91"/>
                <a:gd name="T29" fmla="*/ 89 h 102"/>
                <a:gd name="T30" fmla="*/ 40 w 91"/>
                <a:gd name="T31" fmla="*/ 91 h 102"/>
                <a:gd name="T32" fmla="*/ 47 w 91"/>
                <a:gd name="T33" fmla="*/ 87 h 102"/>
                <a:gd name="T34" fmla="*/ 45 w 91"/>
                <a:gd name="T35" fmla="*/ 84 h 102"/>
                <a:gd name="T36" fmla="*/ 39 w 91"/>
                <a:gd name="T37" fmla="*/ 71 h 102"/>
                <a:gd name="T38" fmla="*/ 25 w 91"/>
                <a:gd name="T39" fmla="*/ 46 h 102"/>
                <a:gd name="T40" fmla="*/ 21 w 91"/>
                <a:gd name="T41" fmla="*/ 32 h 102"/>
                <a:gd name="T42" fmla="*/ 21 w 91"/>
                <a:gd name="T43" fmla="*/ 30 h 102"/>
                <a:gd name="T44" fmla="*/ 16 w 91"/>
                <a:gd name="T45" fmla="*/ 28 h 102"/>
                <a:gd name="T46" fmla="*/ 12 w 91"/>
                <a:gd name="T47" fmla="*/ 32 h 102"/>
                <a:gd name="T48" fmla="*/ 11 w 91"/>
                <a:gd name="T49" fmla="*/ 33 h 102"/>
                <a:gd name="T50" fmla="*/ 12 w 91"/>
                <a:gd name="T51" fmla="*/ 37 h 102"/>
                <a:gd name="T52" fmla="*/ 11 w 91"/>
                <a:gd name="T53" fmla="*/ 21 h 102"/>
                <a:gd name="T54" fmla="*/ 14 w 91"/>
                <a:gd name="T55" fmla="*/ 16 h 102"/>
                <a:gd name="T56" fmla="*/ 17 w 91"/>
                <a:gd name="T57" fmla="*/ 11 h 102"/>
                <a:gd name="T58" fmla="*/ 23 w 91"/>
                <a:gd name="T59" fmla="*/ 11 h 102"/>
                <a:gd name="T60" fmla="*/ 32 w 91"/>
                <a:gd name="T61" fmla="*/ 20 h 102"/>
                <a:gd name="T62" fmla="*/ 42 w 91"/>
                <a:gd name="T63" fmla="*/ 37 h 102"/>
                <a:gd name="T64" fmla="*/ 48 w 91"/>
                <a:gd name="T65" fmla="*/ 52 h 102"/>
                <a:gd name="T66" fmla="*/ 49 w 91"/>
                <a:gd name="T67" fmla="*/ 55 h 102"/>
                <a:gd name="T68" fmla="*/ 55 w 91"/>
                <a:gd name="T69" fmla="*/ 54 h 102"/>
                <a:gd name="T70" fmla="*/ 58 w 91"/>
                <a:gd name="T71" fmla="*/ 52 h 102"/>
                <a:gd name="T72" fmla="*/ 66 w 91"/>
                <a:gd name="T73" fmla="*/ 26 h 102"/>
                <a:gd name="T74" fmla="*/ 70 w 91"/>
                <a:gd name="T75" fmla="*/ 21 h 102"/>
                <a:gd name="T76" fmla="*/ 76 w 91"/>
                <a:gd name="T77" fmla="*/ 16 h 102"/>
                <a:gd name="T78" fmla="*/ 78 w 91"/>
                <a:gd name="T79" fmla="*/ 19 h 102"/>
                <a:gd name="T80" fmla="*/ 80 w 91"/>
                <a:gd name="T81" fmla="*/ 21 h 102"/>
                <a:gd name="T82" fmla="*/ 78 w 91"/>
                <a:gd name="T83" fmla="*/ 42 h 102"/>
                <a:gd name="T84" fmla="*/ 70 w 91"/>
                <a:gd name="T85" fmla="*/ 62 h 102"/>
                <a:gd name="T86" fmla="*/ 55 w 91"/>
                <a:gd name="T87" fmla="*/ 80 h 102"/>
                <a:gd name="T88" fmla="*/ 40 w 91"/>
                <a:gd name="T89" fmla="*/ 93 h 102"/>
                <a:gd name="T90" fmla="*/ 39 w 91"/>
                <a:gd name="T91" fmla="*/ 96 h 102"/>
                <a:gd name="T92" fmla="*/ 40 w 91"/>
                <a:gd name="T93" fmla="*/ 101 h 102"/>
                <a:gd name="T94" fmla="*/ 45 w 91"/>
                <a:gd name="T95" fmla="*/ 102 h 102"/>
                <a:gd name="T96" fmla="*/ 47 w 91"/>
                <a:gd name="T97" fmla="*/ 101 h 102"/>
                <a:gd name="T98" fmla="*/ 69 w 91"/>
                <a:gd name="T99" fmla="*/ 79 h 102"/>
                <a:gd name="T100" fmla="*/ 86 w 91"/>
                <a:gd name="T101" fmla="*/ 52 h 102"/>
                <a:gd name="T102" fmla="*/ 88 w 91"/>
                <a:gd name="T103" fmla="*/ 42 h 102"/>
                <a:gd name="T104" fmla="*/ 91 w 91"/>
                <a:gd name="T105" fmla="*/ 25 h 102"/>
                <a:gd name="T106" fmla="*/ 88 w 91"/>
                <a:gd name="T107" fmla="*/ 14 h 102"/>
                <a:gd name="T108" fmla="*/ 85 w 91"/>
                <a:gd name="T109" fmla="*/ 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1" h="102">
                  <a:moveTo>
                    <a:pt x="85" y="9"/>
                  </a:moveTo>
                  <a:lnTo>
                    <a:pt x="85" y="9"/>
                  </a:lnTo>
                  <a:lnTo>
                    <a:pt x="81" y="5"/>
                  </a:lnTo>
                  <a:lnTo>
                    <a:pt x="76" y="4"/>
                  </a:lnTo>
                  <a:lnTo>
                    <a:pt x="71" y="6"/>
                  </a:lnTo>
                  <a:lnTo>
                    <a:pt x="67" y="10"/>
                  </a:lnTo>
                  <a:lnTo>
                    <a:pt x="63" y="15"/>
                  </a:lnTo>
                  <a:lnTo>
                    <a:pt x="59" y="21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5" y="20"/>
                  </a:lnTo>
                  <a:lnTo>
                    <a:pt x="40" y="14"/>
                  </a:lnTo>
                  <a:lnTo>
                    <a:pt x="36" y="8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6" y="9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2" y="36"/>
                  </a:lnTo>
                  <a:lnTo>
                    <a:pt x="7" y="48"/>
                  </a:lnTo>
                  <a:lnTo>
                    <a:pt x="15" y="60"/>
                  </a:lnTo>
                  <a:lnTo>
                    <a:pt x="23" y="71"/>
                  </a:lnTo>
                  <a:lnTo>
                    <a:pt x="38" y="89"/>
                  </a:lnTo>
                  <a:lnTo>
                    <a:pt x="38" y="89"/>
                  </a:lnTo>
                  <a:lnTo>
                    <a:pt x="39" y="90"/>
                  </a:lnTo>
                  <a:lnTo>
                    <a:pt x="40" y="91"/>
                  </a:lnTo>
                  <a:lnTo>
                    <a:pt x="44" y="90"/>
                  </a:lnTo>
                  <a:lnTo>
                    <a:pt x="47" y="8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4"/>
                  </a:lnTo>
                  <a:lnTo>
                    <a:pt x="39" y="71"/>
                  </a:lnTo>
                  <a:lnTo>
                    <a:pt x="31" y="59"/>
                  </a:lnTo>
                  <a:lnTo>
                    <a:pt x="25" y="46"/>
                  </a:lnTo>
                  <a:lnTo>
                    <a:pt x="22" y="4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2" y="32"/>
                  </a:lnTo>
                  <a:lnTo>
                    <a:pt x="11" y="33"/>
                  </a:lnTo>
                  <a:lnTo>
                    <a:pt x="11" y="33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0" y="28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6" y="14"/>
                  </a:lnTo>
                  <a:lnTo>
                    <a:pt x="32" y="20"/>
                  </a:lnTo>
                  <a:lnTo>
                    <a:pt x="37" y="28"/>
                  </a:lnTo>
                  <a:lnTo>
                    <a:pt x="42" y="37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9" y="55"/>
                  </a:lnTo>
                  <a:lnTo>
                    <a:pt x="53" y="55"/>
                  </a:lnTo>
                  <a:lnTo>
                    <a:pt x="55" y="54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38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0" y="21"/>
                  </a:lnTo>
                  <a:lnTo>
                    <a:pt x="74" y="17"/>
                  </a:lnTo>
                  <a:lnTo>
                    <a:pt x="76" y="16"/>
                  </a:lnTo>
                  <a:lnTo>
                    <a:pt x="77" y="16"/>
                  </a:lnTo>
                  <a:lnTo>
                    <a:pt x="78" y="19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1" y="32"/>
                  </a:lnTo>
                  <a:lnTo>
                    <a:pt x="78" y="42"/>
                  </a:lnTo>
                  <a:lnTo>
                    <a:pt x="75" y="53"/>
                  </a:lnTo>
                  <a:lnTo>
                    <a:pt x="70" y="62"/>
                  </a:lnTo>
                  <a:lnTo>
                    <a:pt x="63" y="71"/>
                  </a:lnTo>
                  <a:lnTo>
                    <a:pt x="55" y="80"/>
                  </a:lnTo>
                  <a:lnTo>
                    <a:pt x="48" y="87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39" y="96"/>
                  </a:lnTo>
                  <a:lnTo>
                    <a:pt x="39" y="97"/>
                  </a:lnTo>
                  <a:lnTo>
                    <a:pt x="40" y="101"/>
                  </a:lnTo>
                  <a:lnTo>
                    <a:pt x="43" y="102"/>
                  </a:lnTo>
                  <a:lnTo>
                    <a:pt x="45" y="102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59" y="91"/>
                  </a:lnTo>
                  <a:lnTo>
                    <a:pt x="69" y="79"/>
                  </a:lnTo>
                  <a:lnTo>
                    <a:pt x="78" y="65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8" y="42"/>
                  </a:lnTo>
                  <a:lnTo>
                    <a:pt x="91" y="30"/>
                  </a:lnTo>
                  <a:lnTo>
                    <a:pt x="91" y="25"/>
                  </a:lnTo>
                  <a:lnTo>
                    <a:pt x="89" y="19"/>
                  </a:lnTo>
                  <a:lnTo>
                    <a:pt x="88" y="14"/>
                  </a:lnTo>
                  <a:lnTo>
                    <a:pt x="85" y="9"/>
                  </a:lnTo>
                  <a:lnTo>
                    <a:pt x="85" y="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352"/>
            <p:cNvSpPr/>
            <p:nvPr/>
          </p:nvSpPr>
          <p:spPr bwMode="auto">
            <a:xfrm>
              <a:off x="2889251" y="2543175"/>
              <a:ext cx="204788" cy="188913"/>
            </a:xfrm>
            <a:custGeom>
              <a:avLst/>
              <a:gdLst>
                <a:gd name="T0" fmla="*/ 96 w 129"/>
                <a:gd name="T1" fmla="*/ 48 h 119"/>
                <a:gd name="T2" fmla="*/ 96 w 129"/>
                <a:gd name="T3" fmla="*/ 55 h 119"/>
                <a:gd name="T4" fmla="*/ 101 w 129"/>
                <a:gd name="T5" fmla="*/ 57 h 119"/>
                <a:gd name="T6" fmla="*/ 117 w 129"/>
                <a:gd name="T7" fmla="*/ 59 h 119"/>
                <a:gd name="T8" fmla="*/ 114 w 129"/>
                <a:gd name="T9" fmla="*/ 68 h 119"/>
                <a:gd name="T10" fmla="*/ 104 w 129"/>
                <a:gd name="T11" fmla="*/ 74 h 119"/>
                <a:gd name="T12" fmla="*/ 91 w 129"/>
                <a:gd name="T13" fmla="*/ 76 h 119"/>
                <a:gd name="T14" fmla="*/ 91 w 129"/>
                <a:gd name="T15" fmla="*/ 84 h 119"/>
                <a:gd name="T16" fmla="*/ 101 w 129"/>
                <a:gd name="T17" fmla="*/ 98 h 119"/>
                <a:gd name="T18" fmla="*/ 87 w 129"/>
                <a:gd name="T19" fmla="*/ 90 h 119"/>
                <a:gd name="T20" fmla="*/ 76 w 129"/>
                <a:gd name="T21" fmla="*/ 79 h 119"/>
                <a:gd name="T22" fmla="*/ 70 w 129"/>
                <a:gd name="T23" fmla="*/ 77 h 119"/>
                <a:gd name="T24" fmla="*/ 60 w 129"/>
                <a:gd name="T25" fmla="*/ 92 h 119"/>
                <a:gd name="T26" fmla="*/ 49 w 129"/>
                <a:gd name="T27" fmla="*/ 104 h 119"/>
                <a:gd name="T28" fmla="*/ 43 w 129"/>
                <a:gd name="T29" fmla="*/ 86 h 119"/>
                <a:gd name="T30" fmla="*/ 15 w 129"/>
                <a:gd name="T31" fmla="*/ 66 h 119"/>
                <a:gd name="T32" fmla="*/ 37 w 129"/>
                <a:gd name="T33" fmla="*/ 60 h 119"/>
                <a:gd name="T34" fmla="*/ 46 w 129"/>
                <a:gd name="T35" fmla="*/ 61 h 119"/>
                <a:gd name="T36" fmla="*/ 49 w 129"/>
                <a:gd name="T37" fmla="*/ 58 h 119"/>
                <a:gd name="T38" fmla="*/ 54 w 129"/>
                <a:gd name="T39" fmla="*/ 55 h 119"/>
                <a:gd name="T40" fmla="*/ 59 w 129"/>
                <a:gd name="T41" fmla="*/ 36 h 119"/>
                <a:gd name="T42" fmla="*/ 69 w 129"/>
                <a:gd name="T43" fmla="*/ 14 h 119"/>
                <a:gd name="T44" fmla="*/ 84 w 129"/>
                <a:gd name="T45" fmla="*/ 38 h 119"/>
                <a:gd name="T46" fmla="*/ 86 w 129"/>
                <a:gd name="T47" fmla="*/ 48 h 119"/>
                <a:gd name="T48" fmla="*/ 95 w 129"/>
                <a:gd name="T49" fmla="*/ 48 h 119"/>
                <a:gd name="T50" fmla="*/ 96 w 129"/>
                <a:gd name="T51" fmla="*/ 44 h 119"/>
                <a:gd name="T52" fmla="*/ 80 w 129"/>
                <a:gd name="T53" fmla="*/ 11 h 119"/>
                <a:gd name="T54" fmla="*/ 70 w 129"/>
                <a:gd name="T55" fmla="*/ 0 h 119"/>
                <a:gd name="T56" fmla="*/ 64 w 129"/>
                <a:gd name="T57" fmla="*/ 3 h 119"/>
                <a:gd name="T58" fmla="*/ 58 w 129"/>
                <a:gd name="T59" fmla="*/ 12 h 119"/>
                <a:gd name="T60" fmla="*/ 53 w 129"/>
                <a:gd name="T61" fmla="*/ 16 h 119"/>
                <a:gd name="T62" fmla="*/ 49 w 129"/>
                <a:gd name="T63" fmla="*/ 33 h 119"/>
                <a:gd name="T64" fmla="*/ 39 w 129"/>
                <a:gd name="T65" fmla="*/ 50 h 119"/>
                <a:gd name="T66" fmla="*/ 14 w 129"/>
                <a:gd name="T67" fmla="*/ 57 h 119"/>
                <a:gd name="T68" fmla="*/ 1 w 129"/>
                <a:gd name="T69" fmla="*/ 61 h 119"/>
                <a:gd name="T70" fmla="*/ 1 w 129"/>
                <a:gd name="T71" fmla="*/ 69 h 119"/>
                <a:gd name="T72" fmla="*/ 22 w 129"/>
                <a:gd name="T73" fmla="*/ 81 h 119"/>
                <a:gd name="T74" fmla="*/ 38 w 129"/>
                <a:gd name="T75" fmla="*/ 97 h 119"/>
                <a:gd name="T76" fmla="*/ 39 w 129"/>
                <a:gd name="T77" fmla="*/ 113 h 119"/>
                <a:gd name="T78" fmla="*/ 43 w 129"/>
                <a:gd name="T79" fmla="*/ 119 h 119"/>
                <a:gd name="T80" fmla="*/ 54 w 129"/>
                <a:gd name="T81" fmla="*/ 113 h 119"/>
                <a:gd name="T82" fmla="*/ 74 w 129"/>
                <a:gd name="T83" fmla="*/ 90 h 119"/>
                <a:gd name="T84" fmla="*/ 91 w 129"/>
                <a:gd name="T85" fmla="*/ 103 h 119"/>
                <a:gd name="T86" fmla="*/ 112 w 129"/>
                <a:gd name="T87" fmla="*/ 112 h 119"/>
                <a:gd name="T88" fmla="*/ 117 w 129"/>
                <a:gd name="T89" fmla="*/ 106 h 119"/>
                <a:gd name="T90" fmla="*/ 109 w 129"/>
                <a:gd name="T91" fmla="*/ 93 h 119"/>
                <a:gd name="T92" fmla="*/ 112 w 129"/>
                <a:gd name="T93" fmla="*/ 81 h 119"/>
                <a:gd name="T94" fmla="*/ 125 w 129"/>
                <a:gd name="T95" fmla="*/ 69 h 119"/>
                <a:gd name="T96" fmla="*/ 129 w 129"/>
                <a:gd name="T97" fmla="*/ 60 h 119"/>
                <a:gd name="T98" fmla="*/ 123 w 129"/>
                <a:gd name="T99" fmla="*/ 49 h 119"/>
                <a:gd name="T100" fmla="*/ 98 w 129"/>
                <a:gd name="T101" fmla="*/ 4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9" h="119">
                  <a:moveTo>
                    <a:pt x="98" y="47"/>
                  </a:moveTo>
                  <a:lnTo>
                    <a:pt x="98" y="47"/>
                  </a:lnTo>
                  <a:lnTo>
                    <a:pt x="96" y="48"/>
                  </a:lnTo>
                  <a:lnTo>
                    <a:pt x="95" y="49"/>
                  </a:lnTo>
                  <a:lnTo>
                    <a:pt x="95" y="52"/>
                  </a:lnTo>
                  <a:lnTo>
                    <a:pt x="96" y="55"/>
                  </a:lnTo>
                  <a:lnTo>
                    <a:pt x="98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107" y="57"/>
                  </a:lnTo>
                  <a:lnTo>
                    <a:pt x="114" y="58"/>
                  </a:lnTo>
                  <a:lnTo>
                    <a:pt x="117" y="59"/>
                  </a:lnTo>
                  <a:lnTo>
                    <a:pt x="118" y="61"/>
                  </a:lnTo>
                  <a:lnTo>
                    <a:pt x="117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1" y="76"/>
                  </a:lnTo>
                  <a:lnTo>
                    <a:pt x="90" y="79"/>
                  </a:lnTo>
                  <a:lnTo>
                    <a:pt x="90" y="81"/>
                  </a:lnTo>
                  <a:lnTo>
                    <a:pt x="91" y="84"/>
                  </a:lnTo>
                  <a:lnTo>
                    <a:pt x="91" y="84"/>
                  </a:lnTo>
                  <a:lnTo>
                    <a:pt x="96" y="90"/>
                  </a:lnTo>
                  <a:lnTo>
                    <a:pt x="101" y="98"/>
                  </a:lnTo>
                  <a:lnTo>
                    <a:pt x="101" y="98"/>
                  </a:lnTo>
                  <a:lnTo>
                    <a:pt x="93" y="95"/>
                  </a:lnTo>
                  <a:lnTo>
                    <a:pt x="87" y="90"/>
                  </a:lnTo>
                  <a:lnTo>
                    <a:pt x="81" y="85"/>
                  </a:lnTo>
                  <a:lnTo>
                    <a:pt x="76" y="79"/>
                  </a:lnTo>
                  <a:lnTo>
                    <a:pt x="76" y="79"/>
                  </a:lnTo>
                  <a:lnTo>
                    <a:pt x="75" y="77"/>
                  </a:lnTo>
                  <a:lnTo>
                    <a:pt x="73" y="76"/>
                  </a:lnTo>
                  <a:lnTo>
                    <a:pt x="70" y="77"/>
                  </a:lnTo>
                  <a:lnTo>
                    <a:pt x="69" y="79"/>
                  </a:lnTo>
                  <a:lnTo>
                    <a:pt x="69" y="79"/>
                  </a:lnTo>
                  <a:lnTo>
                    <a:pt x="60" y="92"/>
                  </a:lnTo>
                  <a:lnTo>
                    <a:pt x="55" y="98"/>
                  </a:lnTo>
                  <a:lnTo>
                    <a:pt x="49" y="104"/>
                  </a:lnTo>
                  <a:lnTo>
                    <a:pt x="49" y="104"/>
                  </a:lnTo>
                  <a:lnTo>
                    <a:pt x="48" y="97"/>
                  </a:lnTo>
                  <a:lnTo>
                    <a:pt x="47" y="92"/>
                  </a:lnTo>
                  <a:lnTo>
                    <a:pt x="43" y="86"/>
                  </a:lnTo>
                  <a:lnTo>
                    <a:pt x="38" y="82"/>
                  </a:lnTo>
                  <a:lnTo>
                    <a:pt x="28" y="74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31" y="61"/>
                  </a:lnTo>
                  <a:lnTo>
                    <a:pt x="37" y="60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6" y="61"/>
                  </a:lnTo>
                  <a:lnTo>
                    <a:pt x="48" y="61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53" y="58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7" y="4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63" y="25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74" y="21"/>
                  </a:lnTo>
                  <a:lnTo>
                    <a:pt x="79" y="30"/>
                  </a:lnTo>
                  <a:lnTo>
                    <a:pt x="84" y="38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6" y="48"/>
                  </a:lnTo>
                  <a:lnTo>
                    <a:pt x="88" y="49"/>
                  </a:lnTo>
                  <a:lnTo>
                    <a:pt x="92" y="50"/>
                  </a:lnTo>
                  <a:lnTo>
                    <a:pt x="95" y="48"/>
                  </a:lnTo>
                  <a:lnTo>
                    <a:pt x="96" y="47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2" y="33"/>
                  </a:lnTo>
                  <a:lnTo>
                    <a:pt x="86" y="22"/>
                  </a:lnTo>
                  <a:lnTo>
                    <a:pt x="80" y="1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4" y="3"/>
                  </a:lnTo>
                  <a:lnTo>
                    <a:pt x="64" y="3"/>
                  </a:lnTo>
                  <a:lnTo>
                    <a:pt x="58" y="12"/>
                  </a:lnTo>
                  <a:lnTo>
                    <a:pt x="58" y="12"/>
                  </a:lnTo>
                  <a:lnTo>
                    <a:pt x="54" y="14"/>
                  </a:lnTo>
                  <a:lnTo>
                    <a:pt x="53" y="15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39" y="50"/>
                  </a:lnTo>
                  <a:lnTo>
                    <a:pt x="35" y="52"/>
                  </a:lnTo>
                  <a:lnTo>
                    <a:pt x="24" y="54"/>
                  </a:lnTo>
                  <a:lnTo>
                    <a:pt x="14" y="57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1" y="61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9"/>
                  </a:lnTo>
                  <a:lnTo>
                    <a:pt x="1" y="69"/>
                  </a:lnTo>
                  <a:lnTo>
                    <a:pt x="15" y="77"/>
                  </a:lnTo>
                  <a:lnTo>
                    <a:pt x="22" y="81"/>
                  </a:lnTo>
                  <a:lnTo>
                    <a:pt x="28" y="86"/>
                  </a:lnTo>
                  <a:lnTo>
                    <a:pt x="35" y="91"/>
                  </a:lnTo>
                  <a:lnTo>
                    <a:pt x="38" y="97"/>
                  </a:lnTo>
                  <a:lnTo>
                    <a:pt x="39" y="10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5"/>
                  </a:lnTo>
                  <a:lnTo>
                    <a:pt x="41" y="118"/>
                  </a:lnTo>
                  <a:lnTo>
                    <a:pt x="43" y="119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4" y="113"/>
                  </a:lnTo>
                  <a:lnTo>
                    <a:pt x="62" y="106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81" y="97"/>
                  </a:lnTo>
                  <a:lnTo>
                    <a:pt x="91" y="103"/>
                  </a:lnTo>
                  <a:lnTo>
                    <a:pt x="101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4" y="110"/>
                  </a:lnTo>
                  <a:lnTo>
                    <a:pt x="117" y="109"/>
                  </a:lnTo>
                  <a:lnTo>
                    <a:pt x="117" y="106"/>
                  </a:lnTo>
                  <a:lnTo>
                    <a:pt x="115" y="103"/>
                  </a:lnTo>
                  <a:lnTo>
                    <a:pt x="115" y="103"/>
                  </a:lnTo>
                  <a:lnTo>
                    <a:pt x="109" y="93"/>
                  </a:lnTo>
                  <a:lnTo>
                    <a:pt x="103" y="84"/>
                  </a:lnTo>
                  <a:lnTo>
                    <a:pt x="103" y="84"/>
                  </a:lnTo>
                  <a:lnTo>
                    <a:pt x="112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5" y="69"/>
                  </a:lnTo>
                  <a:lnTo>
                    <a:pt x="128" y="65"/>
                  </a:lnTo>
                  <a:lnTo>
                    <a:pt x="129" y="60"/>
                  </a:lnTo>
                  <a:lnTo>
                    <a:pt x="129" y="60"/>
                  </a:lnTo>
                  <a:lnTo>
                    <a:pt x="129" y="55"/>
                  </a:lnTo>
                  <a:lnTo>
                    <a:pt x="126" y="52"/>
                  </a:lnTo>
                  <a:lnTo>
                    <a:pt x="123" y="49"/>
                  </a:lnTo>
                  <a:lnTo>
                    <a:pt x="118" y="47"/>
                  </a:lnTo>
                  <a:lnTo>
                    <a:pt x="107" y="46"/>
                  </a:lnTo>
                  <a:lnTo>
                    <a:pt x="98" y="47"/>
                  </a:lnTo>
                  <a:lnTo>
                    <a:pt x="98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353"/>
            <p:cNvSpPr/>
            <p:nvPr/>
          </p:nvSpPr>
          <p:spPr bwMode="auto">
            <a:xfrm>
              <a:off x="4586288" y="1730375"/>
              <a:ext cx="201613" cy="177800"/>
            </a:xfrm>
            <a:custGeom>
              <a:avLst/>
              <a:gdLst>
                <a:gd name="T0" fmla="*/ 122 w 127"/>
                <a:gd name="T1" fmla="*/ 60 h 112"/>
                <a:gd name="T2" fmla="*/ 104 w 127"/>
                <a:gd name="T3" fmla="*/ 50 h 112"/>
                <a:gd name="T4" fmla="*/ 99 w 127"/>
                <a:gd name="T5" fmla="*/ 53 h 112"/>
                <a:gd name="T6" fmla="*/ 101 w 127"/>
                <a:gd name="T7" fmla="*/ 60 h 112"/>
                <a:gd name="T8" fmla="*/ 114 w 127"/>
                <a:gd name="T9" fmla="*/ 66 h 112"/>
                <a:gd name="T10" fmla="*/ 89 w 127"/>
                <a:gd name="T11" fmla="*/ 75 h 112"/>
                <a:gd name="T12" fmla="*/ 85 w 127"/>
                <a:gd name="T13" fmla="*/ 77 h 112"/>
                <a:gd name="T14" fmla="*/ 85 w 127"/>
                <a:gd name="T15" fmla="*/ 82 h 112"/>
                <a:gd name="T16" fmla="*/ 88 w 127"/>
                <a:gd name="T17" fmla="*/ 98 h 112"/>
                <a:gd name="T18" fmla="*/ 63 w 127"/>
                <a:gd name="T19" fmla="*/ 87 h 112"/>
                <a:gd name="T20" fmla="*/ 52 w 127"/>
                <a:gd name="T21" fmla="*/ 88 h 112"/>
                <a:gd name="T22" fmla="*/ 44 w 127"/>
                <a:gd name="T23" fmla="*/ 81 h 112"/>
                <a:gd name="T24" fmla="*/ 44 w 127"/>
                <a:gd name="T25" fmla="*/ 64 h 112"/>
                <a:gd name="T26" fmla="*/ 40 w 127"/>
                <a:gd name="T27" fmla="*/ 63 h 112"/>
                <a:gd name="T28" fmla="*/ 20 w 127"/>
                <a:gd name="T29" fmla="*/ 58 h 112"/>
                <a:gd name="T30" fmla="*/ 23 w 127"/>
                <a:gd name="T31" fmla="*/ 53 h 112"/>
                <a:gd name="T32" fmla="*/ 45 w 127"/>
                <a:gd name="T33" fmla="*/ 55 h 112"/>
                <a:gd name="T34" fmla="*/ 47 w 127"/>
                <a:gd name="T35" fmla="*/ 55 h 112"/>
                <a:gd name="T36" fmla="*/ 52 w 127"/>
                <a:gd name="T37" fmla="*/ 59 h 112"/>
                <a:gd name="T38" fmla="*/ 57 w 127"/>
                <a:gd name="T39" fmla="*/ 55 h 112"/>
                <a:gd name="T40" fmla="*/ 63 w 127"/>
                <a:gd name="T41" fmla="*/ 33 h 112"/>
                <a:gd name="T42" fmla="*/ 74 w 127"/>
                <a:gd name="T43" fmla="*/ 15 h 112"/>
                <a:gd name="T44" fmla="*/ 83 w 127"/>
                <a:gd name="T45" fmla="*/ 41 h 112"/>
                <a:gd name="T46" fmla="*/ 85 w 127"/>
                <a:gd name="T47" fmla="*/ 52 h 112"/>
                <a:gd name="T48" fmla="*/ 89 w 127"/>
                <a:gd name="T49" fmla="*/ 58 h 112"/>
                <a:gd name="T50" fmla="*/ 94 w 127"/>
                <a:gd name="T51" fmla="*/ 53 h 112"/>
                <a:gd name="T52" fmla="*/ 94 w 127"/>
                <a:gd name="T53" fmla="*/ 41 h 112"/>
                <a:gd name="T54" fmla="*/ 80 w 127"/>
                <a:gd name="T55" fmla="*/ 4 h 112"/>
                <a:gd name="T56" fmla="*/ 74 w 127"/>
                <a:gd name="T57" fmla="*/ 0 h 112"/>
                <a:gd name="T58" fmla="*/ 65 w 127"/>
                <a:gd name="T59" fmla="*/ 11 h 112"/>
                <a:gd name="T60" fmla="*/ 49 w 127"/>
                <a:gd name="T61" fmla="*/ 47 h 112"/>
                <a:gd name="T62" fmla="*/ 38 w 127"/>
                <a:gd name="T63" fmla="*/ 43 h 112"/>
                <a:gd name="T64" fmla="*/ 3 w 127"/>
                <a:gd name="T65" fmla="*/ 47 h 112"/>
                <a:gd name="T66" fmla="*/ 0 w 127"/>
                <a:gd name="T67" fmla="*/ 50 h 112"/>
                <a:gd name="T68" fmla="*/ 1 w 127"/>
                <a:gd name="T69" fmla="*/ 55 h 112"/>
                <a:gd name="T70" fmla="*/ 25 w 127"/>
                <a:gd name="T71" fmla="*/ 70 h 112"/>
                <a:gd name="T72" fmla="*/ 31 w 127"/>
                <a:gd name="T73" fmla="*/ 88 h 112"/>
                <a:gd name="T74" fmla="*/ 25 w 127"/>
                <a:gd name="T75" fmla="*/ 108 h 112"/>
                <a:gd name="T76" fmla="*/ 33 w 127"/>
                <a:gd name="T77" fmla="*/ 110 h 112"/>
                <a:gd name="T78" fmla="*/ 52 w 127"/>
                <a:gd name="T79" fmla="*/ 99 h 112"/>
                <a:gd name="T80" fmla="*/ 63 w 127"/>
                <a:gd name="T81" fmla="*/ 97 h 112"/>
                <a:gd name="T82" fmla="*/ 90 w 127"/>
                <a:gd name="T83" fmla="*/ 110 h 112"/>
                <a:gd name="T84" fmla="*/ 95 w 127"/>
                <a:gd name="T85" fmla="*/ 110 h 112"/>
                <a:gd name="T86" fmla="*/ 98 w 127"/>
                <a:gd name="T87" fmla="*/ 106 h 112"/>
                <a:gd name="T88" fmla="*/ 95 w 127"/>
                <a:gd name="T89" fmla="*/ 84 h 112"/>
                <a:gd name="T90" fmla="*/ 123 w 127"/>
                <a:gd name="T91" fmla="*/ 74 h 112"/>
                <a:gd name="T92" fmla="*/ 127 w 127"/>
                <a:gd name="T93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12">
                  <a:moveTo>
                    <a:pt x="126" y="65"/>
                  </a:moveTo>
                  <a:lnTo>
                    <a:pt x="126" y="65"/>
                  </a:lnTo>
                  <a:lnTo>
                    <a:pt x="122" y="60"/>
                  </a:lnTo>
                  <a:lnTo>
                    <a:pt x="116" y="57"/>
                  </a:lnTo>
                  <a:lnTo>
                    <a:pt x="104" y="50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99" y="53"/>
                  </a:lnTo>
                  <a:lnTo>
                    <a:pt x="99" y="57"/>
                  </a:lnTo>
                  <a:lnTo>
                    <a:pt x="99" y="59"/>
                  </a:lnTo>
                  <a:lnTo>
                    <a:pt x="101" y="60"/>
                  </a:lnTo>
                  <a:lnTo>
                    <a:pt x="101" y="60"/>
                  </a:lnTo>
                  <a:lnTo>
                    <a:pt x="107" y="63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01" y="71"/>
                  </a:lnTo>
                  <a:lnTo>
                    <a:pt x="89" y="75"/>
                  </a:lnTo>
                  <a:lnTo>
                    <a:pt x="89" y="75"/>
                  </a:lnTo>
                  <a:lnTo>
                    <a:pt x="87" y="76"/>
                  </a:lnTo>
                  <a:lnTo>
                    <a:pt x="85" y="77"/>
                  </a:lnTo>
                  <a:lnTo>
                    <a:pt x="85" y="80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7" y="90"/>
                  </a:lnTo>
                  <a:lnTo>
                    <a:pt x="88" y="98"/>
                  </a:lnTo>
                  <a:lnTo>
                    <a:pt x="88" y="98"/>
                  </a:lnTo>
                  <a:lnTo>
                    <a:pt x="76" y="91"/>
                  </a:lnTo>
                  <a:lnTo>
                    <a:pt x="69" y="88"/>
                  </a:lnTo>
                  <a:lnTo>
                    <a:pt x="63" y="87"/>
                  </a:lnTo>
                  <a:lnTo>
                    <a:pt x="63" y="87"/>
                  </a:lnTo>
                  <a:lnTo>
                    <a:pt x="58" y="87"/>
                  </a:lnTo>
                  <a:lnTo>
                    <a:pt x="52" y="88"/>
                  </a:lnTo>
                  <a:lnTo>
                    <a:pt x="40" y="95"/>
                  </a:lnTo>
                  <a:lnTo>
                    <a:pt x="40" y="95"/>
                  </a:lnTo>
                  <a:lnTo>
                    <a:pt x="44" y="81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4" y="64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33" y="61"/>
                  </a:lnTo>
                  <a:lnTo>
                    <a:pt x="27" y="60"/>
                  </a:lnTo>
                  <a:lnTo>
                    <a:pt x="20" y="58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23" y="53"/>
                  </a:lnTo>
                  <a:lnTo>
                    <a:pt x="30" y="53"/>
                  </a:lnTo>
                  <a:lnTo>
                    <a:pt x="38" y="53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0" y="59"/>
                  </a:lnTo>
                  <a:lnTo>
                    <a:pt x="52" y="59"/>
                  </a:lnTo>
                  <a:lnTo>
                    <a:pt x="56" y="58"/>
                  </a:lnTo>
                  <a:lnTo>
                    <a:pt x="57" y="57"/>
                  </a:lnTo>
                  <a:lnTo>
                    <a:pt x="57" y="55"/>
                  </a:lnTo>
                  <a:lnTo>
                    <a:pt x="57" y="55"/>
                  </a:lnTo>
                  <a:lnTo>
                    <a:pt x="60" y="44"/>
                  </a:lnTo>
                  <a:lnTo>
                    <a:pt x="63" y="33"/>
                  </a:lnTo>
                  <a:lnTo>
                    <a:pt x="68" y="23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79" y="30"/>
                  </a:lnTo>
                  <a:lnTo>
                    <a:pt x="79" y="30"/>
                  </a:lnTo>
                  <a:lnTo>
                    <a:pt x="83" y="41"/>
                  </a:lnTo>
                  <a:lnTo>
                    <a:pt x="84" y="47"/>
                  </a:lnTo>
                  <a:lnTo>
                    <a:pt x="85" y="52"/>
                  </a:lnTo>
                  <a:lnTo>
                    <a:pt x="85" y="52"/>
                  </a:lnTo>
                  <a:lnTo>
                    <a:pt x="85" y="54"/>
                  </a:lnTo>
                  <a:lnTo>
                    <a:pt x="87" y="55"/>
                  </a:lnTo>
                  <a:lnTo>
                    <a:pt x="89" y="58"/>
                  </a:lnTo>
                  <a:lnTo>
                    <a:pt x="93" y="57"/>
                  </a:lnTo>
                  <a:lnTo>
                    <a:pt x="94" y="55"/>
                  </a:lnTo>
                  <a:lnTo>
                    <a:pt x="94" y="53"/>
                  </a:lnTo>
                  <a:lnTo>
                    <a:pt x="94" y="53"/>
                  </a:lnTo>
                  <a:lnTo>
                    <a:pt x="94" y="47"/>
                  </a:lnTo>
                  <a:lnTo>
                    <a:pt x="94" y="41"/>
                  </a:lnTo>
                  <a:lnTo>
                    <a:pt x="90" y="27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78" y="1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65" y="11"/>
                  </a:lnTo>
                  <a:lnTo>
                    <a:pt x="57" y="22"/>
                  </a:lnTo>
                  <a:lnTo>
                    <a:pt x="52" y="35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38" y="43"/>
                  </a:lnTo>
                  <a:lnTo>
                    <a:pt x="27" y="43"/>
                  </a:lnTo>
                  <a:lnTo>
                    <a:pt x="14" y="4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8" y="61"/>
                  </a:lnTo>
                  <a:lnTo>
                    <a:pt x="17" y="66"/>
                  </a:lnTo>
                  <a:lnTo>
                    <a:pt x="25" y="70"/>
                  </a:lnTo>
                  <a:lnTo>
                    <a:pt x="35" y="71"/>
                  </a:lnTo>
                  <a:lnTo>
                    <a:pt x="35" y="71"/>
                  </a:lnTo>
                  <a:lnTo>
                    <a:pt x="31" y="88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5" y="108"/>
                  </a:lnTo>
                  <a:lnTo>
                    <a:pt x="27" y="110"/>
                  </a:lnTo>
                  <a:lnTo>
                    <a:pt x="29" y="112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46" y="103"/>
                  </a:lnTo>
                  <a:lnTo>
                    <a:pt x="52" y="99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63" y="97"/>
                  </a:lnTo>
                  <a:lnTo>
                    <a:pt x="67" y="97"/>
                  </a:lnTo>
                  <a:lnTo>
                    <a:pt x="76" y="102"/>
                  </a:lnTo>
                  <a:lnTo>
                    <a:pt x="90" y="110"/>
                  </a:lnTo>
                  <a:lnTo>
                    <a:pt x="90" y="110"/>
                  </a:lnTo>
                  <a:lnTo>
                    <a:pt x="93" y="112"/>
                  </a:lnTo>
                  <a:lnTo>
                    <a:pt x="95" y="110"/>
                  </a:lnTo>
                  <a:lnTo>
                    <a:pt x="96" y="109"/>
                  </a:lnTo>
                  <a:lnTo>
                    <a:pt x="98" y="106"/>
                  </a:lnTo>
                  <a:lnTo>
                    <a:pt x="98" y="106"/>
                  </a:lnTo>
                  <a:lnTo>
                    <a:pt x="96" y="95"/>
                  </a:lnTo>
                  <a:lnTo>
                    <a:pt x="95" y="84"/>
                  </a:lnTo>
                  <a:lnTo>
                    <a:pt x="95" y="84"/>
                  </a:lnTo>
                  <a:lnTo>
                    <a:pt x="110" y="79"/>
                  </a:lnTo>
                  <a:lnTo>
                    <a:pt x="123" y="74"/>
                  </a:lnTo>
                  <a:lnTo>
                    <a:pt x="123" y="74"/>
                  </a:lnTo>
                  <a:lnTo>
                    <a:pt x="126" y="72"/>
                  </a:lnTo>
                  <a:lnTo>
                    <a:pt x="127" y="70"/>
                  </a:lnTo>
                  <a:lnTo>
                    <a:pt x="127" y="68"/>
                  </a:lnTo>
                  <a:lnTo>
                    <a:pt x="126" y="65"/>
                  </a:lnTo>
                  <a:lnTo>
                    <a:pt x="126" y="6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354"/>
            <p:cNvSpPr/>
            <p:nvPr/>
          </p:nvSpPr>
          <p:spPr bwMode="auto">
            <a:xfrm>
              <a:off x="5324476" y="3014663"/>
              <a:ext cx="207963" cy="209550"/>
            </a:xfrm>
            <a:custGeom>
              <a:avLst/>
              <a:gdLst>
                <a:gd name="T0" fmla="*/ 110 w 131"/>
                <a:gd name="T1" fmla="*/ 40 h 132"/>
                <a:gd name="T2" fmla="*/ 93 w 131"/>
                <a:gd name="T3" fmla="*/ 41 h 132"/>
                <a:gd name="T4" fmla="*/ 93 w 131"/>
                <a:gd name="T5" fmla="*/ 50 h 132"/>
                <a:gd name="T6" fmla="*/ 97 w 131"/>
                <a:gd name="T7" fmla="*/ 51 h 132"/>
                <a:gd name="T8" fmla="*/ 117 w 131"/>
                <a:gd name="T9" fmla="*/ 50 h 132"/>
                <a:gd name="T10" fmla="*/ 98 w 131"/>
                <a:gd name="T11" fmla="*/ 60 h 132"/>
                <a:gd name="T12" fmla="*/ 87 w 131"/>
                <a:gd name="T13" fmla="*/ 61 h 132"/>
                <a:gd name="T14" fmla="*/ 87 w 131"/>
                <a:gd name="T15" fmla="*/ 68 h 132"/>
                <a:gd name="T16" fmla="*/ 98 w 131"/>
                <a:gd name="T17" fmla="*/ 77 h 132"/>
                <a:gd name="T18" fmla="*/ 108 w 131"/>
                <a:gd name="T19" fmla="*/ 89 h 132"/>
                <a:gd name="T20" fmla="*/ 77 w 131"/>
                <a:gd name="T21" fmla="*/ 81 h 132"/>
                <a:gd name="T22" fmla="*/ 72 w 131"/>
                <a:gd name="T23" fmla="*/ 82 h 132"/>
                <a:gd name="T24" fmla="*/ 55 w 131"/>
                <a:gd name="T25" fmla="*/ 112 h 132"/>
                <a:gd name="T26" fmla="*/ 49 w 131"/>
                <a:gd name="T27" fmla="*/ 88 h 132"/>
                <a:gd name="T28" fmla="*/ 43 w 131"/>
                <a:gd name="T29" fmla="*/ 78 h 132"/>
                <a:gd name="T30" fmla="*/ 23 w 131"/>
                <a:gd name="T31" fmla="*/ 71 h 132"/>
                <a:gd name="T32" fmla="*/ 20 w 131"/>
                <a:gd name="T33" fmla="*/ 66 h 132"/>
                <a:gd name="T34" fmla="*/ 41 w 131"/>
                <a:gd name="T35" fmla="*/ 62 h 132"/>
                <a:gd name="T36" fmla="*/ 42 w 131"/>
                <a:gd name="T37" fmla="*/ 61 h 132"/>
                <a:gd name="T38" fmla="*/ 49 w 131"/>
                <a:gd name="T39" fmla="*/ 65 h 132"/>
                <a:gd name="T40" fmla="*/ 54 w 131"/>
                <a:gd name="T41" fmla="*/ 49 h 132"/>
                <a:gd name="T42" fmla="*/ 55 w 131"/>
                <a:gd name="T43" fmla="*/ 32 h 132"/>
                <a:gd name="T44" fmla="*/ 55 w 131"/>
                <a:gd name="T45" fmla="*/ 14 h 132"/>
                <a:gd name="T46" fmla="*/ 83 w 131"/>
                <a:gd name="T47" fmla="*/ 44 h 132"/>
                <a:gd name="T48" fmla="*/ 87 w 131"/>
                <a:gd name="T49" fmla="*/ 45 h 132"/>
                <a:gd name="T50" fmla="*/ 92 w 131"/>
                <a:gd name="T51" fmla="*/ 39 h 132"/>
                <a:gd name="T52" fmla="*/ 82 w 131"/>
                <a:gd name="T53" fmla="*/ 27 h 132"/>
                <a:gd name="T54" fmla="*/ 54 w 131"/>
                <a:gd name="T55" fmla="*/ 1 h 132"/>
                <a:gd name="T56" fmla="*/ 49 w 131"/>
                <a:gd name="T57" fmla="*/ 1 h 132"/>
                <a:gd name="T58" fmla="*/ 45 w 131"/>
                <a:gd name="T59" fmla="*/ 5 h 132"/>
                <a:gd name="T60" fmla="*/ 41 w 131"/>
                <a:gd name="T61" fmla="*/ 52 h 132"/>
                <a:gd name="T62" fmla="*/ 22 w 131"/>
                <a:gd name="T63" fmla="*/ 54 h 132"/>
                <a:gd name="T64" fmla="*/ 7 w 131"/>
                <a:gd name="T65" fmla="*/ 63 h 132"/>
                <a:gd name="T66" fmla="*/ 0 w 131"/>
                <a:gd name="T67" fmla="*/ 74 h 132"/>
                <a:gd name="T68" fmla="*/ 3 w 131"/>
                <a:gd name="T69" fmla="*/ 81 h 132"/>
                <a:gd name="T70" fmla="*/ 16 w 131"/>
                <a:gd name="T71" fmla="*/ 81 h 132"/>
                <a:gd name="T72" fmla="*/ 34 w 131"/>
                <a:gd name="T73" fmla="*/ 84 h 132"/>
                <a:gd name="T74" fmla="*/ 41 w 131"/>
                <a:gd name="T75" fmla="*/ 92 h 132"/>
                <a:gd name="T76" fmla="*/ 47 w 131"/>
                <a:gd name="T77" fmla="*/ 128 h 132"/>
                <a:gd name="T78" fmla="*/ 50 w 131"/>
                <a:gd name="T79" fmla="*/ 132 h 132"/>
                <a:gd name="T80" fmla="*/ 55 w 131"/>
                <a:gd name="T81" fmla="*/ 130 h 132"/>
                <a:gd name="T82" fmla="*/ 79 w 131"/>
                <a:gd name="T83" fmla="*/ 93 h 132"/>
                <a:gd name="T84" fmla="*/ 88 w 131"/>
                <a:gd name="T85" fmla="*/ 95 h 132"/>
                <a:gd name="T86" fmla="*/ 115 w 131"/>
                <a:gd name="T87" fmla="*/ 100 h 132"/>
                <a:gd name="T88" fmla="*/ 120 w 131"/>
                <a:gd name="T89" fmla="*/ 96 h 132"/>
                <a:gd name="T90" fmla="*/ 118 w 131"/>
                <a:gd name="T91" fmla="*/ 87 h 132"/>
                <a:gd name="T92" fmla="*/ 103 w 131"/>
                <a:gd name="T93" fmla="*/ 68 h 132"/>
                <a:gd name="T94" fmla="*/ 118 w 131"/>
                <a:gd name="T95" fmla="*/ 61 h 132"/>
                <a:gd name="T96" fmla="*/ 130 w 131"/>
                <a:gd name="T97" fmla="*/ 47 h 132"/>
                <a:gd name="T98" fmla="*/ 129 w 131"/>
                <a:gd name="T99" fmla="*/ 4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132">
                  <a:moveTo>
                    <a:pt x="126" y="40"/>
                  </a:moveTo>
                  <a:lnTo>
                    <a:pt x="126" y="40"/>
                  </a:lnTo>
                  <a:lnTo>
                    <a:pt x="110" y="40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3" y="41"/>
                  </a:lnTo>
                  <a:lnTo>
                    <a:pt x="92" y="44"/>
                  </a:lnTo>
                  <a:lnTo>
                    <a:pt x="91" y="46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7" y="51"/>
                  </a:lnTo>
                  <a:lnTo>
                    <a:pt x="97" y="51"/>
                  </a:lnTo>
                  <a:lnTo>
                    <a:pt x="107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112" y="55"/>
                  </a:lnTo>
                  <a:lnTo>
                    <a:pt x="105" y="57"/>
                  </a:lnTo>
                  <a:lnTo>
                    <a:pt x="98" y="60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7" y="61"/>
                  </a:lnTo>
                  <a:lnTo>
                    <a:pt x="85" y="63"/>
                  </a:lnTo>
                  <a:lnTo>
                    <a:pt x="85" y="66"/>
                  </a:lnTo>
                  <a:lnTo>
                    <a:pt x="87" y="68"/>
                  </a:lnTo>
                  <a:lnTo>
                    <a:pt x="87" y="68"/>
                  </a:lnTo>
                  <a:lnTo>
                    <a:pt x="93" y="73"/>
                  </a:lnTo>
                  <a:lnTo>
                    <a:pt x="98" y="77"/>
                  </a:lnTo>
                  <a:lnTo>
                    <a:pt x="103" y="83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92" y="85"/>
                  </a:lnTo>
                  <a:lnTo>
                    <a:pt x="77" y="81"/>
                  </a:lnTo>
                  <a:lnTo>
                    <a:pt x="77" y="81"/>
                  </a:lnTo>
                  <a:lnTo>
                    <a:pt x="75" y="81"/>
                  </a:lnTo>
                  <a:lnTo>
                    <a:pt x="72" y="82"/>
                  </a:lnTo>
                  <a:lnTo>
                    <a:pt x="72" y="82"/>
                  </a:lnTo>
                  <a:lnTo>
                    <a:pt x="64" y="98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4" y="105"/>
                  </a:lnTo>
                  <a:lnTo>
                    <a:pt x="53" y="96"/>
                  </a:lnTo>
                  <a:lnTo>
                    <a:pt x="49" y="88"/>
                  </a:lnTo>
                  <a:lnTo>
                    <a:pt x="45" y="81"/>
                  </a:lnTo>
                  <a:lnTo>
                    <a:pt x="45" y="81"/>
                  </a:lnTo>
                  <a:lnTo>
                    <a:pt x="43" y="78"/>
                  </a:lnTo>
                  <a:lnTo>
                    <a:pt x="39" y="76"/>
                  </a:lnTo>
                  <a:lnTo>
                    <a:pt x="32" y="72"/>
                  </a:lnTo>
                  <a:lnTo>
                    <a:pt x="23" y="71"/>
                  </a:lnTo>
                  <a:lnTo>
                    <a:pt x="14" y="71"/>
                  </a:lnTo>
                  <a:lnTo>
                    <a:pt x="14" y="71"/>
                  </a:lnTo>
                  <a:lnTo>
                    <a:pt x="20" y="66"/>
                  </a:lnTo>
                  <a:lnTo>
                    <a:pt x="26" y="62"/>
                  </a:lnTo>
                  <a:lnTo>
                    <a:pt x="33" y="61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2" y="61"/>
                  </a:lnTo>
                  <a:lnTo>
                    <a:pt x="43" y="65"/>
                  </a:lnTo>
                  <a:lnTo>
                    <a:pt x="47" y="66"/>
                  </a:lnTo>
                  <a:lnTo>
                    <a:pt x="49" y="65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4" y="49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55" y="32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70" y="28"/>
                  </a:lnTo>
                  <a:lnTo>
                    <a:pt x="83" y="44"/>
                  </a:lnTo>
                  <a:lnTo>
                    <a:pt x="83" y="44"/>
                  </a:lnTo>
                  <a:lnTo>
                    <a:pt x="86" y="45"/>
                  </a:lnTo>
                  <a:lnTo>
                    <a:pt x="87" y="45"/>
                  </a:lnTo>
                  <a:lnTo>
                    <a:pt x="91" y="44"/>
                  </a:lnTo>
                  <a:lnTo>
                    <a:pt x="92" y="41"/>
                  </a:lnTo>
                  <a:lnTo>
                    <a:pt x="92" y="39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82" y="27"/>
                  </a:lnTo>
                  <a:lnTo>
                    <a:pt x="74" y="18"/>
                  </a:lnTo>
                  <a:lnTo>
                    <a:pt x="64" y="8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2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2"/>
                  </a:lnTo>
                  <a:lnTo>
                    <a:pt x="34" y="51"/>
                  </a:lnTo>
                  <a:lnTo>
                    <a:pt x="28" y="52"/>
                  </a:lnTo>
                  <a:lnTo>
                    <a:pt x="22" y="54"/>
                  </a:lnTo>
                  <a:lnTo>
                    <a:pt x="16" y="56"/>
                  </a:lnTo>
                  <a:lnTo>
                    <a:pt x="11" y="60"/>
                  </a:lnTo>
                  <a:lnTo>
                    <a:pt x="7" y="63"/>
                  </a:lnTo>
                  <a:lnTo>
                    <a:pt x="3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" y="79"/>
                  </a:lnTo>
                  <a:lnTo>
                    <a:pt x="3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16" y="81"/>
                  </a:lnTo>
                  <a:lnTo>
                    <a:pt x="26" y="82"/>
                  </a:lnTo>
                  <a:lnTo>
                    <a:pt x="30" y="83"/>
                  </a:lnTo>
                  <a:lnTo>
                    <a:pt x="34" y="84"/>
                  </a:lnTo>
                  <a:lnTo>
                    <a:pt x="38" y="88"/>
                  </a:lnTo>
                  <a:lnTo>
                    <a:pt x="41" y="92"/>
                  </a:lnTo>
                  <a:lnTo>
                    <a:pt x="41" y="92"/>
                  </a:lnTo>
                  <a:lnTo>
                    <a:pt x="44" y="100"/>
                  </a:lnTo>
                  <a:lnTo>
                    <a:pt x="45" y="110"/>
                  </a:lnTo>
                  <a:lnTo>
                    <a:pt x="47" y="128"/>
                  </a:lnTo>
                  <a:lnTo>
                    <a:pt x="47" y="128"/>
                  </a:lnTo>
                  <a:lnTo>
                    <a:pt x="48" y="131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68" y="109"/>
                  </a:lnTo>
                  <a:lnTo>
                    <a:pt x="76" y="96"/>
                  </a:lnTo>
                  <a:lnTo>
                    <a:pt x="79" y="93"/>
                  </a:lnTo>
                  <a:lnTo>
                    <a:pt x="80" y="92"/>
                  </a:lnTo>
                  <a:lnTo>
                    <a:pt x="80" y="92"/>
                  </a:lnTo>
                  <a:lnTo>
                    <a:pt x="88" y="95"/>
                  </a:lnTo>
                  <a:lnTo>
                    <a:pt x="97" y="98"/>
                  </a:lnTo>
                  <a:lnTo>
                    <a:pt x="115" y="100"/>
                  </a:lnTo>
                  <a:lnTo>
                    <a:pt x="115" y="100"/>
                  </a:lnTo>
                  <a:lnTo>
                    <a:pt x="118" y="99"/>
                  </a:lnTo>
                  <a:lnTo>
                    <a:pt x="119" y="98"/>
                  </a:lnTo>
                  <a:lnTo>
                    <a:pt x="120" y="96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18" y="87"/>
                  </a:lnTo>
                  <a:lnTo>
                    <a:pt x="113" y="79"/>
                  </a:lnTo>
                  <a:lnTo>
                    <a:pt x="109" y="73"/>
                  </a:lnTo>
                  <a:lnTo>
                    <a:pt x="103" y="68"/>
                  </a:lnTo>
                  <a:lnTo>
                    <a:pt x="103" y="68"/>
                  </a:lnTo>
                  <a:lnTo>
                    <a:pt x="112" y="66"/>
                  </a:lnTo>
                  <a:lnTo>
                    <a:pt x="118" y="61"/>
                  </a:lnTo>
                  <a:lnTo>
                    <a:pt x="124" y="56"/>
                  </a:lnTo>
                  <a:lnTo>
                    <a:pt x="130" y="47"/>
                  </a:lnTo>
                  <a:lnTo>
                    <a:pt x="130" y="47"/>
                  </a:lnTo>
                  <a:lnTo>
                    <a:pt x="131" y="45"/>
                  </a:lnTo>
                  <a:lnTo>
                    <a:pt x="130" y="44"/>
                  </a:lnTo>
                  <a:lnTo>
                    <a:pt x="129" y="41"/>
                  </a:lnTo>
                  <a:lnTo>
                    <a:pt x="126" y="40"/>
                  </a:lnTo>
                  <a:lnTo>
                    <a:pt x="126" y="4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355"/>
            <p:cNvSpPr>
              <a:spLocks noEditPoints="1"/>
            </p:cNvSpPr>
            <p:nvPr/>
          </p:nvSpPr>
          <p:spPr bwMode="auto">
            <a:xfrm>
              <a:off x="5770563" y="1252538"/>
              <a:ext cx="347663" cy="392113"/>
            </a:xfrm>
            <a:custGeom>
              <a:avLst/>
              <a:gdLst>
                <a:gd name="T0" fmla="*/ 187 w 219"/>
                <a:gd name="T1" fmla="*/ 50 h 247"/>
                <a:gd name="T2" fmla="*/ 190 w 219"/>
                <a:gd name="T3" fmla="*/ 30 h 247"/>
                <a:gd name="T4" fmla="*/ 169 w 219"/>
                <a:gd name="T5" fmla="*/ 2 h 247"/>
                <a:gd name="T6" fmla="*/ 133 w 219"/>
                <a:gd name="T7" fmla="*/ 4 h 247"/>
                <a:gd name="T8" fmla="*/ 110 w 219"/>
                <a:gd name="T9" fmla="*/ 28 h 247"/>
                <a:gd name="T10" fmla="*/ 76 w 219"/>
                <a:gd name="T11" fmla="*/ 43 h 247"/>
                <a:gd name="T12" fmla="*/ 57 w 219"/>
                <a:gd name="T13" fmla="*/ 59 h 247"/>
                <a:gd name="T14" fmla="*/ 28 w 219"/>
                <a:gd name="T15" fmla="*/ 57 h 247"/>
                <a:gd name="T16" fmla="*/ 3 w 219"/>
                <a:gd name="T17" fmla="*/ 78 h 247"/>
                <a:gd name="T18" fmla="*/ 8 w 219"/>
                <a:gd name="T19" fmla="*/ 117 h 247"/>
                <a:gd name="T20" fmla="*/ 45 w 219"/>
                <a:gd name="T21" fmla="*/ 141 h 247"/>
                <a:gd name="T22" fmla="*/ 82 w 219"/>
                <a:gd name="T23" fmla="*/ 131 h 247"/>
                <a:gd name="T24" fmla="*/ 77 w 219"/>
                <a:gd name="T25" fmla="*/ 122 h 247"/>
                <a:gd name="T26" fmla="*/ 55 w 219"/>
                <a:gd name="T27" fmla="*/ 132 h 247"/>
                <a:gd name="T28" fmla="*/ 23 w 219"/>
                <a:gd name="T29" fmla="*/ 120 h 247"/>
                <a:gd name="T30" fmla="*/ 9 w 219"/>
                <a:gd name="T31" fmla="*/ 92 h 247"/>
                <a:gd name="T32" fmla="*/ 24 w 219"/>
                <a:gd name="T33" fmla="*/ 70 h 247"/>
                <a:gd name="T34" fmla="*/ 60 w 219"/>
                <a:gd name="T35" fmla="*/ 70 h 247"/>
                <a:gd name="T36" fmla="*/ 61 w 219"/>
                <a:gd name="T37" fmla="*/ 99 h 247"/>
                <a:gd name="T38" fmla="*/ 68 w 219"/>
                <a:gd name="T39" fmla="*/ 102 h 247"/>
                <a:gd name="T40" fmla="*/ 78 w 219"/>
                <a:gd name="T41" fmla="*/ 82 h 247"/>
                <a:gd name="T42" fmla="*/ 71 w 219"/>
                <a:gd name="T43" fmla="*/ 66 h 247"/>
                <a:gd name="T44" fmla="*/ 90 w 219"/>
                <a:gd name="T45" fmla="*/ 44 h 247"/>
                <a:gd name="T46" fmla="*/ 106 w 219"/>
                <a:gd name="T47" fmla="*/ 49 h 247"/>
                <a:gd name="T48" fmla="*/ 115 w 219"/>
                <a:gd name="T49" fmla="*/ 51 h 247"/>
                <a:gd name="T50" fmla="*/ 126 w 219"/>
                <a:gd name="T51" fmla="*/ 33 h 247"/>
                <a:gd name="T52" fmla="*/ 120 w 219"/>
                <a:gd name="T53" fmla="*/ 29 h 247"/>
                <a:gd name="T54" fmla="*/ 139 w 219"/>
                <a:gd name="T55" fmla="*/ 12 h 247"/>
                <a:gd name="T56" fmla="*/ 165 w 219"/>
                <a:gd name="T57" fmla="*/ 11 h 247"/>
                <a:gd name="T58" fmla="*/ 181 w 219"/>
                <a:gd name="T59" fmla="*/ 26 h 247"/>
                <a:gd name="T60" fmla="*/ 164 w 219"/>
                <a:gd name="T61" fmla="*/ 54 h 247"/>
                <a:gd name="T62" fmla="*/ 155 w 219"/>
                <a:gd name="T63" fmla="*/ 67 h 247"/>
                <a:gd name="T64" fmla="*/ 166 w 219"/>
                <a:gd name="T65" fmla="*/ 66 h 247"/>
                <a:gd name="T66" fmla="*/ 193 w 219"/>
                <a:gd name="T67" fmla="*/ 64 h 247"/>
                <a:gd name="T68" fmla="*/ 208 w 219"/>
                <a:gd name="T69" fmla="*/ 79 h 247"/>
                <a:gd name="T70" fmla="*/ 202 w 219"/>
                <a:gd name="T71" fmla="*/ 108 h 247"/>
                <a:gd name="T72" fmla="*/ 186 w 219"/>
                <a:gd name="T73" fmla="*/ 124 h 247"/>
                <a:gd name="T74" fmla="*/ 175 w 219"/>
                <a:gd name="T75" fmla="*/ 109 h 247"/>
                <a:gd name="T76" fmla="*/ 156 w 219"/>
                <a:gd name="T77" fmla="*/ 122 h 247"/>
                <a:gd name="T78" fmla="*/ 156 w 219"/>
                <a:gd name="T79" fmla="*/ 135 h 247"/>
                <a:gd name="T80" fmla="*/ 176 w 219"/>
                <a:gd name="T81" fmla="*/ 141 h 247"/>
                <a:gd name="T82" fmla="*/ 152 w 219"/>
                <a:gd name="T83" fmla="*/ 153 h 247"/>
                <a:gd name="T84" fmla="*/ 98 w 219"/>
                <a:gd name="T85" fmla="*/ 144 h 247"/>
                <a:gd name="T86" fmla="*/ 90 w 219"/>
                <a:gd name="T87" fmla="*/ 151 h 247"/>
                <a:gd name="T88" fmla="*/ 117 w 219"/>
                <a:gd name="T89" fmla="*/ 163 h 247"/>
                <a:gd name="T90" fmla="*/ 139 w 219"/>
                <a:gd name="T91" fmla="*/ 247 h 247"/>
                <a:gd name="T92" fmla="*/ 128 w 219"/>
                <a:gd name="T93" fmla="*/ 165 h 247"/>
                <a:gd name="T94" fmla="*/ 147 w 219"/>
                <a:gd name="T95" fmla="*/ 189 h 247"/>
                <a:gd name="T96" fmla="*/ 165 w 219"/>
                <a:gd name="T97" fmla="*/ 233 h 247"/>
                <a:gd name="T98" fmla="*/ 187 w 219"/>
                <a:gd name="T99" fmla="*/ 244 h 247"/>
                <a:gd name="T100" fmla="*/ 190 w 219"/>
                <a:gd name="T101" fmla="*/ 235 h 247"/>
                <a:gd name="T102" fmla="*/ 174 w 219"/>
                <a:gd name="T103" fmla="*/ 228 h 247"/>
                <a:gd name="T104" fmla="*/ 155 w 219"/>
                <a:gd name="T105" fmla="*/ 185 h 247"/>
                <a:gd name="T106" fmla="*/ 180 w 219"/>
                <a:gd name="T107" fmla="*/ 154 h 247"/>
                <a:gd name="T108" fmla="*/ 190 w 219"/>
                <a:gd name="T109" fmla="*/ 138 h 247"/>
                <a:gd name="T110" fmla="*/ 213 w 219"/>
                <a:gd name="T111" fmla="*/ 109 h 247"/>
                <a:gd name="T112" fmla="*/ 219 w 219"/>
                <a:gd name="T113" fmla="*/ 83 h 247"/>
                <a:gd name="T114" fmla="*/ 209 w 219"/>
                <a:gd name="T115" fmla="*/ 60 h 247"/>
                <a:gd name="T116" fmla="*/ 171 w 219"/>
                <a:gd name="T117" fmla="*/ 120 h 247"/>
                <a:gd name="T118" fmla="*/ 168 w 219"/>
                <a:gd name="T119" fmla="*/ 1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9" h="246">
                  <a:moveTo>
                    <a:pt x="209" y="60"/>
                  </a:moveTo>
                  <a:lnTo>
                    <a:pt x="209" y="60"/>
                  </a:lnTo>
                  <a:lnTo>
                    <a:pt x="202" y="54"/>
                  </a:lnTo>
                  <a:lnTo>
                    <a:pt x="194" y="51"/>
                  </a:lnTo>
                  <a:lnTo>
                    <a:pt x="187" y="50"/>
                  </a:lnTo>
                  <a:lnTo>
                    <a:pt x="179" y="51"/>
                  </a:lnTo>
                  <a:lnTo>
                    <a:pt x="179" y="51"/>
                  </a:lnTo>
                  <a:lnTo>
                    <a:pt x="183" y="44"/>
                  </a:lnTo>
                  <a:lnTo>
                    <a:pt x="187" y="38"/>
                  </a:lnTo>
                  <a:lnTo>
                    <a:pt x="190" y="30"/>
                  </a:lnTo>
                  <a:lnTo>
                    <a:pt x="190" y="24"/>
                  </a:lnTo>
                  <a:lnTo>
                    <a:pt x="188" y="17"/>
                  </a:lnTo>
                  <a:lnTo>
                    <a:pt x="185" y="12"/>
                  </a:lnTo>
                  <a:lnTo>
                    <a:pt x="179" y="6"/>
                  </a:lnTo>
                  <a:lnTo>
                    <a:pt x="169" y="2"/>
                  </a:lnTo>
                  <a:lnTo>
                    <a:pt x="169" y="2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2" y="1"/>
                  </a:lnTo>
                  <a:lnTo>
                    <a:pt x="133" y="4"/>
                  </a:lnTo>
                  <a:lnTo>
                    <a:pt x="126" y="7"/>
                  </a:lnTo>
                  <a:lnTo>
                    <a:pt x="120" y="13"/>
                  </a:lnTo>
                  <a:lnTo>
                    <a:pt x="114" y="21"/>
                  </a:lnTo>
                  <a:lnTo>
                    <a:pt x="110" y="28"/>
                  </a:lnTo>
                  <a:lnTo>
                    <a:pt x="110" y="28"/>
                  </a:lnTo>
                  <a:lnTo>
                    <a:pt x="103" y="28"/>
                  </a:lnTo>
                  <a:lnTo>
                    <a:pt x="95" y="30"/>
                  </a:lnTo>
                  <a:lnTo>
                    <a:pt x="88" y="33"/>
                  </a:lnTo>
                  <a:lnTo>
                    <a:pt x="82" y="38"/>
                  </a:lnTo>
                  <a:lnTo>
                    <a:pt x="76" y="43"/>
                  </a:lnTo>
                  <a:lnTo>
                    <a:pt x="71" y="48"/>
                  </a:lnTo>
                  <a:lnTo>
                    <a:pt x="66" y="54"/>
                  </a:lnTo>
                  <a:lnTo>
                    <a:pt x="62" y="61"/>
                  </a:lnTo>
                  <a:lnTo>
                    <a:pt x="62" y="61"/>
                  </a:lnTo>
                  <a:lnTo>
                    <a:pt x="57" y="59"/>
                  </a:lnTo>
                  <a:lnTo>
                    <a:pt x="51" y="56"/>
                  </a:lnTo>
                  <a:lnTo>
                    <a:pt x="46" y="56"/>
                  </a:lnTo>
                  <a:lnTo>
                    <a:pt x="40" y="56"/>
                  </a:lnTo>
                  <a:lnTo>
                    <a:pt x="34" y="56"/>
                  </a:lnTo>
                  <a:lnTo>
                    <a:pt x="28" y="57"/>
                  </a:lnTo>
                  <a:lnTo>
                    <a:pt x="22" y="60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9" y="71"/>
                  </a:lnTo>
                  <a:lnTo>
                    <a:pt x="3" y="78"/>
                  </a:lnTo>
                  <a:lnTo>
                    <a:pt x="1" y="87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3" y="110"/>
                  </a:lnTo>
                  <a:lnTo>
                    <a:pt x="8" y="117"/>
                  </a:lnTo>
                  <a:lnTo>
                    <a:pt x="13" y="125"/>
                  </a:lnTo>
                  <a:lnTo>
                    <a:pt x="21" y="131"/>
                  </a:lnTo>
                  <a:lnTo>
                    <a:pt x="28" y="136"/>
                  </a:lnTo>
                  <a:lnTo>
                    <a:pt x="36" y="140"/>
                  </a:lnTo>
                  <a:lnTo>
                    <a:pt x="45" y="141"/>
                  </a:lnTo>
                  <a:lnTo>
                    <a:pt x="55" y="142"/>
                  </a:lnTo>
                  <a:lnTo>
                    <a:pt x="63" y="140"/>
                  </a:lnTo>
                  <a:lnTo>
                    <a:pt x="73" y="137"/>
                  </a:lnTo>
                  <a:lnTo>
                    <a:pt x="82" y="131"/>
                  </a:lnTo>
                  <a:lnTo>
                    <a:pt x="82" y="131"/>
                  </a:lnTo>
                  <a:lnTo>
                    <a:pt x="83" y="130"/>
                  </a:lnTo>
                  <a:lnTo>
                    <a:pt x="83" y="127"/>
                  </a:lnTo>
                  <a:lnTo>
                    <a:pt x="82" y="125"/>
                  </a:lnTo>
                  <a:lnTo>
                    <a:pt x="79" y="122"/>
                  </a:lnTo>
                  <a:lnTo>
                    <a:pt x="77" y="122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68" y="127"/>
                  </a:lnTo>
                  <a:lnTo>
                    <a:pt x="62" y="131"/>
                  </a:lnTo>
                  <a:lnTo>
                    <a:pt x="55" y="132"/>
                  </a:lnTo>
                  <a:lnTo>
                    <a:pt x="47" y="131"/>
                  </a:lnTo>
                  <a:lnTo>
                    <a:pt x="41" y="130"/>
                  </a:lnTo>
                  <a:lnTo>
                    <a:pt x="34" y="127"/>
                  </a:lnTo>
                  <a:lnTo>
                    <a:pt x="28" y="125"/>
                  </a:lnTo>
                  <a:lnTo>
                    <a:pt x="23" y="120"/>
                  </a:lnTo>
                  <a:lnTo>
                    <a:pt x="18" y="115"/>
                  </a:lnTo>
                  <a:lnTo>
                    <a:pt x="14" y="110"/>
                  </a:lnTo>
                  <a:lnTo>
                    <a:pt x="11" y="104"/>
                  </a:lnTo>
                  <a:lnTo>
                    <a:pt x="9" y="98"/>
                  </a:lnTo>
                  <a:lnTo>
                    <a:pt x="9" y="92"/>
                  </a:lnTo>
                  <a:lnTo>
                    <a:pt x="12" y="86"/>
                  </a:lnTo>
                  <a:lnTo>
                    <a:pt x="16" y="78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4" y="70"/>
                  </a:lnTo>
                  <a:lnTo>
                    <a:pt x="29" y="68"/>
                  </a:lnTo>
                  <a:lnTo>
                    <a:pt x="34" y="66"/>
                  </a:lnTo>
                  <a:lnTo>
                    <a:pt x="39" y="66"/>
                  </a:lnTo>
                  <a:lnTo>
                    <a:pt x="5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8" y="77"/>
                  </a:lnTo>
                  <a:lnTo>
                    <a:pt x="57" y="84"/>
                  </a:lnTo>
                  <a:lnTo>
                    <a:pt x="58" y="92"/>
                  </a:lnTo>
                  <a:lnTo>
                    <a:pt x="61" y="99"/>
                  </a:lnTo>
                  <a:lnTo>
                    <a:pt x="61" y="99"/>
                  </a:lnTo>
                  <a:lnTo>
                    <a:pt x="62" y="102"/>
                  </a:lnTo>
                  <a:lnTo>
                    <a:pt x="65" y="103"/>
                  </a:lnTo>
                  <a:lnTo>
                    <a:pt x="67" y="103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3" y="95"/>
                  </a:lnTo>
                  <a:lnTo>
                    <a:pt x="76" y="91"/>
                  </a:lnTo>
                  <a:lnTo>
                    <a:pt x="77" y="86"/>
                  </a:lnTo>
                  <a:lnTo>
                    <a:pt x="78" y="82"/>
                  </a:lnTo>
                  <a:lnTo>
                    <a:pt x="77" y="77"/>
                  </a:lnTo>
                  <a:lnTo>
                    <a:pt x="76" y="73"/>
                  </a:lnTo>
                  <a:lnTo>
                    <a:pt x="73" y="70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73" y="61"/>
                  </a:lnTo>
                  <a:lnTo>
                    <a:pt x="77" y="56"/>
                  </a:lnTo>
                  <a:lnTo>
                    <a:pt x="81" y="51"/>
                  </a:lnTo>
                  <a:lnTo>
                    <a:pt x="85" y="46"/>
                  </a:lnTo>
                  <a:lnTo>
                    <a:pt x="90" y="44"/>
                  </a:lnTo>
                  <a:lnTo>
                    <a:pt x="95" y="40"/>
                  </a:lnTo>
                  <a:lnTo>
                    <a:pt x="101" y="39"/>
                  </a:lnTo>
                  <a:lnTo>
                    <a:pt x="107" y="38"/>
                  </a:lnTo>
                  <a:lnTo>
                    <a:pt x="107" y="38"/>
                  </a:lnTo>
                  <a:lnTo>
                    <a:pt x="106" y="49"/>
                  </a:lnTo>
                  <a:lnTo>
                    <a:pt x="106" y="49"/>
                  </a:lnTo>
                  <a:lnTo>
                    <a:pt x="107" y="51"/>
                  </a:lnTo>
                  <a:lnTo>
                    <a:pt x="110" y="54"/>
                  </a:lnTo>
                  <a:lnTo>
                    <a:pt x="112" y="54"/>
                  </a:lnTo>
                  <a:lnTo>
                    <a:pt x="115" y="51"/>
                  </a:lnTo>
                  <a:lnTo>
                    <a:pt x="115" y="51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5" y="35"/>
                  </a:lnTo>
                  <a:lnTo>
                    <a:pt x="126" y="33"/>
                  </a:lnTo>
                  <a:lnTo>
                    <a:pt x="125" y="32"/>
                  </a:lnTo>
                  <a:lnTo>
                    <a:pt x="122" y="29"/>
                  </a:lnTo>
                  <a:lnTo>
                    <a:pt x="122" y="29"/>
                  </a:lnTo>
                  <a:lnTo>
                    <a:pt x="120" y="29"/>
                  </a:lnTo>
                  <a:lnTo>
                    <a:pt x="120" y="29"/>
                  </a:lnTo>
                  <a:lnTo>
                    <a:pt x="122" y="24"/>
                  </a:lnTo>
                  <a:lnTo>
                    <a:pt x="126" y="21"/>
                  </a:lnTo>
                  <a:lnTo>
                    <a:pt x="130" y="17"/>
                  </a:lnTo>
                  <a:lnTo>
                    <a:pt x="134" y="15"/>
                  </a:lnTo>
                  <a:lnTo>
                    <a:pt x="139" y="12"/>
                  </a:lnTo>
                  <a:lnTo>
                    <a:pt x="145" y="11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65" y="11"/>
                  </a:lnTo>
                  <a:lnTo>
                    <a:pt x="172" y="15"/>
                  </a:lnTo>
                  <a:lnTo>
                    <a:pt x="177" y="19"/>
                  </a:lnTo>
                  <a:lnTo>
                    <a:pt x="180" y="22"/>
                  </a:lnTo>
                  <a:lnTo>
                    <a:pt x="181" y="26"/>
                  </a:lnTo>
                  <a:lnTo>
                    <a:pt x="181" y="26"/>
                  </a:lnTo>
                  <a:lnTo>
                    <a:pt x="181" y="30"/>
                  </a:lnTo>
                  <a:lnTo>
                    <a:pt x="180" y="37"/>
                  </a:lnTo>
                  <a:lnTo>
                    <a:pt x="177" y="42"/>
                  </a:lnTo>
                  <a:lnTo>
                    <a:pt x="172" y="46"/>
                  </a:lnTo>
                  <a:lnTo>
                    <a:pt x="164" y="54"/>
                  </a:lnTo>
                  <a:lnTo>
                    <a:pt x="155" y="61"/>
                  </a:lnTo>
                  <a:lnTo>
                    <a:pt x="155" y="61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5" y="67"/>
                  </a:lnTo>
                  <a:lnTo>
                    <a:pt x="158" y="70"/>
                  </a:lnTo>
                  <a:lnTo>
                    <a:pt x="159" y="70"/>
                  </a:lnTo>
                  <a:lnTo>
                    <a:pt x="161" y="68"/>
                  </a:lnTo>
                  <a:lnTo>
                    <a:pt x="161" y="68"/>
                  </a:lnTo>
                  <a:lnTo>
                    <a:pt x="166" y="66"/>
                  </a:lnTo>
                  <a:lnTo>
                    <a:pt x="172" y="64"/>
                  </a:lnTo>
                  <a:lnTo>
                    <a:pt x="179" y="62"/>
                  </a:lnTo>
                  <a:lnTo>
                    <a:pt x="183" y="62"/>
                  </a:lnTo>
                  <a:lnTo>
                    <a:pt x="188" y="62"/>
                  </a:lnTo>
                  <a:lnTo>
                    <a:pt x="193" y="64"/>
                  </a:lnTo>
                  <a:lnTo>
                    <a:pt x="197" y="66"/>
                  </a:lnTo>
                  <a:lnTo>
                    <a:pt x="201" y="68"/>
                  </a:lnTo>
                  <a:lnTo>
                    <a:pt x="204" y="72"/>
                  </a:lnTo>
                  <a:lnTo>
                    <a:pt x="207" y="76"/>
                  </a:lnTo>
                  <a:lnTo>
                    <a:pt x="208" y="79"/>
                  </a:lnTo>
                  <a:lnTo>
                    <a:pt x="209" y="84"/>
                  </a:lnTo>
                  <a:lnTo>
                    <a:pt x="209" y="89"/>
                  </a:lnTo>
                  <a:lnTo>
                    <a:pt x="208" y="95"/>
                  </a:lnTo>
                  <a:lnTo>
                    <a:pt x="205" y="102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99" y="111"/>
                  </a:lnTo>
                  <a:lnTo>
                    <a:pt x="194" y="116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6" y="124"/>
                  </a:lnTo>
                  <a:lnTo>
                    <a:pt x="182" y="117"/>
                  </a:lnTo>
                  <a:lnTo>
                    <a:pt x="177" y="111"/>
                  </a:lnTo>
                  <a:lnTo>
                    <a:pt x="177" y="111"/>
                  </a:lnTo>
                  <a:lnTo>
                    <a:pt x="175" y="109"/>
                  </a:lnTo>
                  <a:lnTo>
                    <a:pt x="171" y="109"/>
                  </a:lnTo>
                  <a:lnTo>
                    <a:pt x="169" y="109"/>
                  </a:lnTo>
                  <a:lnTo>
                    <a:pt x="165" y="111"/>
                  </a:lnTo>
                  <a:lnTo>
                    <a:pt x="160" y="117"/>
                  </a:lnTo>
                  <a:lnTo>
                    <a:pt x="156" y="122"/>
                  </a:lnTo>
                  <a:lnTo>
                    <a:pt x="156" y="122"/>
                  </a:lnTo>
                  <a:lnTo>
                    <a:pt x="155" y="126"/>
                  </a:lnTo>
                  <a:lnTo>
                    <a:pt x="154" y="130"/>
                  </a:lnTo>
                  <a:lnTo>
                    <a:pt x="155" y="132"/>
                  </a:lnTo>
                  <a:lnTo>
                    <a:pt x="156" y="135"/>
                  </a:lnTo>
                  <a:lnTo>
                    <a:pt x="159" y="137"/>
                  </a:lnTo>
                  <a:lnTo>
                    <a:pt x="163" y="140"/>
                  </a:lnTo>
                  <a:lnTo>
                    <a:pt x="169" y="141"/>
                  </a:lnTo>
                  <a:lnTo>
                    <a:pt x="169" y="141"/>
                  </a:lnTo>
                  <a:lnTo>
                    <a:pt x="176" y="141"/>
                  </a:lnTo>
                  <a:lnTo>
                    <a:pt x="176" y="141"/>
                  </a:lnTo>
                  <a:lnTo>
                    <a:pt x="174" y="143"/>
                  </a:lnTo>
                  <a:lnTo>
                    <a:pt x="171" y="147"/>
                  </a:lnTo>
                  <a:lnTo>
                    <a:pt x="163" y="151"/>
                  </a:lnTo>
                  <a:lnTo>
                    <a:pt x="152" y="153"/>
                  </a:lnTo>
                  <a:lnTo>
                    <a:pt x="141" y="153"/>
                  </a:lnTo>
                  <a:lnTo>
                    <a:pt x="128" y="153"/>
                  </a:lnTo>
                  <a:lnTo>
                    <a:pt x="116" y="151"/>
                  </a:lnTo>
                  <a:lnTo>
                    <a:pt x="106" y="148"/>
                  </a:lnTo>
                  <a:lnTo>
                    <a:pt x="98" y="144"/>
                  </a:lnTo>
                  <a:lnTo>
                    <a:pt x="98" y="144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2" y="147"/>
                  </a:lnTo>
                  <a:lnTo>
                    <a:pt x="90" y="151"/>
                  </a:lnTo>
                  <a:lnTo>
                    <a:pt x="90" y="152"/>
                  </a:lnTo>
                  <a:lnTo>
                    <a:pt x="93" y="153"/>
                  </a:lnTo>
                  <a:lnTo>
                    <a:pt x="93" y="153"/>
                  </a:lnTo>
                  <a:lnTo>
                    <a:pt x="105" y="159"/>
                  </a:lnTo>
                  <a:lnTo>
                    <a:pt x="117" y="163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34" y="246"/>
                  </a:lnTo>
                  <a:lnTo>
                    <a:pt x="136" y="247"/>
                  </a:lnTo>
                  <a:lnTo>
                    <a:pt x="139" y="247"/>
                  </a:lnTo>
                  <a:lnTo>
                    <a:pt x="142" y="246"/>
                  </a:lnTo>
                  <a:lnTo>
                    <a:pt x="143" y="244"/>
                  </a:lnTo>
                  <a:lnTo>
                    <a:pt x="143" y="242"/>
                  </a:lnTo>
                  <a:lnTo>
                    <a:pt x="128" y="165"/>
                  </a:lnTo>
                  <a:lnTo>
                    <a:pt x="128" y="165"/>
                  </a:lnTo>
                  <a:lnTo>
                    <a:pt x="142" y="165"/>
                  </a:lnTo>
                  <a:lnTo>
                    <a:pt x="142" y="165"/>
                  </a:lnTo>
                  <a:lnTo>
                    <a:pt x="143" y="165"/>
                  </a:lnTo>
                  <a:lnTo>
                    <a:pt x="143" y="165"/>
                  </a:lnTo>
                  <a:lnTo>
                    <a:pt x="147" y="189"/>
                  </a:lnTo>
                  <a:lnTo>
                    <a:pt x="149" y="202"/>
                  </a:lnTo>
                  <a:lnTo>
                    <a:pt x="153" y="213"/>
                  </a:lnTo>
                  <a:lnTo>
                    <a:pt x="159" y="224"/>
                  </a:lnTo>
                  <a:lnTo>
                    <a:pt x="161" y="229"/>
                  </a:lnTo>
                  <a:lnTo>
                    <a:pt x="165" y="233"/>
                  </a:lnTo>
                  <a:lnTo>
                    <a:pt x="170" y="236"/>
                  </a:lnTo>
                  <a:lnTo>
                    <a:pt x="175" y="240"/>
                  </a:lnTo>
                  <a:lnTo>
                    <a:pt x="181" y="242"/>
                  </a:lnTo>
                  <a:lnTo>
                    <a:pt x="187" y="244"/>
                  </a:lnTo>
                  <a:lnTo>
                    <a:pt x="187" y="244"/>
                  </a:lnTo>
                  <a:lnTo>
                    <a:pt x="190" y="244"/>
                  </a:lnTo>
                  <a:lnTo>
                    <a:pt x="191" y="242"/>
                  </a:lnTo>
                  <a:lnTo>
                    <a:pt x="192" y="240"/>
                  </a:lnTo>
                  <a:lnTo>
                    <a:pt x="191" y="236"/>
                  </a:lnTo>
                  <a:lnTo>
                    <a:pt x="190" y="235"/>
                  </a:lnTo>
                  <a:lnTo>
                    <a:pt x="187" y="234"/>
                  </a:lnTo>
                  <a:lnTo>
                    <a:pt x="187" y="234"/>
                  </a:lnTo>
                  <a:lnTo>
                    <a:pt x="182" y="233"/>
                  </a:lnTo>
                  <a:lnTo>
                    <a:pt x="179" y="230"/>
                  </a:lnTo>
                  <a:lnTo>
                    <a:pt x="174" y="228"/>
                  </a:lnTo>
                  <a:lnTo>
                    <a:pt x="170" y="224"/>
                  </a:lnTo>
                  <a:lnTo>
                    <a:pt x="165" y="215"/>
                  </a:lnTo>
                  <a:lnTo>
                    <a:pt x="160" y="206"/>
                  </a:lnTo>
                  <a:lnTo>
                    <a:pt x="158" y="196"/>
                  </a:lnTo>
                  <a:lnTo>
                    <a:pt x="155" y="185"/>
                  </a:lnTo>
                  <a:lnTo>
                    <a:pt x="153" y="164"/>
                  </a:lnTo>
                  <a:lnTo>
                    <a:pt x="153" y="164"/>
                  </a:lnTo>
                  <a:lnTo>
                    <a:pt x="164" y="160"/>
                  </a:lnTo>
                  <a:lnTo>
                    <a:pt x="175" y="157"/>
                  </a:lnTo>
                  <a:lnTo>
                    <a:pt x="180" y="154"/>
                  </a:lnTo>
                  <a:lnTo>
                    <a:pt x="183" y="151"/>
                  </a:lnTo>
                  <a:lnTo>
                    <a:pt x="186" y="147"/>
                  </a:lnTo>
                  <a:lnTo>
                    <a:pt x="188" y="142"/>
                  </a:lnTo>
                  <a:lnTo>
                    <a:pt x="188" y="142"/>
                  </a:lnTo>
                  <a:lnTo>
                    <a:pt x="190" y="138"/>
                  </a:lnTo>
                  <a:lnTo>
                    <a:pt x="190" y="135"/>
                  </a:lnTo>
                  <a:lnTo>
                    <a:pt x="190" y="135"/>
                  </a:lnTo>
                  <a:lnTo>
                    <a:pt x="197" y="128"/>
                  </a:lnTo>
                  <a:lnTo>
                    <a:pt x="203" y="122"/>
                  </a:lnTo>
                  <a:lnTo>
                    <a:pt x="213" y="109"/>
                  </a:lnTo>
                  <a:lnTo>
                    <a:pt x="213" y="109"/>
                  </a:lnTo>
                  <a:lnTo>
                    <a:pt x="217" y="103"/>
                  </a:lnTo>
                  <a:lnTo>
                    <a:pt x="219" y="95"/>
                  </a:lnTo>
                  <a:lnTo>
                    <a:pt x="219" y="89"/>
                  </a:lnTo>
                  <a:lnTo>
                    <a:pt x="219" y="83"/>
                  </a:lnTo>
                  <a:lnTo>
                    <a:pt x="218" y="77"/>
                  </a:lnTo>
                  <a:lnTo>
                    <a:pt x="217" y="71"/>
                  </a:lnTo>
                  <a:lnTo>
                    <a:pt x="213" y="65"/>
                  </a:lnTo>
                  <a:lnTo>
                    <a:pt x="209" y="60"/>
                  </a:lnTo>
                  <a:lnTo>
                    <a:pt x="209" y="60"/>
                  </a:lnTo>
                  <a:close/>
                  <a:moveTo>
                    <a:pt x="168" y="124"/>
                  </a:moveTo>
                  <a:lnTo>
                    <a:pt x="168" y="124"/>
                  </a:lnTo>
                  <a:lnTo>
                    <a:pt x="170" y="119"/>
                  </a:lnTo>
                  <a:lnTo>
                    <a:pt x="171" y="119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6" y="130"/>
                  </a:lnTo>
                  <a:lnTo>
                    <a:pt x="176" y="130"/>
                  </a:lnTo>
                  <a:lnTo>
                    <a:pt x="171" y="127"/>
                  </a:lnTo>
                  <a:lnTo>
                    <a:pt x="168" y="124"/>
                  </a:lnTo>
                  <a:lnTo>
                    <a:pt x="168" y="12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356"/>
            <p:cNvSpPr/>
            <p:nvPr/>
          </p:nvSpPr>
          <p:spPr bwMode="auto">
            <a:xfrm>
              <a:off x="5700713" y="2887663"/>
              <a:ext cx="377825" cy="295275"/>
            </a:xfrm>
            <a:custGeom>
              <a:avLst/>
              <a:gdLst>
                <a:gd name="T0" fmla="*/ 213 w 238"/>
                <a:gd name="T1" fmla="*/ 43 h 186"/>
                <a:gd name="T2" fmla="*/ 199 w 238"/>
                <a:gd name="T3" fmla="*/ 34 h 186"/>
                <a:gd name="T4" fmla="*/ 212 w 238"/>
                <a:gd name="T5" fmla="*/ 12 h 186"/>
                <a:gd name="T6" fmla="*/ 212 w 238"/>
                <a:gd name="T7" fmla="*/ 6 h 186"/>
                <a:gd name="T8" fmla="*/ 205 w 238"/>
                <a:gd name="T9" fmla="*/ 5 h 186"/>
                <a:gd name="T10" fmla="*/ 189 w 238"/>
                <a:gd name="T11" fmla="*/ 31 h 186"/>
                <a:gd name="T12" fmla="*/ 189 w 238"/>
                <a:gd name="T13" fmla="*/ 40 h 186"/>
                <a:gd name="T14" fmla="*/ 171 w 238"/>
                <a:gd name="T15" fmla="*/ 50 h 186"/>
                <a:gd name="T16" fmla="*/ 164 w 238"/>
                <a:gd name="T17" fmla="*/ 15 h 186"/>
                <a:gd name="T18" fmla="*/ 150 w 238"/>
                <a:gd name="T19" fmla="*/ 4 h 186"/>
                <a:gd name="T20" fmla="*/ 126 w 238"/>
                <a:gd name="T21" fmla="*/ 4 h 186"/>
                <a:gd name="T22" fmla="*/ 98 w 238"/>
                <a:gd name="T23" fmla="*/ 22 h 186"/>
                <a:gd name="T24" fmla="*/ 82 w 238"/>
                <a:gd name="T25" fmla="*/ 29 h 186"/>
                <a:gd name="T26" fmla="*/ 51 w 238"/>
                <a:gd name="T27" fmla="*/ 1 h 186"/>
                <a:gd name="T28" fmla="*/ 30 w 238"/>
                <a:gd name="T29" fmla="*/ 3 h 186"/>
                <a:gd name="T30" fmla="*/ 14 w 238"/>
                <a:gd name="T31" fmla="*/ 16 h 186"/>
                <a:gd name="T32" fmla="*/ 0 w 238"/>
                <a:gd name="T33" fmla="*/ 44 h 186"/>
                <a:gd name="T34" fmla="*/ 2 w 238"/>
                <a:gd name="T35" fmla="*/ 72 h 186"/>
                <a:gd name="T36" fmla="*/ 38 w 238"/>
                <a:gd name="T37" fmla="*/ 123 h 186"/>
                <a:gd name="T38" fmla="*/ 28 w 238"/>
                <a:gd name="T39" fmla="*/ 129 h 186"/>
                <a:gd name="T40" fmla="*/ 13 w 238"/>
                <a:gd name="T41" fmla="*/ 134 h 186"/>
                <a:gd name="T42" fmla="*/ 11 w 238"/>
                <a:gd name="T43" fmla="*/ 142 h 186"/>
                <a:gd name="T44" fmla="*/ 23 w 238"/>
                <a:gd name="T45" fmla="*/ 141 h 186"/>
                <a:gd name="T46" fmla="*/ 45 w 238"/>
                <a:gd name="T47" fmla="*/ 129 h 186"/>
                <a:gd name="T48" fmla="*/ 79 w 238"/>
                <a:gd name="T49" fmla="*/ 165 h 186"/>
                <a:gd name="T50" fmla="*/ 87 w 238"/>
                <a:gd name="T51" fmla="*/ 167 h 186"/>
                <a:gd name="T52" fmla="*/ 87 w 238"/>
                <a:gd name="T53" fmla="*/ 159 h 186"/>
                <a:gd name="T54" fmla="*/ 34 w 238"/>
                <a:gd name="T55" fmla="*/ 105 h 186"/>
                <a:gd name="T56" fmla="*/ 12 w 238"/>
                <a:gd name="T57" fmla="*/ 67 h 186"/>
                <a:gd name="T58" fmla="*/ 18 w 238"/>
                <a:gd name="T59" fmla="*/ 28 h 186"/>
                <a:gd name="T60" fmla="*/ 35 w 238"/>
                <a:gd name="T61" fmla="*/ 12 h 186"/>
                <a:gd name="T62" fmla="*/ 50 w 238"/>
                <a:gd name="T63" fmla="*/ 11 h 186"/>
                <a:gd name="T64" fmla="*/ 76 w 238"/>
                <a:gd name="T65" fmla="*/ 33 h 186"/>
                <a:gd name="T66" fmla="*/ 83 w 238"/>
                <a:gd name="T67" fmla="*/ 66 h 186"/>
                <a:gd name="T68" fmla="*/ 87 w 238"/>
                <a:gd name="T69" fmla="*/ 72 h 186"/>
                <a:gd name="T70" fmla="*/ 93 w 238"/>
                <a:gd name="T71" fmla="*/ 67 h 186"/>
                <a:gd name="T72" fmla="*/ 100 w 238"/>
                <a:gd name="T73" fmla="*/ 38 h 186"/>
                <a:gd name="T74" fmla="*/ 122 w 238"/>
                <a:gd name="T75" fmla="*/ 16 h 186"/>
                <a:gd name="T76" fmla="*/ 144 w 238"/>
                <a:gd name="T77" fmla="*/ 12 h 186"/>
                <a:gd name="T78" fmla="*/ 160 w 238"/>
                <a:gd name="T79" fmla="*/ 34 h 186"/>
                <a:gd name="T80" fmla="*/ 159 w 238"/>
                <a:gd name="T81" fmla="*/ 63 h 186"/>
                <a:gd name="T82" fmla="*/ 142 w 238"/>
                <a:gd name="T83" fmla="*/ 98 h 186"/>
                <a:gd name="T84" fmla="*/ 87 w 238"/>
                <a:gd name="T85" fmla="*/ 172 h 186"/>
                <a:gd name="T86" fmla="*/ 83 w 238"/>
                <a:gd name="T87" fmla="*/ 184 h 186"/>
                <a:gd name="T88" fmla="*/ 91 w 238"/>
                <a:gd name="T89" fmla="*/ 184 h 186"/>
                <a:gd name="T90" fmla="*/ 125 w 238"/>
                <a:gd name="T91" fmla="*/ 135 h 186"/>
                <a:gd name="T92" fmla="*/ 159 w 238"/>
                <a:gd name="T93" fmla="*/ 87 h 186"/>
                <a:gd name="T94" fmla="*/ 170 w 238"/>
                <a:gd name="T95" fmla="*/ 61 h 186"/>
                <a:gd name="T96" fmla="*/ 196 w 238"/>
                <a:gd name="T97" fmla="*/ 48 h 186"/>
                <a:gd name="T98" fmla="*/ 200 w 238"/>
                <a:gd name="T99" fmla="*/ 49 h 186"/>
                <a:gd name="T100" fmla="*/ 234 w 238"/>
                <a:gd name="T101" fmla="*/ 56 h 186"/>
                <a:gd name="T102" fmla="*/ 238 w 238"/>
                <a:gd name="T103" fmla="*/ 52 h 186"/>
                <a:gd name="T104" fmla="*/ 235 w 238"/>
                <a:gd name="T105" fmla="*/ 4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6">
                  <a:moveTo>
                    <a:pt x="235" y="47"/>
                  </a:moveTo>
                  <a:lnTo>
                    <a:pt x="235" y="47"/>
                  </a:lnTo>
                  <a:lnTo>
                    <a:pt x="220" y="45"/>
                  </a:lnTo>
                  <a:lnTo>
                    <a:pt x="213" y="43"/>
                  </a:lnTo>
                  <a:lnTo>
                    <a:pt x="205" y="40"/>
                  </a:lnTo>
                  <a:lnTo>
                    <a:pt x="205" y="40"/>
                  </a:lnTo>
                  <a:lnTo>
                    <a:pt x="202" y="38"/>
                  </a:lnTo>
                  <a:lnTo>
                    <a:pt x="199" y="34"/>
                  </a:lnTo>
                  <a:lnTo>
                    <a:pt x="199" y="31"/>
                  </a:lnTo>
                  <a:lnTo>
                    <a:pt x="200" y="27"/>
                  </a:lnTo>
                  <a:lnTo>
                    <a:pt x="205" y="18"/>
                  </a:lnTo>
                  <a:lnTo>
                    <a:pt x="212" y="12"/>
                  </a:lnTo>
                  <a:lnTo>
                    <a:pt x="212" y="12"/>
                  </a:lnTo>
                  <a:lnTo>
                    <a:pt x="213" y="11"/>
                  </a:lnTo>
                  <a:lnTo>
                    <a:pt x="213" y="9"/>
                  </a:lnTo>
                  <a:lnTo>
                    <a:pt x="212" y="6"/>
                  </a:lnTo>
                  <a:lnTo>
                    <a:pt x="209" y="4"/>
                  </a:lnTo>
                  <a:lnTo>
                    <a:pt x="207" y="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8" y="12"/>
                  </a:lnTo>
                  <a:lnTo>
                    <a:pt x="192" y="21"/>
                  </a:lnTo>
                  <a:lnTo>
                    <a:pt x="191" y="26"/>
                  </a:lnTo>
                  <a:lnTo>
                    <a:pt x="189" y="31"/>
                  </a:lnTo>
                  <a:lnTo>
                    <a:pt x="189" y="36"/>
                  </a:lnTo>
                  <a:lnTo>
                    <a:pt x="192" y="39"/>
                  </a:lnTo>
                  <a:lnTo>
                    <a:pt x="192" y="39"/>
                  </a:lnTo>
                  <a:lnTo>
                    <a:pt x="189" y="40"/>
                  </a:lnTo>
                  <a:lnTo>
                    <a:pt x="189" y="40"/>
                  </a:lnTo>
                  <a:lnTo>
                    <a:pt x="181" y="45"/>
                  </a:lnTo>
                  <a:lnTo>
                    <a:pt x="171" y="50"/>
                  </a:lnTo>
                  <a:lnTo>
                    <a:pt x="171" y="50"/>
                  </a:lnTo>
                  <a:lnTo>
                    <a:pt x="171" y="39"/>
                  </a:lnTo>
                  <a:lnTo>
                    <a:pt x="170" y="28"/>
                  </a:lnTo>
                  <a:lnTo>
                    <a:pt x="166" y="18"/>
                  </a:lnTo>
                  <a:lnTo>
                    <a:pt x="164" y="15"/>
                  </a:lnTo>
                  <a:lnTo>
                    <a:pt x="160" y="10"/>
                  </a:lnTo>
                  <a:lnTo>
                    <a:pt x="160" y="10"/>
                  </a:lnTo>
                  <a:lnTo>
                    <a:pt x="155" y="6"/>
                  </a:lnTo>
                  <a:lnTo>
                    <a:pt x="150" y="4"/>
                  </a:lnTo>
                  <a:lnTo>
                    <a:pt x="144" y="3"/>
                  </a:lnTo>
                  <a:lnTo>
                    <a:pt x="138" y="1"/>
                  </a:lnTo>
                  <a:lnTo>
                    <a:pt x="132" y="3"/>
                  </a:lnTo>
                  <a:lnTo>
                    <a:pt x="126" y="4"/>
                  </a:lnTo>
                  <a:lnTo>
                    <a:pt x="115" y="9"/>
                  </a:lnTo>
                  <a:lnTo>
                    <a:pt x="115" y="9"/>
                  </a:lnTo>
                  <a:lnTo>
                    <a:pt x="105" y="15"/>
                  </a:lnTo>
                  <a:lnTo>
                    <a:pt x="98" y="22"/>
                  </a:lnTo>
                  <a:lnTo>
                    <a:pt x="91" y="31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2" y="29"/>
                  </a:lnTo>
                  <a:lnTo>
                    <a:pt x="74" y="18"/>
                  </a:lnTo>
                  <a:lnTo>
                    <a:pt x="66" y="10"/>
                  </a:lnTo>
                  <a:lnTo>
                    <a:pt x="57" y="4"/>
                  </a:lnTo>
                  <a:lnTo>
                    <a:pt x="51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5" y="1"/>
                  </a:lnTo>
                  <a:lnTo>
                    <a:pt x="30" y="3"/>
                  </a:lnTo>
                  <a:lnTo>
                    <a:pt x="25" y="6"/>
                  </a:lnTo>
                  <a:lnTo>
                    <a:pt x="19" y="10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23"/>
                  </a:lnTo>
                  <a:lnTo>
                    <a:pt x="4" y="31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2" y="72"/>
                  </a:lnTo>
                  <a:lnTo>
                    <a:pt x="8" y="85"/>
                  </a:lnTo>
                  <a:lnTo>
                    <a:pt x="17" y="98"/>
                  </a:lnTo>
                  <a:lnTo>
                    <a:pt x="27" y="110"/>
                  </a:lnTo>
                  <a:lnTo>
                    <a:pt x="38" y="123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3" y="126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0" y="131"/>
                  </a:lnTo>
                  <a:lnTo>
                    <a:pt x="13" y="134"/>
                  </a:lnTo>
                  <a:lnTo>
                    <a:pt x="13" y="134"/>
                  </a:lnTo>
                  <a:lnTo>
                    <a:pt x="11" y="135"/>
                  </a:lnTo>
                  <a:lnTo>
                    <a:pt x="9" y="136"/>
                  </a:lnTo>
                  <a:lnTo>
                    <a:pt x="9" y="140"/>
                  </a:lnTo>
                  <a:lnTo>
                    <a:pt x="11" y="142"/>
                  </a:lnTo>
                  <a:lnTo>
                    <a:pt x="13" y="143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23" y="141"/>
                  </a:lnTo>
                  <a:lnTo>
                    <a:pt x="31" y="137"/>
                  </a:lnTo>
                  <a:lnTo>
                    <a:pt x="31" y="137"/>
                  </a:lnTo>
                  <a:lnTo>
                    <a:pt x="39" y="134"/>
                  </a:lnTo>
                  <a:lnTo>
                    <a:pt x="45" y="129"/>
                  </a:lnTo>
                  <a:lnTo>
                    <a:pt x="45" y="129"/>
                  </a:lnTo>
                  <a:lnTo>
                    <a:pt x="63" y="148"/>
                  </a:lnTo>
                  <a:lnTo>
                    <a:pt x="72" y="157"/>
                  </a:lnTo>
                  <a:lnTo>
                    <a:pt x="79" y="165"/>
                  </a:lnTo>
                  <a:lnTo>
                    <a:pt x="79" y="165"/>
                  </a:lnTo>
                  <a:lnTo>
                    <a:pt x="82" y="168"/>
                  </a:lnTo>
                  <a:lnTo>
                    <a:pt x="83" y="168"/>
                  </a:lnTo>
                  <a:lnTo>
                    <a:pt x="87" y="167"/>
                  </a:lnTo>
                  <a:lnTo>
                    <a:pt x="88" y="163"/>
                  </a:lnTo>
                  <a:lnTo>
                    <a:pt x="88" y="162"/>
                  </a:lnTo>
                  <a:lnTo>
                    <a:pt x="87" y="159"/>
                  </a:lnTo>
                  <a:lnTo>
                    <a:pt x="87" y="159"/>
                  </a:lnTo>
                  <a:lnTo>
                    <a:pt x="77" y="148"/>
                  </a:lnTo>
                  <a:lnTo>
                    <a:pt x="67" y="137"/>
                  </a:lnTo>
                  <a:lnTo>
                    <a:pt x="45" y="116"/>
                  </a:lnTo>
                  <a:lnTo>
                    <a:pt x="34" y="105"/>
                  </a:lnTo>
                  <a:lnTo>
                    <a:pt x="25" y="94"/>
                  </a:lnTo>
                  <a:lnTo>
                    <a:pt x="17" y="81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1" y="59"/>
                  </a:lnTo>
                  <a:lnTo>
                    <a:pt x="11" y="48"/>
                  </a:lnTo>
                  <a:lnTo>
                    <a:pt x="13" y="38"/>
                  </a:lnTo>
                  <a:lnTo>
                    <a:pt x="18" y="28"/>
                  </a:lnTo>
                  <a:lnTo>
                    <a:pt x="23" y="20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5" y="12"/>
                  </a:lnTo>
                  <a:lnTo>
                    <a:pt x="40" y="11"/>
                  </a:lnTo>
                  <a:lnTo>
                    <a:pt x="45" y="11"/>
                  </a:lnTo>
                  <a:lnTo>
                    <a:pt x="50" y="11"/>
                  </a:lnTo>
                  <a:lnTo>
                    <a:pt x="50" y="11"/>
                  </a:lnTo>
                  <a:lnTo>
                    <a:pt x="58" y="15"/>
                  </a:lnTo>
                  <a:lnTo>
                    <a:pt x="65" y="20"/>
                  </a:lnTo>
                  <a:lnTo>
                    <a:pt x="71" y="26"/>
                  </a:lnTo>
                  <a:lnTo>
                    <a:pt x="76" y="33"/>
                  </a:lnTo>
                  <a:lnTo>
                    <a:pt x="79" y="42"/>
                  </a:lnTo>
                  <a:lnTo>
                    <a:pt x="80" y="50"/>
                  </a:lnTo>
                  <a:lnTo>
                    <a:pt x="82" y="59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3" y="69"/>
                  </a:lnTo>
                  <a:lnTo>
                    <a:pt x="84" y="70"/>
                  </a:lnTo>
                  <a:lnTo>
                    <a:pt x="87" y="72"/>
                  </a:lnTo>
                  <a:lnTo>
                    <a:pt x="90" y="71"/>
                  </a:lnTo>
                  <a:lnTo>
                    <a:pt x="91" y="70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4" y="52"/>
                  </a:lnTo>
                  <a:lnTo>
                    <a:pt x="96" y="44"/>
                  </a:lnTo>
                  <a:lnTo>
                    <a:pt x="100" y="38"/>
                  </a:lnTo>
                  <a:lnTo>
                    <a:pt x="104" y="31"/>
                  </a:lnTo>
                  <a:lnTo>
                    <a:pt x="109" y="26"/>
                  </a:lnTo>
                  <a:lnTo>
                    <a:pt x="115" y="21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31" y="12"/>
                  </a:lnTo>
                  <a:lnTo>
                    <a:pt x="138" y="11"/>
                  </a:lnTo>
                  <a:lnTo>
                    <a:pt x="144" y="12"/>
                  </a:lnTo>
                  <a:lnTo>
                    <a:pt x="150" y="16"/>
                  </a:lnTo>
                  <a:lnTo>
                    <a:pt x="154" y="21"/>
                  </a:lnTo>
                  <a:lnTo>
                    <a:pt x="158" y="27"/>
                  </a:lnTo>
                  <a:lnTo>
                    <a:pt x="160" y="34"/>
                  </a:lnTo>
                  <a:lnTo>
                    <a:pt x="161" y="43"/>
                  </a:lnTo>
                  <a:lnTo>
                    <a:pt x="161" y="43"/>
                  </a:lnTo>
                  <a:lnTo>
                    <a:pt x="160" y="53"/>
                  </a:lnTo>
                  <a:lnTo>
                    <a:pt x="159" y="63"/>
                  </a:lnTo>
                  <a:lnTo>
                    <a:pt x="155" y="72"/>
                  </a:lnTo>
                  <a:lnTo>
                    <a:pt x="151" y="81"/>
                  </a:lnTo>
                  <a:lnTo>
                    <a:pt x="147" y="89"/>
                  </a:lnTo>
                  <a:lnTo>
                    <a:pt x="142" y="98"/>
                  </a:lnTo>
                  <a:lnTo>
                    <a:pt x="129" y="115"/>
                  </a:lnTo>
                  <a:lnTo>
                    <a:pt x="104" y="147"/>
                  </a:lnTo>
                  <a:lnTo>
                    <a:pt x="91" y="163"/>
                  </a:lnTo>
                  <a:lnTo>
                    <a:pt x="87" y="172"/>
                  </a:lnTo>
                  <a:lnTo>
                    <a:pt x="83" y="180"/>
                  </a:lnTo>
                  <a:lnTo>
                    <a:pt x="83" y="180"/>
                  </a:lnTo>
                  <a:lnTo>
                    <a:pt x="82" y="183"/>
                  </a:lnTo>
                  <a:lnTo>
                    <a:pt x="83" y="184"/>
                  </a:lnTo>
                  <a:lnTo>
                    <a:pt x="85" y="186"/>
                  </a:lnTo>
                  <a:lnTo>
                    <a:pt x="89" y="186"/>
                  </a:lnTo>
                  <a:lnTo>
                    <a:pt x="90" y="185"/>
                  </a:lnTo>
                  <a:lnTo>
                    <a:pt x="91" y="184"/>
                  </a:lnTo>
                  <a:lnTo>
                    <a:pt x="91" y="184"/>
                  </a:lnTo>
                  <a:lnTo>
                    <a:pt x="99" y="170"/>
                  </a:lnTo>
                  <a:lnTo>
                    <a:pt x="106" y="158"/>
                  </a:lnTo>
                  <a:lnTo>
                    <a:pt x="125" y="135"/>
                  </a:lnTo>
                  <a:lnTo>
                    <a:pt x="143" y="112"/>
                  </a:lnTo>
                  <a:lnTo>
                    <a:pt x="151" y="101"/>
                  </a:lnTo>
                  <a:lnTo>
                    <a:pt x="159" y="87"/>
                  </a:lnTo>
                  <a:lnTo>
                    <a:pt x="159" y="87"/>
                  </a:lnTo>
                  <a:lnTo>
                    <a:pt x="164" y="75"/>
                  </a:lnTo>
                  <a:lnTo>
                    <a:pt x="169" y="61"/>
                  </a:lnTo>
                  <a:lnTo>
                    <a:pt x="169" y="61"/>
                  </a:lnTo>
                  <a:lnTo>
                    <a:pt x="170" y="61"/>
                  </a:lnTo>
                  <a:lnTo>
                    <a:pt x="170" y="61"/>
                  </a:lnTo>
                  <a:lnTo>
                    <a:pt x="183" y="55"/>
                  </a:lnTo>
                  <a:lnTo>
                    <a:pt x="189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7" y="47"/>
                  </a:lnTo>
                  <a:lnTo>
                    <a:pt x="197" y="47"/>
                  </a:lnTo>
                  <a:lnTo>
                    <a:pt x="200" y="49"/>
                  </a:lnTo>
                  <a:lnTo>
                    <a:pt x="205" y="52"/>
                  </a:lnTo>
                  <a:lnTo>
                    <a:pt x="215" y="54"/>
                  </a:lnTo>
                  <a:lnTo>
                    <a:pt x="225" y="56"/>
                  </a:lnTo>
                  <a:lnTo>
                    <a:pt x="234" y="56"/>
                  </a:lnTo>
                  <a:lnTo>
                    <a:pt x="234" y="56"/>
                  </a:lnTo>
                  <a:lnTo>
                    <a:pt x="236" y="56"/>
                  </a:lnTo>
                  <a:lnTo>
                    <a:pt x="237" y="55"/>
                  </a:lnTo>
                  <a:lnTo>
                    <a:pt x="238" y="52"/>
                  </a:lnTo>
                  <a:lnTo>
                    <a:pt x="237" y="48"/>
                  </a:lnTo>
                  <a:lnTo>
                    <a:pt x="236" y="47"/>
                  </a:lnTo>
                  <a:lnTo>
                    <a:pt x="235" y="47"/>
                  </a:lnTo>
                  <a:lnTo>
                    <a:pt x="23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357"/>
            <p:cNvSpPr/>
            <p:nvPr/>
          </p:nvSpPr>
          <p:spPr bwMode="auto">
            <a:xfrm>
              <a:off x="5688013" y="3060700"/>
              <a:ext cx="90488" cy="87313"/>
            </a:xfrm>
            <a:custGeom>
              <a:avLst/>
              <a:gdLst>
                <a:gd name="T0" fmla="*/ 53 w 57"/>
                <a:gd name="T1" fmla="*/ 39 h 55"/>
                <a:gd name="T2" fmla="*/ 53 w 57"/>
                <a:gd name="T3" fmla="*/ 39 h 55"/>
                <a:gd name="T4" fmla="*/ 43 w 57"/>
                <a:gd name="T5" fmla="*/ 38 h 55"/>
                <a:gd name="T6" fmla="*/ 33 w 57"/>
                <a:gd name="T7" fmla="*/ 38 h 55"/>
                <a:gd name="T8" fmla="*/ 22 w 57"/>
                <a:gd name="T9" fmla="*/ 39 h 55"/>
                <a:gd name="T10" fmla="*/ 12 w 57"/>
                <a:gd name="T11" fmla="*/ 42 h 55"/>
                <a:gd name="T12" fmla="*/ 12 w 57"/>
                <a:gd name="T13" fmla="*/ 42 h 55"/>
                <a:gd name="T14" fmla="*/ 19 w 57"/>
                <a:gd name="T15" fmla="*/ 25 h 55"/>
                <a:gd name="T16" fmla="*/ 26 w 57"/>
                <a:gd name="T17" fmla="*/ 7 h 55"/>
                <a:gd name="T18" fmla="*/ 26 w 57"/>
                <a:gd name="T19" fmla="*/ 7 h 55"/>
                <a:gd name="T20" fmla="*/ 26 w 57"/>
                <a:gd name="T21" fmla="*/ 5 h 55"/>
                <a:gd name="T22" fmla="*/ 26 w 57"/>
                <a:gd name="T23" fmla="*/ 4 h 55"/>
                <a:gd name="T24" fmla="*/ 24 w 57"/>
                <a:gd name="T25" fmla="*/ 0 h 55"/>
                <a:gd name="T26" fmla="*/ 21 w 57"/>
                <a:gd name="T27" fmla="*/ 0 h 55"/>
                <a:gd name="T28" fmla="*/ 19 w 57"/>
                <a:gd name="T29" fmla="*/ 0 h 55"/>
                <a:gd name="T30" fmla="*/ 17 w 57"/>
                <a:gd name="T31" fmla="*/ 3 h 55"/>
                <a:gd name="T32" fmla="*/ 17 w 57"/>
                <a:gd name="T33" fmla="*/ 3 h 55"/>
                <a:gd name="T34" fmla="*/ 12 w 57"/>
                <a:gd name="T35" fmla="*/ 14 h 55"/>
                <a:gd name="T36" fmla="*/ 8 w 57"/>
                <a:gd name="T37" fmla="*/ 26 h 55"/>
                <a:gd name="T38" fmla="*/ 4 w 57"/>
                <a:gd name="T39" fmla="*/ 37 h 55"/>
                <a:gd name="T40" fmla="*/ 0 w 57"/>
                <a:gd name="T41" fmla="*/ 50 h 55"/>
                <a:gd name="T42" fmla="*/ 0 w 57"/>
                <a:gd name="T43" fmla="*/ 50 h 55"/>
                <a:gd name="T44" fmla="*/ 1 w 57"/>
                <a:gd name="T45" fmla="*/ 53 h 55"/>
                <a:gd name="T46" fmla="*/ 3 w 57"/>
                <a:gd name="T47" fmla="*/ 54 h 55"/>
                <a:gd name="T48" fmla="*/ 5 w 57"/>
                <a:gd name="T49" fmla="*/ 55 h 55"/>
                <a:gd name="T50" fmla="*/ 8 w 57"/>
                <a:gd name="T51" fmla="*/ 55 h 55"/>
                <a:gd name="T52" fmla="*/ 8 w 57"/>
                <a:gd name="T53" fmla="*/ 55 h 55"/>
                <a:gd name="T54" fmla="*/ 17 w 57"/>
                <a:gd name="T55" fmla="*/ 50 h 55"/>
                <a:gd name="T56" fmla="*/ 28 w 57"/>
                <a:gd name="T57" fmla="*/ 48 h 55"/>
                <a:gd name="T58" fmla="*/ 39 w 57"/>
                <a:gd name="T59" fmla="*/ 47 h 55"/>
                <a:gd name="T60" fmla="*/ 50 w 57"/>
                <a:gd name="T61" fmla="*/ 49 h 55"/>
                <a:gd name="T62" fmla="*/ 50 w 57"/>
                <a:gd name="T63" fmla="*/ 49 h 55"/>
                <a:gd name="T64" fmla="*/ 53 w 57"/>
                <a:gd name="T65" fmla="*/ 49 h 55"/>
                <a:gd name="T66" fmla="*/ 54 w 57"/>
                <a:gd name="T67" fmla="*/ 48 h 55"/>
                <a:gd name="T68" fmla="*/ 57 w 57"/>
                <a:gd name="T69" fmla="*/ 45 h 55"/>
                <a:gd name="T70" fmla="*/ 57 w 57"/>
                <a:gd name="T71" fmla="*/ 42 h 55"/>
                <a:gd name="T72" fmla="*/ 55 w 57"/>
                <a:gd name="T73" fmla="*/ 40 h 55"/>
                <a:gd name="T74" fmla="*/ 53 w 57"/>
                <a:gd name="T75" fmla="*/ 39 h 55"/>
                <a:gd name="T76" fmla="*/ 53 w 57"/>
                <a:gd name="T77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" h="55">
                  <a:moveTo>
                    <a:pt x="53" y="39"/>
                  </a:moveTo>
                  <a:lnTo>
                    <a:pt x="53" y="39"/>
                  </a:lnTo>
                  <a:lnTo>
                    <a:pt x="43" y="38"/>
                  </a:lnTo>
                  <a:lnTo>
                    <a:pt x="33" y="38"/>
                  </a:lnTo>
                  <a:lnTo>
                    <a:pt x="22" y="39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9" y="25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2" y="14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17" y="50"/>
                  </a:lnTo>
                  <a:lnTo>
                    <a:pt x="28" y="48"/>
                  </a:lnTo>
                  <a:lnTo>
                    <a:pt x="39" y="47"/>
                  </a:lnTo>
                  <a:lnTo>
                    <a:pt x="50" y="49"/>
                  </a:lnTo>
                  <a:lnTo>
                    <a:pt x="50" y="49"/>
                  </a:lnTo>
                  <a:lnTo>
                    <a:pt x="53" y="49"/>
                  </a:lnTo>
                  <a:lnTo>
                    <a:pt x="54" y="48"/>
                  </a:lnTo>
                  <a:lnTo>
                    <a:pt x="57" y="45"/>
                  </a:lnTo>
                  <a:lnTo>
                    <a:pt x="57" y="42"/>
                  </a:lnTo>
                  <a:lnTo>
                    <a:pt x="55" y="40"/>
                  </a:lnTo>
                  <a:lnTo>
                    <a:pt x="53" y="39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358"/>
            <p:cNvSpPr/>
            <p:nvPr/>
          </p:nvSpPr>
          <p:spPr bwMode="auto">
            <a:xfrm>
              <a:off x="6046788" y="2886075"/>
              <a:ext cx="53975" cy="60325"/>
            </a:xfrm>
            <a:custGeom>
              <a:avLst/>
              <a:gdLst>
                <a:gd name="T0" fmla="*/ 29 w 34"/>
                <a:gd name="T1" fmla="*/ 28 h 38"/>
                <a:gd name="T2" fmla="*/ 29 w 34"/>
                <a:gd name="T3" fmla="*/ 28 h 38"/>
                <a:gd name="T4" fmla="*/ 20 w 34"/>
                <a:gd name="T5" fmla="*/ 28 h 38"/>
                <a:gd name="T6" fmla="*/ 12 w 34"/>
                <a:gd name="T7" fmla="*/ 28 h 38"/>
                <a:gd name="T8" fmla="*/ 12 w 34"/>
                <a:gd name="T9" fmla="*/ 28 h 38"/>
                <a:gd name="T10" fmla="*/ 16 w 34"/>
                <a:gd name="T11" fmla="*/ 17 h 38"/>
                <a:gd name="T12" fmla="*/ 19 w 34"/>
                <a:gd name="T13" fmla="*/ 12 h 38"/>
                <a:gd name="T14" fmla="*/ 23 w 34"/>
                <a:gd name="T15" fmla="*/ 8 h 38"/>
                <a:gd name="T16" fmla="*/ 23 w 34"/>
                <a:gd name="T17" fmla="*/ 8 h 38"/>
                <a:gd name="T18" fmla="*/ 23 w 34"/>
                <a:gd name="T19" fmla="*/ 6 h 38"/>
                <a:gd name="T20" fmla="*/ 24 w 34"/>
                <a:gd name="T21" fmla="*/ 5 h 38"/>
                <a:gd name="T22" fmla="*/ 23 w 34"/>
                <a:gd name="T23" fmla="*/ 1 h 38"/>
                <a:gd name="T24" fmla="*/ 19 w 34"/>
                <a:gd name="T25" fmla="*/ 0 h 38"/>
                <a:gd name="T26" fmla="*/ 18 w 34"/>
                <a:gd name="T27" fmla="*/ 0 h 38"/>
                <a:gd name="T28" fmla="*/ 16 w 34"/>
                <a:gd name="T29" fmla="*/ 1 h 38"/>
                <a:gd name="T30" fmla="*/ 16 w 34"/>
                <a:gd name="T31" fmla="*/ 1 h 38"/>
                <a:gd name="T32" fmla="*/ 11 w 34"/>
                <a:gd name="T33" fmla="*/ 7 h 38"/>
                <a:gd name="T34" fmla="*/ 7 w 34"/>
                <a:gd name="T35" fmla="*/ 15 h 38"/>
                <a:gd name="T36" fmla="*/ 0 w 34"/>
                <a:gd name="T37" fmla="*/ 30 h 38"/>
                <a:gd name="T38" fmla="*/ 0 w 34"/>
                <a:gd name="T39" fmla="*/ 30 h 38"/>
                <a:gd name="T40" fmla="*/ 0 w 34"/>
                <a:gd name="T41" fmla="*/ 33 h 38"/>
                <a:gd name="T42" fmla="*/ 1 w 34"/>
                <a:gd name="T43" fmla="*/ 35 h 38"/>
                <a:gd name="T44" fmla="*/ 2 w 34"/>
                <a:gd name="T45" fmla="*/ 37 h 38"/>
                <a:gd name="T46" fmla="*/ 5 w 34"/>
                <a:gd name="T47" fmla="*/ 37 h 38"/>
                <a:gd name="T48" fmla="*/ 5 w 34"/>
                <a:gd name="T49" fmla="*/ 37 h 38"/>
                <a:gd name="T50" fmla="*/ 17 w 34"/>
                <a:gd name="T51" fmla="*/ 38 h 38"/>
                <a:gd name="T52" fmla="*/ 30 w 34"/>
                <a:gd name="T53" fmla="*/ 37 h 38"/>
                <a:gd name="T54" fmla="*/ 30 w 34"/>
                <a:gd name="T55" fmla="*/ 37 h 38"/>
                <a:gd name="T56" fmla="*/ 33 w 34"/>
                <a:gd name="T57" fmla="*/ 37 h 38"/>
                <a:gd name="T58" fmla="*/ 34 w 34"/>
                <a:gd name="T59" fmla="*/ 35 h 38"/>
                <a:gd name="T60" fmla="*/ 34 w 34"/>
                <a:gd name="T61" fmla="*/ 32 h 38"/>
                <a:gd name="T62" fmla="*/ 33 w 34"/>
                <a:gd name="T63" fmla="*/ 28 h 38"/>
                <a:gd name="T64" fmla="*/ 30 w 34"/>
                <a:gd name="T65" fmla="*/ 28 h 38"/>
                <a:gd name="T66" fmla="*/ 29 w 34"/>
                <a:gd name="T67" fmla="*/ 28 h 38"/>
                <a:gd name="T68" fmla="*/ 29 w 34"/>
                <a:gd name="T6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" h="38">
                  <a:moveTo>
                    <a:pt x="29" y="28"/>
                  </a:moveTo>
                  <a:lnTo>
                    <a:pt x="29" y="28"/>
                  </a:lnTo>
                  <a:lnTo>
                    <a:pt x="20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17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1" y="7"/>
                  </a:lnTo>
                  <a:lnTo>
                    <a:pt x="7" y="1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7" y="38"/>
                  </a:lnTo>
                  <a:lnTo>
                    <a:pt x="30" y="37"/>
                  </a:lnTo>
                  <a:lnTo>
                    <a:pt x="30" y="37"/>
                  </a:lnTo>
                  <a:lnTo>
                    <a:pt x="33" y="37"/>
                  </a:lnTo>
                  <a:lnTo>
                    <a:pt x="34" y="35"/>
                  </a:lnTo>
                  <a:lnTo>
                    <a:pt x="34" y="32"/>
                  </a:lnTo>
                  <a:lnTo>
                    <a:pt x="33" y="28"/>
                  </a:lnTo>
                  <a:lnTo>
                    <a:pt x="30" y="28"/>
                  </a:lnTo>
                  <a:lnTo>
                    <a:pt x="29" y="28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359"/>
            <p:cNvSpPr>
              <a:spLocks noEditPoints="1"/>
            </p:cNvSpPr>
            <p:nvPr/>
          </p:nvSpPr>
          <p:spPr bwMode="auto">
            <a:xfrm>
              <a:off x="4064001" y="2328863"/>
              <a:ext cx="617538" cy="715963"/>
            </a:xfrm>
            <a:custGeom>
              <a:avLst/>
              <a:gdLst>
                <a:gd name="T0" fmla="*/ 357 w 389"/>
                <a:gd name="T1" fmla="*/ 380 h 451"/>
                <a:gd name="T2" fmla="*/ 364 w 389"/>
                <a:gd name="T3" fmla="*/ 366 h 451"/>
                <a:gd name="T4" fmla="*/ 297 w 389"/>
                <a:gd name="T5" fmla="*/ 254 h 451"/>
                <a:gd name="T6" fmla="*/ 250 w 389"/>
                <a:gd name="T7" fmla="*/ 100 h 451"/>
                <a:gd name="T8" fmla="*/ 242 w 389"/>
                <a:gd name="T9" fmla="*/ 100 h 451"/>
                <a:gd name="T10" fmla="*/ 237 w 389"/>
                <a:gd name="T11" fmla="*/ 237 h 451"/>
                <a:gd name="T12" fmla="*/ 218 w 389"/>
                <a:gd name="T13" fmla="*/ 68 h 451"/>
                <a:gd name="T14" fmla="*/ 204 w 389"/>
                <a:gd name="T15" fmla="*/ 43 h 451"/>
                <a:gd name="T16" fmla="*/ 171 w 389"/>
                <a:gd name="T17" fmla="*/ 170 h 451"/>
                <a:gd name="T18" fmla="*/ 150 w 389"/>
                <a:gd name="T19" fmla="*/ 247 h 451"/>
                <a:gd name="T20" fmla="*/ 164 w 389"/>
                <a:gd name="T21" fmla="*/ 5 h 451"/>
                <a:gd name="T22" fmla="*/ 141 w 389"/>
                <a:gd name="T23" fmla="*/ 32 h 451"/>
                <a:gd name="T24" fmla="*/ 114 w 389"/>
                <a:gd name="T25" fmla="*/ 84 h 451"/>
                <a:gd name="T26" fmla="*/ 99 w 389"/>
                <a:gd name="T27" fmla="*/ 35 h 451"/>
                <a:gd name="T28" fmla="*/ 57 w 389"/>
                <a:gd name="T29" fmla="*/ 179 h 451"/>
                <a:gd name="T30" fmla="*/ 53 w 389"/>
                <a:gd name="T31" fmla="*/ 98 h 451"/>
                <a:gd name="T32" fmla="*/ 28 w 389"/>
                <a:gd name="T33" fmla="*/ 171 h 451"/>
                <a:gd name="T34" fmla="*/ 17 w 389"/>
                <a:gd name="T35" fmla="*/ 163 h 451"/>
                <a:gd name="T36" fmla="*/ 6 w 389"/>
                <a:gd name="T37" fmla="*/ 112 h 451"/>
                <a:gd name="T38" fmla="*/ 4 w 389"/>
                <a:gd name="T39" fmla="*/ 127 h 451"/>
                <a:gd name="T40" fmla="*/ 8 w 389"/>
                <a:gd name="T41" fmla="*/ 234 h 451"/>
                <a:gd name="T42" fmla="*/ 19 w 389"/>
                <a:gd name="T43" fmla="*/ 274 h 451"/>
                <a:gd name="T44" fmla="*/ 48 w 389"/>
                <a:gd name="T45" fmla="*/ 125 h 451"/>
                <a:gd name="T46" fmla="*/ 43 w 389"/>
                <a:gd name="T47" fmla="*/ 265 h 451"/>
                <a:gd name="T48" fmla="*/ 61 w 389"/>
                <a:gd name="T49" fmla="*/ 210 h 451"/>
                <a:gd name="T50" fmla="*/ 104 w 389"/>
                <a:gd name="T51" fmla="*/ 68 h 451"/>
                <a:gd name="T52" fmla="*/ 88 w 389"/>
                <a:gd name="T53" fmla="*/ 234 h 451"/>
                <a:gd name="T54" fmla="*/ 93 w 389"/>
                <a:gd name="T55" fmla="*/ 299 h 451"/>
                <a:gd name="T56" fmla="*/ 124 w 389"/>
                <a:gd name="T57" fmla="*/ 124 h 451"/>
                <a:gd name="T58" fmla="*/ 152 w 389"/>
                <a:gd name="T59" fmla="*/ 63 h 451"/>
                <a:gd name="T60" fmla="*/ 144 w 389"/>
                <a:gd name="T61" fmla="*/ 286 h 451"/>
                <a:gd name="T62" fmla="*/ 161 w 389"/>
                <a:gd name="T63" fmla="*/ 324 h 451"/>
                <a:gd name="T64" fmla="*/ 182 w 389"/>
                <a:gd name="T65" fmla="*/ 156 h 451"/>
                <a:gd name="T66" fmla="*/ 211 w 389"/>
                <a:gd name="T67" fmla="*/ 84 h 451"/>
                <a:gd name="T68" fmla="*/ 232 w 389"/>
                <a:gd name="T69" fmla="*/ 258 h 451"/>
                <a:gd name="T70" fmla="*/ 248 w 389"/>
                <a:gd name="T71" fmla="*/ 228 h 451"/>
                <a:gd name="T72" fmla="*/ 261 w 389"/>
                <a:gd name="T73" fmla="*/ 192 h 451"/>
                <a:gd name="T74" fmla="*/ 316 w 389"/>
                <a:gd name="T75" fmla="*/ 302 h 451"/>
                <a:gd name="T76" fmla="*/ 343 w 389"/>
                <a:gd name="T77" fmla="*/ 356 h 451"/>
                <a:gd name="T78" fmla="*/ 313 w 389"/>
                <a:gd name="T79" fmla="*/ 367 h 451"/>
                <a:gd name="T80" fmla="*/ 293 w 389"/>
                <a:gd name="T81" fmla="*/ 369 h 451"/>
                <a:gd name="T82" fmla="*/ 275 w 389"/>
                <a:gd name="T83" fmla="*/ 406 h 451"/>
                <a:gd name="T84" fmla="*/ 278 w 389"/>
                <a:gd name="T85" fmla="*/ 433 h 451"/>
                <a:gd name="T86" fmla="*/ 297 w 389"/>
                <a:gd name="T87" fmla="*/ 451 h 451"/>
                <a:gd name="T88" fmla="*/ 336 w 389"/>
                <a:gd name="T89" fmla="*/ 434 h 451"/>
                <a:gd name="T90" fmla="*/ 327 w 389"/>
                <a:gd name="T91" fmla="*/ 428 h 451"/>
                <a:gd name="T92" fmla="*/ 292 w 389"/>
                <a:gd name="T93" fmla="*/ 438 h 451"/>
                <a:gd name="T94" fmla="*/ 304 w 389"/>
                <a:gd name="T95" fmla="*/ 433 h 451"/>
                <a:gd name="T96" fmla="*/ 311 w 389"/>
                <a:gd name="T97" fmla="*/ 412 h 451"/>
                <a:gd name="T98" fmla="*/ 292 w 389"/>
                <a:gd name="T99" fmla="*/ 407 h 451"/>
                <a:gd name="T100" fmla="*/ 286 w 389"/>
                <a:gd name="T101" fmla="*/ 394 h 451"/>
                <a:gd name="T102" fmla="*/ 308 w 389"/>
                <a:gd name="T103" fmla="*/ 380 h 451"/>
                <a:gd name="T104" fmla="*/ 325 w 389"/>
                <a:gd name="T105" fmla="*/ 368 h 451"/>
                <a:gd name="T106" fmla="*/ 345 w 389"/>
                <a:gd name="T107" fmla="*/ 368 h 451"/>
                <a:gd name="T108" fmla="*/ 340 w 389"/>
                <a:gd name="T109" fmla="*/ 400 h 451"/>
                <a:gd name="T110" fmla="*/ 348 w 389"/>
                <a:gd name="T111" fmla="*/ 404 h 451"/>
                <a:gd name="T112" fmla="*/ 369 w 389"/>
                <a:gd name="T113" fmla="*/ 394 h 451"/>
                <a:gd name="T114" fmla="*/ 373 w 389"/>
                <a:gd name="T115" fmla="*/ 426 h 451"/>
                <a:gd name="T116" fmla="*/ 354 w 389"/>
                <a:gd name="T117" fmla="*/ 439 h 451"/>
                <a:gd name="T118" fmla="*/ 381 w 389"/>
                <a:gd name="T119" fmla="*/ 430 h 451"/>
                <a:gd name="T120" fmla="*/ 304 w 389"/>
                <a:gd name="T121" fmla="*/ 423 h 451"/>
                <a:gd name="T122" fmla="*/ 300 w 389"/>
                <a:gd name="T123" fmla="*/ 41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9" h="451">
                  <a:moveTo>
                    <a:pt x="381" y="392"/>
                  </a:moveTo>
                  <a:lnTo>
                    <a:pt x="381" y="392"/>
                  </a:lnTo>
                  <a:lnTo>
                    <a:pt x="375" y="386"/>
                  </a:lnTo>
                  <a:lnTo>
                    <a:pt x="369" y="381"/>
                  </a:lnTo>
                  <a:lnTo>
                    <a:pt x="363" y="380"/>
                  </a:lnTo>
                  <a:lnTo>
                    <a:pt x="357" y="380"/>
                  </a:lnTo>
                  <a:lnTo>
                    <a:pt x="357" y="380"/>
                  </a:lnTo>
                  <a:lnTo>
                    <a:pt x="357" y="372"/>
                  </a:lnTo>
                  <a:lnTo>
                    <a:pt x="357" y="372"/>
                  </a:lnTo>
                  <a:lnTo>
                    <a:pt x="359" y="373"/>
                  </a:lnTo>
                  <a:lnTo>
                    <a:pt x="363" y="372"/>
                  </a:lnTo>
                  <a:lnTo>
                    <a:pt x="364" y="369"/>
                  </a:lnTo>
                  <a:lnTo>
                    <a:pt x="364" y="368"/>
                  </a:lnTo>
                  <a:lnTo>
                    <a:pt x="364" y="366"/>
                  </a:lnTo>
                  <a:lnTo>
                    <a:pt x="364" y="366"/>
                  </a:lnTo>
                  <a:lnTo>
                    <a:pt x="358" y="351"/>
                  </a:lnTo>
                  <a:lnTo>
                    <a:pt x="349" y="336"/>
                  </a:lnTo>
                  <a:lnTo>
                    <a:pt x="333" y="309"/>
                  </a:lnTo>
                  <a:lnTo>
                    <a:pt x="315" y="281"/>
                  </a:lnTo>
                  <a:lnTo>
                    <a:pt x="297" y="254"/>
                  </a:lnTo>
                  <a:lnTo>
                    <a:pt x="297" y="254"/>
                  </a:lnTo>
                  <a:lnTo>
                    <a:pt x="288" y="236"/>
                  </a:lnTo>
                  <a:lnTo>
                    <a:pt x="280" y="217"/>
                  </a:lnTo>
                  <a:lnTo>
                    <a:pt x="273" y="198"/>
                  </a:lnTo>
                  <a:lnTo>
                    <a:pt x="269" y="178"/>
                  </a:lnTo>
                  <a:lnTo>
                    <a:pt x="260" y="139"/>
                  </a:lnTo>
                  <a:lnTo>
                    <a:pt x="256" y="119"/>
                  </a:lnTo>
                  <a:lnTo>
                    <a:pt x="250" y="100"/>
                  </a:lnTo>
                  <a:lnTo>
                    <a:pt x="250" y="100"/>
                  </a:lnTo>
                  <a:lnTo>
                    <a:pt x="249" y="97"/>
                  </a:lnTo>
                  <a:lnTo>
                    <a:pt x="245" y="96"/>
                  </a:lnTo>
                  <a:lnTo>
                    <a:pt x="243" y="97"/>
                  </a:lnTo>
                  <a:lnTo>
                    <a:pt x="242" y="98"/>
                  </a:lnTo>
                  <a:lnTo>
                    <a:pt x="242" y="100"/>
                  </a:lnTo>
                  <a:lnTo>
                    <a:pt x="242" y="100"/>
                  </a:lnTo>
                  <a:lnTo>
                    <a:pt x="240" y="117"/>
                  </a:lnTo>
                  <a:lnTo>
                    <a:pt x="240" y="134"/>
                  </a:lnTo>
                  <a:lnTo>
                    <a:pt x="240" y="170"/>
                  </a:lnTo>
                  <a:lnTo>
                    <a:pt x="242" y="187"/>
                  </a:lnTo>
                  <a:lnTo>
                    <a:pt x="240" y="204"/>
                  </a:lnTo>
                  <a:lnTo>
                    <a:pt x="239" y="221"/>
                  </a:lnTo>
                  <a:lnTo>
                    <a:pt x="237" y="237"/>
                  </a:lnTo>
                  <a:lnTo>
                    <a:pt x="237" y="237"/>
                  </a:lnTo>
                  <a:lnTo>
                    <a:pt x="232" y="214"/>
                  </a:lnTo>
                  <a:lnTo>
                    <a:pt x="229" y="189"/>
                  </a:lnTo>
                  <a:lnTo>
                    <a:pt x="226" y="141"/>
                  </a:lnTo>
                  <a:lnTo>
                    <a:pt x="224" y="117"/>
                  </a:lnTo>
                  <a:lnTo>
                    <a:pt x="222" y="92"/>
                  </a:lnTo>
                  <a:lnTo>
                    <a:pt x="218" y="68"/>
                  </a:lnTo>
                  <a:lnTo>
                    <a:pt x="212" y="45"/>
                  </a:lnTo>
                  <a:lnTo>
                    <a:pt x="212" y="45"/>
                  </a:lnTo>
                  <a:lnTo>
                    <a:pt x="211" y="42"/>
                  </a:lnTo>
                  <a:lnTo>
                    <a:pt x="209" y="41"/>
                  </a:lnTo>
                  <a:lnTo>
                    <a:pt x="206" y="41"/>
                  </a:lnTo>
                  <a:lnTo>
                    <a:pt x="204" y="43"/>
                  </a:lnTo>
                  <a:lnTo>
                    <a:pt x="204" y="43"/>
                  </a:lnTo>
                  <a:lnTo>
                    <a:pt x="196" y="58"/>
                  </a:lnTo>
                  <a:lnTo>
                    <a:pt x="190" y="73"/>
                  </a:lnTo>
                  <a:lnTo>
                    <a:pt x="185" y="89"/>
                  </a:lnTo>
                  <a:lnTo>
                    <a:pt x="180" y="105"/>
                  </a:lnTo>
                  <a:lnTo>
                    <a:pt x="178" y="121"/>
                  </a:lnTo>
                  <a:lnTo>
                    <a:pt x="175" y="138"/>
                  </a:lnTo>
                  <a:lnTo>
                    <a:pt x="171" y="170"/>
                  </a:lnTo>
                  <a:lnTo>
                    <a:pt x="166" y="237"/>
                  </a:lnTo>
                  <a:lnTo>
                    <a:pt x="162" y="270"/>
                  </a:lnTo>
                  <a:lnTo>
                    <a:pt x="157" y="302"/>
                  </a:lnTo>
                  <a:lnTo>
                    <a:pt x="157" y="302"/>
                  </a:lnTo>
                  <a:lnTo>
                    <a:pt x="153" y="283"/>
                  </a:lnTo>
                  <a:lnTo>
                    <a:pt x="151" y="265"/>
                  </a:lnTo>
                  <a:lnTo>
                    <a:pt x="150" y="247"/>
                  </a:lnTo>
                  <a:lnTo>
                    <a:pt x="150" y="228"/>
                  </a:lnTo>
                  <a:lnTo>
                    <a:pt x="150" y="192"/>
                  </a:lnTo>
                  <a:lnTo>
                    <a:pt x="153" y="154"/>
                  </a:lnTo>
                  <a:lnTo>
                    <a:pt x="161" y="80"/>
                  </a:lnTo>
                  <a:lnTo>
                    <a:pt x="163" y="42"/>
                  </a:lnTo>
                  <a:lnTo>
                    <a:pt x="164" y="5"/>
                  </a:lnTo>
                  <a:lnTo>
                    <a:pt x="164" y="5"/>
                  </a:lnTo>
                  <a:lnTo>
                    <a:pt x="164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48" y="18"/>
                  </a:lnTo>
                  <a:lnTo>
                    <a:pt x="141" y="32"/>
                  </a:lnTo>
                  <a:lnTo>
                    <a:pt x="134" y="48"/>
                  </a:lnTo>
                  <a:lnTo>
                    <a:pt x="129" y="64"/>
                  </a:lnTo>
                  <a:lnTo>
                    <a:pt x="120" y="97"/>
                  </a:lnTo>
                  <a:lnTo>
                    <a:pt x="113" y="130"/>
                  </a:lnTo>
                  <a:lnTo>
                    <a:pt x="113" y="130"/>
                  </a:lnTo>
                  <a:lnTo>
                    <a:pt x="114" y="107"/>
                  </a:lnTo>
                  <a:lnTo>
                    <a:pt x="114" y="84"/>
                  </a:lnTo>
                  <a:lnTo>
                    <a:pt x="113" y="61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08" y="35"/>
                  </a:lnTo>
                  <a:lnTo>
                    <a:pt x="106" y="34"/>
                  </a:lnTo>
                  <a:lnTo>
                    <a:pt x="102" y="34"/>
                  </a:lnTo>
                  <a:lnTo>
                    <a:pt x="99" y="35"/>
                  </a:lnTo>
                  <a:lnTo>
                    <a:pt x="99" y="35"/>
                  </a:lnTo>
                  <a:lnTo>
                    <a:pt x="92" y="52"/>
                  </a:lnTo>
                  <a:lnTo>
                    <a:pt x="85" y="70"/>
                  </a:lnTo>
                  <a:lnTo>
                    <a:pt x="77" y="87"/>
                  </a:lnTo>
                  <a:lnTo>
                    <a:pt x="73" y="106"/>
                  </a:lnTo>
                  <a:lnTo>
                    <a:pt x="64" y="143"/>
                  </a:lnTo>
                  <a:lnTo>
                    <a:pt x="57" y="179"/>
                  </a:lnTo>
                  <a:lnTo>
                    <a:pt x="57" y="179"/>
                  </a:lnTo>
                  <a:lnTo>
                    <a:pt x="58" y="141"/>
                  </a:lnTo>
                  <a:lnTo>
                    <a:pt x="58" y="122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3" y="98"/>
                  </a:lnTo>
                  <a:lnTo>
                    <a:pt x="49" y="100"/>
                  </a:lnTo>
                  <a:lnTo>
                    <a:pt x="47" y="101"/>
                  </a:lnTo>
                  <a:lnTo>
                    <a:pt x="47" y="101"/>
                  </a:lnTo>
                  <a:lnTo>
                    <a:pt x="41" y="118"/>
                  </a:lnTo>
                  <a:lnTo>
                    <a:pt x="35" y="135"/>
                  </a:lnTo>
                  <a:lnTo>
                    <a:pt x="31" y="152"/>
                  </a:lnTo>
                  <a:lnTo>
                    <a:pt x="28" y="171"/>
                  </a:lnTo>
                  <a:lnTo>
                    <a:pt x="24" y="206"/>
                  </a:lnTo>
                  <a:lnTo>
                    <a:pt x="21" y="223"/>
                  </a:lnTo>
                  <a:lnTo>
                    <a:pt x="17" y="242"/>
                  </a:lnTo>
                  <a:lnTo>
                    <a:pt x="17" y="242"/>
                  </a:lnTo>
                  <a:lnTo>
                    <a:pt x="17" y="179"/>
                  </a:lnTo>
                  <a:lnTo>
                    <a:pt x="17" y="179"/>
                  </a:lnTo>
                  <a:lnTo>
                    <a:pt x="17" y="163"/>
                  </a:lnTo>
                  <a:lnTo>
                    <a:pt x="17" y="145"/>
                  </a:lnTo>
                  <a:lnTo>
                    <a:pt x="16" y="136"/>
                  </a:lnTo>
                  <a:lnTo>
                    <a:pt x="15" y="128"/>
                  </a:lnTo>
                  <a:lnTo>
                    <a:pt x="12" y="121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6" y="112"/>
                  </a:lnTo>
                  <a:lnTo>
                    <a:pt x="5" y="112"/>
                  </a:lnTo>
                  <a:lnTo>
                    <a:pt x="1" y="113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4" y="127"/>
                  </a:lnTo>
                  <a:lnTo>
                    <a:pt x="5" y="134"/>
                  </a:lnTo>
                  <a:lnTo>
                    <a:pt x="6" y="149"/>
                  </a:lnTo>
                  <a:lnTo>
                    <a:pt x="6" y="149"/>
                  </a:lnTo>
                  <a:lnTo>
                    <a:pt x="8" y="172"/>
                  </a:lnTo>
                  <a:lnTo>
                    <a:pt x="8" y="195"/>
                  </a:lnTo>
                  <a:lnTo>
                    <a:pt x="8" y="195"/>
                  </a:lnTo>
                  <a:lnTo>
                    <a:pt x="8" y="234"/>
                  </a:lnTo>
                  <a:lnTo>
                    <a:pt x="9" y="254"/>
                  </a:lnTo>
                  <a:lnTo>
                    <a:pt x="10" y="274"/>
                  </a:lnTo>
                  <a:lnTo>
                    <a:pt x="10" y="274"/>
                  </a:lnTo>
                  <a:lnTo>
                    <a:pt x="11" y="276"/>
                  </a:lnTo>
                  <a:lnTo>
                    <a:pt x="14" y="277"/>
                  </a:lnTo>
                  <a:lnTo>
                    <a:pt x="17" y="276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25" y="255"/>
                  </a:lnTo>
                  <a:lnTo>
                    <a:pt x="28" y="237"/>
                  </a:lnTo>
                  <a:lnTo>
                    <a:pt x="33" y="200"/>
                  </a:lnTo>
                  <a:lnTo>
                    <a:pt x="39" y="162"/>
                  </a:lnTo>
                  <a:lnTo>
                    <a:pt x="43" y="144"/>
                  </a:lnTo>
                  <a:lnTo>
                    <a:pt x="48" y="125"/>
                  </a:lnTo>
                  <a:lnTo>
                    <a:pt x="48" y="125"/>
                  </a:lnTo>
                  <a:lnTo>
                    <a:pt x="48" y="160"/>
                  </a:lnTo>
                  <a:lnTo>
                    <a:pt x="46" y="194"/>
                  </a:lnTo>
                  <a:lnTo>
                    <a:pt x="44" y="228"/>
                  </a:lnTo>
                  <a:lnTo>
                    <a:pt x="43" y="263"/>
                  </a:lnTo>
                  <a:lnTo>
                    <a:pt x="43" y="263"/>
                  </a:lnTo>
                  <a:lnTo>
                    <a:pt x="43" y="265"/>
                  </a:lnTo>
                  <a:lnTo>
                    <a:pt x="44" y="266"/>
                  </a:lnTo>
                  <a:lnTo>
                    <a:pt x="47" y="269"/>
                  </a:lnTo>
                  <a:lnTo>
                    <a:pt x="50" y="268"/>
                  </a:lnTo>
                  <a:lnTo>
                    <a:pt x="52" y="266"/>
                  </a:lnTo>
                  <a:lnTo>
                    <a:pt x="53" y="264"/>
                  </a:lnTo>
                  <a:lnTo>
                    <a:pt x="53" y="264"/>
                  </a:lnTo>
                  <a:lnTo>
                    <a:pt x="61" y="210"/>
                  </a:lnTo>
                  <a:lnTo>
                    <a:pt x="70" y="156"/>
                  </a:lnTo>
                  <a:lnTo>
                    <a:pt x="76" y="130"/>
                  </a:lnTo>
                  <a:lnTo>
                    <a:pt x="84" y="103"/>
                  </a:lnTo>
                  <a:lnTo>
                    <a:pt x="92" y="78"/>
                  </a:lnTo>
                  <a:lnTo>
                    <a:pt x="102" y="53"/>
                  </a:lnTo>
                  <a:lnTo>
                    <a:pt x="102" y="53"/>
                  </a:lnTo>
                  <a:lnTo>
                    <a:pt x="104" y="68"/>
                  </a:lnTo>
                  <a:lnTo>
                    <a:pt x="104" y="84"/>
                  </a:lnTo>
                  <a:lnTo>
                    <a:pt x="106" y="98"/>
                  </a:lnTo>
                  <a:lnTo>
                    <a:pt x="104" y="113"/>
                  </a:lnTo>
                  <a:lnTo>
                    <a:pt x="102" y="144"/>
                  </a:lnTo>
                  <a:lnTo>
                    <a:pt x="97" y="173"/>
                  </a:lnTo>
                  <a:lnTo>
                    <a:pt x="93" y="204"/>
                  </a:lnTo>
                  <a:lnTo>
                    <a:pt x="88" y="234"/>
                  </a:lnTo>
                  <a:lnTo>
                    <a:pt x="86" y="264"/>
                  </a:lnTo>
                  <a:lnTo>
                    <a:pt x="86" y="280"/>
                  </a:lnTo>
                  <a:lnTo>
                    <a:pt x="86" y="294"/>
                  </a:lnTo>
                  <a:lnTo>
                    <a:pt x="86" y="294"/>
                  </a:lnTo>
                  <a:lnTo>
                    <a:pt x="87" y="298"/>
                  </a:lnTo>
                  <a:lnTo>
                    <a:pt x="91" y="299"/>
                  </a:lnTo>
                  <a:lnTo>
                    <a:pt x="93" y="299"/>
                  </a:lnTo>
                  <a:lnTo>
                    <a:pt x="95" y="298"/>
                  </a:lnTo>
                  <a:lnTo>
                    <a:pt x="96" y="297"/>
                  </a:lnTo>
                  <a:lnTo>
                    <a:pt x="96" y="297"/>
                  </a:lnTo>
                  <a:lnTo>
                    <a:pt x="102" y="263"/>
                  </a:lnTo>
                  <a:lnTo>
                    <a:pt x="108" y="228"/>
                  </a:lnTo>
                  <a:lnTo>
                    <a:pt x="118" y="159"/>
                  </a:lnTo>
                  <a:lnTo>
                    <a:pt x="124" y="124"/>
                  </a:lnTo>
                  <a:lnTo>
                    <a:pt x="131" y="91"/>
                  </a:lnTo>
                  <a:lnTo>
                    <a:pt x="136" y="74"/>
                  </a:lnTo>
                  <a:lnTo>
                    <a:pt x="141" y="58"/>
                  </a:lnTo>
                  <a:lnTo>
                    <a:pt x="147" y="41"/>
                  </a:lnTo>
                  <a:lnTo>
                    <a:pt x="155" y="26"/>
                  </a:lnTo>
                  <a:lnTo>
                    <a:pt x="155" y="26"/>
                  </a:lnTo>
                  <a:lnTo>
                    <a:pt x="152" y="63"/>
                  </a:lnTo>
                  <a:lnTo>
                    <a:pt x="148" y="100"/>
                  </a:lnTo>
                  <a:lnTo>
                    <a:pt x="145" y="138"/>
                  </a:lnTo>
                  <a:lnTo>
                    <a:pt x="141" y="174"/>
                  </a:lnTo>
                  <a:lnTo>
                    <a:pt x="140" y="212"/>
                  </a:lnTo>
                  <a:lnTo>
                    <a:pt x="140" y="249"/>
                  </a:lnTo>
                  <a:lnTo>
                    <a:pt x="141" y="268"/>
                  </a:lnTo>
                  <a:lnTo>
                    <a:pt x="144" y="286"/>
                  </a:lnTo>
                  <a:lnTo>
                    <a:pt x="147" y="306"/>
                  </a:lnTo>
                  <a:lnTo>
                    <a:pt x="152" y="324"/>
                  </a:lnTo>
                  <a:lnTo>
                    <a:pt x="152" y="324"/>
                  </a:lnTo>
                  <a:lnTo>
                    <a:pt x="153" y="326"/>
                  </a:lnTo>
                  <a:lnTo>
                    <a:pt x="156" y="328"/>
                  </a:lnTo>
                  <a:lnTo>
                    <a:pt x="160" y="326"/>
                  </a:lnTo>
                  <a:lnTo>
                    <a:pt x="161" y="324"/>
                  </a:lnTo>
                  <a:lnTo>
                    <a:pt x="161" y="324"/>
                  </a:lnTo>
                  <a:lnTo>
                    <a:pt x="166" y="308"/>
                  </a:lnTo>
                  <a:lnTo>
                    <a:pt x="168" y="291"/>
                  </a:lnTo>
                  <a:lnTo>
                    <a:pt x="173" y="258"/>
                  </a:lnTo>
                  <a:lnTo>
                    <a:pt x="177" y="225"/>
                  </a:lnTo>
                  <a:lnTo>
                    <a:pt x="179" y="190"/>
                  </a:lnTo>
                  <a:lnTo>
                    <a:pt x="182" y="156"/>
                  </a:lnTo>
                  <a:lnTo>
                    <a:pt x="186" y="123"/>
                  </a:lnTo>
                  <a:lnTo>
                    <a:pt x="190" y="107"/>
                  </a:lnTo>
                  <a:lnTo>
                    <a:pt x="194" y="91"/>
                  </a:lnTo>
                  <a:lnTo>
                    <a:pt x="200" y="75"/>
                  </a:lnTo>
                  <a:lnTo>
                    <a:pt x="206" y="59"/>
                  </a:lnTo>
                  <a:lnTo>
                    <a:pt x="206" y="59"/>
                  </a:lnTo>
                  <a:lnTo>
                    <a:pt x="211" y="84"/>
                  </a:lnTo>
                  <a:lnTo>
                    <a:pt x="213" y="108"/>
                  </a:lnTo>
                  <a:lnTo>
                    <a:pt x="217" y="159"/>
                  </a:lnTo>
                  <a:lnTo>
                    <a:pt x="220" y="184"/>
                  </a:lnTo>
                  <a:lnTo>
                    <a:pt x="222" y="209"/>
                  </a:lnTo>
                  <a:lnTo>
                    <a:pt x="226" y="233"/>
                  </a:lnTo>
                  <a:lnTo>
                    <a:pt x="232" y="258"/>
                  </a:lnTo>
                  <a:lnTo>
                    <a:pt x="232" y="258"/>
                  </a:lnTo>
                  <a:lnTo>
                    <a:pt x="233" y="260"/>
                  </a:lnTo>
                  <a:lnTo>
                    <a:pt x="235" y="261"/>
                  </a:lnTo>
                  <a:lnTo>
                    <a:pt x="239" y="261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5" y="244"/>
                  </a:lnTo>
                  <a:lnTo>
                    <a:pt x="248" y="228"/>
                  </a:lnTo>
                  <a:lnTo>
                    <a:pt x="250" y="214"/>
                  </a:lnTo>
                  <a:lnTo>
                    <a:pt x="250" y="198"/>
                  </a:lnTo>
                  <a:lnTo>
                    <a:pt x="250" y="167"/>
                  </a:lnTo>
                  <a:lnTo>
                    <a:pt x="250" y="136"/>
                  </a:lnTo>
                  <a:lnTo>
                    <a:pt x="250" y="136"/>
                  </a:lnTo>
                  <a:lnTo>
                    <a:pt x="255" y="163"/>
                  </a:lnTo>
                  <a:lnTo>
                    <a:pt x="261" y="192"/>
                  </a:lnTo>
                  <a:lnTo>
                    <a:pt x="270" y="217"/>
                  </a:lnTo>
                  <a:lnTo>
                    <a:pt x="275" y="231"/>
                  </a:lnTo>
                  <a:lnTo>
                    <a:pt x="281" y="244"/>
                  </a:lnTo>
                  <a:lnTo>
                    <a:pt x="281" y="244"/>
                  </a:lnTo>
                  <a:lnTo>
                    <a:pt x="288" y="259"/>
                  </a:lnTo>
                  <a:lnTo>
                    <a:pt x="298" y="274"/>
                  </a:lnTo>
                  <a:lnTo>
                    <a:pt x="316" y="302"/>
                  </a:lnTo>
                  <a:lnTo>
                    <a:pt x="335" y="330"/>
                  </a:lnTo>
                  <a:lnTo>
                    <a:pt x="343" y="346"/>
                  </a:lnTo>
                  <a:lnTo>
                    <a:pt x="351" y="361"/>
                  </a:lnTo>
                  <a:lnTo>
                    <a:pt x="351" y="361"/>
                  </a:lnTo>
                  <a:lnTo>
                    <a:pt x="348" y="358"/>
                  </a:lnTo>
                  <a:lnTo>
                    <a:pt x="348" y="358"/>
                  </a:lnTo>
                  <a:lnTo>
                    <a:pt x="343" y="356"/>
                  </a:lnTo>
                  <a:lnTo>
                    <a:pt x="338" y="355"/>
                  </a:lnTo>
                  <a:lnTo>
                    <a:pt x="333" y="355"/>
                  </a:lnTo>
                  <a:lnTo>
                    <a:pt x="329" y="356"/>
                  </a:lnTo>
                  <a:lnTo>
                    <a:pt x="325" y="358"/>
                  </a:lnTo>
                  <a:lnTo>
                    <a:pt x="320" y="361"/>
                  </a:lnTo>
                  <a:lnTo>
                    <a:pt x="313" y="368"/>
                  </a:lnTo>
                  <a:lnTo>
                    <a:pt x="313" y="367"/>
                  </a:lnTo>
                  <a:lnTo>
                    <a:pt x="313" y="367"/>
                  </a:lnTo>
                  <a:lnTo>
                    <a:pt x="310" y="364"/>
                  </a:lnTo>
                  <a:lnTo>
                    <a:pt x="309" y="363"/>
                  </a:lnTo>
                  <a:lnTo>
                    <a:pt x="307" y="363"/>
                  </a:lnTo>
                  <a:lnTo>
                    <a:pt x="307" y="363"/>
                  </a:lnTo>
                  <a:lnTo>
                    <a:pt x="299" y="366"/>
                  </a:lnTo>
                  <a:lnTo>
                    <a:pt x="293" y="369"/>
                  </a:lnTo>
                  <a:lnTo>
                    <a:pt x="288" y="374"/>
                  </a:lnTo>
                  <a:lnTo>
                    <a:pt x="283" y="379"/>
                  </a:lnTo>
                  <a:lnTo>
                    <a:pt x="280" y="385"/>
                  </a:lnTo>
                  <a:lnTo>
                    <a:pt x="277" y="391"/>
                  </a:lnTo>
                  <a:lnTo>
                    <a:pt x="275" y="399"/>
                  </a:lnTo>
                  <a:lnTo>
                    <a:pt x="275" y="406"/>
                  </a:lnTo>
                  <a:lnTo>
                    <a:pt x="275" y="406"/>
                  </a:lnTo>
                  <a:lnTo>
                    <a:pt x="276" y="415"/>
                  </a:lnTo>
                  <a:lnTo>
                    <a:pt x="280" y="422"/>
                  </a:lnTo>
                  <a:lnTo>
                    <a:pt x="280" y="422"/>
                  </a:lnTo>
                  <a:lnTo>
                    <a:pt x="280" y="424"/>
                  </a:lnTo>
                  <a:lnTo>
                    <a:pt x="280" y="424"/>
                  </a:lnTo>
                  <a:lnTo>
                    <a:pt x="278" y="428"/>
                  </a:lnTo>
                  <a:lnTo>
                    <a:pt x="278" y="433"/>
                  </a:lnTo>
                  <a:lnTo>
                    <a:pt x="280" y="437"/>
                  </a:lnTo>
                  <a:lnTo>
                    <a:pt x="282" y="440"/>
                  </a:lnTo>
                  <a:lnTo>
                    <a:pt x="284" y="444"/>
                  </a:lnTo>
                  <a:lnTo>
                    <a:pt x="288" y="446"/>
                  </a:lnTo>
                  <a:lnTo>
                    <a:pt x="292" y="449"/>
                  </a:lnTo>
                  <a:lnTo>
                    <a:pt x="297" y="451"/>
                  </a:lnTo>
                  <a:lnTo>
                    <a:pt x="297" y="451"/>
                  </a:lnTo>
                  <a:lnTo>
                    <a:pt x="302" y="451"/>
                  </a:lnTo>
                  <a:lnTo>
                    <a:pt x="308" y="451"/>
                  </a:lnTo>
                  <a:lnTo>
                    <a:pt x="313" y="450"/>
                  </a:lnTo>
                  <a:lnTo>
                    <a:pt x="319" y="448"/>
                  </a:lnTo>
                  <a:lnTo>
                    <a:pt x="329" y="441"/>
                  </a:lnTo>
                  <a:lnTo>
                    <a:pt x="336" y="434"/>
                  </a:lnTo>
                  <a:lnTo>
                    <a:pt x="336" y="434"/>
                  </a:lnTo>
                  <a:lnTo>
                    <a:pt x="337" y="432"/>
                  </a:lnTo>
                  <a:lnTo>
                    <a:pt x="337" y="430"/>
                  </a:lnTo>
                  <a:lnTo>
                    <a:pt x="335" y="427"/>
                  </a:lnTo>
                  <a:lnTo>
                    <a:pt x="331" y="426"/>
                  </a:lnTo>
                  <a:lnTo>
                    <a:pt x="330" y="427"/>
                  </a:lnTo>
                  <a:lnTo>
                    <a:pt x="327" y="428"/>
                  </a:lnTo>
                  <a:lnTo>
                    <a:pt x="327" y="428"/>
                  </a:lnTo>
                  <a:lnTo>
                    <a:pt x="324" y="432"/>
                  </a:lnTo>
                  <a:lnTo>
                    <a:pt x="319" y="435"/>
                  </a:lnTo>
                  <a:lnTo>
                    <a:pt x="313" y="439"/>
                  </a:lnTo>
                  <a:lnTo>
                    <a:pt x="305" y="440"/>
                  </a:lnTo>
                  <a:lnTo>
                    <a:pt x="299" y="441"/>
                  </a:lnTo>
                  <a:lnTo>
                    <a:pt x="294" y="440"/>
                  </a:lnTo>
                  <a:lnTo>
                    <a:pt x="292" y="438"/>
                  </a:lnTo>
                  <a:lnTo>
                    <a:pt x="291" y="437"/>
                  </a:lnTo>
                  <a:lnTo>
                    <a:pt x="289" y="433"/>
                  </a:lnTo>
                  <a:lnTo>
                    <a:pt x="288" y="430"/>
                  </a:lnTo>
                  <a:lnTo>
                    <a:pt x="288" y="430"/>
                  </a:lnTo>
                  <a:lnTo>
                    <a:pt x="293" y="432"/>
                  </a:lnTo>
                  <a:lnTo>
                    <a:pt x="298" y="433"/>
                  </a:lnTo>
                  <a:lnTo>
                    <a:pt x="304" y="433"/>
                  </a:lnTo>
                  <a:lnTo>
                    <a:pt x="310" y="433"/>
                  </a:lnTo>
                  <a:lnTo>
                    <a:pt x="310" y="433"/>
                  </a:lnTo>
                  <a:lnTo>
                    <a:pt x="313" y="430"/>
                  </a:lnTo>
                  <a:lnTo>
                    <a:pt x="314" y="428"/>
                  </a:lnTo>
                  <a:lnTo>
                    <a:pt x="314" y="428"/>
                  </a:lnTo>
                  <a:lnTo>
                    <a:pt x="314" y="421"/>
                  </a:lnTo>
                  <a:lnTo>
                    <a:pt x="311" y="412"/>
                  </a:lnTo>
                  <a:lnTo>
                    <a:pt x="310" y="410"/>
                  </a:lnTo>
                  <a:lnTo>
                    <a:pt x="308" y="407"/>
                  </a:lnTo>
                  <a:lnTo>
                    <a:pt x="304" y="405"/>
                  </a:lnTo>
                  <a:lnTo>
                    <a:pt x="299" y="405"/>
                  </a:lnTo>
                  <a:lnTo>
                    <a:pt x="299" y="405"/>
                  </a:lnTo>
                  <a:lnTo>
                    <a:pt x="295" y="405"/>
                  </a:lnTo>
                  <a:lnTo>
                    <a:pt x="292" y="407"/>
                  </a:lnTo>
                  <a:lnTo>
                    <a:pt x="286" y="412"/>
                  </a:lnTo>
                  <a:lnTo>
                    <a:pt x="286" y="412"/>
                  </a:lnTo>
                  <a:lnTo>
                    <a:pt x="284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4" y="399"/>
                  </a:lnTo>
                  <a:lnTo>
                    <a:pt x="286" y="394"/>
                  </a:lnTo>
                  <a:lnTo>
                    <a:pt x="291" y="386"/>
                  </a:lnTo>
                  <a:lnTo>
                    <a:pt x="297" y="379"/>
                  </a:lnTo>
                  <a:lnTo>
                    <a:pt x="304" y="374"/>
                  </a:lnTo>
                  <a:lnTo>
                    <a:pt x="304" y="374"/>
                  </a:lnTo>
                  <a:lnTo>
                    <a:pt x="305" y="378"/>
                  </a:lnTo>
                  <a:lnTo>
                    <a:pt x="308" y="380"/>
                  </a:lnTo>
                  <a:lnTo>
                    <a:pt x="308" y="380"/>
                  </a:lnTo>
                  <a:lnTo>
                    <a:pt x="310" y="381"/>
                  </a:lnTo>
                  <a:lnTo>
                    <a:pt x="311" y="383"/>
                  </a:lnTo>
                  <a:lnTo>
                    <a:pt x="314" y="381"/>
                  </a:lnTo>
                  <a:lnTo>
                    <a:pt x="316" y="380"/>
                  </a:lnTo>
                  <a:lnTo>
                    <a:pt x="316" y="380"/>
                  </a:lnTo>
                  <a:lnTo>
                    <a:pt x="320" y="374"/>
                  </a:lnTo>
                  <a:lnTo>
                    <a:pt x="325" y="368"/>
                  </a:lnTo>
                  <a:lnTo>
                    <a:pt x="329" y="367"/>
                  </a:lnTo>
                  <a:lnTo>
                    <a:pt x="332" y="364"/>
                  </a:lnTo>
                  <a:lnTo>
                    <a:pt x="336" y="364"/>
                  </a:lnTo>
                  <a:lnTo>
                    <a:pt x="340" y="364"/>
                  </a:lnTo>
                  <a:lnTo>
                    <a:pt x="340" y="364"/>
                  </a:lnTo>
                  <a:lnTo>
                    <a:pt x="342" y="366"/>
                  </a:lnTo>
                  <a:lnTo>
                    <a:pt x="345" y="368"/>
                  </a:lnTo>
                  <a:lnTo>
                    <a:pt x="346" y="370"/>
                  </a:lnTo>
                  <a:lnTo>
                    <a:pt x="347" y="373"/>
                  </a:lnTo>
                  <a:lnTo>
                    <a:pt x="347" y="380"/>
                  </a:lnTo>
                  <a:lnTo>
                    <a:pt x="345" y="388"/>
                  </a:lnTo>
                  <a:lnTo>
                    <a:pt x="345" y="388"/>
                  </a:lnTo>
                  <a:lnTo>
                    <a:pt x="341" y="392"/>
                  </a:lnTo>
                  <a:lnTo>
                    <a:pt x="340" y="400"/>
                  </a:lnTo>
                  <a:lnTo>
                    <a:pt x="340" y="400"/>
                  </a:lnTo>
                  <a:lnTo>
                    <a:pt x="340" y="404"/>
                  </a:lnTo>
                  <a:lnTo>
                    <a:pt x="342" y="406"/>
                  </a:lnTo>
                  <a:lnTo>
                    <a:pt x="345" y="406"/>
                  </a:lnTo>
                  <a:lnTo>
                    <a:pt x="347" y="406"/>
                  </a:lnTo>
                  <a:lnTo>
                    <a:pt x="348" y="404"/>
                  </a:lnTo>
                  <a:lnTo>
                    <a:pt x="348" y="404"/>
                  </a:lnTo>
                  <a:lnTo>
                    <a:pt x="353" y="392"/>
                  </a:lnTo>
                  <a:lnTo>
                    <a:pt x="353" y="392"/>
                  </a:lnTo>
                  <a:lnTo>
                    <a:pt x="356" y="390"/>
                  </a:lnTo>
                  <a:lnTo>
                    <a:pt x="358" y="390"/>
                  </a:lnTo>
                  <a:lnTo>
                    <a:pt x="360" y="389"/>
                  </a:lnTo>
                  <a:lnTo>
                    <a:pt x="363" y="390"/>
                  </a:lnTo>
                  <a:lnTo>
                    <a:pt x="369" y="394"/>
                  </a:lnTo>
                  <a:lnTo>
                    <a:pt x="374" y="400"/>
                  </a:lnTo>
                  <a:lnTo>
                    <a:pt x="374" y="400"/>
                  </a:lnTo>
                  <a:lnTo>
                    <a:pt x="378" y="406"/>
                  </a:lnTo>
                  <a:lnTo>
                    <a:pt x="379" y="411"/>
                  </a:lnTo>
                  <a:lnTo>
                    <a:pt x="378" y="417"/>
                  </a:lnTo>
                  <a:lnTo>
                    <a:pt x="376" y="422"/>
                  </a:lnTo>
                  <a:lnTo>
                    <a:pt x="373" y="426"/>
                  </a:lnTo>
                  <a:lnTo>
                    <a:pt x="369" y="429"/>
                  </a:lnTo>
                  <a:lnTo>
                    <a:pt x="364" y="432"/>
                  </a:lnTo>
                  <a:lnTo>
                    <a:pt x="358" y="433"/>
                  </a:lnTo>
                  <a:lnTo>
                    <a:pt x="358" y="433"/>
                  </a:lnTo>
                  <a:lnTo>
                    <a:pt x="356" y="434"/>
                  </a:lnTo>
                  <a:lnTo>
                    <a:pt x="354" y="435"/>
                  </a:lnTo>
                  <a:lnTo>
                    <a:pt x="354" y="439"/>
                  </a:lnTo>
                  <a:lnTo>
                    <a:pt x="356" y="443"/>
                  </a:lnTo>
                  <a:lnTo>
                    <a:pt x="357" y="443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68" y="440"/>
                  </a:lnTo>
                  <a:lnTo>
                    <a:pt x="375" y="435"/>
                  </a:lnTo>
                  <a:lnTo>
                    <a:pt x="381" y="430"/>
                  </a:lnTo>
                  <a:lnTo>
                    <a:pt x="386" y="424"/>
                  </a:lnTo>
                  <a:lnTo>
                    <a:pt x="387" y="417"/>
                  </a:lnTo>
                  <a:lnTo>
                    <a:pt x="389" y="410"/>
                  </a:lnTo>
                  <a:lnTo>
                    <a:pt x="386" y="401"/>
                  </a:lnTo>
                  <a:lnTo>
                    <a:pt x="381" y="392"/>
                  </a:lnTo>
                  <a:lnTo>
                    <a:pt x="381" y="392"/>
                  </a:lnTo>
                  <a:close/>
                  <a:moveTo>
                    <a:pt x="304" y="423"/>
                  </a:moveTo>
                  <a:lnTo>
                    <a:pt x="304" y="423"/>
                  </a:lnTo>
                  <a:lnTo>
                    <a:pt x="297" y="423"/>
                  </a:lnTo>
                  <a:lnTo>
                    <a:pt x="292" y="421"/>
                  </a:lnTo>
                  <a:lnTo>
                    <a:pt x="292" y="421"/>
                  </a:lnTo>
                  <a:lnTo>
                    <a:pt x="297" y="416"/>
                  </a:lnTo>
                  <a:lnTo>
                    <a:pt x="297" y="416"/>
                  </a:lnTo>
                  <a:lnTo>
                    <a:pt x="300" y="415"/>
                  </a:lnTo>
                  <a:lnTo>
                    <a:pt x="303" y="416"/>
                  </a:lnTo>
                  <a:lnTo>
                    <a:pt x="304" y="419"/>
                  </a:lnTo>
                  <a:lnTo>
                    <a:pt x="304" y="423"/>
                  </a:lnTo>
                  <a:lnTo>
                    <a:pt x="304" y="42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360"/>
            <p:cNvSpPr/>
            <p:nvPr/>
          </p:nvSpPr>
          <p:spPr bwMode="auto">
            <a:xfrm>
              <a:off x="2994026" y="3363913"/>
              <a:ext cx="325438" cy="319088"/>
            </a:xfrm>
            <a:custGeom>
              <a:avLst/>
              <a:gdLst>
                <a:gd name="T0" fmla="*/ 146 w 205"/>
                <a:gd name="T1" fmla="*/ 9 h 201"/>
                <a:gd name="T2" fmla="*/ 144 w 205"/>
                <a:gd name="T3" fmla="*/ 32 h 201"/>
                <a:gd name="T4" fmla="*/ 133 w 205"/>
                <a:gd name="T5" fmla="*/ 26 h 201"/>
                <a:gd name="T6" fmla="*/ 116 w 205"/>
                <a:gd name="T7" fmla="*/ 0 h 201"/>
                <a:gd name="T8" fmla="*/ 109 w 205"/>
                <a:gd name="T9" fmla="*/ 5 h 201"/>
                <a:gd name="T10" fmla="*/ 101 w 205"/>
                <a:gd name="T11" fmla="*/ 30 h 201"/>
                <a:gd name="T12" fmla="*/ 85 w 205"/>
                <a:gd name="T13" fmla="*/ 16 h 201"/>
                <a:gd name="T14" fmla="*/ 80 w 205"/>
                <a:gd name="T15" fmla="*/ 22 h 201"/>
                <a:gd name="T16" fmla="*/ 78 w 205"/>
                <a:gd name="T17" fmla="*/ 48 h 201"/>
                <a:gd name="T18" fmla="*/ 58 w 205"/>
                <a:gd name="T19" fmla="*/ 32 h 201"/>
                <a:gd name="T20" fmla="*/ 58 w 205"/>
                <a:gd name="T21" fmla="*/ 52 h 201"/>
                <a:gd name="T22" fmla="*/ 73 w 205"/>
                <a:gd name="T23" fmla="*/ 97 h 201"/>
                <a:gd name="T24" fmla="*/ 41 w 205"/>
                <a:gd name="T25" fmla="*/ 77 h 201"/>
                <a:gd name="T26" fmla="*/ 35 w 205"/>
                <a:gd name="T27" fmla="*/ 81 h 201"/>
                <a:gd name="T28" fmla="*/ 38 w 205"/>
                <a:gd name="T29" fmla="*/ 104 h 201"/>
                <a:gd name="T30" fmla="*/ 70 w 205"/>
                <a:gd name="T31" fmla="*/ 161 h 201"/>
                <a:gd name="T32" fmla="*/ 41 w 205"/>
                <a:gd name="T33" fmla="*/ 137 h 201"/>
                <a:gd name="T34" fmla="*/ 9 w 205"/>
                <a:gd name="T35" fmla="*/ 121 h 201"/>
                <a:gd name="T36" fmla="*/ 0 w 205"/>
                <a:gd name="T37" fmla="*/ 125 h 201"/>
                <a:gd name="T38" fmla="*/ 7 w 205"/>
                <a:gd name="T39" fmla="*/ 131 h 201"/>
                <a:gd name="T40" fmla="*/ 31 w 205"/>
                <a:gd name="T41" fmla="*/ 142 h 201"/>
                <a:gd name="T42" fmla="*/ 102 w 205"/>
                <a:gd name="T43" fmla="*/ 200 h 201"/>
                <a:gd name="T44" fmla="*/ 109 w 205"/>
                <a:gd name="T45" fmla="*/ 200 h 201"/>
                <a:gd name="T46" fmla="*/ 109 w 205"/>
                <a:gd name="T47" fmla="*/ 194 h 201"/>
                <a:gd name="T48" fmla="*/ 56 w 205"/>
                <a:gd name="T49" fmla="*/ 119 h 201"/>
                <a:gd name="T50" fmla="*/ 57 w 205"/>
                <a:gd name="T51" fmla="*/ 97 h 201"/>
                <a:gd name="T52" fmla="*/ 85 w 205"/>
                <a:gd name="T53" fmla="*/ 123 h 201"/>
                <a:gd name="T54" fmla="*/ 127 w 205"/>
                <a:gd name="T55" fmla="*/ 188 h 201"/>
                <a:gd name="T56" fmla="*/ 135 w 205"/>
                <a:gd name="T57" fmla="*/ 185 h 201"/>
                <a:gd name="T58" fmla="*/ 116 w 205"/>
                <a:gd name="T59" fmla="*/ 150 h 201"/>
                <a:gd name="T60" fmla="*/ 86 w 205"/>
                <a:gd name="T61" fmla="*/ 102 h 201"/>
                <a:gd name="T62" fmla="*/ 68 w 205"/>
                <a:gd name="T63" fmla="*/ 52 h 201"/>
                <a:gd name="T64" fmla="*/ 140 w 205"/>
                <a:gd name="T65" fmla="*/ 169 h 201"/>
                <a:gd name="T66" fmla="*/ 147 w 205"/>
                <a:gd name="T67" fmla="*/ 170 h 201"/>
                <a:gd name="T68" fmla="*/ 150 w 205"/>
                <a:gd name="T69" fmla="*/ 164 h 201"/>
                <a:gd name="T70" fmla="*/ 102 w 205"/>
                <a:gd name="T71" fmla="*/ 68 h 201"/>
                <a:gd name="T72" fmla="*/ 101 w 205"/>
                <a:gd name="T73" fmla="*/ 45 h 201"/>
                <a:gd name="T74" fmla="*/ 135 w 205"/>
                <a:gd name="T75" fmla="*/ 113 h 201"/>
                <a:gd name="T76" fmla="*/ 147 w 205"/>
                <a:gd name="T77" fmla="*/ 143 h 201"/>
                <a:gd name="T78" fmla="*/ 155 w 205"/>
                <a:gd name="T79" fmla="*/ 137 h 201"/>
                <a:gd name="T80" fmla="*/ 154 w 205"/>
                <a:gd name="T81" fmla="*/ 136 h 201"/>
                <a:gd name="T82" fmla="*/ 124 w 205"/>
                <a:gd name="T83" fmla="*/ 50 h 201"/>
                <a:gd name="T84" fmla="*/ 125 w 205"/>
                <a:gd name="T85" fmla="*/ 33 h 201"/>
                <a:gd name="T86" fmla="*/ 160 w 205"/>
                <a:gd name="T87" fmla="*/ 126 h 201"/>
                <a:gd name="T88" fmla="*/ 166 w 205"/>
                <a:gd name="T89" fmla="*/ 130 h 201"/>
                <a:gd name="T90" fmla="*/ 169 w 205"/>
                <a:gd name="T91" fmla="*/ 125 h 201"/>
                <a:gd name="T92" fmla="*/ 152 w 205"/>
                <a:gd name="T93" fmla="*/ 31 h 201"/>
                <a:gd name="T94" fmla="*/ 185 w 205"/>
                <a:gd name="T95" fmla="*/ 108 h 201"/>
                <a:gd name="T96" fmla="*/ 194 w 205"/>
                <a:gd name="T97" fmla="*/ 189 h 201"/>
                <a:gd name="T98" fmla="*/ 199 w 205"/>
                <a:gd name="T99" fmla="*/ 194 h 201"/>
                <a:gd name="T100" fmla="*/ 204 w 205"/>
                <a:gd name="T101" fmla="*/ 189 h 201"/>
                <a:gd name="T102" fmla="*/ 192 w 205"/>
                <a:gd name="T103" fmla="*/ 96 h 201"/>
                <a:gd name="T104" fmla="*/ 151 w 205"/>
                <a:gd name="T105" fmla="*/ 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01">
                  <a:moveTo>
                    <a:pt x="151" y="11"/>
                  </a:moveTo>
                  <a:lnTo>
                    <a:pt x="151" y="11"/>
                  </a:lnTo>
                  <a:lnTo>
                    <a:pt x="150" y="9"/>
                  </a:lnTo>
                  <a:lnTo>
                    <a:pt x="146" y="9"/>
                  </a:lnTo>
                  <a:lnTo>
                    <a:pt x="144" y="11"/>
                  </a:lnTo>
                  <a:lnTo>
                    <a:pt x="143" y="14"/>
                  </a:lnTo>
                  <a:lnTo>
                    <a:pt x="143" y="14"/>
                  </a:lnTo>
                  <a:lnTo>
                    <a:pt x="144" y="32"/>
                  </a:lnTo>
                  <a:lnTo>
                    <a:pt x="145" y="52"/>
                  </a:lnTo>
                  <a:lnTo>
                    <a:pt x="145" y="52"/>
                  </a:lnTo>
                  <a:lnTo>
                    <a:pt x="139" y="38"/>
                  </a:lnTo>
                  <a:lnTo>
                    <a:pt x="133" y="26"/>
                  </a:lnTo>
                  <a:lnTo>
                    <a:pt x="125" y="14"/>
                  </a:lnTo>
                  <a:lnTo>
                    <a:pt x="118" y="3"/>
                  </a:lnTo>
                  <a:lnTo>
                    <a:pt x="118" y="3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5"/>
                  </a:lnTo>
                  <a:lnTo>
                    <a:pt x="109" y="25"/>
                  </a:lnTo>
                  <a:lnTo>
                    <a:pt x="112" y="43"/>
                  </a:lnTo>
                  <a:lnTo>
                    <a:pt x="112" y="43"/>
                  </a:lnTo>
                  <a:lnTo>
                    <a:pt x="101" y="30"/>
                  </a:lnTo>
                  <a:lnTo>
                    <a:pt x="95" y="22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6"/>
                  </a:lnTo>
                  <a:lnTo>
                    <a:pt x="83" y="17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4" y="43"/>
                  </a:lnTo>
                  <a:lnTo>
                    <a:pt x="90" y="64"/>
                  </a:lnTo>
                  <a:lnTo>
                    <a:pt x="90" y="64"/>
                  </a:lnTo>
                  <a:lnTo>
                    <a:pt x="78" y="4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0" y="31"/>
                  </a:lnTo>
                  <a:lnTo>
                    <a:pt x="58" y="32"/>
                  </a:lnTo>
                  <a:lnTo>
                    <a:pt x="56" y="33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58" y="52"/>
                  </a:lnTo>
                  <a:lnTo>
                    <a:pt x="62" y="68"/>
                  </a:lnTo>
                  <a:lnTo>
                    <a:pt x="67" y="82"/>
                  </a:lnTo>
                  <a:lnTo>
                    <a:pt x="73" y="97"/>
                  </a:lnTo>
                  <a:lnTo>
                    <a:pt x="73" y="97"/>
                  </a:lnTo>
                  <a:lnTo>
                    <a:pt x="65" y="91"/>
                  </a:lnTo>
                  <a:lnTo>
                    <a:pt x="58" y="86"/>
                  </a:lnTo>
                  <a:lnTo>
                    <a:pt x="49" y="81"/>
                  </a:lnTo>
                  <a:lnTo>
                    <a:pt x="41" y="77"/>
                  </a:lnTo>
                  <a:lnTo>
                    <a:pt x="41" y="77"/>
                  </a:lnTo>
                  <a:lnTo>
                    <a:pt x="38" y="77"/>
                  </a:lnTo>
                  <a:lnTo>
                    <a:pt x="36" y="79"/>
                  </a:lnTo>
                  <a:lnTo>
                    <a:pt x="35" y="81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94"/>
                  </a:lnTo>
                  <a:lnTo>
                    <a:pt x="38" y="104"/>
                  </a:lnTo>
                  <a:lnTo>
                    <a:pt x="42" y="114"/>
                  </a:lnTo>
                  <a:lnTo>
                    <a:pt x="47" y="124"/>
                  </a:lnTo>
                  <a:lnTo>
                    <a:pt x="58" y="14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51" y="146"/>
                  </a:lnTo>
                  <a:lnTo>
                    <a:pt x="51" y="146"/>
                  </a:lnTo>
                  <a:lnTo>
                    <a:pt x="41" y="137"/>
                  </a:lnTo>
                  <a:lnTo>
                    <a:pt x="29" y="129"/>
                  </a:lnTo>
                  <a:lnTo>
                    <a:pt x="21" y="125"/>
                  </a:lnTo>
                  <a:lnTo>
                    <a:pt x="15" y="123"/>
                  </a:lnTo>
                  <a:lnTo>
                    <a:pt x="9" y="121"/>
                  </a:lnTo>
                  <a:lnTo>
                    <a:pt x="3" y="121"/>
                  </a:lnTo>
                  <a:lnTo>
                    <a:pt x="3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28"/>
                  </a:lnTo>
                  <a:lnTo>
                    <a:pt x="3" y="130"/>
                  </a:lnTo>
                  <a:lnTo>
                    <a:pt x="5" y="131"/>
                  </a:lnTo>
                  <a:lnTo>
                    <a:pt x="7" y="131"/>
                  </a:lnTo>
                  <a:lnTo>
                    <a:pt x="7" y="131"/>
                  </a:lnTo>
                  <a:lnTo>
                    <a:pt x="11" y="131"/>
                  </a:lnTo>
                  <a:lnTo>
                    <a:pt x="18" y="132"/>
                  </a:lnTo>
                  <a:lnTo>
                    <a:pt x="31" y="142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79" y="179"/>
                  </a:lnTo>
                  <a:lnTo>
                    <a:pt x="102" y="200"/>
                  </a:lnTo>
                  <a:lnTo>
                    <a:pt x="102" y="200"/>
                  </a:lnTo>
                  <a:lnTo>
                    <a:pt x="103" y="201"/>
                  </a:lnTo>
                  <a:lnTo>
                    <a:pt x="106" y="201"/>
                  </a:lnTo>
                  <a:lnTo>
                    <a:pt x="109" y="200"/>
                  </a:lnTo>
                  <a:lnTo>
                    <a:pt x="111" y="197"/>
                  </a:lnTo>
                  <a:lnTo>
                    <a:pt x="111" y="195"/>
                  </a:lnTo>
                  <a:lnTo>
                    <a:pt x="109" y="194"/>
                  </a:lnTo>
                  <a:lnTo>
                    <a:pt x="109" y="194"/>
                  </a:lnTo>
                  <a:lnTo>
                    <a:pt x="90" y="170"/>
                  </a:lnTo>
                  <a:lnTo>
                    <a:pt x="71" y="145"/>
                  </a:lnTo>
                  <a:lnTo>
                    <a:pt x="63" y="132"/>
                  </a:lnTo>
                  <a:lnTo>
                    <a:pt x="56" y="119"/>
                  </a:lnTo>
                  <a:lnTo>
                    <a:pt x="49" y="104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57" y="97"/>
                  </a:lnTo>
                  <a:lnTo>
                    <a:pt x="67" y="104"/>
                  </a:lnTo>
                  <a:lnTo>
                    <a:pt x="76" y="113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95" y="140"/>
                  </a:lnTo>
                  <a:lnTo>
                    <a:pt x="105" y="156"/>
                  </a:lnTo>
                  <a:lnTo>
                    <a:pt x="127" y="188"/>
                  </a:lnTo>
                  <a:lnTo>
                    <a:pt x="127" y="188"/>
                  </a:lnTo>
                  <a:lnTo>
                    <a:pt x="129" y="189"/>
                  </a:lnTo>
                  <a:lnTo>
                    <a:pt x="130" y="189"/>
                  </a:lnTo>
                  <a:lnTo>
                    <a:pt x="134" y="189"/>
                  </a:lnTo>
                  <a:lnTo>
                    <a:pt x="135" y="185"/>
                  </a:lnTo>
                  <a:lnTo>
                    <a:pt x="136" y="184"/>
                  </a:lnTo>
                  <a:lnTo>
                    <a:pt x="135" y="183"/>
                  </a:lnTo>
                  <a:lnTo>
                    <a:pt x="135" y="183"/>
                  </a:lnTo>
                  <a:lnTo>
                    <a:pt x="116" y="150"/>
                  </a:lnTo>
                  <a:lnTo>
                    <a:pt x="106" y="134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86" y="102"/>
                  </a:lnTo>
                  <a:lnTo>
                    <a:pt x="79" y="86"/>
                  </a:lnTo>
                  <a:lnTo>
                    <a:pt x="73" y="69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79" y="65"/>
                  </a:lnTo>
                  <a:lnTo>
                    <a:pt x="89" y="80"/>
                  </a:lnTo>
                  <a:lnTo>
                    <a:pt x="107" y="109"/>
                  </a:lnTo>
                  <a:lnTo>
                    <a:pt x="140" y="169"/>
                  </a:lnTo>
                  <a:lnTo>
                    <a:pt x="140" y="169"/>
                  </a:lnTo>
                  <a:lnTo>
                    <a:pt x="143" y="170"/>
                  </a:lnTo>
                  <a:lnTo>
                    <a:pt x="144" y="172"/>
                  </a:lnTo>
                  <a:lnTo>
                    <a:pt x="147" y="170"/>
                  </a:lnTo>
                  <a:lnTo>
                    <a:pt x="150" y="168"/>
                  </a:lnTo>
                  <a:lnTo>
                    <a:pt x="150" y="167"/>
                  </a:lnTo>
                  <a:lnTo>
                    <a:pt x="150" y="164"/>
                  </a:lnTo>
                  <a:lnTo>
                    <a:pt x="150" y="164"/>
                  </a:lnTo>
                  <a:lnTo>
                    <a:pt x="133" y="132"/>
                  </a:lnTo>
                  <a:lnTo>
                    <a:pt x="117" y="101"/>
                  </a:lnTo>
                  <a:lnTo>
                    <a:pt x="108" y="85"/>
                  </a:lnTo>
                  <a:lnTo>
                    <a:pt x="102" y="68"/>
                  </a:lnTo>
                  <a:lnTo>
                    <a:pt x="96" y="52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101" y="45"/>
                  </a:lnTo>
                  <a:lnTo>
                    <a:pt x="109" y="58"/>
                  </a:lnTo>
                  <a:lnTo>
                    <a:pt x="117" y="70"/>
                  </a:lnTo>
                  <a:lnTo>
                    <a:pt x="124" y="85"/>
                  </a:lnTo>
                  <a:lnTo>
                    <a:pt x="135" y="113"/>
                  </a:lnTo>
                  <a:lnTo>
                    <a:pt x="145" y="141"/>
                  </a:lnTo>
                  <a:lnTo>
                    <a:pt x="145" y="141"/>
                  </a:lnTo>
                  <a:lnTo>
                    <a:pt x="146" y="142"/>
                  </a:lnTo>
                  <a:lnTo>
                    <a:pt x="147" y="143"/>
                  </a:lnTo>
                  <a:lnTo>
                    <a:pt x="151" y="142"/>
                  </a:lnTo>
                  <a:lnTo>
                    <a:pt x="154" y="141"/>
                  </a:lnTo>
                  <a:lnTo>
                    <a:pt x="155" y="140"/>
                  </a:lnTo>
                  <a:lnTo>
                    <a:pt x="155" y="137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44" y="108"/>
                  </a:lnTo>
                  <a:lnTo>
                    <a:pt x="133" y="80"/>
                  </a:lnTo>
                  <a:lnTo>
                    <a:pt x="128" y="65"/>
                  </a:lnTo>
                  <a:lnTo>
                    <a:pt x="124" y="50"/>
                  </a:lnTo>
                  <a:lnTo>
                    <a:pt x="120" y="36"/>
                  </a:lnTo>
                  <a:lnTo>
                    <a:pt x="119" y="21"/>
                  </a:lnTo>
                  <a:lnTo>
                    <a:pt x="119" y="21"/>
                  </a:lnTo>
                  <a:lnTo>
                    <a:pt x="125" y="33"/>
                  </a:lnTo>
                  <a:lnTo>
                    <a:pt x="133" y="47"/>
                  </a:lnTo>
                  <a:lnTo>
                    <a:pt x="143" y="72"/>
                  </a:lnTo>
                  <a:lnTo>
                    <a:pt x="151" y="99"/>
                  </a:lnTo>
                  <a:lnTo>
                    <a:pt x="160" y="126"/>
                  </a:lnTo>
                  <a:lnTo>
                    <a:pt x="160" y="126"/>
                  </a:lnTo>
                  <a:lnTo>
                    <a:pt x="161" y="129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29"/>
                  </a:lnTo>
                  <a:lnTo>
                    <a:pt x="169" y="126"/>
                  </a:lnTo>
                  <a:lnTo>
                    <a:pt x="169" y="125"/>
                  </a:lnTo>
                  <a:lnTo>
                    <a:pt x="169" y="125"/>
                  </a:lnTo>
                  <a:lnTo>
                    <a:pt x="160" y="77"/>
                  </a:lnTo>
                  <a:lnTo>
                    <a:pt x="155" y="54"/>
                  </a:lnTo>
                  <a:lnTo>
                    <a:pt x="152" y="31"/>
                  </a:lnTo>
                  <a:lnTo>
                    <a:pt x="152" y="31"/>
                  </a:lnTo>
                  <a:lnTo>
                    <a:pt x="162" y="49"/>
                  </a:lnTo>
                  <a:lnTo>
                    <a:pt x="172" y="68"/>
                  </a:lnTo>
                  <a:lnTo>
                    <a:pt x="179" y="87"/>
                  </a:lnTo>
                  <a:lnTo>
                    <a:pt x="185" y="108"/>
                  </a:lnTo>
                  <a:lnTo>
                    <a:pt x="190" y="128"/>
                  </a:lnTo>
                  <a:lnTo>
                    <a:pt x="194" y="148"/>
                  </a:lnTo>
                  <a:lnTo>
                    <a:pt x="195" y="168"/>
                  </a:lnTo>
                  <a:lnTo>
                    <a:pt x="194" y="189"/>
                  </a:lnTo>
                  <a:lnTo>
                    <a:pt x="194" y="189"/>
                  </a:lnTo>
                  <a:lnTo>
                    <a:pt x="194" y="190"/>
                  </a:lnTo>
                  <a:lnTo>
                    <a:pt x="195" y="192"/>
                  </a:lnTo>
                  <a:lnTo>
                    <a:pt x="199" y="194"/>
                  </a:lnTo>
                  <a:lnTo>
                    <a:pt x="203" y="192"/>
                  </a:lnTo>
                  <a:lnTo>
                    <a:pt x="204" y="191"/>
                  </a:lnTo>
                  <a:lnTo>
                    <a:pt x="204" y="189"/>
                  </a:lnTo>
                  <a:lnTo>
                    <a:pt x="204" y="189"/>
                  </a:lnTo>
                  <a:lnTo>
                    <a:pt x="205" y="167"/>
                  </a:lnTo>
                  <a:lnTo>
                    <a:pt x="203" y="143"/>
                  </a:lnTo>
                  <a:lnTo>
                    <a:pt x="199" y="119"/>
                  </a:lnTo>
                  <a:lnTo>
                    <a:pt x="192" y="96"/>
                  </a:lnTo>
                  <a:lnTo>
                    <a:pt x="184" y="72"/>
                  </a:lnTo>
                  <a:lnTo>
                    <a:pt x="174" y="50"/>
                  </a:lnTo>
                  <a:lnTo>
                    <a:pt x="163" y="30"/>
                  </a:lnTo>
                  <a:lnTo>
                    <a:pt x="151" y="11"/>
                  </a:lnTo>
                  <a:lnTo>
                    <a:pt x="151" y="1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361"/>
            <p:cNvSpPr/>
            <p:nvPr/>
          </p:nvSpPr>
          <p:spPr bwMode="auto">
            <a:xfrm>
              <a:off x="3514726" y="1757363"/>
              <a:ext cx="858838" cy="350838"/>
            </a:xfrm>
            <a:custGeom>
              <a:avLst/>
              <a:gdLst>
                <a:gd name="T0" fmla="*/ 535 w 541"/>
                <a:gd name="T1" fmla="*/ 0 h 221"/>
                <a:gd name="T2" fmla="*/ 498 w 541"/>
                <a:gd name="T3" fmla="*/ 22 h 221"/>
                <a:gd name="T4" fmla="*/ 465 w 541"/>
                <a:gd name="T5" fmla="*/ 48 h 221"/>
                <a:gd name="T6" fmla="*/ 436 w 541"/>
                <a:gd name="T7" fmla="*/ 78 h 221"/>
                <a:gd name="T8" fmla="*/ 406 w 541"/>
                <a:gd name="T9" fmla="*/ 108 h 221"/>
                <a:gd name="T10" fmla="*/ 373 w 541"/>
                <a:gd name="T11" fmla="*/ 141 h 221"/>
                <a:gd name="T12" fmla="*/ 334 w 541"/>
                <a:gd name="T13" fmla="*/ 168 h 221"/>
                <a:gd name="T14" fmla="*/ 323 w 541"/>
                <a:gd name="T15" fmla="*/ 173 h 221"/>
                <a:gd name="T16" fmla="*/ 287 w 541"/>
                <a:gd name="T17" fmla="*/ 187 h 221"/>
                <a:gd name="T18" fmla="*/ 237 w 541"/>
                <a:gd name="T19" fmla="*/ 200 h 221"/>
                <a:gd name="T20" fmla="*/ 205 w 541"/>
                <a:gd name="T21" fmla="*/ 207 h 221"/>
                <a:gd name="T22" fmla="*/ 172 w 541"/>
                <a:gd name="T23" fmla="*/ 210 h 221"/>
                <a:gd name="T24" fmla="*/ 164 w 541"/>
                <a:gd name="T25" fmla="*/ 209 h 221"/>
                <a:gd name="T26" fmla="*/ 149 w 541"/>
                <a:gd name="T27" fmla="*/ 204 h 221"/>
                <a:gd name="T28" fmla="*/ 127 w 541"/>
                <a:gd name="T29" fmla="*/ 190 h 221"/>
                <a:gd name="T30" fmla="*/ 115 w 541"/>
                <a:gd name="T31" fmla="*/ 180 h 221"/>
                <a:gd name="T32" fmla="*/ 88 w 541"/>
                <a:gd name="T33" fmla="*/ 161 h 221"/>
                <a:gd name="T34" fmla="*/ 72 w 541"/>
                <a:gd name="T35" fmla="*/ 153 h 221"/>
                <a:gd name="T36" fmla="*/ 56 w 541"/>
                <a:gd name="T37" fmla="*/ 153 h 221"/>
                <a:gd name="T38" fmla="*/ 46 w 541"/>
                <a:gd name="T39" fmla="*/ 155 h 221"/>
                <a:gd name="T40" fmla="*/ 30 w 541"/>
                <a:gd name="T41" fmla="*/ 162 h 221"/>
                <a:gd name="T42" fmla="*/ 18 w 541"/>
                <a:gd name="T43" fmla="*/ 172 h 221"/>
                <a:gd name="T44" fmla="*/ 1 w 541"/>
                <a:gd name="T45" fmla="*/ 191 h 221"/>
                <a:gd name="T46" fmla="*/ 0 w 541"/>
                <a:gd name="T47" fmla="*/ 194 h 221"/>
                <a:gd name="T48" fmla="*/ 2 w 541"/>
                <a:gd name="T49" fmla="*/ 199 h 221"/>
                <a:gd name="T50" fmla="*/ 7 w 541"/>
                <a:gd name="T51" fmla="*/ 199 h 221"/>
                <a:gd name="T52" fmla="*/ 8 w 541"/>
                <a:gd name="T53" fmla="*/ 198 h 221"/>
                <a:gd name="T54" fmla="*/ 26 w 541"/>
                <a:gd name="T55" fmla="*/ 177 h 221"/>
                <a:gd name="T56" fmla="*/ 44 w 541"/>
                <a:gd name="T57" fmla="*/ 166 h 221"/>
                <a:gd name="T58" fmla="*/ 51 w 541"/>
                <a:gd name="T59" fmla="*/ 163 h 221"/>
                <a:gd name="T60" fmla="*/ 66 w 541"/>
                <a:gd name="T61" fmla="*/ 162 h 221"/>
                <a:gd name="T62" fmla="*/ 79 w 541"/>
                <a:gd name="T63" fmla="*/ 167 h 221"/>
                <a:gd name="T64" fmla="*/ 104 w 541"/>
                <a:gd name="T65" fmla="*/ 184 h 221"/>
                <a:gd name="T66" fmla="*/ 115 w 541"/>
                <a:gd name="T67" fmla="*/ 194 h 221"/>
                <a:gd name="T68" fmla="*/ 137 w 541"/>
                <a:gd name="T69" fmla="*/ 209 h 221"/>
                <a:gd name="T70" fmla="*/ 150 w 541"/>
                <a:gd name="T71" fmla="*/ 215 h 221"/>
                <a:gd name="T72" fmla="*/ 164 w 541"/>
                <a:gd name="T73" fmla="*/ 218 h 221"/>
                <a:gd name="T74" fmla="*/ 192 w 541"/>
                <a:gd name="T75" fmla="*/ 220 h 221"/>
                <a:gd name="T76" fmla="*/ 221 w 541"/>
                <a:gd name="T77" fmla="*/ 215 h 221"/>
                <a:gd name="T78" fmla="*/ 263 w 541"/>
                <a:gd name="T79" fmla="*/ 204 h 221"/>
                <a:gd name="T80" fmla="*/ 284 w 541"/>
                <a:gd name="T81" fmla="*/ 198 h 221"/>
                <a:gd name="T82" fmla="*/ 321 w 541"/>
                <a:gd name="T83" fmla="*/ 184 h 221"/>
                <a:gd name="T84" fmla="*/ 355 w 541"/>
                <a:gd name="T85" fmla="*/ 165 h 221"/>
                <a:gd name="T86" fmla="*/ 387 w 541"/>
                <a:gd name="T87" fmla="*/ 141 h 221"/>
                <a:gd name="T88" fmla="*/ 403 w 541"/>
                <a:gd name="T89" fmla="*/ 127 h 221"/>
                <a:gd name="T90" fmla="*/ 465 w 541"/>
                <a:gd name="T91" fmla="*/ 62 h 221"/>
                <a:gd name="T92" fmla="*/ 499 w 541"/>
                <a:gd name="T93" fmla="*/ 32 h 221"/>
                <a:gd name="T94" fmla="*/ 539 w 541"/>
                <a:gd name="T95" fmla="*/ 9 h 221"/>
                <a:gd name="T96" fmla="*/ 541 w 541"/>
                <a:gd name="T97" fmla="*/ 8 h 221"/>
                <a:gd name="T98" fmla="*/ 541 w 541"/>
                <a:gd name="T99" fmla="*/ 3 h 221"/>
                <a:gd name="T100" fmla="*/ 536 w 541"/>
                <a:gd name="T101" fmla="*/ 0 h 221"/>
                <a:gd name="T102" fmla="*/ 535 w 541"/>
                <a:gd name="T103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1" h="221">
                  <a:moveTo>
                    <a:pt x="535" y="0"/>
                  </a:moveTo>
                  <a:lnTo>
                    <a:pt x="535" y="0"/>
                  </a:lnTo>
                  <a:lnTo>
                    <a:pt x="515" y="10"/>
                  </a:lnTo>
                  <a:lnTo>
                    <a:pt x="498" y="22"/>
                  </a:lnTo>
                  <a:lnTo>
                    <a:pt x="481" y="35"/>
                  </a:lnTo>
                  <a:lnTo>
                    <a:pt x="465" y="48"/>
                  </a:lnTo>
                  <a:lnTo>
                    <a:pt x="450" y="63"/>
                  </a:lnTo>
                  <a:lnTo>
                    <a:pt x="436" y="78"/>
                  </a:lnTo>
                  <a:lnTo>
                    <a:pt x="406" y="108"/>
                  </a:lnTo>
                  <a:lnTo>
                    <a:pt x="406" y="108"/>
                  </a:lnTo>
                  <a:lnTo>
                    <a:pt x="390" y="125"/>
                  </a:lnTo>
                  <a:lnTo>
                    <a:pt x="373" y="141"/>
                  </a:lnTo>
                  <a:lnTo>
                    <a:pt x="355" y="156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23" y="173"/>
                  </a:lnTo>
                  <a:lnTo>
                    <a:pt x="311" y="179"/>
                  </a:lnTo>
                  <a:lnTo>
                    <a:pt x="287" y="187"/>
                  </a:lnTo>
                  <a:lnTo>
                    <a:pt x="262" y="194"/>
                  </a:lnTo>
                  <a:lnTo>
                    <a:pt x="237" y="200"/>
                  </a:lnTo>
                  <a:lnTo>
                    <a:pt x="237" y="200"/>
                  </a:lnTo>
                  <a:lnTo>
                    <a:pt x="205" y="207"/>
                  </a:lnTo>
                  <a:lnTo>
                    <a:pt x="189" y="210"/>
                  </a:lnTo>
                  <a:lnTo>
                    <a:pt x="172" y="210"/>
                  </a:lnTo>
                  <a:lnTo>
                    <a:pt x="172" y="210"/>
                  </a:lnTo>
                  <a:lnTo>
                    <a:pt x="164" y="209"/>
                  </a:lnTo>
                  <a:lnTo>
                    <a:pt x="156" y="207"/>
                  </a:lnTo>
                  <a:lnTo>
                    <a:pt x="149" y="204"/>
                  </a:lnTo>
                  <a:lnTo>
                    <a:pt x="142" y="200"/>
                  </a:lnTo>
                  <a:lnTo>
                    <a:pt x="127" y="190"/>
                  </a:lnTo>
                  <a:lnTo>
                    <a:pt x="115" y="180"/>
                  </a:lnTo>
                  <a:lnTo>
                    <a:pt x="115" y="180"/>
                  </a:lnTo>
                  <a:lnTo>
                    <a:pt x="101" y="171"/>
                  </a:lnTo>
                  <a:lnTo>
                    <a:pt x="88" y="161"/>
                  </a:lnTo>
                  <a:lnTo>
                    <a:pt x="80" y="157"/>
                  </a:lnTo>
                  <a:lnTo>
                    <a:pt x="72" y="153"/>
                  </a:lnTo>
                  <a:lnTo>
                    <a:pt x="64" y="152"/>
                  </a:lnTo>
                  <a:lnTo>
                    <a:pt x="56" y="153"/>
                  </a:lnTo>
                  <a:lnTo>
                    <a:pt x="56" y="153"/>
                  </a:lnTo>
                  <a:lnTo>
                    <a:pt x="46" y="155"/>
                  </a:lnTo>
                  <a:lnTo>
                    <a:pt x="39" y="157"/>
                  </a:lnTo>
                  <a:lnTo>
                    <a:pt x="30" y="162"/>
                  </a:lnTo>
                  <a:lnTo>
                    <a:pt x="24" y="167"/>
                  </a:lnTo>
                  <a:lnTo>
                    <a:pt x="18" y="172"/>
                  </a:lnTo>
                  <a:lnTo>
                    <a:pt x="12" y="178"/>
                  </a:lnTo>
                  <a:lnTo>
                    <a:pt x="1" y="191"/>
                  </a:lnTo>
                  <a:lnTo>
                    <a:pt x="1" y="191"/>
                  </a:lnTo>
                  <a:lnTo>
                    <a:pt x="0" y="194"/>
                  </a:lnTo>
                  <a:lnTo>
                    <a:pt x="0" y="195"/>
                  </a:lnTo>
                  <a:lnTo>
                    <a:pt x="2" y="199"/>
                  </a:lnTo>
                  <a:lnTo>
                    <a:pt x="4" y="199"/>
                  </a:lnTo>
                  <a:lnTo>
                    <a:pt x="7" y="199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17" y="187"/>
                  </a:lnTo>
                  <a:lnTo>
                    <a:pt x="26" y="177"/>
                  </a:lnTo>
                  <a:lnTo>
                    <a:pt x="38" y="168"/>
                  </a:lnTo>
                  <a:lnTo>
                    <a:pt x="44" y="166"/>
                  </a:lnTo>
                  <a:lnTo>
                    <a:pt x="51" y="163"/>
                  </a:lnTo>
                  <a:lnTo>
                    <a:pt x="51" y="163"/>
                  </a:lnTo>
                  <a:lnTo>
                    <a:pt x="58" y="162"/>
                  </a:lnTo>
                  <a:lnTo>
                    <a:pt x="66" y="162"/>
                  </a:lnTo>
                  <a:lnTo>
                    <a:pt x="73" y="165"/>
                  </a:lnTo>
                  <a:lnTo>
                    <a:pt x="79" y="167"/>
                  </a:lnTo>
                  <a:lnTo>
                    <a:pt x="91" y="176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115" y="194"/>
                  </a:lnTo>
                  <a:lnTo>
                    <a:pt x="126" y="201"/>
                  </a:lnTo>
                  <a:lnTo>
                    <a:pt x="137" y="209"/>
                  </a:lnTo>
                  <a:lnTo>
                    <a:pt x="150" y="215"/>
                  </a:lnTo>
                  <a:lnTo>
                    <a:pt x="150" y="215"/>
                  </a:lnTo>
                  <a:lnTo>
                    <a:pt x="156" y="217"/>
                  </a:lnTo>
                  <a:lnTo>
                    <a:pt x="164" y="218"/>
                  </a:lnTo>
                  <a:lnTo>
                    <a:pt x="177" y="221"/>
                  </a:lnTo>
                  <a:lnTo>
                    <a:pt x="192" y="220"/>
                  </a:lnTo>
                  <a:lnTo>
                    <a:pt x="207" y="218"/>
                  </a:lnTo>
                  <a:lnTo>
                    <a:pt x="221" y="215"/>
                  </a:lnTo>
                  <a:lnTo>
                    <a:pt x="236" y="211"/>
                  </a:lnTo>
                  <a:lnTo>
                    <a:pt x="263" y="204"/>
                  </a:lnTo>
                  <a:lnTo>
                    <a:pt x="263" y="204"/>
                  </a:lnTo>
                  <a:lnTo>
                    <a:pt x="284" y="198"/>
                  </a:lnTo>
                  <a:lnTo>
                    <a:pt x="302" y="191"/>
                  </a:lnTo>
                  <a:lnTo>
                    <a:pt x="321" y="184"/>
                  </a:lnTo>
                  <a:lnTo>
                    <a:pt x="339" y="176"/>
                  </a:lnTo>
                  <a:lnTo>
                    <a:pt x="355" y="165"/>
                  </a:lnTo>
                  <a:lnTo>
                    <a:pt x="372" y="153"/>
                  </a:lnTo>
                  <a:lnTo>
                    <a:pt x="387" y="141"/>
                  </a:lnTo>
                  <a:lnTo>
                    <a:pt x="403" y="127"/>
                  </a:lnTo>
                  <a:lnTo>
                    <a:pt x="403" y="127"/>
                  </a:lnTo>
                  <a:lnTo>
                    <a:pt x="434" y="93"/>
                  </a:lnTo>
                  <a:lnTo>
                    <a:pt x="465" y="62"/>
                  </a:lnTo>
                  <a:lnTo>
                    <a:pt x="482" y="47"/>
                  </a:lnTo>
                  <a:lnTo>
                    <a:pt x="499" y="32"/>
                  </a:lnTo>
                  <a:lnTo>
                    <a:pt x="519" y="20"/>
                  </a:lnTo>
                  <a:lnTo>
                    <a:pt x="539" y="9"/>
                  </a:lnTo>
                  <a:lnTo>
                    <a:pt x="539" y="9"/>
                  </a:lnTo>
                  <a:lnTo>
                    <a:pt x="541" y="8"/>
                  </a:lnTo>
                  <a:lnTo>
                    <a:pt x="541" y="6"/>
                  </a:lnTo>
                  <a:lnTo>
                    <a:pt x="541" y="3"/>
                  </a:lnTo>
                  <a:lnTo>
                    <a:pt x="539" y="0"/>
                  </a:lnTo>
                  <a:lnTo>
                    <a:pt x="536" y="0"/>
                  </a:lnTo>
                  <a:lnTo>
                    <a:pt x="535" y="0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362"/>
            <p:cNvSpPr/>
            <p:nvPr/>
          </p:nvSpPr>
          <p:spPr bwMode="auto">
            <a:xfrm>
              <a:off x="3946526" y="1762125"/>
              <a:ext cx="550863" cy="371475"/>
            </a:xfrm>
            <a:custGeom>
              <a:avLst/>
              <a:gdLst>
                <a:gd name="T0" fmla="*/ 347 w 347"/>
                <a:gd name="T1" fmla="*/ 18 h 234"/>
                <a:gd name="T2" fmla="*/ 329 w 347"/>
                <a:gd name="T3" fmla="*/ 3 h 234"/>
                <a:gd name="T4" fmla="*/ 311 w 347"/>
                <a:gd name="T5" fmla="*/ 0 h 234"/>
                <a:gd name="T6" fmla="*/ 291 w 347"/>
                <a:gd name="T7" fmla="*/ 3 h 234"/>
                <a:gd name="T8" fmla="*/ 270 w 347"/>
                <a:gd name="T9" fmla="*/ 12 h 234"/>
                <a:gd name="T10" fmla="*/ 251 w 347"/>
                <a:gd name="T11" fmla="*/ 26 h 234"/>
                <a:gd name="T12" fmla="*/ 218 w 347"/>
                <a:gd name="T13" fmla="*/ 57 h 234"/>
                <a:gd name="T14" fmla="*/ 204 w 347"/>
                <a:gd name="T15" fmla="*/ 71 h 234"/>
                <a:gd name="T16" fmla="*/ 176 w 347"/>
                <a:gd name="T17" fmla="*/ 105 h 234"/>
                <a:gd name="T18" fmla="*/ 148 w 347"/>
                <a:gd name="T19" fmla="*/ 141 h 234"/>
                <a:gd name="T20" fmla="*/ 133 w 347"/>
                <a:gd name="T21" fmla="*/ 158 h 234"/>
                <a:gd name="T22" fmla="*/ 101 w 347"/>
                <a:gd name="T23" fmla="*/ 185 h 234"/>
                <a:gd name="T24" fmla="*/ 64 w 347"/>
                <a:gd name="T25" fmla="*/ 203 h 234"/>
                <a:gd name="T26" fmla="*/ 3 w 347"/>
                <a:gd name="T27" fmla="*/ 224 h 234"/>
                <a:gd name="T28" fmla="*/ 1 w 347"/>
                <a:gd name="T29" fmla="*/ 225 h 234"/>
                <a:gd name="T30" fmla="*/ 0 w 347"/>
                <a:gd name="T31" fmla="*/ 230 h 234"/>
                <a:gd name="T32" fmla="*/ 3 w 347"/>
                <a:gd name="T33" fmla="*/ 234 h 234"/>
                <a:gd name="T34" fmla="*/ 4 w 347"/>
                <a:gd name="T35" fmla="*/ 234 h 234"/>
                <a:gd name="T36" fmla="*/ 68 w 347"/>
                <a:gd name="T37" fmla="*/ 213 h 234"/>
                <a:gd name="T38" fmla="*/ 98 w 347"/>
                <a:gd name="T39" fmla="*/ 199 h 234"/>
                <a:gd name="T40" fmla="*/ 126 w 347"/>
                <a:gd name="T41" fmla="*/ 181 h 234"/>
                <a:gd name="T42" fmla="*/ 133 w 347"/>
                <a:gd name="T43" fmla="*/ 174 h 234"/>
                <a:gd name="T44" fmla="*/ 156 w 347"/>
                <a:gd name="T45" fmla="*/ 148 h 234"/>
                <a:gd name="T46" fmla="*/ 183 w 347"/>
                <a:gd name="T47" fmla="*/ 111 h 234"/>
                <a:gd name="T48" fmla="*/ 196 w 347"/>
                <a:gd name="T49" fmla="*/ 95 h 234"/>
                <a:gd name="T50" fmla="*/ 232 w 347"/>
                <a:gd name="T51" fmla="*/ 55 h 234"/>
                <a:gd name="T52" fmla="*/ 254 w 347"/>
                <a:gd name="T53" fmla="*/ 35 h 234"/>
                <a:gd name="T54" fmla="*/ 276 w 347"/>
                <a:gd name="T55" fmla="*/ 19 h 234"/>
                <a:gd name="T56" fmla="*/ 300 w 347"/>
                <a:gd name="T57" fmla="*/ 10 h 234"/>
                <a:gd name="T58" fmla="*/ 316 w 347"/>
                <a:gd name="T59" fmla="*/ 10 h 234"/>
                <a:gd name="T60" fmla="*/ 325 w 347"/>
                <a:gd name="T61" fmla="*/ 13 h 234"/>
                <a:gd name="T62" fmla="*/ 335 w 347"/>
                <a:gd name="T63" fmla="*/ 19 h 234"/>
                <a:gd name="T64" fmla="*/ 340 w 347"/>
                <a:gd name="T65" fmla="*/ 24 h 234"/>
                <a:gd name="T66" fmla="*/ 343 w 347"/>
                <a:gd name="T67" fmla="*/ 27 h 234"/>
                <a:gd name="T68" fmla="*/ 347 w 347"/>
                <a:gd name="T69" fmla="*/ 22 h 234"/>
                <a:gd name="T70" fmla="*/ 347 w 347"/>
                <a:gd name="T71" fmla="*/ 18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47" h="234">
                  <a:moveTo>
                    <a:pt x="347" y="18"/>
                  </a:moveTo>
                  <a:lnTo>
                    <a:pt x="347" y="18"/>
                  </a:lnTo>
                  <a:lnTo>
                    <a:pt x="339" y="10"/>
                  </a:lnTo>
                  <a:lnTo>
                    <a:pt x="329" y="3"/>
                  </a:lnTo>
                  <a:lnTo>
                    <a:pt x="320" y="1"/>
                  </a:lnTo>
                  <a:lnTo>
                    <a:pt x="311" y="0"/>
                  </a:lnTo>
                  <a:lnTo>
                    <a:pt x="301" y="1"/>
                  </a:lnTo>
                  <a:lnTo>
                    <a:pt x="291" y="3"/>
                  </a:lnTo>
                  <a:lnTo>
                    <a:pt x="280" y="7"/>
                  </a:lnTo>
                  <a:lnTo>
                    <a:pt x="270" y="12"/>
                  </a:lnTo>
                  <a:lnTo>
                    <a:pt x="260" y="19"/>
                  </a:lnTo>
                  <a:lnTo>
                    <a:pt x="251" y="26"/>
                  </a:lnTo>
                  <a:lnTo>
                    <a:pt x="234" y="41"/>
                  </a:lnTo>
                  <a:lnTo>
                    <a:pt x="218" y="57"/>
                  </a:lnTo>
                  <a:lnTo>
                    <a:pt x="204" y="71"/>
                  </a:lnTo>
                  <a:lnTo>
                    <a:pt x="204" y="71"/>
                  </a:lnTo>
                  <a:lnTo>
                    <a:pt x="189" y="88"/>
                  </a:lnTo>
                  <a:lnTo>
                    <a:pt x="176" y="105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2" y="149"/>
                  </a:lnTo>
                  <a:lnTo>
                    <a:pt x="133" y="158"/>
                  </a:lnTo>
                  <a:lnTo>
                    <a:pt x="118" y="173"/>
                  </a:lnTo>
                  <a:lnTo>
                    <a:pt x="101" y="185"/>
                  </a:lnTo>
                  <a:lnTo>
                    <a:pt x="83" y="195"/>
                  </a:lnTo>
                  <a:lnTo>
                    <a:pt x="64" y="203"/>
                  </a:lnTo>
                  <a:lnTo>
                    <a:pt x="45" y="210"/>
                  </a:lnTo>
                  <a:lnTo>
                    <a:pt x="3" y="224"/>
                  </a:lnTo>
                  <a:lnTo>
                    <a:pt x="3" y="224"/>
                  </a:lnTo>
                  <a:lnTo>
                    <a:pt x="1" y="225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1" y="234"/>
                  </a:lnTo>
                  <a:lnTo>
                    <a:pt x="3" y="234"/>
                  </a:lnTo>
                  <a:lnTo>
                    <a:pt x="4" y="234"/>
                  </a:lnTo>
                  <a:lnTo>
                    <a:pt x="4" y="234"/>
                  </a:lnTo>
                  <a:lnTo>
                    <a:pt x="36" y="224"/>
                  </a:lnTo>
                  <a:lnTo>
                    <a:pt x="68" y="213"/>
                  </a:lnTo>
                  <a:lnTo>
                    <a:pt x="83" y="207"/>
                  </a:lnTo>
                  <a:lnTo>
                    <a:pt x="98" y="199"/>
                  </a:lnTo>
                  <a:lnTo>
                    <a:pt x="112" y="191"/>
                  </a:lnTo>
                  <a:lnTo>
                    <a:pt x="126" y="181"/>
                  </a:lnTo>
                  <a:lnTo>
                    <a:pt x="126" y="181"/>
                  </a:lnTo>
                  <a:lnTo>
                    <a:pt x="133" y="174"/>
                  </a:lnTo>
                  <a:lnTo>
                    <a:pt x="142" y="165"/>
                  </a:lnTo>
                  <a:lnTo>
                    <a:pt x="156" y="148"/>
                  </a:lnTo>
                  <a:lnTo>
                    <a:pt x="170" y="130"/>
                  </a:lnTo>
                  <a:lnTo>
                    <a:pt x="183" y="111"/>
                  </a:lnTo>
                  <a:lnTo>
                    <a:pt x="183" y="111"/>
                  </a:lnTo>
                  <a:lnTo>
                    <a:pt x="196" y="95"/>
                  </a:lnTo>
                  <a:lnTo>
                    <a:pt x="211" y="76"/>
                  </a:lnTo>
                  <a:lnTo>
                    <a:pt x="232" y="55"/>
                  </a:lnTo>
                  <a:lnTo>
                    <a:pt x="242" y="45"/>
                  </a:lnTo>
                  <a:lnTo>
                    <a:pt x="254" y="35"/>
                  </a:lnTo>
                  <a:lnTo>
                    <a:pt x="265" y="27"/>
                  </a:lnTo>
                  <a:lnTo>
                    <a:pt x="276" y="19"/>
                  </a:lnTo>
                  <a:lnTo>
                    <a:pt x="289" y="13"/>
                  </a:lnTo>
                  <a:lnTo>
                    <a:pt x="300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0" y="11"/>
                  </a:lnTo>
                  <a:lnTo>
                    <a:pt x="325" y="13"/>
                  </a:lnTo>
                  <a:lnTo>
                    <a:pt x="330" y="16"/>
                  </a:lnTo>
                  <a:lnTo>
                    <a:pt x="335" y="19"/>
                  </a:lnTo>
                  <a:lnTo>
                    <a:pt x="340" y="24"/>
                  </a:lnTo>
                  <a:lnTo>
                    <a:pt x="340" y="24"/>
                  </a:lnTo>
                  <a:lnTo>
                    <a:pt x="341" y="26"/>
                  </a:lnTo>
                  <a:lnTo>
                    <a:pt x="343" y="27"/>
                  </a:lnTo>
                  <a:lnTo>
                    <a:pt x="346" y="26"/>
                  </a:lnTo>
                  <a:lnTo>
                    <a:pt x="347" y="22"/>
                  </a:lnTo>
                  <a:lnTo>
                    <a:pt x="347" y="21"/>
                  </a:lnTo>
                  <a:lnTo>
                    <a:pt x="347" y="18"/>
                  </a:lnTo>
                  <a:lnTo>
                    <a:pt x="347" y="1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363"/>
            <p:cNvSpPr>
              <a:spLocks noEditPoints="1"/>
            </p:cNvSpPr>
            <p:nvPr/>
          </p:nvSpPr>
          <p:spPr bwMode="auto">
            <a:xfrm>
              <a:off x="4565651" y="3032125"/>
              <a:ext cx="361950" cy="411163"/>
            </a:xfrm>
            <a:custGeom>
              <a:avLst/>
              <a:gdLst>
                <a:gd name="T0" fmla="*/ 218 w 228"/>
                <a:gd name="T1" fmla="*/ 87 h 259"/>
                <a:gd name="T2" fmla="*/ 178 w 228"/>
                <a:gd name="T3" fmla="*/ 51 h 259"/>
                <a:gd name="T4" fmla="*/ 139 w 228"/>
                <a:gd name="T5" fmla="*/ 16 h 259"/>
                <a:gd name="T6" fmla="*/ 127 w 228"/>
                <a:gd name="T7" fmla="*/ 1 h 259"/>
                <a:gd name="T8" fmla="*/ 120 w 228"/>
                <a:gd name="T9" fmla="*/ 1 h 259"/>
                <a:gd name="T10" fmla="*/ 97 w 228"/>
                <a:gd name="T11" fmla="*/ 27 h 259"/>
                <a:gd name="T12" fmla="*/ 74 w 228"/>
                <a:gd name="T13" fmla="*/ 33 h 259"/>
                <a:gd name="T14" fmla="*/ 70 w 228"/>
                <a:gd name="T15" fmla="*/ 12 h 259"/>
                <a:gd name="T16" fmla="*/ 65 w 228"/>
                <a:gd name="T17" fmla="*/ 8 h 259"/>
                <a:gd name="T18" fmla="*/ 17 w 228"/>
                <a:gd name="T19" fmla="*/ 23 h 259"/>
                <a:gd name="T20" fmla="*/ 0 w 228"/>
                <a:gd name="T21" fmla="*/ 33 h 259"/>
                <a:gd name="T22" fmla="*/ 0 w 228"/>
                <a:gd name="T23" fmla="*/ 36 h 259"/>
                <a:gd name="T24" fmla="*/ 13 w 228"/>
                <a:gd name="T25" fmla="*/ 57 h 259"/>
                <a:gd name="T26" fmla="*/ 17 w 228"/>
                <a:gd name="T27" fmla="*/ 96 h 259"/>
                <a:gd name="T28" fmla="*/ 17 w 228"/>
                <a:gd name="T29" fmla="*/ 114 h 259"/>
                <a:gd name="T30" fmla="*/ 14 w 228"/>
                <a:gd name="T31" fmla="*/ 119 h 259"/>
                <a:gd name="T32" fmla="*/ 10 w 228"/>
                <a:gd name="T33" fmla="*/ 119 h 259"/>
                <a:gd name="T34" fmla="*/ 5 w 228"/>
                <a:gd name="T35" fmla="*/ 123 h 259"/>
                <a:gd name="T36" fmla="*/ 4 w 228"/>
                <a:gd name="T37" fmla="*/ 128 h 259"/>
                <a:gd name="T38" fmla="*/ 15 w 228"/>
                <a:gd name="T39" fmla="*/ 160 h 259"/>
                <a:gd name="T40" fmla="*/ 37 w 228"/>
                <a:gd name="T41" fmla="*/ 256 h 259"/>
                <a:gd name="T42" fmla="*/ 43 w 228"/>
                <a:gd name="T43" fmla="*/ 259 h 259"/>
                <a:gd name="T44" fmla="*/ 47 w 228"/>
                <a:gd name="T45" fmla="*/ 254 h 259"/>
                <a:gd name="T46" fmla="*/ 47 w 228"/>
                <a:gd name="T47" fmla="*/ 248 h 259"/>
                <a:gd name="T48" fmla="*/ 115 w 228"/>
                <a:gd name="T49" fmla="*/ 243 h 259"/>
                <a:gd name="T50" fmla="*/ 118 w 228"/>
                <a:gd name="T51" fmla="*/ 241 h 259"/>
                <a:gd name="T52" fmla="*/ 115 w 228"/>
                <a:gd name="T53" fmla="*/ 234 h 259"/>
                <a:gd name="T54" fmla="*/ 80 w 228"/>
                <a:gd name="T55" fmla="*/ 236 h 259"/>
                <a:gd name="T56" fmla="*/ 47 w 228"/>
                <a:gd name="T57" fmla="*/ 239 h 259"/>
                <a:gd name="T58" fmla="*/ 43 w 228"/>
                <a:gd name="T59" fmla="*/ 226 h 259"/>
                <a:gd name="T60" fmla="*/ 31 w 228"/>
                <a:gd name="T61" fmla="*/ 179 h 259"/>
                <a:gd name="T62" fmla="*/ 15 w 228"/>
                <a:gd name="T63" fmla="*/ 132 h 259"/>
                <a:gd name="T64" fmla="*/ 27 w 228"/>
                <a:gd name="T65" fmla="*/ 119 h 259"/>
                <a:gd name="T66" fmla="*/ 53 w 228"/>
                <a:gd name="T67" fmla="*/ 93 h 259"/>
                <a:gd name="T68" fmla="*/ 62 w 228"/>
                <a:gd name="T69" fmla="*/ 95 h 259"/>
                <a:gd name="T70" fmla="*/ 66 w 228"/>
                <a:gd name="T71" fmla="*/ 98 h 259"/>
                <a:gd name="T72" fmla="*/ 71 w 228"/>
                <a:gd name="T73" fmla="*/ 93 h 259"/>
                <a:gd name="T74" fmla="*/ 98 w 228"/>
                <a:gd name="T75" fmla="*/ 40 h 259"/>
                <a:gd name="T76" fmla="*/ 124 w 228"/>
                <a:gd name="T77" fmla="*/ 12 h 259"/>
                <a:gd name="T78" fmla="*/ 176 w 228"/>
                <a:gd name="T79" fmla="*/ 62 h 259"/>
                <a:gd name="T80" fmla="*/ 198 w 228"/>
                <a:gd name="T81" fmla="*/ 84 h 259"/>
                <a:gd name="T82" fmla="*/ 218 w 228"/>
                <a:gd name="T83" fmla="*/ 96 h 259"/>
                <a:gd name="T84" fmla="*/ 226 w 228"/>
                <a:gd name="T85" fmla="*/ 96 h 259"/>
                <a:gd name="T86" fmla="*/ 226 w 228"/>
                <a:gd name="T87" fmla="*/ 89 h 259"/>
                <a:gd name="T88" fmla="*/ 222 w 228"/>
                <a:gd name="T89" fmla="*/ 88 h 259"/>
                <a:gd name="T90" fmla="*/ 62 w 228"/>
                <a:gd name="T91" fmla="*/ 68 h 259"/>
                <a:gd name="T92" fmla="*/ 35 w 228"/>
                <a:gd name="T93" fmla="*/ 98 h 259"/>
                <a:gd name="T94" fmla="*/ 31 w 228"/>
                <a:gd name="T95" fmla="*/ 95 h 259"/>
                <a:gd name="T96" fmla="*/ 25 w 228"/>
                <a:gd name="T97" fmla="*/ 84 h 259"/>
                <a:gd name="T98" fmla="*/ 26 w 228"/>
                <a:gd name="T99" fmla="*/ 72 h 259"/>
                <a:gd name="T100" fmla="*/ 26 w 228"/>
                <a:gd name="T101" fmla="*/ 68 h 259"/>
                <a:gd name="T102" fmla="*/ 21 w 228"/>
                <a:gd name="T103" fmla="*/ 32 h 259"/>
                <a:gd name="T104" fmla="*/ 52 w 228"/>
                <a:gd name="T105" fmla="*/ 21 h 259"/>
                <a:gd name="T106" fmla="*/ 64 w 228"/>
                <a:gd name="T107" fmla="*/ 30 h 259"/>
                <a:gd name="T108" fmla="*/ 64 w 228"/>
                <a:gd name="T109" fmla="*/ 6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" h="259">
                  <a:moveTo>
                    <a:pt x="222" y="88"/>
                  </a:moveTo>
                  <a:lnTo>
                    <a:pt x="222" y="88"/>
                  </a:lnTo>
                  <a:lnTo>
                    <a:pt x="218" y="87"/>
                  </a:lnTo>
                  <a:lnTo>
                    <a:pt x="213" y="83"/>
                  </a:lnTo>
                  <a:lnTo>
                    <a:pt x="200" y="72"/>
                  </a:lnTo>
                  <a:lnTo>
                    <a:pt x="178" y="51"/>
                  </a:lnTo>
                  <a:lnTo>
                    <a:pt x="178" y="51"/>
                  </a:lnTo>
                  <a:lnTo>
                    <a:pt x="151" y="28"/>
                  </a:lnTo>
                  <a:lnTo>
                    <a:pt x="139" y="16"/>
                  </a:lnTo>
                  <a:lnTo>
                    <a:pt x="129" y="2"/>
                  </a:lnTo>
                  <a:lnTo>
                    <a:pt x="129" y="2"/>
                  </a:lnTo>
                  <a:lnTo>
                    <a:pt x="127" y="1"/>
                  </a:lnTo>
                  <a:lnTo>
                    <a:pt x="125" y="0"/>
                  </a:lnTo>
                  <a:lnTo>
                    <a:pt x="123" y="0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08" y="13"/>
                  </a:lnTo>
                  <a:lnTo>
                    <a:pt x="97" y="27"/>
                  </a:lnTo>
                  <a:lnTo>
                    <a:pt x="75" y="52"/>
                  </a:lnTo>
                  <a:lnTo>
                    <a:pt x="75" y="52"/>
                  </a:lnTo>
                  <a:lnTo>
                    <a:pt x="74" y="33"/>
                  </a:lnTo>
                  <a:lnTo>
                    <a:pt x="73" y="22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69" y="10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48" y="11"/>
                  </a:lnTo>
                  <a:lnTo>
                    <a:pt x="32" y="16"/>
                  </a:lnTo>
                  <a:lnTo>
                    <a:pt x="17" y="23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6" y="46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3" y="71"/>
                  </a:lnTo>
                  <a:lnTo>
                    <a:pt x="15" y="83"/>
                  </a:lnTo>
                  <a:lnTo>
                    <a:pt x="17" y="96"/>
                  </a:lnTo>
                  <a:lnTo>
                    <a:pt x="21" y="109"/>
                  </a:lnTo>
                  <a:lnTo>
                    <a:pt x="21" y="109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4" y="119"/>
                  </a:lnTo>
                  <a:lnTo>
                    <a:pt x="14" y="119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0" y="119"/>
                  </a:lnTo>
                  <a:lnTo>
                    <a:pt x="8" y="120"/>
                  </a:lnTo>
                  <a:lnTo>
                    <a:pt x="6" y="121"/>
                  </a:lnTo>
                  <a:lnTo>
                    <a:pt x="5" y="123"/>
                  </a:lnTo>
                  <a:lnTo>
                    <a:pt x="5" y="123"/>
                  </a:lnTo>
                  <a:lnTo>
                    <a:pt x="3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10" y="144"/>
                  </a:lnTo>
                  <a:lnTo>
                    <a:pt x="15" y="160"/>
                  </a:lnTo>
                  <a:lnTo>
                    <a:pt x="24" y="191"/>
                  </a:lnTo>
                  <a:lnTo>
                    <a:pt x="31" y="224"/>
                  </a:lnTo>
                  <a:lnTo>
                    <a:pt x="37" y="256"/>
                  </a:lnTo>
                  <a:lnTo>
                    <a:pt x="37" y="256"/>
                  </a:lnTo>
                  <a:lnTo>
                    <a:pt x="40" y="258"/>
                  </a:lnTo>
                  <a:lnTo>
                    <a:pt x="43" y="259"/>
                  </a:lnTo>
                  <a:lnTo>
                    <a:pt x="46" y="258"/>
                  </a:lnTo>
                  <a:lnTo>
                    <a:pt x="47" y="257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64" y="247"/>
                  </a:lnTo>
                  <a:lnTo>
                    <a:pt x="81" y="246"/>
                  </a:lnTo>
                  <a:lnTo>
                    <a:pt x="115" y="243"/>
                  </a:lnTo>
                  <a:lnTo>
                    <a:pt x="115" y="243"/>
                  </a:lnTo>
                  <a:lnTo>
                    <a:pt x="117" y="242"/>
                  </a:lnTo>
                  <a:lnTo>
                    <a:pt x="118" y="241"/>
                  </a:lnTo>
                  <a:lnTo>
                    <a:pt x="119" y="239"/>
                  </a:lnTo>
                  <a:lnTo>
                    <a:pt x="117" y="235"/>
                  </a:lnTo>
                  <a:lnTo>
                    <a:pt x="115" y="234"/>
                  </a:lnTo>
                  <a:lnTo>
                    <a:pt x="113" y="234"/>
                  </a:lnTo>
                  <a:lnTo>
                    <a:pt x="113" y="234"/>
                  </a:lnTo>
                  <a:lnTo>
                    <a:pt x="80" y="236"/>
                  </a:lnTo>
                  <a:lnTo>
                    <a:pt x="63" y="237"/>
                  </a:lnTo>
                  <a:lnTo>
                    <a:pt x="47" y="239"/>
                  </a:lnTo>
                  <a:lnTo>
                    <a:pt x="47" y="239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3" y="226"/>
                  </a:lnTo>
                  <a:lnTo>
                    <a:pt x="41" y="225"/>
                  </a:lnTo>
                  <a:lnTo>
                    <a:pt x="41" y="225"/>
                  </a:lnTo>
                  <a:lnTo>
                    <a:pt x="31" y="179"/>
                  </a:lnTo>
                  <a:lnTo>
                    <a:pt x="24" y="155"/>
                  </a:lnTo>
                  <a:lnTo>
                    <a:pt x="15" y="132"/>
                  </a:lnTo>
                  <a:lnTo>
                    <a:pt x="15" y="132"/>
                  </a:lnTo>
                  <a:lnTo>
                    <a:pt x="20" y="127"/>
                  </a:lnTo>
                  <a:lnTo>
                    <a:pt x="20" y="127"/>
                  </a:lnTo>
                  <a:lnTo>
                    <a:pt x="27" y="119"/>
                  </a:lnTo>
                  <a:lnTo>
                    <a:pt x="36" y="110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62" y="95"/>
                  </a:lnTo>
                  <a:lnTo>
                    <a:pt x="62" y="95"/>
                  </a:lnTo>
                  <a:lnTo>
                    <a:pt x="64" y="98"/>
                  </a:lnTo>
                  <a:lnTo>
                    <a:pt x="66" y="98"/>
                  </a:lnTo>
                  <a:lnTo>
                    <a:pt x="70" y="96"/>
                  </a:lnTo>
                  <a:lnTo>
                    <a:pt x="71" y="93"/>
                  </a:lnTo>
                  <a:lnTo>
                    <a:pt x="71" y="93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98" y="40"/>
                  </a:lnTo>
                  <a:lnTo>
                    <a:pt x="111" y="25"/>
                  </a:lnTo>
                  <a:lnTo>
                    <a:pt x="124" y="12"/>
                  </a:lnTo>
                  <a:lnTo>
                    <a:pt x="124" y="12"/>
                  </a:lnTo>
                  <a:lnTo>
                    <a:pt x="135" y="25"/>
                  </a:lnTo>
                  <a:lnTo>
                    <a:pt x="149" y="39"/>
                  </a:lnTo>
                  <a:lnTo>
                    <a:pt x="176" y="62"/>
                  </a:lnTo>
                  <a:lnTo>
                    <a:pt x="176" y="62"/>
                  </a:lnTo>
                  <a:lnTo>
                    <a:pt x="185" y="72"/>
                  </a:lnTo>
                  <a:lnTo>
                    <a:pt x="198" y="84"/>
                  </a:lnTo>
                  <a:lnTo>
                    <a:pt x="205" y="89"/>
                  </a:lnTo>
                  <a:lnTo>
                    <a:pt x="212" y="94"/>
                  </a:lnTo>
                  <a:lnTo>
                    <a:pt x="218" y="96"/>
                  </a:lnTo>
                  <a:lnTo>
                    <a:pt x="225" y="98"/>
                  </a:lnTo>
                  <a:lnTo>
                    <a:pt x="225" y="98"/>
                  </a:lnTo>
                  <a:lnTo>
                    <a:pt x="226" y="96"/>
                  </a:lnTo>
                  <a:lnTo>
                    <a:pt x="227" y="95"/>
                  </a:lnTo>
                  <a:lnTo>
                    <a:pt x="228" y="92"/>
                  </a:lnTo>
                  <a:lnTo>
                    <a:pt x="226" y="89"/>
                  </a:lnTo>
                  <a:lnTo>
                    <a:pt x="225" y="88"/>
                  </a:lnTo>
                  <a:lnTo>
                    <a:pt x="222" y="88"/>
                  </a:lnTo>
                  <a:lnTo>
                    <a:pt x="222" y="88"/>
                  </a:lnTo>
                  <a:close/>
                  <a:moveTo>
                    <a:pt x="64" y="66"/>
                  </a:moveTo>
                  <a:lnTo>
                    <a:pt x="64" y="66"/>
                  </a:lnTo>
                  <a:lnTo>
                    <a:pt x="62" y="68"/>
                  </a:lnTo>
                  <a:lnTo>
                    <a:pt x="62" y="68"/>
                  </a:lnTo>
                  <a:lnTo>
                    <a:pt x="48" y="84"/>
                  </a:lnTo>
                  <a:lnTo>
                    <a:pt x="35" y="98"/>
                  </a:lnTo>
                  <a:lnTo>
                    <a:pt x="35" y="98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7" y="95"/>
                  </a:lnTo>
                  <a:lnTo>
                    <a:pt x="27" y="95"/>
                  </a:lnTo>
                  <a:lnTo>
                    <a:pt x="25" y="84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26" y="72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4" y="5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31" y="27"/>
                  </a:lnTo>
                  <a:lnTo>
                    <a:pt x="41" y="23"/>
                  </a:lnTo>
                  <a:lnTo>
                    <a:pt x="52" y="21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4" y="30"/>
                  </a:lnTo>
                  <a:lnTo>
                    <a:pt x="65" y="43"/>
                  </a:lnTo>
                  <a:lnTo>
                    <a:pt x="65" y="54"/>
                  </a:lnTo>
                  <a:lnTo>
                    <a:pt x="64" y="66"/>
                  </a:lnTo>
                  <a:lnTo>
                    <a:pt x="64" y="6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364"/>
            <p:cNvSpPr/>
            <p:nvPr/>
          </p:nvSpPr>
          <p:spPr bwMode="auto">
            <a:xfrm>
              <a:off x="4849813" y="3157538"/>
              <a:ext cx="112713" cy="249238"/>
            </a:xfrm>
            <a:custGeom>
              <a:avLst/>
              <a:gdLst>
                <a:gd name="T0" fmla="*/ 57 w 71"/>
                <a:gd name="T1" fmla="*/ 3 h 157"/>
                <a:gd name="T2" fmla="*/ 57 w 71"/>
                <a:gd name="T3" fmla="*/ 3 h 157"/>
                <a:gd name="T4" fmla="*/ 55 w 71"/>
                <a:gd name="T5" fmla="*/ 0 h 157"/>
                <a:gd name="T6" fmla="*/ 54 w 71"/>
                <a:gd name="T7" fmla="*/ 0 h 157"/>
                <a:gd name="T8" fmla="*/ 50 w 71"/>
                <a:gd name="T9" fmla="*/ 0 h 157"/>
                <a:gd name="T10" fmla="*/ 48 w 71"/>
                <a:gd name="T11" fmla="*/ 3 h 157"/>
                <a:gd name="T12" fmla="*/ 48 w 71"/>
                <a:gd name="T13" fmla="*/ 4 h 157"/>
                <a:gd name="T14" fmla="*/ 48 w 71"/>
                <a:gd name="T15" fmla="*/ 6 h 157"/>
                <a:gd name="T16" fmla="*/ 48 w 71"/>
                <a:gd name="T17" fmla="*/ 6 h 157"/>
                <a:gd name="T18" fmla="*/ 53 w 71"/>
                <a:gd name="T19" fmla="*/ 24 h 157"/>
                <a:gd name="T20" fmla="*/ 55 w 71"/>
                <a:gd name="T21" fmla="*/ 41 h 157"/>
                <a:gd name="T22" fmla="*/ 59 w 71"/>
                <a:gd name="T23" fmla="*/ 76 h 157"/>
                <a:gd name="T24" fmla="*/ 59 w 71"/>
                <a:gd name="T25" fmla="*/ 76 h 157"/>
                <a:gd name="T26" fmla="*/ 61 w 71"/>
                <a:gd name="T27" fmla="*/ 108 h 157"/>
                <a:gd name="T28" fmla="*/ 63 w 71"/>
                <a:gd name="T29" fmla="*/ 129 h 157"/>
                <a:gd name="T30" fmla="*/ 61 w 71"/>
                <a:gd name="T31" fmla="*/ 138 h 157"/>
                <a:gd name="T32" fmla="*/ 61 w 71"/>
                <a:gd name="T33" fmla="*/ 145 h 157"/>
                <a:gd name="T34" fmla="*/ 61 w 71"/>
                <a:gd name="T35" fmla="*/ 145 h 157"/>
                <a:gd name="T36" fmla="*/ 54 w 71"/>
                <a:gd name="T37" fmla="*/ 142 h 157"/>
                <a:gd name="T38" fmla="*/ 48 w 71"/>
                <a:gd name="T39" fmla="*/ 142 h 157"/>
                <a:gd name="T40" fmla="*/ 33 w 71"/>
                <a:gd name="T41" fmla="*/ 141 h 157"/>
                <a:gd name="T42" fmla="*/ 20 w 71"/>
                <a:gd name="T43" fmla="*/ 142 h 157"/>
                <a:gd name="T44" fmla="*/ 5 w 71"/>
                <a:gd name="T45" fmla="*/ 141 h 157"/>
                <a:gd name="T46" fmla="*/ 5 w 71"/>
                <a:gd name="T47" fmla="*/ 141 h 157"/>
                <a:gd name="T48" fmla="*/ 3 w 71"/>
                <a:gd name="T49" fmla="*/ 141 h 157"/>
                <a:gd name="T50" fmla="*/ 1 w 71"/>
                <a:gd name="T51" fmla="*/ 142 h 157"/>
                <a:gd name="T52" fmla="*/ 0 w 71"/>
                <a:gd name="T53" fmla="*/ 145 h 157"/>
                <a:gd name="T54" fmla="*/ 1 w 71"/>
                <a:gd name="T55" fmla="*/ 149 h 157"/>
                <a:gd name="T56" fmla="*/ 3 w 71"/>
                <a:gd name="T57" fmla="*/ 150 h 157"/>
                <a:gd name="T58" fmla="*/ 5 w 71"/>
                <a:gd name="T59" fmla="*/ 151 h 157"/>
                <a:gd name="T60" fmla="*/ 5 w 71"/>
                <a:gd name="T61" fmla="*/ 151 h 157"/>
                <a:gd name="T62" fmla="*/ 17 w 71"/>
                <a:gd name="T63" fmla="*/ 151 h 157"/>
                <a:gd name="T64" fmla="*/ 31 w 71"/>
                <a:gd name="T65" fmla="*/ 151 h 157"/>
                <a:gd name="T66" fmla="*/ 44 w 71"/>
                <a:gd name="T67" fmla="*/ 151 h 157"/>
                <a:gd name="T68" fmla="*/ 57 w 71"/>
                <a:gd name="T69" fmla="*/ 153 h 157"/>
                <a:gd name="T70" fmla="*/ 57 w 71"/>
                <a:gd name="T71" fmla="*/ 153 h 157"/>
                <a:gd name="T72" fmla="*/ 58 w 71"/>
                <a:gd name="T73" fmla="*/ 156 h 157"/>
                <a:gd name="T74" fmla="*/ 59 w 71"/>
                <a:gd name="T75" fmla="*/ 157 h 157"/>
                <a:gd name="T76" fmla="*/ 61 w 71"/>
                <a:gd name="T77" fmla="*/ 157 h 157"/>
                <a:gd name="T78" fmla="*/ 63 w 71"/>
                <a:gd name="T79" fmla="*/ 157 h 157"/>
                <a:gd name="T80" fmla="*/ 64 w 71"/>
                <a:gd name="T81" fmla="*/ 156 h 157"/>
                <a:gd name="T82" fmla="*/ 64 w 71"/>
                <a:gd name="T83" fmla="*/ 156 h 157"/>
                <a:gd name="T84" fmla="*/ 64 w 71"/>
                <a:gd name="T85" fmla="*/ 156 h 157"/>
                <a:gd name="T86" fmla="*/ 68 w 71"/>
                <a:gd name="T87" fmla="*/ 157 h 157"/>
                <a:gd name="T88" fmla="*/ 70 w 71"/>
                <a:gd name="T89" fmla="*/ 155 h 157"/>
                <a:gd name="T90" fmla="*/ 70 w 71"/>
                <a:gd name="T91" fmla="*/ 152 h 157"/>
                <a:gd name="T92" fmla="*/ 70 w 71"/>
                <a:gd name="T93" fmla="*/ 149 h 157"/>
                <a:gd name="T94" fmla="*/ 70 w 71"/>
                <a:gd name="T95" fmla="*/ 149 h 157"/>
                <a:gd name="T96" fmla="*/ 71 w 71"/>
                <a:gd name="T97" fmla="*/ 142 h 157"/>
                <a:gd name="T98" fmla="*/ 71 w 71"/>
                <a:gd name="T99" fmla="*/ 135 h 157"/>
                <a:gd name="T100" fmla="*/ 71 w 71"/>
                <a:gd name="T101" fmla="*/ 118 h 157"/>
                <a:gd name="T102" fmla="*/ 69 w 71"/>
                <a:gd name="T103" fmla="*/ 92 h 157"/>
                <a:gd name="T104" fmla="*/ 69 w 71"/>
                <a:gd name="T105" fmla="*/ 92 h 157"/>
                <a:gd name="T106" fmla="*/ 68 w 71"/>
                <a:gd name="T107" fmla="*/ 70 h 157"/>
                <a:gd name="T108" fmla="*/ 66 w 71"/>
                <a:gd name="T109" fmla="*/ 47 h 157"/>
                <a:gd name="T110" fmla="*/ 63 w 71"/>
                <a:gd name="T111" fmla="*/ 24 h 157"/>
                <a:gd name="T112" fmla="*/ 60 w 71"/>
                <a:gd name="T113" fmla="*/ 13 h 157"/>
                <a:gd name="T114" fmla="*/ 57 w 71"/>
                <a:gd name="T115" fmla="*/ 3 h 157"/>
                <a:gd name="T116" fmla="*/ 57 w 71"/>
                <a:gd name="T117" fmla="*/ 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1" h="157">
                  <a:moveTo>
                    <a:pt x="57" y="3"/>
                  </a:moveTo>
                  <a:lnTo>
                    <a:pt x="57" y="3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3" y="24"/>
                  </a:lnTo>
                  <a:lnTo>
                    <a:pt x="55" y="41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1" y="108"/>
                  </a:lnTo>
                  <a:lnTo>
                    <a:pt x="63" y="129"/>
                  </a:lnTo>
                  <a:lnTo>
                    <a:pt x="61" y="138"/>
                  </a:lnTo>
                  <a:lnTo>
                    <a:pt x="61" y="145"/>
                  </a:lnTo>
                  <a:lnTo>
                    <a:pt x="61" y="145"/>
                  </a:lnTo>
                  <a:lnTo>
                    <a:pt x="54" y="142"/>
                  </a:lnTo>
                  <a:lnTo>
                    <a:pt x="48" y="142"/>
                  </a:lnTo>
                  <a:lnTo>
                    <a:pt x="33" y="141"/>
                  </a:lnTo>
                  <a:lnTo>
                    <a:pt x="20" y="142"/>
                  </a:lnTo>
                  <a:lnTo>
                    <a:pt x="5" y="141"/>
                  </a:lnTo>
                  <a:lnTo>
                    <a:pt x="5" y="141"/>
                  </a:lnTo>
                  <a:lnTo>
                    <a:pt x="3" y="141"/>
                  </a:lnTo>
                  <a:lnTo>
                    <a:pt x="1" y="142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3" y="150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17" y="151"/>
                  </a:lnTo>
                  <a:lnTo>
                    <a:pt x="31" y="151"/>
                  </a:lnTo>
                  <a:lnTo>
                    <a:pt x="44" y="151"/>
                  </a:lnTo>
                  <a:lnTo>
                    <a:pt x="57" y="153"/>
                  </a:lnTo>
                  <a:lnTo>
                    <a:pt x="57" y="153"/>
                  </a:lnTo>
                  <a:lnTo>
                    <a:pt x="58" y="156"/>
                  </a:lnTo>
                  <a:lnTo>
                    <a:pt x="59" y="157"/>
                  </a:lnTo>
                  <a:lnTo>
                    <a:pt x="61" y="157"/>
                  </a:lnTo>
                  <a:lnTo>
                    <a:pt x="63" y="157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8" y="157"/>
                  </a:lnTo>
                  <a:lnTo>
                    <a:pt x="70" y="155"/>
                  </a:lnTo>
                  <a:lnTo>
                    <a:pt x="70" y="152"/>
                  </a:lnTo>
                  <a:lnTo>
                    <a:pt x="70" y="149"/>
                  </a:lnTo>
                  <a:lnTo>
                    <a:pt x="70" y="149"/>
                  </a:lnTo>
                  <a:lnTo>
                    <a:pt x="71" y="142"/>
                  </a:lnTo>
                  <a:lnTo>
                    <a:pt x="71" y="135"/>
                  </a:lnTo>
                  <a:lnTo>
                    <a:pt x="71" y="118"/>
                  </a:lnTo>
                  <a:lnTo>
                    <a:pt x="69" y="92"/>
                  </a:lnTo>
                  <a:lnTo>
                    <a:pt x="69" y="92"/>
                  </a:lnTo>
                  <a:lnTo>
                    <a:pt x="68" y="70"/>
                  </a:lnTo>
                  <a:lnTo>
                    <a:pt x="66" y="47"/>
                  </a:lnTo>
                  <a:lnTo>
                    <a:pt x="63" y="24"/>
                  </a:lnTo>
                  <a:lnTo>
                    <a:pt x="60" y="13"/>
                  </a:lnTo>
                  <a:lnTo>
                    <a:pt x="57" y="3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365"/>
            <p:cNvSpPr/>
            <p:nvPr/>
          </p:nvSpPr>
          <p:spPr bwMode="auto">
            <a:xfrm>
              <a:off x="4719638" y="3273425"/>
              <a:ext cx="127000" cy="130175"/>
            </a:xfrm>
            <a:custGeom>
              <a:avLst/>
              <a:gdLst>
                <a:gd name="T0" fmla="*/ 43 w 80"/>
                <a:gd name="T1" fmla="*/ 1 h 82"/>
                <a:gd name="T2" fmla="*/ 33 w 80"/>
                <a:gd name="T3" fmla="*/ 1 h 82"/>
                <a:gd name="T4" fmla="*/ 26 w 80"/>
                <a:gd name="T5" fmla="*/ 6 h 82"/>
                <a:gd name="T6" fmla="*/ 21 w 80"/>
                <a:gd name="T7" fmla="*/ 13 h 82"/>
                <a:gd name="T8" fmla="*/ 18 w 80"/>
                <a:gd name="T9" fmla="*/ 22 h 82"/>
                <a:gd name="T10" fmla="*/ 17 w 80"/>
                <a:gd name="T11" fmla="*/ 29 h 82"/>
                <a:gd name="T12" fmla="*/ 10 w 80"/>
                <a:gd name="T13" fmla="*/ 9 h 82"/>
                <a:gd name="T14" fmla="*/ 6 w 80"/>
                <a:gd name="T15" fmla="*/ 7 h 82"/>
                <a:gd name="T16" fmla="*/ 1 w 80"/>
                <a:gd name="T17" fmla="*/ 9 h 82"/>
                <a:gd name="T18" fmla="*/ 1 w 80"/>
                <a:gd name="T19" fmla="*/ 13 h 82"/>
                <a:gd name="T20" fmla="*/ 7 w 80"/>
                <a:gd name="T21" fmla="*/ 29 h 82"/>
                <a:gd name="T22" fmla="*/ 17 w 80"/>
                <a:gd name="T23" fmla="*/ 62 h 82"/>
                <a:gd name="T24" fmla="*/ 21 w 80"/>
                <a:gd name="T25" fmla="*/ 78 h 82"/>
                <a:gd name="T26" fmla="*/ 22 w 80"/>
                <a:gd name="T27" fmla="*/ 82 h 82"/>
                <a:gd name="T28" fmla="*/ 30 w 80"/>
                <a:gd name="T29" fmla="*/ 80 h 82"/>
                <a:gd name="T30" fmla="*/ 31 w 80"/>
                <a:gd name="T31" fmla="*/ 77 h 82"/>
                <a:gd name="T32" fmla="*/ 28 w 80"/>
                <a:gd name="T33" fmla="*/ 60 h 82"/>
                <a:gd name="T34" fmla="*/ 27 w 80"/>
                <a:gd name="T35" fmla="*/ 35 h 82"/>
                <a:gd name="T36" fmla="*/ 30 w 80"/>
                <a:gd name="T37" fmla="*/ 18 h 82"/>
                <a:gd name="T38" fmla="*/ 34 w 80"/>
                <a:gd name="T39" fmla="*/ 12 h 82"/>
                <a:gd name="T40" fmla="*/ 41 w 80"/>
                <a:gd name="T41" fmla="*/ 9 h 82"/>
                <a:gd name="T42" fmla="*/ 45 w 80"/>
                <a:gd name="T43" fmla="*/ 11 h 82"/>
                <a:gd name="T44" fmla="*/ 52 w 80"/>
                <a:gd name="T45" fmla="*/ 17 h 82"/>
                <a:gd name="T46" fmla="*/ 59 w 80"/>
                <a:gd name="T47" fmla="*/ 33 h 82"/>
                <a:gd name="T48" fmla="*/ 61 w 80"/>
                <a:gd name="T49" fmla="*/ 41 h 82"/>
                <a:gd name="T50" fmla="*/ 67 w 80"/>
                <a:gd name="T51" fmla="*/ 63 h 82"/>
                <a:gd name="T52" fmla="*/ 66 w 80"/>
                <a:gd name="T53" fmla="*/ 68 h 82"/>
                <a:gd name="T54" fmla="*/ 71 w 80"/>
                <a:gd name="T55" fmla="*/ 76 h 82"/>
                <a:gd name="T56" fmla="*/ 74 w 80"/>
                <a:gd name="T57" fmla="*/ 78 h 82"/>
                <a:gd name="T58" fmla="*/ 79 w 80"/>
                <a:gd name="T59" fmla="*/ 76 h 82"/>
                <a:gd name="T60" fmla="*/ 80 w 80"/>
                <a:gd name="T61" fmla="*/ 72 h 82"/>
                <a:gd name="T62" fmla="*/ 72 w 80"/>
                <a:gd name="T63" fmla="*/ 41 h 82"/>
                <a:gd name="T64" fmla="*/ 65 w 80"/>
                <a:gd name="T65" fmla="*/ 19 h 82"/>
                <a:gd name="T66" fmla="*/ 55 w 80"/>
                <a:gd name="T67" fmla="*/ 7 h 82"/>
                <a:gd name="T68" fmla="*/ 48 w 80"/>
                <a:gd name="T69" fmla="*/ 2 h 82"/>
                <a:gd name="T70" fmla="*/ 43 w 80"/>
                <a:gd name="T71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" h="82">
                  <a:moveTo>
                    <a:pt x="43" y="1"/>
                  </a:moveTo>
                  <a:lnTo>
                    <a:pt x="43" y="1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30" y="3"/>
                  </a:lnTo>
                  <a:lnTo>
                    <a:pt x="26" y="6"/>
                  </a:lnTo>
                  <a:lnTo>
                    <a:pt x="23" y="9"/>
                  </a:lnTo>
                  <a:lnTo>
                    <a:pt x="21" y="13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7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29"/>
                  </a:lnTo>
                  <a:lnTo>
                    <a:pt x="12" y="45"/>
                  </a:lnTo>
                  <a:lnTo>
                    <a:pt x="17" y="62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30" y="80"/>
                  </a:lnTo>
                  <a:lnTo>
                    <a:pt x="31" y="7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8" y="60"/>
                  </a:lnTo>
                  <a:lnTo>
                    <a:pt x="27" y="47"/>
                  </a:lnTo>
                  <a:lnTo>
                    <a:pt x="27" y="35"/>
                  </a:lnTo>
                  <a:lnTo>
                    <a:pt x="28" y="23"/>
                  </a:lnTo>
                  <a:lnTo>
                    <a:pt x="30" y="18"/>
                  </a:lnTo>
                  <a:lnTo>
                    <a:pt x="32" y="14"/>
                  </a:lnTo>
                  <a:lnTo>
                    <a:pt x="34" y="12"/>
                  </a:lnTo>
                  <a:lnTo>
                    <a:pt x="37" y="9"/>
                  </a:lnTo>
                  <a:lnTo>
                    <a:pt x="41" y="9"/>
                  </a:lnTo>
                  <a:lnTo>
                    <a:pt x="45" y="11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2" y="17"/>
                  </a:lnTo>
                  <a:lnTo>
                    <a:pt x="56" y="24"/>
                  </a:lnTo>
                  <a:lnTo>
                    <a:pt x="59" y="33"/>
                  </a:lnTo>
                  <a:lnTo>
                    <a:pt x="61" y="41"/>
                  </a:lnTo>
                  <a:lnTo>
                    <a:pt x="61" y="41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6" y="66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74" y="78"/>
                  </a:lnTo>
                  <a:lnTo>
                    <a:pt x="76" y="77"/>
                  </a:lnTo>
                  <a:lnTo>
                    <a:pt x="79" y="76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76" y="52"/>
                  </a:lnTo>
                  <a:lnTo>
                    <a:pt x="72" y="41"/>
                  </a:lnTo>
                  <a:lnTo>
                    <a:pt x="70" y="30"/>
                  </a:lnTo>
                  <a:lnTo>
                    <a:pt x="65" y="19"/>
                  </a:lnTo>
                  <a:lnTo>
                    <a:pt x="59" y="11"/>
                  </a:lnTo>
                  <a:lnTo>
                    <a:pt x="55" y="7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366"/>
            <p:cNvSpPr>
              <a:spLocks noEditPoints="1"/>
            </p:cNvSpPr>
            <p:nvPr/>
          </p:nvSpPr>
          <p:spPr bwMode="auto">
            <a:xfrm>
              <a:off x="4719638" y="3136900"/>
              <a:ext cx="77788" cy="76200"/>
            </a:xfrm>
            <a:custGeom>
              <a:avLst/>
              <a:gdLst>
                <a:gd name="T0" fmla="*/ 34 w 49"/>
                <a:gd name="T1" fmla="*/ 2 h 48"/>
                <a:gd name="T2" fmla="*/ 25 w 49"/>
                <a:gd name="T3" fmla="*/ 0 h 48"/>
                <a:gd name="T4" fmla="*/ 14 w 49"/>
                <a:gd name="T5" fmla="*/ 1 h 48"/>
                <a:gd name="T6" fmla="*/ 6 w 49"/>
                <a:gd name="T7" fmla="*/ 6 h 48"/>
                <a:gd name="T8" fmla="*/ 1 w 49"/>
                <a:gd name="T9" fmla="*/ 15 h 48"/>
                <a:gd name="T10" fmla="*/ 0 w 49"/>
                <a:gd name="T11" fmla="*/ 18 h 48"/>
                <a:gd name="T12" fmla="*/ 3 w 49"/>
                <a:gd name="T13" fmla="*/ 26 h 48"/>
                <a:gd name="T14" fmla="*/ 10 w 49"/>
                <a:gd name="T15" fmla="*/ 34 h 48"/>
                <a:gd name="T16" fmla="*/ 17 w 49"/>
                <a:gd name="T17" fmla="*/ 38 h 48"/>
                <a:gd name="T18" fmla="*/ 15 w 49"/>
                <a:gd name="T19" fmla="*/ 43 h 48"/>
                <a:gd name="T20" fmla="*/ 18 w 49"/>
                <a:gd name="T21" fmla="*/ 46 h 48"/>
                <a:gd name="T22" fmla="*/ 28 w 49"/>
                <a:gd name="T23" fmla="*/ 48 h 48"/>
                <a:gd name="T24" fmla="*/ 37 w 49"/>
                <a:gd name="T25" fmla="*/ 46 h 48"/>
                <a:gd name="T26" fmla="*/ 45 w 49"/>
                <a:gd name="T27" fmla="*/ 41 h 48"/>
                <a:gd name="T28" fmla="*/ 49 w 49"/>
                <a:gd name="T29" fmla="*/ 33 h 48"/>
                <a:gd name="T30" fmla="*/ 49 w 49"/>
                <a:gd name="T31" fmla="*/ 28 h 48"/>
                <a:gd name="T32" fmla="*/ 47 w 49"/>
                <a:gd name="T33" fmla="*/ 16 h 48"/>
                <a:gd name="T34" fmla="*/ 34 w 49"/>
                <a:gd name="T35" fmla="*/ 2 h 48"/>
                <a:gd name="T36" fmla="*/ 39 w 49"/>
                <a:gd name="T37" fmla="*/ 30 h 48"/>
                <a:gd name="T38" fmla="*/ 39 w 49"/>
                <a:gd name="T39" fmla="*/ 34 h 48"/>
                <a:gd name="T40" fmla="*/ 34 w 49"/>
                <a:gd name="T41" fmla="*/ 38 h 48"/>
                <a:gd name="T42" fmla="*/ 32 w 49"/>
                <a:gd name="T43" fmla="*/ 38 h 48"/>
                <a:gd name="T44" fmla="*/ 33 w 49"/>
                <a:gd name="T45" fmla="*/ 33 h 48"/>
                <a:gd name="T46" fmla="*/ 28 w 49"/>
                <a:gd name="T47" fmla="*/ 30 h 48"/>
                <a:gd name="T48" fmla="*/ 22 w 49"/>
                <a:gd name="T49" fmla="*/ 30 h 48"/>
                <a:gd name="T50" fmla="*/ 14 w 49"/>
                <a:gd name="T51" fmla="*/ 26 h 48"/>
                <a:gd name="T52" fmla="*/ 11 w 49"/>
                <a:gd name="T53" fmla="*/ 19 h 48"/>
                <a:gd name="T54" fmla="*/ 11 w 49"/>
                <a:gd name="T55" fmla="*/ 17 h 48"/>
                <a:gd name="T56" fmla="*/ 14 w 49"/>
                <a:gd name="T57" fmla="*/ 11 h 48"/>
                <a:gd name="T58" fmla="*/ 18 w 49"/>
                <a:gd name="T59" fmla="*/ 10 h 48"/>
                <a:gd name="T60" fmla="*/ 31 w 49"/>
                <a:gd name="T61" fmla="*/ 12 h 48"/>
                <a:gd name="T62" fmla="*/ 34 w 49"/>
                <a:gd name="T63" fmla="*/ 16 h 48"/>
                <a:gd name="T64" fmla="*/ 39 w 49"/>
                <a:gd name="T65" fmla="*/ 26 h 48"/>
                <a:gd name="T66" fmla="*/ 39 w 49"/>
                <a:gd name="T6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48">
                  <a:moveTo>
                    <a:pt x="34" y="2"/>
                  </a:moveTo>
                  <a:lnTo>
                    <a:pt x="34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5" y="40"/>
                  </a:lnTo>
                  <a:lnTo>
                    <a:pt x="15" y="43"/>
                  </a:lnTo>
                  <a:lnTo>
                    <a:pt x="16" y="45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37" y="46"/>
                  </a:lnTo>
                  <a:lnTo>
                    <a:pt x="42" y="45"/>
                  </a:lnTo>
                  <a:lnTo>
                    <a:pt x="45" y="41"/>
                  </a:lnTo>
                  <a:lnTo>
                    <a:pt x="48" y="38"/>
                  </a:lnTo>
                  <a:lnTo>
                    <a:pt x="49" y="33"/>
                  </a:lnTo>
                  <a:lnTo>
                    <a:pt x="49" y="33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7" y="16"/>
                  </a:lnTo>
                  <a:lnTo>
                    <a:pt x="41" y="8"/>
                  </a:lnTo>
                  <a:lnTo>
                    <a:pt x="34" y="2"/>
                  </a:lnTo>
                  <a:lnTo>
                    <a:pt x="34" y="2"/>
                  </a:lnTo>
                  <a:close/>
                  <a:moveTo>
                    <a:pt x="39" y="30"/>
                  </a:moveTo>
                  <a:lnTo>
                    <a:pt x="39" y="30"/>
                  </a:lnTo>
                  <a:lnTo>
                    <a:pt x="39" y="34"/>
                  </a:lnTo>
                  <a:lnTo>
                    <a:pt x="37" y="35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2" y="30"/>
                  </a:lnTo>
                  <a:lnTo>
                    <a:pt x="16" y="27"/>
                  </a:lnTo>
                  <a:lnTo>
                    <a:pt x="14" y="26"/>
                  </a:lnTo>
                  <a:lnTo>
                    <a:pt x="12" y="23"/>
                  </a:lnTo>
                  <a:lnTo>
                    <a:pt x="11" y="19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11" y="13"/>
                  </a:lnTo>
                  <a:lnTo>
                    <a:pt x="14" y="11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6" y="11"/>
                  </a:lnTo>
                  <a:lnTo>
                    <a:pt x="31" y="12"/>
                  </a:lnTo>
                  <a:lnTo>
                    <a:pt x="31" y="12"/>
                  </a:lnTo>
                  <a:lnTo>
                    <a:pt x="34" y="16"/>
                  </a:lnTo>
                  <a:lnTo>
                    <a:pt x="38" y="21"/>
                  </a:lnTo>
                  <a:lnTo>
                    <a:pt x="39" y="26"/>
                  </a:lnTo>
                  <a:lnTo>
                    <a:pt x="39" y="30"/>
                  </a:lnTo>
                  <a:lnTo>
                    <a:pt x="39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367"/>
            <p:cNvSpPr/>
            <p:nvPr/>
          </p:nvSpPr>
          <p:spPr bwMode="auto">
            <a:xfrm>
              <a:off x="4391026" y="1247775"/>
              <a:ext cx="733425" cy="577850"/>
            </a:xfrm>
            <a:custGeom>
              <a:avLst/>
              <a:gdLst>
                <a:gd name="T0" fmla="*/ 436 w 462"/>
                <a:gd name="T1" fmla="*/ 335 h 364"/>
                <a:gd name="T2" fmla="*/ 444 w 462"/>
                <a:gd name="T3" fmla="*/ 245 h 364"/>
                <a:gd name="T4" fmla="*/ 419 w 462"/>
                <a:gd name="T5" fmla="*/ 265 h 364"/>
                <a:gd name="T6" fmla="*/ 430 w 462"/>
                <a:gd name="T7" fmla="*/ 204 h 364"/>
                <a:gd name="T8" fmla="*/ 387 w 462"/>
                <a:gd name="T9" fmla="*/ 245 h 364"/>
                <a:gd name="T10" fmla="*/ 406 w 462"/>
                <a:gd name="T11" fmla="*/ 172 h 364"/>
                <a:gd name="T12" fmla="*/ 399 w 462"/>
                <a:gd name="T13" fmla="*/ 154 h 364"/>
                <a:gd name="T14" fmla="*/ 350 w 462"/>
                <a:gd name="T15" fmla="*/ 214 h 364"/>
                <a:gd name="T16" fmla="*/ 365 w 462"/>
                <a:gd name="T17" fmla="*/ 85 h 364"/>
                <a:gd name="T18" fmla="*/ 347 w 462"/>
                <a:gd name="T19" fmla="*/ 101 h 364"/>
                <a:gd name="T20" fmla="*/ 305 w 462"/>
                <a:gd name="T21" fmla="*/ 232 h 364"/>
                <a:gd name="T22" fmla="*/ 301 w 462"/>
                <a:gd name="T23" fmla="*/ 31 h 364"/>
                <a:gd name="T24" fmla="*/ 286 w 462"/>
                <a:gd name="T25" fmla="*/ 3 h 364"/>
                <a:gd name="T26" fmla="*/ 255 w 462"/>
                <a:gd name="T27" fmla="*/ 151 h 364"/>
                <a:gd name="T28" fmla="*/ 234 w 462"/>
                <a:gd name="T29" fmla="*/ 183 h 364"/>
                <a:gd name="T30" fmla="*/ 219 w 462"/>
                <a:gd name="T31" fmla="*/ 29 h 364"/>
                <a:gd name="T32" fmla="*/ 206 w 462"/>
                <a:gd name="T33" fmla="*/ 15 h 364"/>
                <a:gd name="T34" fmla="*/ 196 w 462"/>
                <a:gd name="T35" fmla="*/ 119 h 364"/>
                <a:gd name="T36" fmla="*/ 180 w 462"/>
                <a:gd name="T37" fmla="*/ 220 h 364"/>
                <a:gd name="T38" fmla="*/ 161 w 462"/>
                <a:gd name="T39" fmla="*/ 136 h 364"/>
                <a:gd name="T40" fmla="*/ 148 w 462"/>
                <a:gd name="T41" fmla="*/ 46 h 364"/>
                <a:gd name="T42" fmla="*/ 135 w 462"/>
                <a:gd name="T43" fmla="*/ 139 h 364"/>
                <a:gd name="T44" fmla="*/ 118 w 462"/>
                <a:gd name="T45" fmla="*/ 210 h 364"/>
                <a:gd name="T46" fmla="*/ 102 w 462"/>
                <a:gd name="T47" fmla="*/ 87 h 364"/>
                <a:gd name="T48" fmla="*/ 89 w 462"/>
                <a:gd name="T49" fmla="*/ 151 h 364"/>
                <a:gd name="T50" fmla="*/ 69 w 462"/>
                <a:gd name="T51" fmla="*/ 125 h 364"/>
                <a:gd name="T52" fmla="*/ 54 w 462"/>
                <a:gd name="T53" fmla="*/ 146 h 364"/>
                <a:gd name="T54" fmla="*/ 21 w 462"/>
                <a:gd name="T55" fmla="*/ 143 h 364"/>
                <a:gd name="T56" fmla="*/ 0 w 462"/>
                <a:gd name="T57" fmla="*/ 122 h 364"/>
                <a:gd name="T58" fmla="*/ 45 w 462"/>
                <a:gd name="T59" fmla="*/ 242 h 364"/>
                <a:gd name="T60" fmla="*/ 59 w 462"/>
                <a:gd name="T61" fmla="*/ 194 h 364"/>
                <a:gd name="T62" fmla="*/ 77 w 462"/>
                <a:gd name="T63" fmla="*/ 236 h 364"/>
                <a:gd name="T64" fmla="*/ 94 w 462"/>
                <a:gd name="T65" fmla="*/ 209 h 364"/>
                <a:gd name="T66" fmla="*/ 105 w 462"/>
                <a:gd name="T67" fmla="*/ 184 h 364"/>
                <a:gd name="T68" fmla="*/ 120 w 462"/>
                <a:gd name="T69" fmla="*/ 247 h 364"/>
                <a:gd name="T70" fmla="*/ 143 w 462"/>
                <a:gd name="T71" fmla="*/ 162 h 364"/>
                <a:gd name="T72" fmla="*/ 153 w 462"/>
                <a:gd name="T73" fmla="*/ 156 h 364"/>
                <a:gd name="T74" fmla="*/ 176 w 462"/>
                <a:gd name="T75" fmla="*/ 232 h 364"/>
                <a:gd name="T76" fmla="*/ 199 w 462"/>
                <a:gd name="T77" fmla="*/ 210 h 364"/>
                <a:gd name="T78" fmla="*/ 201 w 462"/>
                <a:gd name="T79" fmla="*/ 80 h 364"/>
                <a:gd name="T80" fmla="*/ 217 w 462"/>
                <a:gd name="T81" fmla="*/ 58 h 364"/>
                <a:gd name="T82" fmla="*/ 224 w 462"/>
                <a:gd name="T83" fmla="*/ 259 h 364"/>
                <a:gd name="T84" fmla="*/ 245 w 462"/>
                <a:gd name="T85" fmla="*/ 233 h 364"/>
                <a:gd name="T86" fmla="*/ 281 w 462"/>
                <a:gd name="T87" fmla="*/ 49 h 364"/>
                <a:gd name="T88" fmla="*/ 299 w 462"/>
                <a:gd name="T89" fmla="*/ 108 h 364"/>
                <a:gd name="T90" fmla="*/ 300 w 462"/>
                <a:gd name="T91" fmla="*/ 263 h 364"/>
                <a:gd name="T92" fmla="*/ 336 w 462"/>
                <a:gd name="T93" fmla="*/ 158 h 364"/>
                <a:gd name="T94" fmla="*/ 359 w 462"/>
                <a:gd name="T95" fmla="*/ 139 h 364"/>
                <a:gd name="T96" fmla="*/ 330 w 462"/>
                <a:gd name="T97" fmla="*/ 261 h 364"/>
                <a:gd name="T98" fmla="*/ 369 w 462"/>
                <a:gd name="T99" fmla="*/ 199 h 364"/>
                <a:gd name="T100" fmla="*/ 384 w 462"/>
                <a:gd name="T101" fmla="*/ 218 h 364"/>
                <a:gd name="T102" fmla="*/ 355 w 462"/>
                <a:gd name="T103" fmla="*/ 308 h 364"/>
                <a:gd name="T104" fmla="*/ 401 w 462"/>
                <a:gd name="T105" fmla="*/ 242 h 364"/>
                <a:gd name="T106" fmla="*/ 390 w 462"/>
                <a:gd name="T107" fmla="*/ 316 h 364"/>
                <a:gd name="T108" fmla="*/ 415 w 462"/>
                <a:gd name="T109" fmla="*/ 290 h 364"/>
                <a:gd name="T110" fmla="*/ 426 w 462"/>
                <a:gd name="T111" fmla="*/ 336 h 364"/>
                <a:gd name="T112" fmla="*/ 458 w 462"/>
                <a:gd name="T113" fmla="*/ 364 h 364"/>
                <a:gd name="T114" fmla="*/ 457 w 462"/>
                <a:gd name="T115" fmla="*/ 35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2" h="364">
                  <a:moveTo>
                    <a:pt x="457" y="354"/>
                  </a:moveTo>
                  <a:lnTo>
                    <a:pt x="457" y="354"/>
                  </a:lnTo>
                  <a:lnTo>
                    <a:pt x="450" y="354"/>
                  </a:lnTo>
                  <a:lnTo>
                    <a:pt x="445" y="352"/>
                  </a:lnTo>
                  <a:lnTo>
                    <a:pt x="441" y="347"/>
                  </a:lnTo>
                  <a:lnTo>
                    <a:pt x="439" y="342"/>
                  </a:lnTo>
                  <a:lnTo>
                    <a:pt x="436" y="335"/>
                  </a:lnTo>
                  <a:lnTo>
                    <a:pt x="436" y="327"/>
                  </a:lnTo>
                  <a:lnTo>
                    <a:pt x="436" y="309"/>
                  </a:lnTo>
                  <a:lnTo>
                    <a:pt x="439" y="291"/>
                  </a:lnTo>
                  <a:lnTo>
                    <a:pt x="441" y="272"/>
                  </a:lnTo>
                  <a:lnTo>
                    <a:pt x="442" y="256"/>
                  </a:lnTo>
                  <a:lnTo>
                    <a:pt x="444" y="245"/>
                  </a:lnTo>
                  <a:lnTo>
                    <a:pt x="444" y="245"/>
                  </a:lnTo>
                  <a:lnTo>
                    <a:pt x="442" y="242"/>
                  </a:lnTo>
                  <a:lnTo>
                    <a:pt x="440" y="242"/>
                  </a:lnTo>
                  <a:lnTo>
                    <a:pt x="436" y="242"/>
                  </a:lnTo>
                  <a:lnTo>
                    <a:pt x="434" y="243"/>
                  </a:lnTo>
                  <a:lnTo>
                    <a:pt x="434" y="243"/>
                  </a:lnTo>
                  <a:lnTo>
                    <a:pt x="426" y="254"/>
                  </a:lnTo>
                  <a:lnTo>
                    <a:pt x="419" y="265"/>
                  </a:lnTo>
                  <a:lnTo>
                    <a:pt x="406" y="287"/>
                  </a:lnTo>
                  <a:lnTo>
                    <a:pt x="406" y="287"/>
                  </a:lnTo>
                  <a:lnTo>
                    <a:pt x="419" y="248"/>
                  </a:lnTo>
                  <a:lnTo>
                    <a:pt x="425" y="228"/>
                  </a:lnTo>
                  <a:lnTo>
                    <a:pt x="430" y="207"/>
                  </a:lnTo>
                  <a:lnTo>
                    <a:pt x="430" y="207"/>
                  </a:lnTo>
                  <a:lnTo>
                    <a:pt x="430" y="204"/>
                  </a:lnTo>
                  <a:lnTo>
                    <a:pt x="428" y="201"/>
                  </a:lnTo>
                  <a:lnTo>
                    <a:pt x="425" y="201"/>
                  </a:lnTo>
                  <a:lnTo>
                    <a:pt x="423" y="203"/>
                  </a:lnTo>
                  <a:lnTo>
                    <a:pt x="423" y="203"/>
                  </a:lnTo>
                  <a:lnTo>
                    <a:pt x="409" y="215"/>
                  </a:lnTo>
                  <a:lnTo>
                    <a:pt x="398" y="229"/>
                  </a:lnTo>
                  <a:lnTo>
                    <a:pt x="387" y="245"/>
                  </a:lnTo>
                  <a:lnTo>
                    <a:pt x="377" y="260"/>
                  </a:lnTo>
                  <a:lnTo>
                    <a:pt x="377" y="260"/>
                  </a:lnTo>
                  <a:lnTo>
                    <a:pt x="388" y="236"/>
                  </a:lnTo>
                  <a:lnTo>
                    <a:pt x="397" y="211"/>
                  </a:lnTo>
                  <a:lnTo>
                    <a:pt x="401" y="198"/>
                  </a:lnTo>
                  <a:lnTo>
                    <a:pt x="404" y="185"/>
                  </a:lnTo>
                  <a:lnTo>
                    <a:pt x="406" y="172"/>
                  </a:lnTo>
                  <a:lnTo>
                    <a:pt x="407" y="158"/>
                  </a:lnTo>
                  <a:lnTo>
                    <a:pt x="407" y="158"/>
                  </a:lnTo>
                  <a:lnTo>
                    <a:pt x="406" y="156"/>
                  </a:lnTo>
                  <a:lnTo>
                    <a:pt x="404" y="154"/>
                  </a:lnTo>
                  <a:lnTo>
                    <a:pt x="402" y="154"/>
                  </a:lnTo>
                  <a:lnTo>
                    <a:pt x="399" y="154"/>
                  </a:lnTo>
                  <a:lnTo>
                    <a:pt x="399" y="154"/>
                  </a:lnTo>
                  <a:lnTo>
                    <a:pt x="391" y="160"/>
                  </a:lnTo>
                  <a:lnTo>
                    <a:pt x="384" y="166"/>
                  </a:lnTo>
                  <a:lnTo>
                    <a:pt x="377" y="172"/>
                  </a:lnTo>
                  <a:lnTo>
                    <a:pt x="370" y="179"/>
                  </a:lnTo>
                  <a:lnTo>
                    <a:pt x="359" y="196"/>
                  </a:lnTo>
                  <a:lnTo>
                    <a:pt x="350" y="214"/>
                  </a:lnTo>
                  <a:lnTo>
                    <a:pt x="350" y="214"/>
                  </a:lnTo>
                  <a:lnTo>
                    <a:pt x="359" y="182"/>
                  </a:lnTo>
                  <a:lnTo>
                    <a:pt x="364" y="166"/>
                  </a:lnTo>
                  <a:lnTo>
                    <a:pt x="368" y="149"/>
                  </a:lnTo>
                  <a:lnTo>
                    <a:pt x="369" y="133"/>
                  </a:lnTo>
                  <a:lnTo>
                    <a:pt x="370" y="117"/>
                  </a:lnTo>
                  <a:lnTo>
                    <a:pt x="369" y="101"/>
                  </a:lnTo>
                  <a:lnTo>
                    <a:pt x="365" y="85"/>
                  </a:lnTo>
                  <a:lnTo>
                    <a:pt x="365" y="85"/>
                  </a:lnTo>
                  <a:lnTo>
                    <a:pt x="364" y="82"/>
                  </a:lnTo>
                  <a:lnTo>
                    <a:pt x="361" y="81"/>
                  </a:lnTo>
                  <a:lnTo>
                    <a:pt x="358" y="81"/>
                  </a:lnTo>
                  <a:lnTo>
                    <a:pt x="357" y="84"/>
                  </a:lnTo>
                  <a:lnTo>
                    <a:pt x="357" y="84"/>
                  </a:lnTo>
                  <a:lnTo>
                    <a:pt x="347" y="101"/>
                  </a:lnTo>
                  <a:lnTo>
                    <a:pt x="338" y="119"/>
                  </a:lnTo>
                  <a:lnTo>
                    <a:pt x="332" y="138"/>
                  </a:lnTo>
                  <a:lnTo>
                    <a:pt x="326" y="156"/>
                  </a:lnTo>
                  <a:lnTo>
                    <a:pt x="316" y="194"/>
                  </a:lnTo>
                  <a:lnTo>
                    <a:pt x="311" y="214"/>
                  </a:lnTo>
                  <a:lnTo>
                    <a:pt x="305" y="232"/>
                  </a:lnTo>
                  <a:lnTo>
                    <a:pt x="305" y="232"/>
                  </a:lnTo>
                  <a:lnTo>
                    <a:pt x="305" y="204"/>
                  </a:lnTo>
                  <a:lnTo>
                    <a:pt x="306" y="174"/>
                  </a:lnTo>
                  <a:lnTo>
                    <a:pt x="308" y="145"/>
                  </a:lnTo>
                  <a:lnTo>
                    <a:pt x="309" y="117"/>
                  </a:lnTo>
                  <a:lnTo>
                    <a:pt x="309" y="87"/>
                  </a:lnTo>
                  <a:lnTo>
                    <a:pt x="306" y="59"/>
                  </a:lnTo>
                  <a:lnTo>
                    <a:pt x="301" y="31"/>
                  </a:lnTo>
                  <a:lnTo>
                    <a:pt x="298" y="16"/>
                  </a:lnTo>
                  <a:lnTo>
                    <a:pt x="294" y="3"/>
                  </a:lnTo>
                  <a:lnTo>
                    <a:pt x="294" y="3"/>
                  </a:lnTo>
                  <a:lnTo>
                    <a:pt x="292" y="0"/>
                  </a:lnTo>
                  <a:lnTo>
                    <a:pt x="289" y="0"/>
                  </a:lnTo>
                  <a:lnTo>
                    <a:pt x="287" y="2"/>
                  </a:lnTo>
                  <a:lnTo>
                    <a:pt x="286" y="3"/>
                  </a:lnTo>
                  <a:lnTo>
                    <a:pt x="286" y="3"/>
                  </a:lnTo>
                  <a:lnTo>
                    <a:pt x="279" y="18"/>
                  </a:lnTo>
                  <a:lnTo>
                    <a:pt x="274" y="32"/>
                  </a:lnTo>
                  <a:lnTo>
                    <a:pt x="267" y="62"/>
                  </a:lnTo>
                  <a:lnTo>
                    <a:pt x="262" y="91"/>
                  </a:lnTo>
                  <a:lnTo>
                    <a:pt x="259" y="122"/>
                  </a:lnTo>
                  <a:lnTo>
                    <a:pt x="255" y="151"/>
                  </a:lnTo>
                  <a:lnTo>
                    <a:pt x="250" y="182"/>
                  </a:lnTo>
                  <a:lnTo>
                    <a:pt x="243" y="210"/>
                  </a:lnTo>
                  <a:lnTo>
                    <a:pt x="238" y="225"/>
                  </a:lnTo>
                  <a:lnTo>
                    <a:pt x="233" y="239"/>
                  </a:lnTo>
                  <a:lnTo>
                    <a:pt x="233" y="239"/>
                  </a:lnTo>
                  <a:lnTo>
                    <a:pt x="233" y="211"/>
                  </a:lnTo>
                  <a:lnTo>
                    <a:pt x="234" y="183"/>
                  </a:lnTo>
                  <a:lnTo>
                    <a:pt x="234" y="154"/>
                  </a:lnTo>
                  <a:lnTo>
                    <a:pt x="234" y="125"/>
                  </a:lnTo>
                  <a:lnTo>
                    <a:pt x="233" y="97"/>
                  </a:lnTo>
                  <a:lnTo>
                    <a:pt x="229" y="70"/>
                  </a:lnTo>
                  <a:lnTo>
                    <a:pt x="227" y="57"/>
                  </a:lnTo>
                  <a:lnTo>
                    <a:pt x="223" y="42"/>
                  </a:lnTo>
                  <a:lnTo>
                    <a:pt x="219" y="29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12" y="14"/>
                  </a:lnTo>
                  <a:lnTo>
                    <a:pt x="210" y="13"/>
                  </a:lnTo>
                  <a:lnTo>
                    <a:pt x="207" y="14"/>
                  </a:lnTo>
                  <a:lnTo>
                    <a:pt x="206" y="15"/>
                  </a:lnTo>
                  <a:lnTo>
                    <a:pt x="206" y="15"/>
                  </a:lnTo>
                  <a:lnTo>
                    <a:pt x="200" y="27"/>
                  </a:lnTo>
                  <a:lnTo>
                    <a:pt x="196" y="40"/>
                  </a:lnTo>
                  <a:lnTo>
                    <a:pt x="194" y="52"/>
                  </a:lnTo>
                  <a:lnTo>
                    <a:pt x="192" y="65"/>
                  </a:lnTo>
                  <a:lnTo>
                    <a:pt x="192" y="79"/>
                  </a:lnTo>
                  <a:lnTo>
                    <a:pt x="194" y="92"/>
                  </a:lnTo>
                  <a:lnTo>
                    <a:pt x="196" y="119"/>
                  </a:lnTo>
                  <a:lnTo>
                    <a:pt x="199" y="146"/>
                  </a:lnTo>
                  <a:lnTo>
                    <a:pt x="199" y="160"/>
                  </a:lnTo>
                  <a:lnTo>
                    <a:pt x="199" y="173"/>
                  </a:lnTo>
                  <a:lnTo>
                    <a:pt x="196" y="185"/>
                  </a:lnTo>
                  <a:lnTo>
                    <a:pt x="192" y="198"/>
                  </a:lnTo>
                  <a:lnTo>
                    <a:pt x="188" y="209"/>
                  </a:lnTo>
                  <a:lnTo>
                    <a:pt x="180" y="220"/>
                  </a:lnTo>
                  <a:lnTo>
                    <a:pt x="180" y="220"/>
                  </a:lnTo>
                  <a:lnTo>
                    <a:pt x="175" y="211"/>
                  </a:lnTo>
                  <a:lnTo>
                    <a:pt x="170" y="201"/>
                  </a:lnTo>
                  <a:lnTo>
                    <a:pt x="168" y="190"/>
                  </a:lnTo>
                  <a:lnTo>
                    <a:pt x="165" y="180"/>
                  </a:lnTo>
                  <a:lnTo>
                    <a:pt x="162" y="158"/>
                  </a:lnTo>
                  <a:lnTo>
                    <a:pt x="161" y="136"/>
                  </a:lnTo>
                  <a:lnTo>
                    <a:pt x="159" y="113"/>
                  </a:lnTo>
                  <a:lnTo>
                    <a:pt x="158" y="91"/>
                  </a:lnTo>
                  <a:lnTo>
                    <a:pt x="156" y="69"/>
                  </a:lnTo>
                  <a:lnTo>
                    <a:pt x="153" y="58"/>
                  </a:lnTo>
                  <a:lnTo>
                    <a:pt x="151" y="48"/>
                  </a:lnTo>
                  <a:lnTo>
                    <a:pt x="151" y="48"/>
                  </a:lnTo>
                  <a:lnTo>
                    <a:pt x="148" y="46"/>
                  </a:lnTo>
                  <a:lnTo>
                    <a:pt x="146" y="46"/>
                  </a:lnTo>
                  <a:lnTo>
                    <a:pt x="142" y="47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39" y="71"/>
                  </a:lnTo>
                  <a:lnTo>
                    <a:pt x="136" y="94"/>
                  </a:lnTo>
                  <a:lnTo>
                    <a:pt x="135" y="139"/>
                  </a:lnTo>
                  <a:lnTo>
                    <a:pt x="134" y="162"/>
                  </a:lnTo>
                  <a:lnTo>
                    <a:pt x="132" y="184"/>
                  </a:lnTo>
                  <a:lnTo>
                    <a:pt x="127" y="206"/>
                  </a:lnTo>
                  <a:lnTo>
                    <a:pt x="124" y="217"/>
                  </a:lnTo>
                  <a:lnTo>
                    <a:pt x="120" y="227"/>
                  </a:lnTo>
                  <a:lnTo>
                    <a:pt x="120" y="227"/>
                  </a:lnTo>
                  <a:lnTo>
                    <a:pt x="118" y="210"/>
                  </a:lnTo>
                  <a:lnTo>
                    <a:pt x="116" y="193"/>
                  </a:lnTo>
                  <a:lnTo>
                    <a:pt x="114" y="158"/>
                  </a:lnTo>
                  <a:lnTo>
                    <a:pt x="110" y="124"/>
                  </a:lnTo>
                  <a:lnTo>
                    <a:pt x="108" y="107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2" y="87"/>
                  </a:lnTo>
                  <a:lnTo>
                    <a:pt x="99" y="87"/>
                  </a:lnTo>
                  <a:lnTo>
                    <a:pt x="96" y="89"/>
                  </a:lnTo>
                  <a:lnTo>
                    <a:pt x="94" y="91"/>
                  </a:lnTo>
                  <a:lnTo>
                    <a:pt x="94" y="91"/>
                  </a:lnTo>
                  <a:lnTo>
                    <a:pt x="92" y="106"/>
                  </a:lnTo>
                  <a:lnTo>
                    <a:pt x="91" y="120"/>
                  </a:lnTo>
                  <a:lnTo>
                    <a:pt x="89" y="151"/>
                  </a:lnTo>
                  <a:lnTo>
                    <a:pt x="88" y="182"/>
                  </a:lnTo>
                  <a:lnTo>
                    <a:pt x="87" y="196"/>
                  </a:lnTo>
                  <a:lnTo>
                    <a:pt x="85" y="211"/>
                  </a:lnTo>
                  <a:lnTo>
                    <a:pt x="85" y="211"/>
                  </a:lnTo>
                  <a:lnTo>
                    <a:pt x="78" y="168"/>
                  </a:lnTo>
                  <a:lnTo>
                    <a:pt x="74" y="146"/>
                  </a:lnTo>
                  <a:lnTo>
                    <a:pt x="69" y="125"/>
                  </a:lnTo>
                  <a:lnTo>
                    <a:pt x="69" y="125"/>
                  </a:lnTo>
                  <a:lnTo>
                    <a:pt x="66" y="123"/>
                  </a:lnTo>
                  <a:lnTo>
                    <a:pt x="64" y="122"/>
                  </a:lnTo>
                  <a:lnTo>
                    <a:pt x="60" y="122"/>
                  </a:lnTo>
                  <a:lnTo>
                    <a:pt x="59" y="124"/>
                  </a:lnTo>
                  <a:lnTo>
                    <a:pt x="59" y="124"/>
                  </a:lnTo>
                  <a:lnTo>
                    <a:pt x="54" y="146"/>
                  </a:lnTo>
                  <a:lnTo>
                    <a:pt x="50" y="168"/>
                  </a:lnTo>
                  <a:lnTo>
                    <a:pt x="49" y="190"/>
                  </a:lnTo>
                  <a:lnTo>
                    <a:pt x="48" y="212"/>
                  </a:lnTo>
                  <a:lnTo>
                    <a:pt x="48" y="212"/>
                  </a:lnTo>
                  <a:lnTo>
                    <a:pt x="39" y="189"/>
                  </a:lnTo>
                  <a:lnTo>
                    <a:pt x="31" y="166"/>
                  </a:lnTo>
                  <a:lnTo>
                    <a:pt x="21" y="143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9" y="118"/>
                  </a:lnTo>
                  <a:lnTo>
                    <a:pt x="6" y="118"/>
                  </a:lnTo>
                  <a:lnTo>
                    <a:pt x="3" y="118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15" y="152"/>
                  </a:lnTo>
                  <a:lnTo>
                    <a:pt x="27" y="182"/>
                  </a:lnTo>
                  <a:lnTo>
                    <a:pt x="37" y="211"/>
                  </a:lnTo>
                  <a:lnTo>
                    <a:pt x="45" y="242"/>
                  </a:lnTo>
                  <a:lnTo>
                    <a:pt x="45" y="242"/>
                  </a:lnTo>
                  <a:lnTo>
                    <a:pt x="48" y="244"/>
                  </a:lnTo>
                  <a:lnTo>
                    <a:pt x="52" y="245"/>
                  </a:lnTo>
                  <a:lnTo>
                    <a:pt x="54" y="244"/>
                  </a:lnTo>
                  <a:lnTo>
                    <a:pt x="55" y="243"/>
                  </a:lnTo>
                  <a:lnTo>
                    <a:pt x="55" y="241"/>
                  </a:lnTo>
                  <a:lnTo>
                    <a:pt x="55" y="241"/>
                  </a:lnTo>
                  <a:lnTo>
                    <a:pt x="59" y="194"/>
                  </a:lnTo>
                  <a:lnTo>
                    <a:pt x="60" y="171"/>
                  </a:lnTo>
                  <a:lnTo>
                    <a:pt x="64" y="146"/>
                  </a:lnTo>
                  <a:lnTo>
                    <a:pt x="64" y="146"/>
                  </a:lnTo>
                  <a:lnTo>
                    <a:pt x="69" y="168"/>
                  </a:lnTo>
                  <a:lnTo>
                    <a:pt x="71" y="190"/>
                  </a:lnTo>
                  <a:lnTo>
                    <a:pt x="77" y="236"/>
                  </a:lnTo>
                  <a:lnTo>
                    <a:pt x="77" y="236"/>
                  </a:lnTo>
                  <a:lnTo>
                    <a:pt x="78" y="238"/>
                  </a:lnTo>
                  <a:lnTo>
                    <a:pt x="81" y="239"/>
                  </a:lnTo>
                  <a:lnTo>
                    <a:pt x="85" y="238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91" y="223"/>
                  </a:lnTo>
                  <a:lnTo>
                    <a:pt x="94" y="209"/>
                  </a:lnTo>
                  <a:lnTo>
                    <a:pt x="97" y="195"/>
                  </a:lnTo>
                  <a:lnTo>
                    <a:pt x="98" y="180"/>
                  </a:lnTo>
                  <a:lnTo>
                    <a:pt x="99" y="152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04" y="154"/>
                  </a:lnTo>
                  <a:lnTo>
                    <a:pt x="105" y="184"/>
                  </a:lnTo>
                  <a:lnTo>
                    <a:pt x="109" y="214"/>
                  </a:lnTo>
                  <a:lnTo>
                    <a:pt x="110" y="228"/>
                  </a:lnTo>
                  <a:lnTo>
                    <a:pt x="114" y="243"/>
                  </a:lnTo>
                  <a:lnTo>
                    <a:pt x="114" y="243"/>
                  </a:lnTo>
                  <a:lnTo>
                    <a:pt x="115" y="245"/>
                  </a:lnTo>
                  <a:lnTo>
                    <a:pt x="118" y="248"/>
                  </a:lnTo>
                  <a:lnTo>
                    <a:pt x="120" y="247"/>
                  </a:lnTo>
                  <a:lnTo>
                    <a:pt x="123" y="245"/>
                  </a:lnTo>
                  <a:lnTo>
                    <a:pt x="123" y="245"/>
                  </a:lnTo>
                  <a:lnTo>
                    <a:pt x="127" y="236"/>
                  </a:lnTo>
                  <a:lnTo>
                    <a:pt x="131" y="226"/>
                  </a:lnTo>
                  <a:lnTo>
                    <a:pt x="137" y="205"/>
                  </a:lnTo>
                  <a:lnTo>
                    <a:pt x="141" y="183"/>
                  </a:lnTo>
                  <a:lnTo>
                    <a:pt x="143" y="162"/>
                  </a:lnTo>
                  <a:lnTo>
                    <a:pt x="145" y="118"/>
                  </a:lnTo>
                  <a:lnTo>
                    <a:pt x="146" y="96"/>
                  </a:lnTo>
                  <a:lnTo>
                    <a:pt x="147" y="74"/>
                  </a:lnTo>
                  <a:lnTo>
                    <a:pt x="147" y="74"/>
                  </a:lnTo>
                  <a:lnTo>
                    <a:pt x="150" y="95"/>
                  </a:lnTo>
                  <a:lnTo>
                    <a:pt x="151" y="114"/>
                  </a:lnTo>
                  <a:lnTo>
                    <a:pt x="153" y="156"/>
                  </a:lnTo>
                  <a:lnTo>
                    <a:pt x="154" y="176"/>
                  </a:lnTo>
                  <a:lnTo>
                    <a:pt x="159" y="195"/>
                  </a:lnTo>
                  <a:lnTo>
                    <a:pt x="162" y="205"/>
                  </a:lnTo>
                  <a:lnTo>
                    <a:pt x="165" y="214"/>
                  </a:lnTo>
                  <a:lnTo>
                    <a:pt x="170" y="223"/>
                  </a:lnTo>
                  <a:lnTo>
                    <a:pt x="176" y="232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3"/>
                  </a:lnTo>
                  <a:lnTo>
                    <a:pt x="183" y="233"/>
                  </a:lnTo>
                  <a:lnTo>
                    <a:pt x="184" y="232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9" y="210"/>
                  </a:lnTo>
                  <a:lnTo>
                    <a:pt x="202" y="198"/>
                  </a:lnTo>
                  <a:lnTo>
                    <a:pt x="205" y="185"/>
                  </a:lnTo>
                  <a:lnTo>
                    <a:pt x="207" y="173"/>
                  </a:lnTo>
                  <a:lnTo>
                    <a:pt x="207" y="160"/>
                  </a:lnTo>
                  <a:lnTo>
                    <a:pt x="205" y="134"/>
                  </a:lnTo>
                  <a:lnTo>
                    <a:pt x="202" y="107"/>
                  </a:lnTo>
                  <a:lnTo>
                    <a:pt x="201" y="80"/>
                  </a:lnTo>
                  <a:lnTo>
                    <a:pt x="201" y="68"/>
                  </a:lnTo>
                  <a:lnTo>
                    <a:pt x="202" y="54"/>
                  </a:lnTo>
                  <a:lnTo>
                    <a:pt x="205" y="42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13" y="43"/>
                  </a:lnTo>
                  <a:lnTo>
                    <a:pt x="217" y="58"/>
                  </a:lnTo>
                  <a:lnTo>
                    <a:pt x="222" y="86"/>
                  </a:lnTo>
                  <a:lnTo>
                    <a:pt x="224" y="114"/>
                  </a:lnTo>
                  <a:lnTo>
                    <a:pt x="224" y="144"/>
                  </a:lnTo>
                  <a:lnTo>
                    <a:pt x="223" y="201"/>
                  </a:lnTo>
                  <a:lnTo>
                    <a:pt x="223" y="229"/>
                  </a:lnTo>
                  <a:lnTo>
                    <a:pt x="224" y="259"/>
                  </a:lnTo>
                  <a:lnTo>
                    <a:pt x="224" y="259"/>
                  </a:lnTo>
                  <a:lnTo>
                    <a:pt x="225" y="261"/>
                  </a:lnTo>
                  <a:lnTo>
                    <a:pt x="228" y="264"/>
                  </a:lnTo>
                  <a:lnTo>
                    <a:pt x="230" y="264"/>
                  </a:lnTo>
                  <a:lnTo>
                    <a:pt x="233" y="261"/>
                  </a:lnTo>
                  <a:lnTo>
                    <a:pt x="233" y="261"/>
                  </a:lnTo>
                  <a:lnTo>
                    <a:pt x="240" y="248"/>
                  </a:lnTo>
                  <a:lnTo>
                    <a:pt x="245" y="233"/>
                  </a:lnTo>
                  <a:lnTo>
                    <a:pt x="250" y="218"/>
                  </a:lnTo>
                  <a:lnTo>
                    <a:pt x="255" y="203"/>
                  </a:lnTo>
                  <a:lnTo>
                    <a:pt x="261" y="173"/>
                  </a:lnTo>
                  <a:lnTo>
                    <a:pt x="266" y="141"/>
                  </a:lnTo>
                  <a:lnTo>
                    <a:pt x="270" y="111"/>
                  </a:lnTo>
                  <a:lnTo>
                    <a:pt x="273" y="80"/>
                  </a:lnTo>
                  <a:lnTo>
                    <a:pt x="281" y="49"/>
                  </a:lnTo>
                  <a:lnTo>
                    <a:pt x="284" y="35"/>
                  </a:lnTo>
                  <a:lnTo>
                    <a:pt x="289" y="20"/>
                  </a:lnTo>
                  <a:lnTo>
                    <a:pt x="289" y="20"/>
                  </a:lnTo>
                  <a:lnTo>
                    <a:pt x="293" y="33"/>
                  </a:lnTo>
                  <a:lnTo>
                    <a:pt x="295" y="48"/>
                  </a:lnTo>
                  <a:lnTo>
                    <a:pt x="299" y="78"/>
                  </a:lnTo>
                  <a:lnTo>
                    <a:pt x="299" y="108"/>
                  </a:lnTo>
                  <a:lnTo>
                    <a:pt x="299" y="138"/>
                  </a:lnTo>
                  <a:lnTo>
                    <a:pt x="297" y="198"/>
                  </a:lnTo>
                  <a:lnTo>
                    <a:pt x="295" y="227"/>
                  </a:lnTo>
                  <a:lnTo>
                    <a:pt x="295" y="256"/>
                  </a:lnTo>
                  <a:lnTo>
                    <a:pt x="295" y="256"/>
                  </a:lnTo>
                  <a:lnTo>
                    <a:pt x="298" y="260"/>
                  </a:lnTo>
                  <a:lnTo>
                    <a:pt x="300" y="263"/>
                  </a:lnTo>
                  <a:lnTo>
                    <a:pt x="303" y="261"/>
                  </a:lnTo>
                  <a:lnTo>
                    <a:pt x="305" y="259"/>
                  </a:lnTo>
                  <a:lnTo>
                    <a:pt x="305" y="259"/>
                  </a:lnTo>
                  <a:lnTo>
                    <a:pt x="312" y="239"/>
                  </a:lnTo>
                  <a:lnTo>
                    <a:pt x="320" y="220"/>
                  </a:lnTo>
                  <a:lnTo>
                    <a:pt x="331" y="178"/>
                  </a:lnTo>
                  <a:lnTo>
                    <a:pt x="336" y="158"/>
                  </a:lnTo>
                  <a:lnTo>
                    <a:pt x="342" y="139"/>
                  </a:lnTo>
                  <a:lnTo>
                    <a:pt x="349" y="118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59" y="109"/>
                  </a:lnTo>
                  <a:lnTo>
                    <a:pt x="360" y="119"/>
                  </a:lnTo>
                  <a:lnTo>
                    <a:pt x="359" y="139"/>
                  </a:lnTo>
                  <a:lnTo>
                    <a:pt x="355" y="160"/>
                  </a:lnTo>
                  <a:lnTo>
                    <a:pt x="350" y="179"/>
                  </a:lnTo>
                  <a:lnTo>
                    <a:pt x="338" y="220"/>
                  </a:lnTo>
                  <a:lnTo>
                    <a:pt x="333" y="239"/>
                  </a:lnTo>
                  <a:lnTo>
                    <a:pt x="328" y="258"/>
                  </a:lnTo>
                  <a:lnTo>
                    <a:pt x="328" y="258"/>
                  </a:lnTo>
                  <a:lnTo>
                    <a:pt x="330" y="261"/>
                  </a:lnTo>
                  <a:lnTo>
                    <a:pt x="332" y="263"/>
                  </a:lnTo>
                  <a:lnTo>
                    <a:pt x="335" y="264"/>
                  </a:lnTo>
                  <a:lnTo>
                    <a:pt x="337" y="261"/>
                  </a:lnTo>
                  <a:lnTo>
                    <a:pt x="337" y="261"/>
                  </a:lnTo>
                  <a:lnTo>
                    <a:pt x="349" y="237"/>
                  </a:lnTo>
                  <a:lnTo>
                    <a:pt x="361" y="211"/>
                  </a:lnTo>
                  <a:lnTo>
                    <a:pt x="369" y="199"/>
                  </a:lnTo>
                  <a:lnTo>
                    <a:pt x="377" y="187"/>
                  </a:lnTo>
                  <a:lnTo>
                    <a:pt x="386" y="177"/>
                  </a:lnTo>
                  <a:lnTo>
                    <a:pt x="396" y="167"/>
                  </a:lnTo>
                  <a:lnTo>
                    <a:pt x="396" y="167"/>
                  </a:lnTo>
                  <a:lnTo>
                    <a:pt x="393" y="185"/>
                  </a:lnTo>
                  <a:lnTo>
                    <a:pt x="390" y="203"/>
                  </a:lnTo>
                  <a:lnTo>
                    <a:pt x="384" y="218"/>
                  </a:lnTo>
                  <a:lnTo>
                    <a:pt x="377" y="236"/>
                  </a:lnTo>
                  <a:lnTo>
                    <a:pt x="364" y="269"/>
                  </a:lnTo>
                  <a:lnTo>
                    <a:pt x="358" y="286"/>
                  </a:lnTo>
                  <a:lnTo>
                    <a:pt x="353" y="302"/>
                  </a:lnTo>
                  <a:lnTo>
                    <a:pt x="353" y="302"/>
                  </a:lnTo>
                  <a:lnTo>
                    <a:pt x="353" y="305"/>
                  </a:lnTo>
                  <a:lnTo>
                    <a:pt x="355" y="308"/>
                  </a:lnTo>
                  <a:lnTo>
                    <a:pt x="358" y="309"/>
                  </a:lnTo>
                  <a:lnTo>
                    <a:pt x="360" y="308"/>
                  </a:lnTo>
                  <a:lnTo>
                    <a:pt x="361" y="307"/>
                  </a:lnTo>
                  <a:lnTo>
                    <a:pt x="361" y="307"/>
                  </a:lnTo>
                  <a:lnTo>
                    <a:pt x="375" y="285"/>
                  </a:lnTo>
                  <a:lnTo>
                    <a:pt x="387" y="264"/>
                  </a:lnTo>
                  <a:lnTo>
                    <a:pt x="401" y="242"/>
                  </a:lnTo>
                  <a:lnTo>
                    <a:pt x="408" y="232"/>
                  </a:lnTo>
                  <a:lnTo>
                    <a:pt x="417" y="222"/>
                  </a:lnTo>
                  <a:lnTo>
                    <a:pt x="417" y="222"/>
                  </a:lnTo>
                  <a:lnTo>
                    <a:pt x="402" y="269"/>
                  </a:lnTo>
                  <a:lnTo>
                    <a:pt x="395" y="292"/>
                  </a:lnTo>
                  <a:lnTo>
                    <a:pt x="390" y="316"/>
                  </a:lnTo>
                  <a:lnTo>
                    <a:pt x="390" y="316"/>
                  </a:lnTo>
                  <a:lnTo>
                    <a:pt x="391" y="319"/>
                  </a:lnTo>
                  <a:lnTo>
                    <a:pt x="393" y="321"/>
                  </a:lnTo>
                  <a:lnTo>
                    <a:pt x="396" y="321"/>
                  </a:lnTo>
                  <a:lnTo>
                    <a:pt x="398" y="319"/>
                  </a:lnTo>
                  <a:lnTo>
                    <a:pt x="398" y="319"/>
                  </a:lnTo>
                  <a:lnTo>
                    <a:pt x="408" y="304"/>
                  </a:lnTo>
                  <a:lnTo>
                    <a:pt x="415" y="290"/>
                  </a:lnTo>
                  <a:lnTo>
                    <a:pt x="424" y="275"/>
                  </a:lnTo>
                  <a:lnTo>
                    <a:pt x="434" y="261"/>
                  </a:lnTo>
                  <a:lnTo>
                    <a:pt x="434" y="261"/>
                  </a:lnTo>
                  <a:lnTo>
                    <a:pt x="429" y="293"/>
                  </a:lnTo>
                  <a:lnTo>
                    <a:pt x="426" y="312"/>
                  </a:lnTo>
                  <a:lnTo>
                    <a:pt x="426" y="327"/>
                  </a:lnTo>
                  <a:lnTo>
                    <a:pt x="426" y="336"/>
                  </a:lnTo>
                  <a:lnTo>
                    <a:pt x="428" y="343"/>
                  </a:lnTo>
                  <a:lnTo>
                    <a:pt x="430" y="350"/>
                  </a:lnTo>
                  <a:lnTo>
                    <a:pt x="433" y="354"/>
                  </a:lnTo>
                  <a:lnTo>
                    <a:pt x="437" y="359"/>
                  </a:lnTo>
                  <a:lnTo>
                    <a:pt x="444" y="363"/>
                  </a:lnTo>
                  <a:lnTo>
                    <a:pt x="450" y="364"/>
                  </a:lnTo>
                  <a:lnTo>
                    <a:pt x="458" y="364"/>
                  </a:lnTo>
                  <a:lnTo>
                    <a:pt x="458" y="364"/>
                  </a:lnTo>
                  <a:lnTo>
                    <a:pt x="461" y="363"/>
                  </a:lnTo>
                  <a:lnTo>
                    <a:pt x="462" y="362"/>
                  </a:lnTo>
                  <a:lnTo>
                    <a:pt x="462" y="359"/>
                  </a:lnTo>
                  <a:lnTo>
                    <a:pt x="461" y="356"/>
                  </a:lnTo>
                  <a:lnTo>
                    <a:pt x="459" y="354"/>
                  </a:lnTo>
                  <a:lnTo>
                    <a:pt x="457" y="354"/>
                  </a:lnTo>
                  <a:lnTo>
                    <a:pt x="457" y="35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368"/>
            <p:cNvSpPr/>
            <p:nvPr/>
          </p:nvSpPr>
          <p:spPr bwMode="auto">
            <a:xfrm>
              <a:off x="5795963" y="1870075"/>
              <a:ext cx="368300" cy="282575"/>
            </a:xfrm>
            <a:custGeom>
              <a:avLst/>
              <a:gdLst>
                <a:gd name="T0" fmla="*/ 202 w 232"/>
                <a:gd name="T1" fmla="*/ 48 h 178"/>
                <a:gd name="T2" fmla="*/ 203 w 232"/>
                <a:gd name="T3" fmla="*/ 27 h 178"/>
                <a:gd name="T4" fmla="*/ 205 w 232"/>
                <a:gd name="T5" fmla="*/ 2 h 178"/>
                <a:gd name="T6" fmla="*/ 188 w 232"/>
                <a:gd name="T7" fmla="*/ 19 h 178"/>
                <a:gd name="T8" fmla="*/ 159 w 232"/>
                <a:gd name="T9" fmla="*/ 71 h 178"/>
                <a:gd name="T10" fmla="*/ 166 w 232"/>
                <a:gd name="T11" fmla="*/ 21 h 178"/>
                <a:gd name="T12" fmla="*/ 159 w 232"/>
                <a:gd name="T13" fmla="*/ 21 h 178"/>
                <a:gd name="T14" fmla="*/ 131 w 232"/>
                <a:gd name="T15" fmla="*/ 90 h 178"/>
                <a:gd name="T16" fmla="*/ 129 w 232"/>
                <a:gd name="T17" fmla="*/ 57 h 178"/>
                <a:gd name="T18" fmla="*/ 127 w 232"/>
                <a:gd name="T19" fmla="*/ 33 h 178"/>
                <a:gd name="T20" fmla="*/ 111 w 232"/>
                <a:gd name="T21" fmla="*/ 54 h 178"/>
                <a:gd name="T22" fmla="*/ 91 w 232"/>
                <a:gd name="T23" fmla="*/ 82 h 178"/>
                <a:gd name="T24" fmla="*/ 89 w 232"/>
                <a:gd name="T25" fmla="*/ 47 h 178"/>
                <a:gd name="T26" fmla="*/ 82 w 232"/>
                <a:gd name="T27" fmla="*/ 48 h 178"/>
                <a:gd name="T28" fmla="*/ 62 w 232"/>
                <a:gd name="T29" fmla="*/ 101 h 178"/>
                <a:gd name="T30" fmla="*/ 54 w 232"/>
                <a:gd name="T31" fmla="*/ 107 h 178"/>
                <a:gd name="T32" fmla="*/ 46 w 232"/>
                <a:gd name="T33" fmla="*/ 67 h 178"/>
                <a:gd name="T34" fmla="*/ 36 w 232"/>
                <a:gd name="T35" fmla="*/ 67 h 178"/>
                <a:gd name="T36" fmla="*/ 35 w 232"/>
                <a:gd name="T37" fmla="*/ 113 h 178"/>
                <a:gd name="T38" fmla="*/ 18 w 232"/>
                <a:gd name="T39" fmla="*/ 98 h 178"/>
                <a:gd name="T40" fmla="*/ 5 w 232"/>
                <a:gd name="T41" fmla="*/ 90 h 178"/>
                <a:gd name="T42" fmla="*/ 0 w 232"/>
                <a:gd name="T43" fmla="*/ 96 h 178"/>
                <a:gd name="T44" fmla="*/ 7 w 232"/>
                <a:gd name="T45" fmla="*/ 101 h 178"/>
                <a:gd name="T46" fmla="*/ 9 w 232"/>
                <a:gd name="T47" fmla="*/ 107 h 178"/>
                <a:gd name="T48" fmla="*/ 29 w 232"/>
                <a:gd name="T49" fmla="*/ 141 h 178"/>
                <a:gd name="T50" fmla="*/ 36 w 232"/>
                <a:gd name="T51" fmla="*/ 140 h 178"/>
                <a:gd name="T52" fmla="*/ 45 w 232"/>
                <a:gd name="T53" fmla="*/ 112 h 178"/>
                <a:gd name="T54" fmla="*/ 54 w 232"/>
                <a:gd name="T55" fmla="*/ 135 h 178"/>
                <a:gd name="T56" fmla="*/ 60 w 232"/>
                <a:gd name="T57" fmla="*/ 134 h 178"/>
                <a:gd name="T58" fmla="*/ 77 w 232"/>
                <a:gd name="T59" fmla="*/ 85 h 178"/>
                <a:gd name="T60" fmla="*/ 79 w 232"/>
                <a:gd name="T61" fmla="*/ 106 h 178"/>
                <a:gd name="T62" fmla="*/ 77 w 232"/>
                <a:gd name="T63" fmla="*/ 147 h 178"/>
                <a:gd name="T64" fmla="*/ 85 w 232"/>
                <a:gd name="T65" fmla="*/ 146 h 178"/>
                <a:gd name="T66" fmla="*/ 118 w 232"/>
                <a:gd name="T67" fmla="*/ 60 h 178"/>
                <a:gd name="T68" fmla="*/ 109 w 232"/>
                <a:gd name="T69" fmla="*/ 142 h 178"/>
                <a:gd name="T70" fmla="*/ 117 w 232"/>
                <a:gd name="T71" fmla="*/ 145 h 178"/>
                <a:gd name="T72" fmla="*/ 137 w 232"/>
                <a:gd name="T73" fmla="*/ 101 h 178"/>
                <a:gd name="T74" fmla="*/ 148 w 232"/>
                <a:gd name="T75" fmla="*/ 78 h 178"/>
                <a:gd name="T76" fmla="*/ 128 w 232"/>
                <a:gd name="T77" fmla="*/ 145 h 178"/>
                <a:gd name="T78" fmla="*/ 137 w 232"/>
                <a:gd name="T79" fmla="*/ 147 h 178"/>
                <a:gd name="T80" fmla="*/ 176 w 232"/>
                <a:gd name="T81" fmla="*/ 59 h 178"/>
                <a:gd name="T82" fmla="*/ 174 w 232"/>
                <a:gd name="T83" fmla="*/ 85 h 178"/>
                <a:gd name="T84" fmla="*/ 160 w 232"/>
                <a:gd name="T85" fmla="*/ 140 h 178"/>
                <a:gd name="T86" fmla="*/ 169 w 232"/>
                <a:gd name="T87" fmla="*/ 140 h 178"/>
                <a:gd name="T88" fmla="*/ 218 w 232"/>
                <a:gd name="T89" fmla="*/ 38 h 178"/>
                <a:gd name="T90" fmla="*/ 180 w 232"/>
                <a:gd name="T91" fmla="*/ 172 h 178"/>
                <a:gd name="T92" fmla="*/ 182 w 232"/>
                <a:gd name="T93" fmla="*/ 178 h 178"/>
                <a:gd name="T94" fmla="*/ 188 w 232"/>
                <a:gd name="T95" fmla="*/ 176 h 178"/>
                <a:gd name="T96" fmla="*/ 229 w 232"/>
                <a:gd name="T97" fmla="*/ 32 h 178"/>
                <a:gd name="T98" fmla="*/ 229 w 232"/>
                <a:gd name="T99" fmla="*/ 7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1" h="178">
                  <a:moveTo>
                    <a:pt x="224" y="8"/>
                  </a:moveTo>
                  <a:lnTo>
                    <a:pt x="224" y="8"/>
                  </a:lnTo>
                  <a:lnTo>
                    <a:pt x="212" y="29"/>
                  </a:lnTo>
                  <a:lnTo>
                    <a:pt x="202" y="4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96" y="48"/>
                  </a:lnTo>
                  <a:lnTo>
                    <a:pt x="203" y="27"/>
                  </a:lnTo>
                  <a:lnTo>
                    <a:pt x="208" y="8"/>
                  </a:lnTo>
                  <a:lnTo>
                    <a:pt x="208" y="8"/>
                  </a:lnTo>
                  <a:lnTo>
                    <a:pt x="208" y="4"/>
                  </a:lnTo>
                  <a:lnTo>
                    <a:pt x="205" y="2"/>
                  </a:lnTo>
                  <a:lnTo>
                    <a:pt x="203" y="0"/>
                  </a:lnTo>
                  <a:lnTo>
                    <a:pt x="199" y="3"/>
                  </a:lnTo>
                  <a:lnTo>
                    <a:pt x="199" y="3"/>
                  </a:lnTo>
                  <a:lnTo>
                    <a:pt x="188" y="19"/>
                  </a:lnTo>
                  <a:lnTo>
                    <a:pt x="177" y="36"/>
                  </a:lnTo>
                  <a:lnTo>
                    <a:pt x="167" y="54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64" y="48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6" y="21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9" y="21"/>
                  </a:lnTo>
                  <a:lnTo>
                    <a:pt x="159" y="21"/>
                  </a:lnTo>
                  <a:lnTo>
                    <a:pt x="153" y="32"/>
                  </a:lnTo>
                  <a:lnTo>
                    <a:pt x="148" y="43"/>
                  </a:lnTo>
                  <a:lnTo>
                    <a:pt x="138" y="67"/>
                  </a:lnTo>
                  <a:lnTo>
                    <a:pt x="131" y="90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7" y="76"/>
                  </a:lnTo>
                  <a:lnTo>
                    <a:pt x="129" y="57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29" y="36"/>
                  </a:lnTo>
                  <a:lnTo>
                    <a:pt x="127" y="33"/>
                  </a:lnTo>
                  <a:lnTo>
                    <a:pt x="123" y="33"/>
                  </a:lnTo>
                  <a:lnTo>
                    <a:pt x="121" y="36"/>
                  </a:lnTo>
                  <a:lnTo>
                    <a:pt x="121" y="36"/>
                  </a:lnTo>
                  <a:lnTo>
                    <a:pt x="111" y="54"/>
                  </a:lnTo>
                  <a:lnTo>
                    <a:pt x="103" y="74"/>
                  </a:lnTo>
                  <a:lnTo>
                    <a:pt x="88" y="114"/>
                  </a:lnTo>
                  <a:lnTo>
                    <a:pt x="88" y="114"/>
                  </a:lnTo>
                  <a:lnTo>
                    <a:pt x="91" y="82"/>
                  </a:lnTo>
                  <a:lnTo>
                    <a:pt x="91" y="67"/>
                  </a:lnTo>
                  <a:lnTo>
                    <a:pt x="90" y="49"/>
                  </a:lnTo>
                  <a:lnTo>
                    <a:pt x="90" y="49"/>
                  </a:lnTo>
                  <a:lnTo>
                    <a:pt x="89" y="47"/>
                  </a:lnTo>
                  <a:lnTo>
                    <a:pt x="87" y="46"/>
                  </a:lnTo>
                  <a:lnTo>
                    <a:pt x="83" y="46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57"/>
                  </a:lnTo>
                  <a:lnTo>
                    <a:pt x="73" y="65"/>
                  </a:lnTo>
                  <a:lnTo>
                    <a:pt x="67" y="82"/>
                  </a:lnTo>
                  <a:lnTo>
                    <a:pt x="62" y="101"/>
                  </a:lnTo>
                  <a:lnTo>
                    <a:pt x="60" y="111"/>
                  </a:lnTo>
                  <a:lnTo>
                    <a:pt x="57" y="119"/>
                  </a:lnTo>
                  <a:lnTo>
                    <a:pt x="57" y="119"/>
                  </a:lnTo>
                  <a:lnTo>
                    <a:pt x="54" y="107"/>
                  </a:lnTo>
                  <a:lnTo>
                    <a:pt x="51" y="94"/>
                  </a:lnTo>
                  <a:lnTo>
                    <a:pt x="46" y="68"/>
                  </a:lnTo>
                  <a:lnTo>
                    <a:pt x="46" y="68"/>
                  </a:lnTo>
                  <a:lnTo>
                    <a:pt x="46" y="67"/>
                  </a:lnTo>
                  <a:lnTo>
                    <a:pt x="45" y="65"/>
                  </a:lnTo>
                  <a:lnTo>
                    <a:pt x="41" y="64"/>
                  </a:lnTo>
                  <a:lnTo>
                    <a:pt x="38" y="65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6" y="69"/>
                  </a:lnTo>
                  <a:lnTo>
                    <a:pt x="36" y="98"/>
                  </a:lnTo>
                  <a:lnTo>
                    <a:pt x="35" y="113"/>
                  </a:lnTo>
                  <a:lnTo>
                    <a:pt x="31" y="127"/>
                  </a:lnTo>
                  <a:lnTo>
                    <a:pt x="31" y="127"/>
                  </a:lnTo>
                  <a:lnTo>
                    <a:pt x="25" y="112"/>
                  </a:lnTo>
                  <a:lnTo>
                    <a:pt x="18" y="98"/>
                  </a:lnTo>
                  <a:lnTo>
                    <a:pt x="13" y="92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0"/>
                  </a:lnTo>
                  <a:lnTo>
                    <a:pt x="2" y="9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5" y="101"/>
                  </a:lnTo>
                  <a:lnTo>
                    <a:pt x="7" y="101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7"/>
                  </a:lnTo>
                  <a:lnTo>
                    <a:pt x="16" y="120"/>
                  </a:lnTo>
                  <a:lnTo>
                    <a:pt x="23" y="134"/>
                  </a:lnTo>
                  <a:lnTo>
                    <a:pt x="29" y="141"/>
                  </a:lnTo>
                  <a:lnTo>
                    <a:pt x="29" y="141"/>
                  </a:lnTo>
                  <a:lnTo>
                    <a:pt x="30" y="142"/>
                  </a:lnTo>
                  <a:lnTo>
                    <a:pt x="33" y="142"/>
                  </a:lnTo>
                  <a:lnTo>
                    <a:pt x="35" y="142"/>
                  </a:lnTo>
                  <a:lnTo>
                    <a:pt x="36" y="140"/>
                  </a:lnTo>
                  <a:lnTo>
                    <a:pt x="36" y="140"/>
                  </a:lnTo>
                  <a:lnTo>
                    <a:pt x="42" y="127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7" y="123"/>
                  </a:lnTo>
                  <a:lnTo>
                    <a:pt x="51" y="134"/>
                  </a:lnTo>
                  <a:lnTo>
                    <a:pt x="51" y="134"/>
                  </a:lnTo>
                  <a:lnTo>
                    <a:pt x="54" y="135"/>
                  </a:lnTo>
                  <a:lnTo>
                    <a:pt x="56" y="136"/>
                  </a:lnTo>
                  <a:lnTo>
                    <a:pt x="58" y="135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5" y="127"/>
                  </a:lnTo>
                  <a:lnTo>
                    <a:pt x="67" y="118"/>
                  </a:lnTo>
                  <a:lnTo>
                    <a:pt x="72" y="102"/>
                  </a:lnTo>
                  <a:lnTo>
                    <a:pt x="77" y="85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0" y="87"/>
                  </a:lnTo>
                  <a:lnTo>
                    <a:pt x="79" y="106"/>
                  </a:lnTo>
                  <a:lnTo>
                    <a:pt x="77" y="124"/>
                  </a:lnTo>
                  <a:lnTo>
                    <a:pt x="76" y="144"/>
                  </a:lnTo>
                  <a:lnTo>
                    <a:pt x="76" y="144"/>
                  </a:lnTo>
                  <a:lnTo>
                    <a:pt x="77" y="147"/>
                  </a:lnTo>
                  <a:lnTo>
                    <a:pt x="79" y="149"/>
                  </a:lnTo>
                  <a:lnTo>
                    <a:pt x="83" y="149"/>
                  </a:lnTo>
                  <a:lnTo>
                    <a:pt x="85" y="146"/>
                  </a:lnTo>
                  <a:lnTo>
                    <a:pt x="85" y="146"/>
                  </a:lnTo>
                  <a:lnTo>
                    <a:pt x="94" y="124"/>
                  </a:lnTo>
                  <a:lnTo>
                    <a:pt x="103" y="102"/>
                  </a:lnTo>
                  <a:lnTo>
                    <a:pt x="110" y="81"/>
                  </a:lnTo>
                  <a:lnTo>
                    <a:pt x="118" y="60"/>
                  </a:lnTo>
                  <a:lnTo>
                    <a:pt x="118" y="60"/>
                  </a:lnTo>
                  <a:lnTo>
                    <a:pt x="114" y="101"/>
                  </a:lnTo>
                  <a:lnTo>
                    <a:pt x="109" y="142"/>
                  </a:lnTo>
                  <a:lnTo>
                    <a:pt x="109" y="142"/>
                  </a:lnTo>
                  <a:lnTo>
                    <a:pt x="109" y="145"/>
                  </a:lnTo>
                  <a:lnTo>
                    <a:pt x="111" y="147"/>
                  </a:lnTo>
                  <a:lnTo>
                    <a:pt x="115" y="147"/>
                  </a:lnTo>
                  <a:lnTo>
                    <a:pt x="117" y="145"/>
                  </a:lnTo>
                  <a:lnTo>
                    <a:pt x="117" y="145"/>
                  </a:lnTo>
                  <a:lnTo>
                    <a:pt x="123" y="135"/>
                  </a:lnTo>
                  <a:lnTo>
                    <a:pt x="128" y="124"/>
                  </a:lnTo>
                  <a:lnTo>
                    <a:pt x="137" y="101"/>
                  </a:lnTo>
                  <a:lnTo>
                    <a:pt x="144" y="78"/>
                  </a:lnTo>
                  <a:lnTo>
                    <a:pt x="153" y="56"/>
                  </a:lnTo>
                  <a:lnTo>
                    <a:pt x="153" y="56"/>
                  </a:lnTo>
                  <a:lnTo>
                    <a:pt x="148" y="78"/>
                  </a:lnTo>
                  <a:lnTo>
                    <a:pt x="142" y="98"/>
                  </a:lnTo>
                  <a:lnTo>
                    <a:pt x="128" y="142"/>
                  </a:lnTo>
                  <a:lnTo>
                    <a:pt x="128" y="142"/>
                  </a:lnTo>
                  <a:lnTo>
                    <a:pt x="128" y="145"/>
                  </a:lnTo>
                  <a:lnTo>
                    <a:pt x="129" y="146"/>
                  </a:lnTo>
                  <a:lnTo>
                    <a:pt x="132" y="149"/>
                  </a:lnTo>
                  <a:lnTo>
                    <a:pt x="136" y="149"/>
                  </a:lnTo>
                  <a:lnTo>
                    <a:pt x="137" y="147"/>
                  </a:lnTo>
                  <a:lnTo>
                    <a:pt x="138" y="145"/>
                  </a:lnTo>
                  <a:lnTo>
                    <a:pt x="138" y="145"/>
                  </a:lnTo>
                  <a:lnTo>
                    <a:pt x="163" y="89"/>
                  </a:lnTo>
                  <a:lnTo>
                    <a:pt x="176" y="59"/>
                  </a:lnTo>
                  <a:lnTo>
                    <a:pt x="183" y="46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74" y="85"/>
                  </a:lnTo>
                  <a:lnTo>
                    <a:pt x="166" y="111"/>
                  </a:lnTo>
                  <a:lnTo>
                    <a:pt x="160" y="138"/>
                  </a:lnTo>
                  <a:lnTo>
                    <a:pt x="160" y="138"/>
                  </a:lnTo>
                  <a:lnTo>
                    <a:pt x="160" y="140"/>
                  </a:lnTo>
                  <a:lnTo>
                    <a:pt x="163" y="142"/>
                  </a:lnTo>
                  <a:lnTo>
                    <a:pt x="166" y="142"/>
                  </a:lnTo>
                  <a:lnTo>
                    <a:pt x="169" y="140"/>
                  </a:lnTo>
                  <a:lnTo>
                    <a:pt x="169" y="140"/>
                  </a:lnTo>
                  <a:lnTo>
                    <a:pt x="181" y="116"/>
                  </a:lnTo>
                  <a:lnTo>
                    <a:pt x="193" y="90"/>
                  </a:lnTo>
                  <a:lnTo>
                    <a:pt x="205" y="64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209" y="73"/>
                  </a:lnTo>
                  <a:lnTo>
                    <a:pt x="201" y="106"/>
                  </a:lnTo>
                  <a:lnTo>
                    <a:pt x="180" y="172"/>
                  </a:lnTo>
                  <a:lnTo>
                    <a:pt x="180" y="172"/>
                  </a:lnTo>
                  <a:lnTo>
                    <a:pt x="178" y="174"/>
                  </a:lnTo>
                  <a:lnTo>
                    <a:pt x="180" y="177"/>
                  </a:lnTo>
                  <a:lnTo>
                    <a:pt x="182" y="178"/>
                  </a:lnTo>
                  <a:lnTo>
                    <a:pt x="186" y="178"/>
                  </a:lnTo>
                  <a:lnTo>
                    <a:pt x="187" y="178"/>
                  </a:lnTo>
                  <a:lnTo>
                    <a:pt x="188" y="176"/>
                  </a:lnTo>
                  <a:lnTo>
                    <a:pt x="188" y="176"/>
                  </a:lnTo>
                  <a:lnTo>
                    <a:pt x="202" y="135"/>
                  </a:lnTo>
                  <a:lnTo>
                    <a:pt x="214" y="95"/>
                  </a:lnTo>
                  <a:lnTo>
                    <a:pt x="225" y="53"/>
                  </a:lnTo>
                  <a:lnTo>
                    <a:pt x="229" y="32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1" y="8"/>
                  </a:lnTo>
                  <a:lnTo>
                    <a:pt x="229" y="7"/>
                  </a:lnTo>
                  <a:lnTo>
                    <a:pt x="226" y="7"/>
                  </a:lnTo>
                  <a:lnTo>
                    <a:pt x="224" y="8"/>
                  </a:lnTo>
                  <a:lnTo>
                    <a:pt x="224" y="8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369"/>
            <p:cNvSpPr/>
            <p:nvPr/>
          </p:nvSpPr>
          <p:spPr bwMode="auto">
            <a:xfrm>
              <a:off x="2746376" y="1635125"/>
              <a:ext cx="176213" cy="152400"/>
            </a:xfrm>
            <a:custGeom>
              <a:avLst/>
              <a:gdLst>
                <a:gd name="T0" fmla="*/ 90 w 111"/>
                <a:gd name="T1" fmla="*/ 30 h 96"/>
                <a:gd name="T2" fmla="*/ 99 w 111"/>
                <a:gd name="T3" fmla="*/ 20 h 96"/>
                <a:gd name="T4" fmla="*/ 103 w 111"/>
                <a:gd name="T5" fmla="*/ 5 h 96"/>
                <a:gd name="T6" fmla="*/ 103 w 111"/>
                <a:gd name="T7" fmla="*/ 3 h 96"/>
                <a:gd name="T8" fmla="*/ 98 w 111"/>
                <a:gd name="T9" fmla="*/ 0 h 96"/>
                <a:gd name="T10" fmla="*/ 93 w 111"/>
                <a:gd name="T11" fmla="*/ 3 h 96"/>
                <a:gd name="T12" fmla="*/ 93 w 111"/>
                <a:gd name="T13" fmla="*/ 5 h 96"/>
                <a:gd name="T14" fmla="*/ 88 w 111"/>
                <a:gd name="T15" fmla="*/ 17 h 96"/>
                <a:gd name="T16" fmla="*/ 78 w 111"/>
                <a:gd name="T17" fmla="*/ 25 h 96"/>
                <a:gd name="T18" fmla="*/ 63 w 111"/>
                <a:gd name="T19" fmla="*/ 27 h 96"/>
                <a:gd name="T20" fmla="*/ 50 w 111"/>
                <a:gd name="T21" fmla="*/ 27 h 96"/>
                <a:gd name="T22" fmla="*/ 47 w 111"/>
                <a:gd name="T23" fmla="*/ 27 h 96"/>
                <a:gd name="T24" fmla="*/ 45 w 111"/>
                <a:gd name="T25" fmla="*/ 25 h 96"/>
                <a:gd name="T26" fmla="*/ 40 w 111"/>
                <a:gd name="T27" fmla="*/ 23 h 96"/>
                <a:gd name="T28" fmla="*/ 38 w 111"/>
                <a:gd name="T29" fmla="*/ 26 h 96"/>
                <a:gd name="T30" fmla="*/ 36 w 111"/>
                <a:gd name="T31" fmla="*/ 30 h 96"/>
                <a:gd name="T32" fmla="*/ 24 w 111"/>
                <a:gd name="T33" fmla="*/ 34 h 96"/>
                <a:gd name="T34" fmla="*/ 12 w 111"/>
                <a:gd name="T35" fmla="*/ 43 h 96"/>
                <a:gd name="T36" fmla="*/ 7 w 111"/>
                <a:gd name="T37" fmla="*/ 49 h 96"/>
                <a:gd name="T38" fmla="*/ 0 w 111"/>
                <a:gd name="T39" fmla="*/ 64 h 96"/>
                <a:gd name="T40" fmla="*/ 1 w 111"/>
                <a:gd name="T41" fmla="*/ 71 h 96"/>
                <a:gd name="T42" fmla="*/ 2 w 111"/>
                <a:gd name="T43" fmla="*/ 75 h 96"/>
                <a:gd name="T44" fmla="*/ 8 w 111"/>
                <a:gd name="T45" fmla="*/ 79 h 96"/>
                <a:gd name="T46" fmla="*/ 19 w 111"/>
                <a:gd name="T47" fmla="*/ 80 h 96"/>
                <a:gd name="T48" fmla="*/ 27 w 111"/>
                <a:gd name="T49" fmla="*/ 79 h 96"/>
                <a:gd name="T50" fmla="*/ 30 w 111"/>
                <a:gd name="T51" fmla="*/ 76 h 96"/>
                <a:gd name="T52" fmla="*/ 29 w 111"/>
                <a:gd name="T53" fmla="*/ 70 h 96"/>
                <a:gd name="T54" fmla="*/ 25 w 111"/>
                <a:gd name="T55" fmla="*/ 69 h 96"/>
                <a:gd name="T56" fmla="*/ 18 w 111"/>
                <a:gd name="T57" fmla="*/ 70 h 96"/>
                <a:gd name="T58" fmla="*/ 11 w 111"/>
                <a:gd name="T59" fmla="*/ 66 h 96"/>
                <a:gd name="T60" fmla="*/ 13 w 111"/>
                <a:gd name="T61" fmla="*/ 59 h 96"/>
                <a:gd name="T62" fmla="*/ 23 w 111"/>
                <a:gd name="T63" fmla="*/ 46 h 96"/>
                <a:gd name="T64" fmla="*/ 29 w 111"/>
                <a:gd name="T65" fmla="*/ 42 h 96"/>
                <a:gd name="T66" fmla="*/ 35 w 111"/>
                <a:gd name="T67" fmla="*/ 39 h 96"/>
                <a:gd name="T68" fmla="*/ 38 w 111"/>
                <a:gd name="T69" fmla="*/ 43 h 96"/>
                <a:gd name="T70" fmla="*/ 41 w 111"/>
                <a:gd name="T71" fmla="*/ 43 h 96"/>
                <a:gd name="T72" fmla="*/ 47 w 111"/>
                <a:gd name="T73" fmla="*/ 61 h 96"/>
                <a:gd name="T74" fmla="*/ 55 w 111"/>
                <a:gd name="T75" fmla="*/ 77 h 96"/>
                <a:gd name="T76" fmla="*/ 62 w 111"/>
                <a:gd name="T77" fmla="*/ 90 h 96"/>
                <a:gd name="T78" fmla="*/ 67 w 111"/>
                <a:gd name="T79" fmla="*/ 93 h 96"/>
                <a:gd name="T80" fmla="*/ 73 w 111"/>
                <a:gd name="T81" fmla="*/ 91 h 96"/>
                <a:gd name="T82" fmla="*/ 73 w 111"/>
                <a:gd name="T83" fmla="*/ 88 h 96"/>
                <a:gd name="T84" fmla="*/ 71 w 111"/>
                <a:gd name="T85" fmla="*/ 83 h 96"/>
                <a:gd name="T86" fmla="*/ 68 w 111"/>
                <a:gd name="T87" fmla="*/ 82 h 96"/>
                <a:gd name="T88" fmla="*/ 66 w 111"/>
                <a:gd name="T89" fmla="*/ 77 h 96"/>
                <a:gd name="T90" fmla="*/ 58 w 111"/>
                <a:gd name="T91" fmla="*/ 61 h 96"/>
                <a:gd name="T92" fmla="*/ 54 w 111"/>
                <a:gd name="T93" fmla="*/ 49 h 96"/>
                <a:gd name="T94" fmla="*/ 50 w 111"/>
                <a:gd name="T95" fmla="*/ 37 h 96"/>
                <a:gd name="T96" fmla="*/ 62 w 111"/>
                <a:gd name="T97" fmla="*/ 37 h 96"/>
                <a:gd name="T98" fmla="*/ 80 w 111"/>
                <a:gd name="T99" fmla="*/ 33 h 96"/>
                <a:gd name="T100" fmla="*/ 85 w 111"/>
                <a:gd name="T101" fmla="*/ 49 h 96"/>
                <a:gd name="T102" fmla="*/ 103 w 111"/>
                <a:gd name="T103" fmla="*/ 93 h 96"/>
                <a:gd name="T104" fmla="*/ 104 w 111"/>
                <a:gd name="T105" fmla="*/ 95 h 96"/>
                <a:gd name="T106" fmla="*/ 109 w 111"/>
                <a:gd name="T107" fmla="*/ 95 h 96"/>
                <a:gd name="T108" fmla="*/ 111 w 111"/>
                <a:gd name="T109" fmla="*/ 91 h 96"/>
                <a:gd name="T110" fmla="*/ 111 w 111"/>
                <a:gd name="T111" fmla="*/ 88 h 96"/>
                <a:gd name="T112" fmla="*/ 94 w 111"/>
                <a:gd name="T113" fmla="*/ 44 h 96"/>
                <a:gd name="T114" fmla="*/ 90 w 111"/>
                <a:gd name="T115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96">
                  <a:moveTo>
                    <a:pt x="90" y="30"/>
                  </a:moveTo>
                  <a:lnTo>
                    <a:pt x="90" y="30"/>
                  </a:lnTo>
                  <a:lnTo>
                    <a:pt x="95" y="26"/>
                  </a:lnTo>
                  <a:lnTo>
                    <a:pt x="99" y="20"/>
                  </a:lnTo>
                  <a:lnTo>
                    <a:pt x="101" y="14"/>
                  </a:lnTo>
                  <a:lnTo>
                    <a:pt x="103" y="5"/>
                  </a:lnTo>
                  <a:lnTo>
                    <a:pt x="103" y="5"/>
                  </a:lnTo>
                  <a:lnTo>
                    <a:pt x="103" y="3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4" y="1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1" y="12"/>
                  </a:lnTo>
                  <a:lnTo>
                    <a:pt x="88" y="17"/>
                  </a:lnTo>
                  <a:lnTo>
                    <a:pt x="84" y="22"/>
                  </a:lnTo>
                  <a:lnTo>
                    <a:pt x="78" y="25"/>
                  </a:lnTo>
                  <a:lnTo>
                    <a:pt x="71" y="26"/>
                  </a:lnTo>
                  <a:lnTo>
                    <a:pt x="63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5" y="25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0" y="31"/>
                  </a:lnTo>
                  <a:lnTo>
                    <a:pt x="24" y="34"/>
                  </a:lnTo>
                  <a:lnTo>
                    <a:pt x="18" y="38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7" y="49"/>
                  </a:lnTo>
                  <a:lnTo>
                    <a:pt x="2" y="55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2" y="75"/>
                  </a:lnTo>
                  <a:lnTo>
                    <a:pt x="5" y="77"/>
                  </a:lnTo>
                  <a:lnTo>
                    <a:pt x="8" y="79"/>
                  </a:lnTo>
                  <a:lnTo>
                    <a:pt x="12" y="80"/>
                  </a:lnTo>
                  <a:lnTo>
                    <a:pt x="19" y="80"/>
                  </a:lnTo>
                  <a:lnTo>
                    <a:pt x="27" y="79"/>
                  </a:lnTo>
                  <a:lnTo>
                    <a:pt x="27" y="79"/>
                  </a:lnTo>
                  <a:lnTo>
                    <a:pt x="29" y="77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9" y="70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5" y="69"/>
                  </a:lnTo>
                  <a:lnTo>
                    <a:pt x="18" y="70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1" y="63"/>
                  </a:lnTo>
                  <a:lnTo>
                    <a:pt x="13" y="59"/>
                  </a:lnTo>
                  <a:lnTo>
                    <a:pt x="16" y="54"/>
                  </a:lnTo>
                  <a:lnTo>
                    <a:pt x="23" y="46"/>
                  </a:lnTo>
                  <a:lnTo>
                    <a:pt x="23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5" y="39"/>
                  </a:lnTo>
                  <a:lnTo>
                    <a:pt x="35" y="42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3"/>
                  </a:lnTo>
                  <a:lnTo>
                    <a:pt x="47" y="61"/>
                  </a:lnTo>
                  <a:lnTo>
                    <a:pt x="55" y="77"/>
                  </a:lnTo>
                  <a:lnTo>
                    <a:pt x="55" y="77"/>
                  </a:lnTo>
                  <a:lnTo>
                    <a:pt x="57" y="83"/>
                  </a:lnTo>
                  <a:lnTo>
                    <a:pt x="62" y="90"/>
                  </a:lnTo>
                  <a:lnTo>
                    <a:pt x="65" y="92"/>
                  </a:lnTo>
                  <a:lnTo>
                    <a:pt x="67" y="93"/>
                  </a:lnTo>
                  <a:lnTo>
                    <a:pt x="69" y="93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88"/>
                  </a:lnTo>
                  <a:lnTo>
                    <a:pt x="73" y="86"/>
                  </a:lnTo>
                  <a:lnTo>
                    <a:pt x="71" y="83"/>
                  </a:lnTo>
                  <a:lnTo>
                    <a:pt x="68" y="83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4" y="49"/>
                  </a:lnTo>
                  <a:lnTo>
                    <a:pt x="50" y="37"/>
                  </a:lnTo>
                  <a:lnTo>
                    <a:pt x="50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2" y="36"/>
                  </a:lnTo>
                  <a:lnTo>
                    <a:pt x="80" y="33"/>
                  </a:lnTo>
                  <a:lnTo>
                    <a:pt x="80" y="33"/>
                  </a:lnTo>
                  <a:lnTo>
                    <a:pt x="85" y="49"/>
                  </a:lnTo>
                  <a:lnTo>
                    <a:pt x="90" y="64"/>
                  </a:lnTo>
                  <a:lnTo>
                    <a:pt x="103" y="93"/>
                  </a:lnTo>
                  <a:lnTo>
                    <a:pt x="103" y="93"/>
                  </a:lnTo>
                  <a:lnTo>
                    <a:pt x="104" y="95"/>
                  </a:lnTo>
                  <a:lnTo>
                    <a:pt x="105" y="96"/>
                  </a:lnTo>
                  <a:lnTo>
                    <a:pt x="109" y="95"/>
                  </a:lnTo>
                  <a:lnTo>
                    <a:pt x="111" y="92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1" y="88"/>
                  </a:lnTo>
                  <a:lnTo>
                    <a:pt x="99" y="59"/>
                  </a:lnTo>
                  <a:lnTo>
                    <a:pt x="94" y="44"/>
                  </a:lnTo>
                  <a:lnTo>
                    <a:pt x="90" y="30"/>
                  </a:lnTo>
                  <a:lnTo>
                    <a:pt x="90" y="3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370"/>
            <p:cNvSpPr/>
            <p:nvPr/>
          </p:nvSpPr>
          <p:spPr bwMode="auto">
            <a:xfrm>
              <a:off x="2954338" y="1647825"/>
              <a:ext cx="36513" cy="22225"/>
            </a:xfrm>
            <a:custGeom>
              <a:avLst/>
              <a:gdLst>
                <a:gd name="T0" fmla="*/ 14 w 23"/>
                <a:gd name="T1" fmla="*/ 1 h 14"/>
                <a:gd name="T2" fmla="*/ 14 w 23"/>
                <a:gd name="T3" fmla="*/ 1 h 14"/>
                <a:gd name="T4" fmla="*/ 9 w 23"/>
                <a:gd name="T5" fmla="*/ 3 h 14"/>
                <a:gd name="T6" fmla="*/ 3 w 23"/>
                <a:gd name="T7" fmla="*/ 4 h 14"/>
                <a:gd name="T8" fmla="*/ 3 w 23"/>
                <a:gd name="T9" fmla="*/ 4 h 14"/>
                <a:gd name="T10" fmla="*/ 1 w 23"/>
                <a:gd name="T11" fmla="*/ 6 h 14"/>
                <a:gd name="T12" fmla="*/ 0 w 23"/>
                <a:gd name="T13" fmla="*/ 7 h 14"/>
                <a:gd name="T14" fmla="*/ 0 w 23"/>
                <a:gd name="T15" fmla="*/ 11 h 14"/>
                <a:gd name="T16" fmla="*/ 1 w 23"/>
                <a:gd name="T17" fmla="*/ 14 h 14"/>
                <a:gd name="T18" fmla="*/ 2 w 23"/>
                <a:gd name="T19" fmla="*/ 14 h 14"/>
                <a:gd name="T20" fmla="*/ 5 w 23"/>
                <a:gd name="T21" fmla="*/ 14 h 14"/>
                <a:gd name="T22" fmla="*/ 5 w 23"/>
                <a:gd name="T23" fmla="*/ 14 h 14"/>
                <a:gd name="T24" fmla="*/ 13 w 23"/>
                <a:gd name="T25" fmla="*/ 12 h 14"/>
                <a:gd name="T26" fmla="*/ 21 w 23"/>
                <a:gd name="T27" fmla="*/ 8 h 14"/>
                <a:gd name="T28" fmla="*/ 21 w 23"/>
                <a:gd name="T29" fmla="*/ 8 h 14"/>
                <a:gd name="T30" fmla="*/ 23 w 23"/>
                <a:gd name="T31" fmla="*/ 7 h 14"/>
                <a:gd name="T32" fmla="*/ 23 w 23"/>
                <a:gd name="T33" fmla="*/ 4 h 14"/>
                <a:gd name="T34" fmla="*/ 22 w 23"/>
                <a:gd name="T35" fmla="*/ 2 h 14"/>
                <a:gd name="T36" fmla="*/ 18 w 23"/>
                <a:gd name="T37" fmla="*/ 0 h 14"/>
                <a:gd name="T38" fmla="*/ 17 w 23"/>
                <a:gd name="T39" fmla="*/ 0 h 14"/>
                <a:gd name="T40" fmla="*/ 14 w 23"/>
                <a:gd name="T41" fmla="*/ 1 h 14"/>
                <a:gd name="T42" fmla="*/ 14 w 23"/>
                <a:gd name="T4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14">
                  <a:moveTo>
                    <a:pt x="14" y="1"/>
                  </a:moveTo>
                  <a:lnTo>
                    <a:pt x="14" y="1"/>
                  </a:lnTo>
                  <a:lnTo>
                    <a:pt x="9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2" y="14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3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371"/>
            <p:cNvSpPr/>
            <p:nvPr/>
          </p:nvSpPr>
          <p:spPr bwMode="auto">
            <a:xfrm>
              <a:off x="2967038" y="1674813"/>
              <a:ext cx="44450" cy="26988"/>
            </a:xfrm>
            <a:custGeom>
              <a:avLst/>
              <a:gdLst>
                <a:gd name="T0" fmla="*/ 19 w 28"/>
                <a:gd name="T1" fmla="*/ 2 h 17"/>
                <a:gd name="T2" fmla="*/ 19 w 28"/>
                <a:gd name="T3" fmla="*/ 2 h 17"/>
                <a:gd name="T4" fmla="*/ 16 w 28"/>
                <a:gd name="T5" fmla="*/ 5 h 17"/>
                <a:gd name="T6" fmla="*/ 14 w 28"/>
                <a:gd name="T7" fmla="*/ 7 h 17"/>
                <a:gd name="T8" fmla="*/ 10 w 28"/>
                <a:gd name="T9" fmla="*/ 7 h 17"/>
                <a:gd name="T10" fmla="*/ 6 w 28"/>
                <a:gd name="T11" fmla="*/ 6 h 17"/>
                <a:gd name="T12" fmla="*/ 6 w 28"/>
                <a:gd name="T13" fmla="*/ 6 h 17"/>
                <a:gd name="T14" fmla="*/ 4 w 28"/>
                <a:gd name="T15" fmla="*/ 6 h 17"/>
                <a:gd name="T16" fmla="*/ 3 w 28"/>
                <a:gd name="T17" fmla="*/ 7 h 17"/>
                <a:gd name="T18" fmla="*/ 0 w 28"/>
                <a:gd name="T19" fmla="*/ 9 h 17"/>
                <a:gd name="T20" fmla="*/ 0 w 28"/>
                <a:gd name="T21" fmla="*/ 13 h 17"/>
                <a:gd name="T22" fmla="*/ 1 w 28"/>
                <a:gd name="T23" fmla="*/ 14 h 17"/>
                <a:gd name="T24" fmla="*/ 3 w 28"/>
                <a:gd name="T25" fmla="*/ 16 h 17"/>
                <a:gd name="T26" fmla="*/ 3 w 28"/>
                <a:gd name="T27" fmla="*/ 16 h 17"/>
                <a:gd name="T28" fmla="*/ 10 w 28"/>
                <a:gd name="T29" fmla="*/ 17 h 17"/>
                <a:gd name="T30" fmla="*/ 16 w 28"/>
                <a:gd name="T31" fmla="*/ 16 h 17"/>
                <a:gd name="T32" fmla="*/ 22 w 28"/>
                <a:gd name="T33" fmla="*/ 13 h 17"/>
                <a:gd name="T34" fmla="*/ 27 w 28"/>
                <a:gd name="T35" fmla="*/ 8 h 17"/>
                <a:gd name="T36" fmla="*/ 27 w 28"/>
                <a:gd name="T37" fmla="*/ 8 h 17"/>
                <a:gd name="T38" fmla="*/ 28 w 28"/>
                <a:gd name="T39" fmla="*/ 6 h 17"/>
                <a:gd name="T40" fmla="*/ 28 w 28"/>
                <a:gd name="T41" fmla="*/ 3 h 17"/>
                <a:gd name="T42" fmla="*/ 26 w 28"/>
                <a:gd name="T43" fmla="*/ 1 h 17"/>
                <a:gd name="T44" fmla="*/ 22 w 28"/>
                <a:gd name="T45" fmla="*/ 0 h 17"/>
                <a:gd name="T46" fmla="*/ 21 w 28"/>
                <a:gd name="T47" fmla="*/ 1 h 17"/>
                <a:gd name="T48" fmla="*/ 19 w 28"/>
                <a:gd name="T49" fmla="*/ 2 h 17"/>
                <a:gd name="T50" fmla="*/ 19 w 28"/>
                <a:gd name="T5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17">
                  <a:moveTo>
                    <a:pt x="19" y="2"/>
                  </a:moveTo>
                  <a:lnTo>
                    <a:pt x="19" y="2"/>
                  </a:lnTo>
                  <a:lnTo>
                    <a:pt x="16" y="5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10" y="17"/>
                  </a:lnTo>
                  <a:lnTo>
                    <a:pt x="16" y="16"/>
                  </a:lnTo>
                  <a:lnTo>
                    <a:pt x="22" y="13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8" y="6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372"/>
            <p:cNvSpPr/>
            <p:nvPr/>
          </p:nvSpPr>
          <p:spPr bwMode="auto">
            <a:xfrm>
              <a:off x="3027363" y="1531938"/>
              <a:ext cx="74613" cy="109538"/>
            </a:xfrm>
            <a:custGeom>
              <a:avLst/>
              <a:gdLst>
                <a:gd name="T0" fmla="*/ 41 w 47"/>
                <a:gd name="T1" fmla="*/ 6 h 69"/>
                <a:gd name="T2" fmla="*/ 41 w 47"/>
                <a:gd name="T3" fmla="*/ 6 h 69"/>
                <a:gd name="T4" fmla="*/ 37 w 47"/>
                <a:gd name="T5" fmla="*/ 4 h 69"/>
                <a:gd name="T6" fmla="*/ 33 w 47"/>
                <a:gd name="T7" fmla="*/ 1 h 69"/>
                <a:gd name="T8" fmla="*/ 30 w 47"/>
                <a:gd name="T9" fmla="*/ 0 h 69"/>
                <a:gd name="T10" fmla="*/ 27 w 47"/>
                <a:gd name="T11" fmla="*/ 0 h 69"/>
                <a:gd name="T12" fmla="*/ 20 w 47"/>
                <a:gd name="T13" fmla="*/ 1 h 69"/>
                <a:gd name="T14" fmla="*/ 14 w 47"/>
                <a:gd name="T15" fmla="*/ 5 h 69"/>
                <a:gd name="T16" fmla="*/ 9 w 47"/>
                <a:gd name="T17" fmla="*/ 10 h 69"/>
                <a:gd name="T18" fmla="*/ 5 w 47"/>
                <a:gd name="T19" fmla="*/ 16 h 69"/>
                <a:gd name="T20" fmla="*/ 1 w 47"/>
                <a:gd name="T21" fmla="*/ 24 h 69"/>
                <a:gd name="T22" fmla="*/ 0 w 47"/>
                <a:gd name="T23" fmla="*/ 31 h 69"/>
                <a:gd name="T24" fmla="*/ 0 w 47"/>
                <a:gd name="T25" fmla="*/ 31 h 69"/>
                <a:gd name="T26" fmla="*/ 0 w 47"/>
                <a:gd name="T27" fmla="*/ 33 h 69"/>
                <a:gd name="T28" fmla="*/ 1 w 47"/>
                <a:gd name="T29" fmla="*/ 35 h 69"/>
                <a:gd name="T30" fmla="*/ 5 w 47"/>
                <a:gd name="T31" fmla="*/ 36 h 69"/>
                <a:gd name="T32" fmla="*/ 9 w 47"/>
                <a:gd name="T33" fmla="*/ 35 h 69"/>
                <a:gd name="T34" fmla="*/ 10 w 47"/>
                <a:gd name="T35" fmla="*/ 33 h 69"/>
                <a:gd name="T36" fmla="*/ 10 w 47"/>
                <a:gd name="T37" fmla="*/ 32 h 69"/>
                <a:gd name="T38" fmla="*/ 10 w 47"/>
                <a:gd name="T39" fmla="*/ 32 h 69"/>
                <a:gd name="T40" fmla="*/ 13 w 47"/>
                <a:gd name="T41" fmla="*/ 22 h 69"/>
                <a:gd name="T42" fmla="*/ 14 w 47"/>
                <a:gd name="T43" fmla="*/ 19 h 69"/>
                <a:gd name="T44" fmla="*/ 16 w 47"/>
                <a:gd name="T45" fmla="*/ 15 h 69"/>
                <a:gd name="T46" fmla="*/ 20 w 47"/>
                <a:gd name="T47" fmla="*/ 13 h 69"/>
                <a:gd name="T48" fmla="*/ 24 w 47"/>
                <a:gd name="T49" fmla="*/ 11 h 69"/>
                <a:gd name="T50" fmla="*/ 27 w 47"/>
                <a:gd name="T51" fmla="*/ 10 h 69"/>
                <a:gd name="T52" fmla="*/ 32 w 47"/>
                <a:gd name="T53" fmla="*/ 13 h 69"/>
                <a:gd name="T54" fmla="*/ 32 w 47"/>
                <a:gd name="T55" fmla="*/ 13 h 69"/>
                <a:gd name="T56" fmla="*/ 35 w 47"/>
                <a:gd name="T57" fmla="*/ 14 h 69"/>
                <a:gd name="T58" fmla="*/ 36 w 47"/>
                <a:gd name="T59" fmla="*/ 16 h 69"/>
                <a:gd name="T60" fmla="*/ 37 w 47"/>
                <a:gd name="T61" fmla="*/ 22 h 69"/>
                <a:gd name="T62" fmla="*/ 37 w 47"/>
                <a:gd name="T63" fmla="*/ 30 h 69"/>
                <a:gd name="T64" fmla="*/ 37 w 47"/>
                <a:gd name="T65" fmla="*/ 35 h 69"/>
                <a:gd name="T66" fmla="*/ 37 w 47"/>
                <a:gd name="T67" fmla="*/ 35 h 69"/>
                <a:gd name="T68" fmla="*/ 35 w 47"/>
                <a:gd name="T69" fmla="*/ 52 h 69"/>
                <a:gd name="T70" fmla="*/ 35 w 47"/>
                <a:gd name="T71" fmla="*/ 60 h 69"/>
                <a:gd name="T72" fmla="*/ 36 w 47"/>
                <a:gd name="T73" fmla="*/ 64 h 69"/>
                <a:gd name="T74" fmla="*/ 38 w 47"/>
                <a:gd name="T75" fmla="*/ 68 h 69"/>
                <a:gd name="T76" fmla="*/ 38 w 47"/>
                <a:gd name="T77" fmla="*/ 68 h 69"/>
                <a:gd name="T78" fmla="*/ 39 w 47"/>
                <a:gd name="T79" fmla="*/ 69 h 69"/>
                <a:gd name="T80" fmla="*/ 41 w 47"/>
                <a:gd name="T81" fmla="*/ 69 h 69"/>
                <a:gd name="T82" fmla="*/ 44 w 47"/>
                <a:gd name="T83" fmla="*/ 68 h 69"/>
                <a:gd name="T84" fmla="*/ 47 w 47"/>
                <a:gd name="T85" fmla="*/ 65 h 69"/>
                <a:gd name="T86" fmla="*/ 47 w 47"/>
                <a:gd name="T87" fmla="*/ 63 h 69"/>
                <a:gd name="T88" fmla="*/ 46 w 47"/>
                <a:gd name="T89" fmla="*/ 60 h 69"/>
                <a:gd name="T90" fmla="*/ 46 w 47"/>
                <a:gd name="T91" fmla="*/ 60 h 69"/>
                <a:gd name="T92" fmla="*/ 44 w 47"/>
                <a:gd name="T93" fmla="*/ 58 h 69"/>
                <a:gd name="T94" fmla="*/ 43 w 47"/>
                <a:gd name="T95" fmla="*/ 54 h 69"/>
                <a:gd name="T96" fmla="*/ 44 w 47"/>
                <a:gd name="T97" fmla="*/ 46 h 69"/>
                <a:gd name="T98" fmla="*/ 47 w 47"/>
                <a:gd name="T99" fmla="*/ 31 h 69"/>
                <a:gd name="T100" fmla="*/ 47 w 47"/>
                <a:gd name="T101" fmla="*/ 31 h 69"/>
                <a:gd name="T102" fmla="*/ 47 w 47"/>
                <a:gd name="T103" fmla="*/ 25 h 69"/>
                <a:gd name="T104" fmla="*/ 46 w 47"/>
                <a:gd name="T105" fmla="*/ 17 h 69"/>
                <a:gd name="T106" fmla="*/ 44 w 47"/>
                <a:gd name="T107" fmla="*/ 11 h 69"/>
                <a:gd name="T108" fmla="*/ 41 w 47"/>
                <a:gd name="T109" fmla="*/ 6 h 69"/>
                <a:gd name="T110" fmla="*/ 41 w 47"/>
                <a:gd name="T111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" h="69">
                  <a:moveTo>
                    <a:pt x="41" y="6"/>
                  </a:moveTo>
                  <a:lnTo>
                    <a:pt x="41" y="6"/>
                  </a:lnTo>
                  <a:lnTo>
                    <a:pt x="37" y="4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0" y="1"/>
                  </a:lnTo>
                  <a:lnTo>
                    <a:pt x="14" y="5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1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6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20" y="13"/>
                  </a:lnTo>
                  <a:lnTo>
                    <a:pt x="24" y="11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7" y="22"/>
                  </a:lnTo>
                  <a:lnTo>
                    <a:pt x="37" y="30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35" y="52"/>
                  </a:lnTo>
                  <a:lnTo>
                    <a:pt x="35" y="60"/>
                  </a:lnTo>
                  <a:lnTo>
                    <a:pt x="36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9" y="69"/>
                  </a:lnTo>
                  <a:lnTo>
                    <a:pt x="41" y="69"/>
                  </a:lnTo>
                  <a:lnTo>
                    <a:pt x="44" y="68"/>
                  </a:lnTo>
                  <a:lnTo>
                    <a:pt x="47" y="65"/>
                  </a:lnTo>
                  <a:lnTo>
                    <a:pt x="47" y="63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3" y="54"/>
                  </a:lnTo>
                  <a:lnTo>
                    <a:pt x="44" y="46"/>
                  </a:lnTo>
                  <a:lnTo>
                    <a:pt x="47" y="31"/>
                  </a:lnTo>
                  <a:lnTo>
                    <a:pt x="47" y="31"/>
                  </a:lnTo>
                  <a:lnTo>
                    <a:pt x="47" y="25"/>
                  </a:lnTo>
                  <a:lnTo>
                    <a:pt x="46" y="17"/>
                  </a:lnTo>
                  <a:lnTo>
                    <a:pt x="44" y="11"/>
                  </a:lnTo>
                  <a:lnTo>
                    <a:pt x="41" y="6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373"/>
            <p:cNvSpPr/>
            <p:nvPr/>
          </p:nvSpPr>
          <p:spPr bwMode="auto">
            <a:xfrm>
              <a:off x="3105151" y="1685925"/>
              <a:ext cx="15875" cy="15875"/>
            </a:xfrm>
            <a:custGeom>
              <a:avLst/>
              <a:gdLst>
                <a:gd name="T0" fmla="*/ 4 w 10"/>
                <a:gd name="T1" fmla="*/ 0 h 10"/>
                <a:gd name="T2" fmla="*/ 4 w 10"/>
                <a:gd name="T3" fmla="*/ 0 h 10"/>
                <a:gd name="T4" fmla="*/ 1 w 10"/>
                <a:gd name="T5" fmla="*/ 1 h 10"/>
                <a:gd name="T6" fmla="*/ 0 w 10"/>
                <a:gd name="T7" fmla="*/ 2 h 10"/>
                <a:gd name="T8" fmla="*/ 0 w 10"/>
                <a:gd name="T9" fmla="*/ 6 h 10"/>
                <a:gd name="T10" fmla="*/ 1 w 10"/>
                <a:gd name="T11" fmla="*/ 9 h 10"/>
                <a:gd name="T12" fmla="*/ 4 w 10"/>
                <a:gd name="T13" fmla="*/ 10 h 10"/>
                <a:gd name="T14" fmla="*/ 6 w 10"/>
                <a:gd name="T15" fmla="*/ 10 h 10"/>
                <a:gd name="T16" fmla="*/ 6 w 10"/>
                <a:gd name="T17" fmla="*/ 10 h 10"/>
                <a:gd name="T18" fmla="*/ 8 w 10"/>
                <a:gd name="T19" fmla="*/ 9 h 10"/>
                <a:gd name="T20" fmla="*/ 9 w 10"/>
                <a:gd name="T21" fmla="*/ 7 h 10"/>
                <a:gd name="T22" fmla="*/ 10 w 10"/>
                <a:gd name="T23" fmla="*/ 4 h 10"/>
                <a:gd name="T24" fmla="*/ 8 w 10"/>
                <a:gd name="T25" fmla="*/ 1 h 10"/>
                <a:gd name="T26" fmla="*/ 6 w 10"/>
                <a:gd name="T27" fmla="*/ 0 h 10"/>
                <a:gd name="T28" fmla="*/ 4 w 10"/>
                <a:gd name="T29" fmla="*/ 0 h 10"/>
                <a:gd name="T30" fmla="*/ 4 w 10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6"/>
                  </a:lnTo>
                  <a:lnTo>
                    <a:pt x="1" y="9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9"/>
                  </a:lnTo>
                  <a:lnTo>
                    <a:pt x="9" y="7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374"/>
            <p:cNvSpPr>
              <a:spLocks noEditPoints="1"/>
            </p:cNvSpPr>
            <p:nvPr/>
          </p:nvSpPr>
          <p:spPr bwMode="auto">
            <a:xfrm>
              <a:off x="6238876" y="2825750"/>
              <a:ext cx="111125" cy="147638"/>
            </a:xfrm>
            <a:custGeom>
              <a:avLst/>
              <a:gdLst>
                <a:gd name="T0" fmla="*/ 58 w 70"/>
                <a:gd name="T1" fmla="*/ 5 h 93"/>
                <a:gd name="T2" fmla="*/ 46 w 70"/>
                <a:gd name="T3" fmla="*/ 0 h 93"/>
                <a:gd name="T4" fmla="*/ 33 w 70"/>
                <a:gd name="T5" fmla="*/ 1 h 93"/>
                <a:gd name="T6" fmla="*/ 22 w 70"/>
                <a:gd name="T7" fmla="*/ 6 h 93"/>
                <a:gd name="T8" fmla="*/ 12 w 70"/>
                <a:gd name="T9" fmla="*/ 15 h 93"/>
                <a:gd name="T10" fmla="*/ 10 w 70"/>
                <a:gd name="T11" fmla="*/ 21 h 93"/>
                <a:gd name="T12" fmla="*/ 10 w 70"/>
                <a:gd name="T13" fmla="*/ 30 h 93"/>
                <a:gd name="T14" fmla="*/ 15 w 70"/>
                <a:gd name="T15" fmla="*/ 42 h 93"/>
                <a:gd name="T16" fmla="*/ 28 w 70"/>
                <a:gd name="T17" fmla="*/ 53 h 93"/>
                <a:gd name="T18" fmla="*/ 29 w 70"/>
                <a:gd name="T19" fmla="*/ 55 h 93"/>
                <a:gd name="T20" fmla="*/ 32 w 70"/>
                <a:gd name="T21" fmla="*/ 56 h 93"/>
                <a:gd name="T22" fmla="*/ 34 w 70"/>
                <a:gd name="T23" fmla="*/ 56 h 93"/>
                <a:gd name="T24" fmla="*/ 10 w 70"/>
                <a:gd name="T25" fmla="*/ 73 h 93"/>
                <a:gd name="T26" fmla="*/ 1 w 70"/>
                <a:gd name="T27" fmla="*/ 84 h 93"/>
                <a:gd name="T28" fmla="*/ 0 w 70"/>
                <a:gd name="T29" fmla="*/ 89 h 93"/>
                <a:gd name="T30" fmla="*/ 4 w 70"/>
                <a:gd name="T31" fmla="*/ 93 h 93"/>
                <a:gd name="T32" fmla="*/ 6 w 70"/>
                <a:gd name="T33" fmla="*/ 93 h 93"/>
                <a:gd name="T34" fmla="*/ 11 w 70"/>
                <a:gd name="T35" fmla="*/ 92 h 93"/>
                <a:gd name="T36" fmla="*/ 11 w 70"/>
                <a:gd name="T37" fmla="*/ 86 h 93"/>
                <a:gd name="T38" fmla="*/ 12 w 70"/>
                <a:gd name="T39" fmla="*/ 84 h 93"/>
                <a:gd name="T40" fmla="*/ 20 w 70"/>
                <a:gd name="T41" fmla="*/ 77 h 93"/>
                <a:gd name="T42" fmla="*/ 29 w 70"/>
                <a:gd name="T43" fmla="*/ 71 h 93"/>
                <a:gd name="T44" fmla="*/ 39 w 70"/>
                <a:gd name="T45" fmla="*/ 65 h 93"/>
                <a:gd name="T46" fmla="*/ 42 w 70"/>
                <a:gd name="T47" fmla="*/ 61 h 93"/>
                <a:gd name="T48" fmla="*/ 39 w 70"/>
                <a:gd name="T49" fmla="*/ 56 h 93"/>
                <a:gd name="T50" fmla="*/ 48 w 70"/>
                <a:gd name="T51" fmla="*/ 55 h 93"/>
                <a:gd name="T52" fmla="*/ 62 w 70"/>
                <a:gd name="T53" fmla="*/ 46 h 93"/>
                <a:gd name="T54" fmla="*/ 67 w 70"/>
                <a:gd name="T55" fmla="*/ 38 h 93"/>
                <a:gd name="T56" fmla="*/ 70 w 70"/>
                <a:gd name="T57" fmla="*/ 29 h 93"/>
                <a:gd name="T58" fmla="*/ 69 w 70"/>
                <a:gd name="T59" fmla="*/ 19 h 93"/>
                <a:gd name="T60" fmla="*/ 65 w 70"/>
                <a:gd name="T61" fmla="*/ 11 h 93"/>
                <a:gd name="T62" fmla="*/ 58 w 70"/>
                <a:gd name="T63" fmla="*/ 5 h 93"/>
                <a:gd name="T64" fmla="*/ 58 w 70"/>
                <a:gd name="T65" fmla="*/ 37 h 93"/>
                <a:gd name="T66" fmla="*/ 54 w 70"/>
                <a:gd name="T67" fmla="*/ 42 h 93"/>
                <a:gd name="T68" fmla="*/ 43 w 70"/>
                <a:gd name="T69" fmla="*/ 46 h 93"/>
                <a:gd name="T70" fmla="*/ 37 w 70"/>
                <a:gd name="T71" fmla="*/ 46 h 93"/>
                <a:gd name="T72" fmla="*/ 28 w 70"/>
                <a:gd name="T73" fmla="*/ 42 h 93"/>
                <a:gd name="T74" fmla="*/ 22 w 70"/>
                <a:gd name="T75" fmla="*/ 34 h 93"/>
                <a:gd name="T76" fmla="*/ 20 w 70"/>
                <a:gd name="T77" fmla="*/ 26 h 93"/>
                <a:gd name="T78" fmla="*/ 23 w 70"/>
                <a:gd name="T79" fmla="*/ 17 h 93"/>
                <a:gd name="T80" fmla="*/ 27 w 70"/>
                <a:gd name="T81" fmla="*/ 15 h 93"/>
                <a:gd name="T82" fmla="*/ 39 w 70"/>
                <a:gd name="T83" fmla="*/ 10 h 93"/>
                <a:gd name="T84" fmla="*/ 48 w 70"/>
                <a:gd name="T85" fmla="*/ 11 h 93"/>
                <a:gd name="T86" fmla="*/ 55 w 70"/>
                <a:gd name="T87" fmla="*/ 15 h 93"/>
                <a:gd name="T88" fmla="*/ 59 w 70"/>
                <a:gd name="T89" fmla="*/ 19 h 93"/>
                <a:gd name="T90" fmla="*/ 59 w 70"/>
                <a:gd name="T91" fmla="*/ 30 h 93"/>
                <a:gd name="T92" fmla="*/ 58 w 70"/>
                <a:gd name="T93" fmla="*/ 3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" h="93">
                  <a:moveTo>
                    <a:pt x="58" y="5"/>
                  </a:moveTo>
                  <a:lnTo>
                    <a:pt x="58" y="5"/>
                  </a:lnTo>
                  <a:lnTo>
                    <a:pt x="53" y="1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7" y="10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21"/>
                  </a:lnTo>
                  <a:lnTo>
                    <a:pt x="9" y="26"/>
                  </a:lnTo>
                  <a:lnTo>
                    <a:pt x="10" y="30"/>
                  </a:lnTo>
                  <a:lnTo>
                    <a:pt x="11" y="37"/>
                  </a:lnTo>
                  <a:lnTo>
                    <a:pt x="15" y="42"/>
                  </a:lnTo>
                  <a:lnTo>
                    <a:pt x="18" y="45"/>
                  </a:lnTo>
                  <a:lnTo>
                    <a:pt x="28" y="53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23" y="62"/>
                  </a:lnTo>
                  <a:lnTo>
                    <a:pt x="10" y="73"/>
                  </a:lnTo>
                  <a:lnTo>
                    <a:pt x="5" y="78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4" y="93"/>
                  </a:lnTo>
                  <a:lnTo>
                    <a:pt x="4" y="93"/>
                  </a:lnTo>
                  <a:lnTo>
                    <a:pt x="6" y="93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2" y="88"/>
                  </a:lnTo>
                  <a:lnTo>
                    <a:pt x="11" y="86"/>
                  </a:lnTo>
                  <a:lnTo>
                    <a:pt x="11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29" y="71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0" y="59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48" y="55"/>
                  </a:lnTo>
                  <a:lnTo>
                    <a:pt x="55" y="51"/>
                  </a:lnTo>
                  <a:lnTo>
                    <a:pt x="62" y="46"/>
                  </a:lnTo>
                  <a:lnTo>
                    <a:pt x="67" y="38"/>
                  </a:lnTo>
                  <a:lnTo>
                    <a:pt x="67" y="38"/>
                  </a:lnTo>
                  <a:lnTo>
                    <a:pt x="69" y="34"/>
                  </a:lnTo>
                  <a:lnTo>
                    <a:pt x="70" y="29"/>
                  </a:lnTo>
                  <a:lnTo>
                    <a:pt x="70" y="24"/>
                  </a:lnTo>
                  <a:lnTo>
                    <a:pt x="69" y="19"/>
                  </a:lnTo>
                  <a:lnTo>
                    <a:pt x="67" y="15"/>
                  </a:lnTo>
                  <a:lnTo>
                    <a:pt x="65" y="11"/>
                  </a:lnTo>
                  <a:lnTo>
                    <a:pt x="61" y="7"/>
                  </a:lnTo>
                  <a:lnTo>
                    <a:pt x="58" y="5"/>
                  </a:lnTo>
                  <a:lnTo>
                    <a:pt x="58" y="5"/>
                  </a:lnTo>
                  <a:close/>
                  <a:moveTo>
                    <a:pt x="58" y="37"/>
                  </a:moveTo>
                  <a:lnTo>
                    <a:pt x="58" y="37"/>
                  </a:lnTo>
                  <a:lnTo>
                    <a:pt x="54" y="42"/>
                  </a:lnTo>
                  <a:lnTo>
                    <a:pt x="49" y="45"/>
                  </a:lnTo>
                  <a:lnTo>
                    <a:pt x="43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28" y="42"/>
                  </a:lnTo>
                  <a:lnTo>
                    <a:pt x="24" y="38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1" y="21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7" y="15"/>
                  </a:lnTo>
                  <a:lnTo>
                    <a:pt x="31" y="12"/>
                  </a:lnTo>
                  <a:lnTo>
                    <a:pt x="39" y="10"/>
                  </a:lnTo>
                  <a:lnTo>
                    <a:pt x="43" y="10"/>
                  </a:lnTo>
                  <a:lnTo>
                    <a:pt x="48" y="11"/>
                  </a:lnTo>
                  <a:lnTo>
                    <a:pt x="51" y="12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59" y="30"/>
                  </a:lnTo>
                  <a:lnTo>
                    <a:pt x="58" y="37"/>
                  </a:lnTo>
                  <a:lnTo>
                    <a:pt x="58" y="3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375"/>
            <p:cNvSpPr/>
            <p:nvPr/>
          </p:nvSpPr>
          <p:spPr bwMode="auto">
            <a:xfrm>
              <a:off x="6334126" y="2901950"/>
              <a:ext cx="68263" cy="63500"/>
            </a:xfrm>
            <a:custGeom>
              <a:avLst/>
              <a:gdLst>
                <a:gd name="T0" fmla="*/ 42 w 43"/>
                <a:gd name="T1" fmla="*/ 33 h 40"/>
                <a:gd name="T2" fmla="*/ 42 w 43"/>
                <a:gd name="T3" fmla="*/ 33 h 40"/>
                <a:gd name="T4" fmla="*/ 34 w 43"/>
                <a:gd name="T5" fmla="*/ 24 h 40"/>
                <a:gd name="T6" fmla="*/ 26 w 43"/>
                <a:gd name="T7" fmla="*/ 17 h 40"/>
                <a:gd name="T8" fmla="*/ 17 w 43"/>
                <a:gd name="T9" fmla="*/ 9 h 40"/>
                <a:gd name="T10" fmla="*/ 9 w 43"/>
                <a:gd name="T11" fmla="*/ 1 h 40"/>
                <a:gd name="T12" fmla="*/ 9 w 43"/>
                <a:gd name="T13" fmla="*/ 1 h 40"/>
                <a:gd name="T14" fmla="*/ 7 w 43"/>
                <a:gd name="T15" fmla="*/ 0 h 40"/>
                <a:gd name="T16" fmla="*/ 5 w 43"/>
                <a:gd name="T17" fmla="*/ 0 h 40"/>
                <a:gd name="T18" fmla="*/ 1 w 43"/>
                <a:gd name="T19" fmla="*/ 1 h 40"/>
                <a:gd name="T20" fmla="*/ 0 w 43"/>
                <a:gd name="T21" fmla="*/ 5 h 40"/>
                <a:gd name="T22" fmla="*/ 0 w 43"/>
                <a:gd name="T23" fmla="*/ 6 h 40"/>
                <a:gd name="T24" fmla="*/ 1 w 43"/>
                <a:gd name="T25" fmla="*/ 8 h 40"/>
                <a:gd name="T26" fmla="*/ 1 w 43"/>
                <a:gd name="T27" fmla="*/ 8 h 40"/>
                <a:gd name="T28" fmla="*/ 10 w 43"/>
                <a:gd name="T29" fmla="*/ 16 h 40"/>
                <a:gd name="T30" fmla="*/ 18 w 43"/>
                <a:gd name="T31" fmla="*/ 23 h 40"/>
                <a:gd name="T32" fmla="*/ 27 w 43"/>
                <a:gd name="T33" fmla="*/ 30 h 40"/>
                <a:gd name="T34" fmla="*/ 34 w 43"/>
                <a:gd name="T35" fmla="*/ 39 h 40"/>
                <a:gd name="T36" fmla="*/ 34 w 43"/>
                <a:gd name="T37" fmla="*/ 39 h 40"/>
                <a:gd name="T38" fmla="*/ 37 w 43"/>
                <a:gd name="T39" fmla="*/ 40 h 40"/>
                <a:gd name="T40" fmla="*/ 38 w 43"/>
                <a:gd name="T41" fmla="*/ 40 h 40"/>
                <a:gd name="T42" fmla="*/ 42 w 43"/>
                <a:gd name="T43" fmla="*/ 39 h 40"/>
                <a:gd name="T44" fmla="*/ 43 w 43"/>
                <a:gd name="T45" fmla="*/ 36 h 40"/>
                <a:gd name="T46" fmla="*/ 43 w 43"/>
                <a:gd name="T47" fmla="*/ 34 h 40"/>
                <a:gd name="T48" fmla="*/ 42 w 43"/>
                <a:gd name="T49" fmla="*/ 33 h 40"/>
                <a:gd name="T50" fmla="*/ 42 w 43"/>
                <a:gd name="T51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" h="40">
                  <a:moveTo>
                    <a:pt x="42" y="33"/>
                  </a:moveTo>
                  <a:lnTo>
                    <a:pt x="42" y="33"/>
                  </a:lnTo>
                  <a:lnTo>
                    <a:pt x="34" y="24"/>
                  </a:lnTo>
                  <a:lnTo>
                    <a:pt x="26" y="17"/>
                  </a:lnTo>
                  <a:lnTo>
                    <a:pt x="17" y="9"/>
                  </a:ln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0" y="16"/>
                  </a:lnTo>
                  <a:lnTo>
                    <a:pt x="18" y="23"/>
                  </a:lnTo>
                  <a:lnTo>
                    <a:pt x="27" y="30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38" y="40"/>
                  </a:lnTo>
                  <a:lnTo>
                    <a:pt x="42" y="39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2" y="33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376"/>
            <p:cNvSpPr/>
            <p:nvPr/>
          </p:nvSpPr>
          <p:spPr bwMode="auto">
            <a:xfrm>
              <a:off x="6232526" y="2924175"/>
              <a:ext cx="133350" cy="176213"/>
            </a:xfrm>
            <a:custGeom>
              <a:avLst/>
              <a:gdLst>
                <a:gd name="T0" fmla="*/ 84 w 84"/>
                <a:gd name="T1" fmla="*/ 104 h 111"/>
                <a:gd name="T2" fmla="*/ 69 w 84"/>
                <a:gd name="T3" fmla="*/ 87 h 111"/>
                <a:gd name="T4" fmla="*/ 53 w 84"/>
                <a:gd name="T5" fmla="*/ 73 h 111"/>
                <a:gd name="T6" fmla="*/ 53 w 84"/>
                <a:gd name="T7" fmla="*/ 73 h 111"/>
                <a:gd name="T8" fmla="*/ 59 w 84"/>
                <a:gd name="T9" fmla="*/ 66 h 111"/>
                <a:gd name="T10" fmla="*/ 59 w 84"/>
                <a:gd name="T11" fmla="*/ 60 h 111"/>
                <a:gd name="T12" fmla="*/ 54 w 84"/>
                <a:gd name="T13" fmla="*/ 59 h 111"/>
                <a:gd name="T14" fmla="*/ 53 w 84"/>
                <a:gd name="T15" fmla="*/ 32 h 111"/>
                <a:gd name="T16" fmla="*/ 54 w 84"/>
                <a:gd name="T17" fmla="*/ 5 h 111"/>
                <a:gd name="T18" fmla="*/ 54 w 84"/>
                <a:gd name="T19" fmla="*/ 3 h 111"/>
                <a:gd name="T20" fmla="*/ 49 w 84"/>
                <a:gd name="T21" fmla="*/ 0 h 111"/>
                <a:gd name="T22" fmla="*/ 44 w 84"/>
                <a:gd name="T23" fmla="*/ 2 h 111"/>
                <a:gd name="T24" fmla="*/ 44 w 84"/>
                <a:gd name="T25" fmla="*/ 4 h 111"/>
                <a:gd name="T26" fmla="*/ 43 w 84"/>
                <a:gd name="T27" fmla="*/ 36 h 111"/>
                <a:gd name="T28" fmla="*/ 43 w 84"/>
                <a:gd name="T29" fmla="*/ 68 h 111"/>
                <a:gd name="T30" fmla="*/ 31 w 84"/>
                <a:gd name="T31" fmla="*/ 75 h 111"/>
                <a:gd name="T32" fmla="*/ 17 w 84"/>
                <a:gd name="T33" fmla="*/ 82 h 111"/>
                <a:gd name="T34" fmla="*/ 8 w 84"/>
                <a:gd name="T35" fmla="*/ 89 h 111"/>
                <a:gd name="T36" fmla="*/ 0 w 84"/>
                <a:gd name="T37" fmla="*/ 98 h 111"/>
                <a:gd name="T38" fmla="*/ 0 w 84"/>
                <a:gd name="T39" fmla="*/ 101 h 111"/>
                <a:gd name="T40" fmla="*/ 4 w 84"/>
                <a:gd name="T41" fmla="*/ 104 h 111"/>
                <a:gd name="T42" fmla="*/ 9 w 84"/>
                <a:gd name="T43" fmla="*/ 103 h 111"/>
                <a:gd name="T44" fmla="*/ 10 w 84"/>
                <a:gd name="T45" fmla="*/ 102 h 111"/>
                <a:gd name="T46" fmla="*/ 14 w 84"/>
                <a:gd name="T47" fmla="*/ 96 h 111"/>
                <a:gd name="T48" fmla="*/ 35 w 84"/>
                <a:gd name="T49" fmla="*/ 85 h 111"/>
                <a:gd name="T50" fmla="*/ 42 w 84"/>
                <a:gd name="T51" fmla="*/ 80 h 111"/>
                <a:gd name="T52" fmla="*/ 42 w 84"/>
                <a:gd name="T53" fmla="*/ 82 h 111"/>
                <a:gd name="T54" fmla="*/ 42 w 84"/>
                <a:gd name="T55" fmla="*/ 84 h 111"/>
                <a:gd name="T56" fmla="*/ 46 w 84"/>
                <a:gd name="T57" fmla="*/ 87 h 111"/>
                <a:gd name="T58" fmla="*/ 50 w 84"/>
                <a:gd name="T59" fmla="*/ 85 h 111"/>
                <a:gd name="T60" fmla="*/ 52 w 84"/>
                <a:gd name="T61" fmla="*/ 84 h 111"/>
                <a:gd name="T62" fmla="*/ 74 w 84"/>
                <a:gd name="T63" fmla="*/ 108 h 111"/>
                <a:gd name="T64" fmla="*/ 76 w 84"/>
                <a:gd name="T65" fmla="*/ 109 h 111"/>
                <a:gd name="T66" fmla="*/ 81 w 84"/>
                <a:gd name="T67" fmla="*/ 111 h 111"/>
                <a:gd name="T68" fmla="*/ 84 w 84"/>
                <a:gd name="T69" fmla="*/ 106 h 111"/>
                <a:gd name="T70" fmla="*/ 84 w 84"/>
                <a:gd name="T71" fmla="*/ 10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10">
                  <a:moveTo>
                    <a:pt x="84" y="104"/>
                  </a:moveTo>
                  <a:lnTo>
                    <a:pt x="84" y="104"/>
                  </a:lnTo>
                  <a:lnTo>
                    <a:pt x="76" y="95"/>
                  </a:lnTo>
                  <a:lnTo>
                    <a:pt x="69" y="87"/>
                  </a:lnTo>
                  <a:lnTo>
                    <a:pt x="62" y="79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3" y="73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0" y="63"/>
                  </a:lnTo>
                  <a:lnTo>
                    <a:pt x="59" y="60"/>
                  </a:lnTo>
                  <a:lnTo>
                    <a:pt x="57" y="59"/>
                  </a:lnTo>
                  <a:lnTo>
                    <a:pt x="54" y="59"/>
                  </a:lnTo>
                  <a:lnTo>
                    <a:pt x="54" y="59"/>
                  </a:lnTo>
                  <a:lnTo>
                    <a:pt x="53" y="32"/>
                  </a:lnTo>
                  <a:lnTo>
                    <a:pt x="53" y="19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3" y="20"/>
                  </a:lnTo>
                  <a:lnTo>
                    <a:pt x="43" y="36"/>
                  </a:lnTo>
                  <a:lnTo>
                    <a:pt x="44" y="52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31" y="75"/>
                  </a:lnTo>
                  <a:lnTo>
                    <a:pt x="17" y="82"/>
                  </a:lnTo>
                  <a:lnTo>
                    <a:pt x="17" y="82"/>
                  </a:lnTo>
                  <a:lnTo>
                    <a:pt x="13" y="85"/>
                  </a:lnTo>
                  <a:lnTo>
                    <a:pt x="8" y="89"/>
                  </a:lnTo>
                  <a:lnTo>
                    <a:pt x="3" y="93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9" y="103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98"/>
                  </a:lnTo>
                  <a:lnTo>
                    <a:pt x="14" y="96"/>
                  </a:lnTo>
                  <a:lnTo>
                    <a:pt x="20" y="91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4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0" y="85"/>
                  </a:lnTo>
                  <a:lnTo>
                    <a:pt x="52" y="84"/>
                  </a:lnTo>
                  <a:lnTo>
                    <a:pt x="52" y="84"/>
                  </a:lnTo>
                  <a:lnTo>
                    <a:pt x="64" y="95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81" y="111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4"/>
                  </a:lnTo>
                  <a:lnTo>
                    <a:pt x="84" y="10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377"/>
            <p:cNvSpPr>
              <a:spLocks noEditPoints="1"/>
            </p:cNvSpPr>
            <p:nvPr/>
          </p:nvSpPr>
          <p:spPr bwMode="auto">
            <a:xfrm>
              <a:off x="4483101" y="1995488"/>
              <a:ext cx="220663" cy="492125"/>
            </a:xfrm>
            <a:custGeom>
              <a:avLst/>
              <a:gdLst>
                <a:gd name="T0" fmla="*/ 107 w 139"/>
                <a:gd name="T1" fmla="*/ 83 h 310"/>
                <a:gd name="T2" fmla="*/ 84 w 139"/>
                <a:gd name="T3" fmla="*/ 61 h 310"/>
                <a:gd name="T4" fmla="*/ 94 w 139"/>
                <a:gd name="T5" fmla="*/ 44 h 310"/>
                <a:gd name="T6" fmla="*/ 98 w 139"/>
                <a:gd name="T7" fmla="*/ 26 h 310"/>
                <a:gd name="T8" fmla="*/ 93 w 139"/>
                <a:gd name="T9" fmla="*/ 10 h 310"/>
                <a:gd name="T10" fmla="*/ 83 w 139"/>
                <a:gd name="T11" fmla="*/ 2 h 310"/>
                <a:gd name="T12" fmla="*/ 71 w 139"/>
                <a:gd name="T13" fmla="*/ 0 h 310"/>
                <a:gd name="T14" fmla="*/ 46 w 139"/>
                <a:gd name="T15" fmla="*/ 1 h 310"/>
                <a:gd name="T16" fmla="*/ 25 w 139"/>
                <a:gd name="T17" fmla="*/ 15 h 310"/>
                <a:gd name="T18" fmla="*/ 18 w 139"/>
                <a:gd name="T19" fmla="*/ 29 h 310"/>
                <a:gd name="T20" fmla="*/ 23 w 139"/>
                <a:gd name="T21" fmla="*/ 50 h 310"/>
                <a:gd name="T22" fmla="*/ 38 w 139"/>
                <a:gd name="T23" fmla="*/ 67 h 310"/>
                <a:gd name="T24" fmla="*/ 31 w 139"/>
                <a:gd name="T25" fmla="*/ 87 h 310"/>
                <a:gd name="T26" fmla="*/ 12 w 139"/>
                <a:gd name="T27" fmla="*/ 110 h 310"/>
                <a:gd name="T28" fmla="*/ 0 w 139"/>
                <a:gd name="T29" fmla="*/ 127 h 310"/>
                <a:gd name="T30" fmla="*/ 1 w 139"/>
                <a:gd name="T31" fmla="*/ 136 h 310"/>
                <a:gd name="T32" fmla="*/ 7 w 139"/>
                <a:gd name="T33" fmla="*/ 137 h 310"/>
                <a:gd name="T34" fmla="*/ 12 w 139"/>
                <a:gd name="T35" fmla="*/ 135 h 310"/>
                <a:gd name="T36" fmla="*/ 17 w 139"/>
                <a:gd name="T37" fmla="*/ 130 h 310"/>
                <a:gd name="T38" fmla="*/ 12 w 139"/>
                <a:gd name="T39" fmla="*/ 125 h 310"/>
                <a:gd name="T40" fmla="*/ 35 w 139"/>
                <a:gd name="T41" fmla="*/ 99 h 310"/>
                <a:gd name="T42" fmla="*/ 55 w 139"/>
                <a:gd name="T43" fmla="*/ 73 h 310"/>
                <a:gd name="T44" fmla="*/ 56 w 139"/>
                <a:gd name="T45" fmla="*/ 73 h 310"/>
                <a:gd name="T46" fmla="*/ 62 w 139"/>
                <a:gd name="T47" fmla="*/ 114 h 310"/>
                <a:gd name="T48" fmla="*/ 74 w 139"/>
                <a:gd name="T49" fmla="*/ 153 h 310"/>
                <a:gd name="T50" fmla="*/ 99 w 139"/>
                <a:gd name="T51" fmla="*/ 219 h 310"/>
                <a:gd name="T52" fmla="*/ 93 w 139"/>
                <a:gd name="T53" fmla="*/ 262 h 310"/>
                <a:gd name="T54" fmla="*/ 82 w 139"/>
                <a:gd name="T55" fmla="*/ 304 h 310"/>
                <a:gd name="T56" fmla="*/ 84 w 139"/>
                <a:gd name="T57" fmla="*/ 310 h 310"/>
                <a:gd name="T58" fmla="*/ 90 w 139"/>
                <a:gd name="T59" fmla="*/ 307 h 310"/>
                <a:gd name="T60" fmla="*/ 103 w 139"/>
                <a:gd name="T61" fmla="*/ 263 h 310"/>
                <a:gd name="T62" fmla="*/ 109 w 139"/>
                <a:gd name="T63" fmla="*/ 219 h 310"/>
                <a:gd name="T64" fmla="*/ 109 w 139"/>
                <a:gd name="T65" fmla="*/ 215 h 310"/>
                <a:gd name="T66" fmla="*/ 85 w 139"/>
                <a:gd name="T67" fmla="*/ 157 h 310"/>
                <a:gd name="T68" fmla="*/ 72 w 139"/>
                <a:gd name="T69" fmla="*/ 116 h 310"/>
                <a:gd name="T70" fmla="*/ 66 w 139"/>
                <a:gd name="T71" fmla="*/ 73 h 310"/>
                <a:gd name="T72" fmla="*/ 66 w 139"/>
                <a:gd name="T73" fmla="*/ 72 h 310"/>
                <a:gd name="T74" fmla="*/ 72 w 139"/>
                <a:gd name="T75" fmla="*/ 72 h 310"/>
                <a:gd name="T76" fmla="*/ 132 w 139"/>
                <a:gd name="T77" fmla="*/ 108 h 310"/>
                <a:gd name="T78" fmla="*/ 136 w 139"/>
                <a:gd name="T79" fmla="*/ 109 h 310"/>
                <a:gd name="T80" fmla="*/ 138 w 139"/>
                <a:gd name="T81" fmla="*/ 101 h 310"/>
                <a:gd name="T82" fmla="*/ 61 w 139"/>
                <a:gd name="T83" fmla="*/ 63 h 310"/>
                <a:gd name="T84" fmla="*/ 61 w 139"/>
                <a:gd name="T85" fmla="*/ 60 h 310"/>
                <a:gd name="T86" fmla="*/ 54 w 139"/>
                <a:gd name="T87" fmla="*/ 57 h 310"/>
                <a:gd name="T88" fmla="*/ 50 w 139"/>
                <a:gd name="T89" fmla="*/ 62 h 310"/>
                <a:gd name="T90" fmla="*/ 40 w 139"/>
                <a:gd name="T91" fmla="*/ 56 h 310"/>
                <a:gd name="T92" fmla="*/ 30 w 139"/>
                <a:gd name="T93" fmla="*/ 43 h 310"/>
                <a:gd name="T94" fmla="*/ 29 w 139"/>
                <a:gd name="T95" fmla="*/ 28 h 310"/>
                <a:gd name="T96" fmla="*/ 36 w 139"/>
                <a:gd name="T97" fmla="*/ 16 h 310"/>
                <a:gd name="T98" fmla="*/ 56 w 139"/>
                <a:gd name="T99" fmla="*/ 10 h 310"/>
                <a:gd name="T100" fmla="*/ 77 w 139"/>
                <a:gd name="T101" fmla="*/ 12 h 310"/>
                <a:gd name="T102" fmla="*/ 81 w 139"/>
                <a:gd name="T103" fmla="*/ 12 h 310"/>
                <a:gd name="T104" fmla="*/ 85 w 139"/>
                <a:gd name="T105" fmla="*/ 17 h 310"/>
                <a:gd name="T106" fmla="*/ 88 w 139"/>
                <a:gd name="T107" fmla="*/ 32 h 310"/>
                <a:gd name="T108" fmla="*/ 82 w 139"/>
                <a:gd name="T109" fmla="*/ 48 h 310"/>
                <a:gd name="T110" fmla="*/ 65 w 139"/>
                <a:gd name="T111" fmla="*/ 6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9" h="310">
                  <a:moveTo>
                    <a:pt x="137" y="100"/>
                  </a:moveTo>
                  <a:lnTo>
                    <a:pt x="137" y="100"/>
                  </a:lnTo>
                  <a:lnTo>
                    <a:pt x="107" y="83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84" y="61"/>
                  </a:lnTo>
                  <a:lnTo>
                    <a:pt x="88" y="55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6" y="38"/>
                  </a:lnTo>
                  <a:lnTo>
                    <a:pt x="98" y="32"/>
                  </a:lnTo>
                  <a:lnTo>
                    <a:pt x="98" y="26"/>
                  </a:lnTo>
                  <a:lnTo>
                    <a:pt x="98" y="19"/>
                  </a:lnTo>
                  <a:lnTo>
                    <a:pt x="95" y="15"/>
                  </a:lnTo>
                  <a:lnTo>
                    <a:pt x="93" y="10"/>
                  </a:lnTo>
                  <a:lnTo>
                    <a:pt x="88" y="5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1" y="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1"/>
                  </a:lnTo>
                  <a:lnTo>
                    <a:pt x="38" y="5"/>
                  </a:lnTo>
                  <a:lnTo>
                    <a:pt x="31" y="8"/>
                  </a:lnTo>
                  <a:lnTo>
                    <a:pt x="25" y="15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9"/>
                  </a:lnTo>
                  <a:lnTo>
                    <a:pt x="18" y="37"/>
                  </a:lnTo>
                  <a:lnTo>
                    <a:pt x="19" y="44"/>
                  </a:lnTo>
                  <a:lnTo>
                    <a:pt x="23" y="50"/>
                  </a:lnTo>
                  <a:lnTo>
                    <a:pt x="27" y="56"/>
                  </a:lnTo>
                  <a:lnTo>
                    <a:pt x="33" y="62"/>
                  </a:lnTo>
                  <a:lnTo>
                    <a:pt x="38" y="6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31" y="87"/>
                  </a:lnTo>
                  <a:lnTo>
                    <a:pt x="18" y="103"/>
                  </a:lnTo>
                  <a:lnTo>
                    <a:pt x="18" y="103"/>
                  </a:lnTo>
                  <a:lnTo>
                    <a:pt x="12" y="110"/>
                  </a:lnTo>
                  <a:lnTo>
                    <a:pt x="5" y="119"/>
                  </a:lnTo>
                  <a:lnTo>
                    <a:pt x="2" y="122"/>
                  </a:lnTo>
                  <a:lnTo>
                    <a:pt x="0" y="127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3" y="137"/>
                  </a:lnTo>
                  <a:lnTo>
                    <a:pt x="7" y="137"/>
                  </a:lnTo>
                  <a:lnTo>
                    <a:pt x="7" y="137"/>
                  </a:lnTo>
                  <a:lnTo>
                    <a:pt x="9" y="136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4" y="135"/>
                  </a:lnTo>
                  <a:lnTo>
                    <a:pt x="16" y="133"/>
                  </a:lnTo>
                  <a:lnTo>
                    <a:pt x="17" y="130"/>
                  </a:lnTo>
                  <a:lnTo>
                    <a:pt x="16" y="127"/>
                  </a:lnTo>
                  <a:lnTo>
                    <a:pt x="14" y="126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12" y="125"/>
                  </a:lnTo>
                  <a:lnTo>
                    <a:pt x="35" y="99"/>
                  </a:lnTo>
                  <a:lnTo>
                    <a:pt x="35" y="99"/>
                  </a:lnTo>
                  <a:lnTo>
                    <a:pt x="45" y="87"/>
                  </a:lnTo>
                  <a:lnTo>
                    <a:pt x="55" y="73"/>
                  </a:lnTo>
                  <a:lnTo>
                    <a:pt x="55" y="73"/>
                  </a:lnTo>
                  <a:lnTo>
                    <a:pt x="56" y="73"/>
                  </a:lnTo>
                  <a:lnTo>
                    <a:pt x="56" y="73"/>
                  </a:lnTo>
                  <a:lnTo>
                    <a:pt x="57" y="83"/>
                  </a:lnTo>
                  <a:lnTo>
                    <a:pt x="58" y="94"/>
                  </a:lnTo>
                  <a:lnTo>
                    <a:pt x="62" y="114"/>
                  </a:lnTo>
                  <a:lnTo>
                    <a:pt x="68" y="133"/>
                  </a:lnTo>
                  <a:lnTo>
                    <a:pt x="74" y="153"/>
                  </a:lnTo>
                  <a:lnTo>
                    <a:pt x="74" y="153"/>
                  </a:lnTo>
                  <a:lnTo>
                    <a:pt x="84" y="187"/>
                  </a:lnTo>
                  <a:lnTo>
                    <a:pt x="90" y="203"/>
                  </a:lnTo>
                  <a:lnTo>
                    <a:pt x="99" y="219"/>
                  </a:lnTo>
                  <a:lnTo>
                    <a:pt x="99" y="219"/>
                  </a:lnTo>
                  <a:lnTo>
                    <a:pt x="98" y="240"/>
                  </a:lnTo>
                  <a:lnTo>
                    <a:pt x="93" y="262"/>
                  </a:lnTo>
                  <a:lnTo>
                    <a:pt x="88" y="283"/>
                  </a:lnTo>
                  <a:lnTo>
                    <a:pt x="82" y="304"/>
                  </a:lnTo>
                  <a:lnTo>
                    <a:pt x="82" y="304"/>
                  </a:lnTo>
                  <a:lnTo>
                    <a:pt x="81" y="306"/>
                  </a:lnTo>
                  <a:lnTo>
                    <a:pt x="82" y="307"/>
                  </a:lnTo>
                  <a:lnTo>
                    <a:pt x="84" y="310"/>
                  </a:lnTo>
                  <a:lnTo>
                    <a:pt x="88" y="310"/>
                  </a:lnTo>
                  <a:lnTo>
                    <a:pt x="89" y="308"/>
                  </a:lnTo>
                  <a:lnTo>
                    <a:pt x="90" y="307"/>
                  </a:lnTo>
                  <a:lnTo>
                    <a:pt x="90" y="307"/>
                  </a:lnTo>
                  <a:lnTo>
                    <a:pt x="98" y="285"/>
                  </a:lnTo>
                  <a:lnTo>
                    <a:pt x="103" y="263"/>
                  </a:lnTo>
                  <a:lnTo>
                    <a:pt x="106" y="241"/>
                  </a:lnTo>
                  <a:lnTo>
                    <a:pt x="109" y="219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9" y="215"/>
                  </a:lnTo>
                  <a:lnTo>
                    <a:pt x="109" y="215"/>
                  </a:lnTo>
                  <a:lnTo>
                    <a:pt x="101" y="202"/>
                  </a:lnTo>
                  <a:lnTo>
                    <a:pt x="95" y="187"/>
                  </a:lnTo>
                  <a:lnTo>
                    <a:pt x="85" y="157"/>
                  </a:lnTo>
                  <a:lnTo>
                    <a:pt x="85" y="157"/>
                  </a:lnTo>
                  <a:lnTo>
                    <a:pt x="78" y="137"/>
                  </a:lnTo>
                  <a:lnTo>
                    <a:pt x="72" y="116"/>
                  </a:lnTo>
                  <a:lnTo>
                    <a:pt x="68" y="95"/>
                  </a:lnTo>
                  <a:lnTo>
                    <a:pt x="67" y="84"/>
                  </a:lnTo>
                  <a:lnTo>
                    <a:pt x="66" y="73"/>
                  </a:lnTo>
                  <a:lnTo>
                    <a:pt x="66" y="73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71" y="71"/>
                  </a:lnTo>
                  <a:lnTo>
                    <a:pt x="71" y="71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101" y="90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3" y="109"/>
                  </a:lnTo>
                  <a:lnTo>
                    <a:pt x="136" y="109"/>
                  </a:lnTo>
                  <a:lnTo>
                    <a:pt x="138" y="106"/>
                  </a:lnTo>
                  <a:lnTo>
                    <a:pt x="139" y="103"/>
                  </a:lnTo>
                  <a:lnTo>
                    <a:pt x="138" y="101"/>
                  </a:lnTo>
                  <a:lnTo>
                    <a:pt x="137" y="100"/>
                  </a:lnTo>
                  <a:lnTo>
                    <a:pt x="137" y="100"/>
                  </a:lnTo>
                  <a:close/>
                  <a:moveTo>
                    <a:pt x="61" y="63"/>
                  </a:moveTo>
                  <a:lnTo>
                    <a:pt x="61" y="63"/>
                  </a:lnTo>
                  <a:lnTo>
                    <a:pt x="61" y="62"/>
                  </a:lnTo>
                  <a:lnTo>
                    <a:pt x="61" y="60"/>
                  </a:lnTo>
                  <a:lnTo>
                    <a:pt x="58" y="57"/>
                  </a:lnTo>
                  <a:lnTo>
                    <a:pt x="55" y="57"/>
                  </a:lnTo>
                  <a:lnTo>
                    <a:pt x="5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0" y="62"/>
                  </a:lnTo>
                  <a:lnTo>
                    <a:pt x="50" y="62"/>
                  </a:lnTo>
                  <a:lnTo>
                    <a:pt x="45" y="60"/>
                  </a:lnTo>
                  <a:lnTo>
                    <a:pt x="40" y="56"/>
                  </a:lnTo>
                  <a:lnTo>
                    <a:pt x="36" y="52"/>
                  </a:lnTo>
                  <a:lnTo>
                    <a:pt x="33" y="48"/>
                  </a:lnTo>
                  <a:lnTo>
                    <a:pt x="30" y="43"/>
                  </a:lnTo>
                  <a:lnTo>
                    <a:pt x="29" y="38"/>
                  </a:lnTo>
                  <a:lnTo>
                    <a:pt x="28" y="33"/>
                  </a:lnTo>
                  <a:lnTo>
                    <a:pt x="29" y="28"/>
                  </a:lnTo>
                  <a:lnTo>
                    <a:pt x="29" y="28"/>
                  </a:lnTo>
                  <a:lnTo>
                    <a:pt x="33" y="21"/>
                  </a:lnTo>
                  <a:lnTo>
                    <a:pt x="36" y="16"/>
                  </a:lnTo>
                  <a:lnTo>
                    <a:pt x="43" y="12"/>
                  </a:lnTo>
                  <a:lnTo>
                    <a:pt x="50" y="11"/>
                  </a:lnTo>
                  <a:lnTo>
                    <a:pt x="56" y="10"/>
                  </a:lnTo>
                  <a:lnTo>
                    <a:pt x="63" y="10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8" y="12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15"/>
                  </a:lnTo>
                  <a:lnTo>
                    <a:pt x="85" y="17"/>
                  </a:lnTo>
                  <a:lnTo>
                    <a:pt x="88" y="21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5" y="39"/>
                  </a:lnTo>
                  <a:lnTo>
                    <a:pt x="85" y="39"/>
                  </a:lnTo>
                  <a:lnTo>
                    <a:pt x="82" y="48"/>
                  </a:lnTo>
                  <a:lnTo>
                    <a:pt x="77" y="55"/>
                  </a:lnTo>
                  <a:lnTo>
                    <a:pt x="69" y="61"/>
                  </a:lnTo>
                  <a:lnTo>
                    <a:pt x="65" y="62"/>
                  </a:lnTo>
                  <a:lnTo>
                    <a:pt x="61" y="63"/>
                  </a:lnTo>
                  <a:lnTo>
                    <a:pt x="61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378"/>
            <p:cNvSpPr/>
            <p:nvPr/>
          </p:nvSpPr>
          <p:spPr bwMode="auto">
            <a:xfrm>
              <a:off x="4656138" y="2333625"/>
              <a:ext cx="117475" cy="58738"/>
            </a:xfrm>
            <a:custGeom>
              <a:avLst/>
              <a:gdLst>
                <a:gd name="T0" fmla="*/ 70 w 74"/>
                <a:gd name="T1" fmla="*/ 27 h 37"/>
                <a:gd name="T2" fmla="*/ 70 w 74"/>
                <a:gd name="T3" fmla="*/ 27 h 37"/>
                <a:gd name="T4" fmla="*/ 62 w 74"/>
                <a:gd name="T5" fmla="*/ 27 h 37"/>
                <a:gd name="T6" fmla="*/ 54 w 74"/>
                <a:gd name="T7" fmla="*/ 26 h 37"/>
                <a:gd name="T8" fmla="*/ 39 w 74"/>
                <a:gd name="T9" fmla="*/ 21 h 37"/>
                <a:gd name="T10" fmla="*/ 39 w 74"/>
                <a:gd name="T11" fmla="*/ 21 h 37"/>
                <a:gd name="T12" fmla="*/ 32 w 74"/>
                <a:gd name="T13" fmla="*/ 18 h 37"/>
                <a:gd name="T14" fmla="*/ 22 w 74"/>
                <a:gd name="T15" fmla="*/ 15 h 37"/>
                <a:gd name="T16" fmla="*/ 13 w 74"/>
                <a:gd name="T17" fmla="*/ 10 h 37"/>
                <a:gd name="T18" fmla="*/ 11 w 74"/>
                <a:gd name="T19" fmla="*/ 7 h 37"/>
                <a:gd name="T20" fmla="*/ 9 w 74"/>
                <a:gd name="T21" fmla="*/ 4 h 37"/>
                <a:gd name="T22" fmla="*/ 9 w 74"/>
                <a:gd name="T23" fmla="*/ 4 h 37"/>
                <a:gd name="T24" fmla="*/ 9 w 74"/>
                <a:gd name="T25" fmla="*/ 2 h 37"/>
                <a:gd name="T26" fmla="*/ 8 w 74"/>
                <a:gd name="T27" fmla="*/ 1 h 37"/>
                <a:gd name="T28" fmla="*/ 5 w 74"/>
                <a:gd name="T29" fmla="*/ 0 h 37"/>
                <a:gd name="T30" fmla="*/ 1 w 74"/>
                <a:gd name="T31" fmla="*/ 2 h 37"/>
                <a:gd name="T32" fmla="*/ 0 w 74"/>
                <a:gd name="T33" fmla="*/ 4 h 37"/>
                <a:gd name="T34" fmla="*/ 0 w 74"/>
                <a:gd name="T35" fmla="*/ 6 h 37"/>
                <a:gd name="T36" fmla="*/ 0 w 74"/>
                <a:gd name="T37" fmla="*/ 6 h 37"/>
                <a:gd name="T38" fmla="*/ 1 w 74"/>
                <a:gd name="T39" fmla="*/ 10 h 37"/>
                <a:gd name="T40" fmla="*/ 5 w 74"/>
                <a:gd name="T41" fmla="*/ 15 h 37"/>
                <a:gd name="T42" fmla="*/ 8 w 74"/>
                <a:gd name="T43" fmla="*/ 17 h 37"/>
                <a:gd name="T44" fmla="*/ 12 w 74"/>
                <a:gd name="T45" fmla="*/ 21 h 37"/>
                <a:gd name="T46" fmla="*/ 22 w 74"/>
                <a:gd name="T47" fmla="*/ 26 h 37"/>
                <a:gd name="T48" fmla="*/ 30 w 74"/>
                <a:gd name="T49" fmla="*/ 28 h 37"/>
                <a:gd name="T50" fmla="*/ 30 w 74"/>
                <a:gd name="T51" fmla="*/ 28 h 37"/>
                <a:gd name="T52" fmla="*/ 50 w 74"/>
                <a:gd name="T53" fmla="*/ 35 h 37"/>
                <a:gd name="T54" fmla="*/ 61 w 74"/>
                <a:gd name="T55" fmla="*/ 37 h 37"/>
                <a:gd name="T56" fmla="*/ 71 w 74"/>
                <a:gd name="T57" fmla="*/ 37 h 37"/>
                <a:gd name="T58" fmla="*/ 71 w 74"/>
                <a:gd name="T59" fmla="*/ 37 h 37"/>
                <a:gd name="T60" fmla="*/ 73 w 74"/>
                <a:gd name="T61" fmla="*/ 37 h 37"/>
                <a:gd name="T62" fmla="*/ 74 w 74"/>
                <a:gd name="T63" fmla="*/ 35 h 37"/>
                <a:gd name="T64" fmla="*/ 74 w 74"/>
                <a:gd name="T65" fmla="*/ 32 h 37"/>
                <a:gd name="T66" fmla="*/ 73 w 74"/>
                <a:gd name="T67" fmla="*/ 28 h 37"/>
                <a:gd name="T68" fmla="*/ 71 w 74"/>
                <a:gd name="T69" fmla="*/ 28 h 37"/>
                <a:gd name="T70" fmla="*/ 70 w 74"/>
                <a:gd name="T71" fmla="*/ 27 h 37"/>
                <a:gd name="T72" fmla="*/ 70 w 74"/>
                <a:gd name="T73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37">
                  <a:moveTo>
                    <a:pt x="70" y="27"/>
                  </a:moveTo>
                  <a:lnTo>
                    <a:pt x="70" y="27"/>
                  </a:lnTo>
                  <a:lnTo>
                    <a:pt x="62" y="27"/>
                  </a:lnTo>
                  <a:lnTo>
                    <a:pt x="54" y="26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2" y="18"/>
                  </a:lnTo>
                  <a:lnTo>
                    <a:pt x="22" y="15"/>
                  </a:lnTo>
                  <a:lnTo>
                    <a:pt x="13" y="10"/>
                  </a:lnTo>
                  <a:lnTo>
                    <a:pt x="11" y="7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10"/>
                  </a:lnTo>
                  <a:lnTo>
                    <a:pt x="5" y="15"/>
                  </a:lnTo>
                  <a:lnTo>
                    <a:pt x="8" y="17"/>
                  </a:lnTo>
                  <a:lnTo>
                    <a:pt x="12" y="21"/>
                  </a:lnTo>
                  <a:lnTo>
                    <a:pt x="22" y="26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50" y="35"/>
                  </a:lnTo>
                  <a:lnTo>
                    <a:pt x="61" y="37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4" y="35"/>
                  </a:lnTo>
                  <a:lnTo>
                    <a:pt x="74" y="32"/>
                  </a:lnTo>
                  <a:lnTo>
                    <a:pt x="73" y="28"/>
                  </a:lnTo>
                  <a:lnTo>
                    <a:pt x="71" y="28"/>
                  </a:lnTo>
                  <a:lnTo>
                    <a:pt x="70" y="27"/>
                  </a:lnTo>
                  <a:lnTo>
                    <a:pt x="70" y="2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379"/>
            <p:cNvSpPr/>
            <p:nvPr/>
          </p:nvSpPr>
          <p:spPr bwMode="auto">
            <a:xfrm>
              <a:off x="4914901" y="2541588"/>
              <a:ext cx="696913" cy="542925"/>
            </a:xfrm>
            <a:custGeom>
              <a:avLst/>
              <a:gdLst>
                <a:gd name="T0" fmla="*/ 417 w 439"/>
                <a:gd name="T1" fmla="*/ 4 h 342"/>
                <a:gd name="T2" fmla="*/ 377 w 439"/>
                <a:gd name="T3" fmla="*/ 164 h 342"/>
                <a:gd name="T4" fmla="*/ 377 w 439"/>
                <a:gd name="T5" fmla="*/ 27 h 342"/>
                <a:gd name="T6" fmla="*/ 343 w 439"/>
                <a:gd name="T7" fmla="*/ 185 h 342"/>
                <a:gd name="T8" fmla="*/ 343 w 439"/>
                <a:gd name="T9" fmla="*/ 4 h 342"/>
                <a:gd name="T10" fmla="*/ 311 w 439"/>
                <a:gd name="T11" fmla="*/ 71 h 342"/>
                <a:gd name="T12" fmla="*/ 290 w 439"/>
                <a:gd name="T13" fmla="*/ 126 h 342"/>
                <a:gd name="T14" fmla="*/ 275 w 439"/>
                <a:gd name="T15" fmla="*/ 65 h 342"/>
                <a:gd name="T16" fmla="*/ 243 w 439"/>
                <a:gd name="T17" fmla="*/ 137 h 342"/>
                <a:gd name="T18" fmla="*/ 230 w 439"/>
                <a:gd name="T19" fmla="*/ 108 h 342"/>
                <a:gd name="T20" fmla="*/ 208 w 439"/>
                <a:gd name="T21" fmla="*/ 142 h 342"/>
                <a:gd name="T22" fmla="*/ 183 w 439"/>
                <a:gd name="T23" fmla="*/ 126 h 342"/>
                <a:gd name="T24" fmla="*/ 171 w 439"/>
                <a:gd name="T25" fmla="*/ 137 h 342"/>
                <a:gd name="T26" fmla="*/ 153 w 439"/>
                <a:gd name="T27" fmla="*/ 116 h 342"/>
                <a:gd name="T28" fmla="*/ 139 w 439"/>
                <a:gd name="T29" fmla="*/ 137 h 342"/>
                <a:gd name="T30" fmla="*/ 120 w 439"/>
                <a:gd name="T31" fmla="*/ 142 h 342"/>
                <a:gd name="T32" fmla="*/ 109 w 439"/>
                <a:gd name="T33" fmla="*/ 151 h 342"/>
                <a:gd name="T34" fmla="*/ 90 w 439"/>
                <a:gd name="T35" fmla="*/ 135 h 342"/>
                <a:gd name="T36" fmla="*/ 84 w 439"/>
                <a:gd name="T37" fmla="*/ 207 h 342"/>
                <a:gd name="T38" fmla="*/ 63 w 439"/>
                <a:gd name="T39" fmla="*/ 169 h 342"/>
                <a:gd name="T40" fmla="*/ 83 w 439"/>
                <a:gd name="T41" fmla="*/ 305 h 342"/>
                <a:gd name="T42" fmla="*/ 23 w 439"/>
                <a:gd name="T43" fmla="*/ 184 h 342"/>
                <a:gd name="T44" fmla="*/ 0 w 439"/>
                <a:gd name="T45" fmla="*/ 173 h 342"/>
                <a:gd name="T46" fmla="*/ 30 w 439"/>
                <a:gd name="T47" fmla="*/ 211 h 342"/>
                <a:gd name="T48" fmla="*/ 89 w 439"/>
                <a:gd name="T49" fmla="*/ 339 h 342"/>
                <a:gd name="T50" fmla="*/ 82 w 439"/>
                <a:gd name="T51" fmla="*/ 247 h 342"/>
                <a:gd name="T52" fmla="*/ 104 w 439"/>
                <a:gd name="T53" fmla="*/ 285 h 342"/>
                <a:gd name="T54" fmla="*/ 93 w 439"/>
                <a:gd name="T55" fmla="*/ 169 h 342"/>
                <a:gd name="T56" fmla="*/ 114 w 439"/>
                <a:gd name="T57" fmla="*/ 271 h 342"/>
                <a:gd name="T58" fmla="*/ 121 w 439"/>
                <a:gd name="T59" fmla="*/ 266 h 342"/>
                <a:gd name="T60" fmla="*/ 116 w 439"/>
                <a:gd name="T61" fmla="*/ 159 h 342"/>
                <a:gd name="T62" fmla="*/ 139 w 439"/>
                <a:gd name="T63" fmla="*/ 293 h 342"/>
                <a:gd name="T64" fmla="*/ 149 w 439"/>
                <a:gd name="T65" fmla="*/ 292 h 342"/>
                <a:gd name="T66" fmla="*/ 153 w 439"/>
                <a:gd name="T67" fmla="*/ 170 h 342"/>
                <a:gd name="T68" fmla="*/ 169 w 439"/>
                <a:gd name="T69" fmla="*/ 265 h 342"/>
                <a:gd name="T70" fmla="*/ 171 w 439"/>
                <a:gd name="T71" fmla="*/ 185 h 342"/>
                <a:gd name="T72" fmla="*/ 191 w 439"/>
                <a:gd name="T73" fmla="*/ 189 h 342"/>
                <a:gd name="T74" fmla="*/ 194 w 439"/>
                <a:gd name="T75" fmla="*/ 278 h 342"/>
                <a:gd name="T76" fmla="*/ 202 w 439"/>
                <a:gd name="T77" fmla="*/ 241 h 342"/>
                <a:gd name="T78" fmla="*/ 225 w 439"/>
                <a:gd name="T79" fmla="*/ 124 h 342"/>
                <a:gd name="T80" fmla="*/ 225 w 439"/>
                <a:gd name="T81" fmla="*/ 250 h 342"/>
                <a:gd name="T82" fmla="*/ 241 w 439"/>
                <a:gd name="T83" fmla="*/ 206 h 342"/>
                <a:gd name="T84" fmla="*/ 278 w 439"/>
                <a:gd name="T85" fmla="*/ 104 h 342"/>
                <a:gd name="T86" fmla="*/ 277 w 439"/>
                <a:gd name="T87" fmla="*/ 261 h 342"/>
                <a:gd name="T88" fmla="*/ 286 w 439"/>
                <a:gd name="T89" fmla="*/ 262 h 342"/>
                <a:gd name="T90" fmla="*/ 317 w 439"/>
                <a:gd name="T91" fmla="*/ 83 h 342"/>
                <a:gd name="T92" fmla="*/ 333 w 439"/>
                <a:gd name="T93" fmla="*/ 187 h 342"/>
                <a:gd name="T94" fmla="*/ 341 w 439"/>
                <a:gd name="T95" fmla="*/ 244 h 342"/>
                <a:gd name="T96" fmla="*/ 371 w 439"/>
                <a:gd name="T97" fmla="*/ 67 h 342"/>
                <a:gd name="T98" fmla="*/ 371 w 439"/>
                <a:gd name="T99" fmla="*/ 211 h 342"/>
                <a:gd name="T100" fmla="*/ 399 w 439"/>
                <a:gd name="T101" fmla="*/ 142 h 342"/>
                <a:gd name="T102" fmla="*/ 426 w 439"/>
                <a:gd name="T103" fmla="*/ 81 h 342"/>
                <a:gd name="T104" fmla="*/ 419 w 439"/>
                <a:gd name="T105" fmla="*/ 192 h 342"/>
                <a:gd name="T106" fmla="*/ 426 w 439"/>
                <a:gd name="T107" fmla="*/ 230 h 342"/>
                <a:gd name="T108" fmla="*/ 426 w 439"/>
                <a:gd name="T109" fmla="*/ 256 h 342"/>
                <a:gd name="T110" fmla="*/ 436 w 439"/>
                <a:gd name="T111" fmla="*/ 214 h 342"/>
                <a:gd name="T112" fmla="*/ 436 w 439"/>
                <a:gd name="T113" fmla="*/ 7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9" h="342">
                  <a:moveTo>
                    <a:pt x="427" y="4"/>
                  </a:moveTo>
                  <a:lnTo>
                    <a:pt x="427" y="4"/>
                  </a:lnTo>
                  <a:lnTo>
                    <a:pt x="425" y="1"/>
                  </a:lnTo>
                  <a:lnTo>
                    <a:pt x="422" y="0"/>
                  </a:lnTo>
                  <a:lnTo>
                    <a:pt x="419" y="1"/>
                  </a:lnTo>
                  <a:lnTo>
                    <a:pt x="417" y="4"/>
                  </a:lnTo>
                  <a:lnTo>
                    <a:pt x="417" y="4"/>
                  </a:lnTo>
                  <a:lnTo>
                    <a:pt x="408" y="49"/>
                  </a:lnTo>
                  <a:lnTo>
                    <a:pt x="399" y="94"/>
                  </a:lnTo>
                  <a:lnTo>
                    <a:pt x="389" y="140"/>
                  </a:lnTo>
                  <a:lnTo>
                    <a:pt x="384" y="162"/>
                  </a:lnTo>
                  <a:lnTo>
                    <a:pt x="377" y="184"/>
                  </a:lnTo>
                  <a:lnTo>
                    <a:pt x="377" y="184"/>
                  </a:lnTo>
                  <a:lnTo>
                    <a:pt x="377" y="164"/>
                  </a:lnTo>
                  <a:lnTo>
                    <a:pt x="377" y="146"/>
                  </a:lnTo>
                  <a:lnTo>
                    <a:pt x="379" y="107"/>
                  </a:lnTo>
                  <a:lnTo>
                    <a:pt x="381" y="69"/>
                  </a:lnTo>
                  <a:lnTo>
                    <a:pt x="379" y="49"/>
                  </a:lnTo>
                  <a:lnTo>
                    <a:pt x="378" y="29"/>
                  </a:lnTo>
                  <a:lnTo>
                    <a:pt x="378" y="29"/>
                  </a:lnTo>
                  <a:lnTo>
                    <a:pt x="377" y="27"/>
                  </a:lnTo>
                  <a:lnTo>
                    <a:pt x="375" y="26"/>
                  </a:lnTo>
                  <a:lnTo>
                    <a:pt x="371" y="27"/>
                  </a:lnTo>
                  <a:lnTo>
                    <a:pt x="368" y="29"/>
                  </a:lnTo>
                  <a:lnTo>
                    <a:pt x="368" y="29"/>
                  </a:lnTo>
                  <a:lnTo>
                    <a:pt x="361" y="69"/>
                  </a:lnTo>
                  <a:lnTo>
                    <a:pt x="355" y="107"/>
                  </a:lnTo>
                  <a:lnTo>
                    <a:pt x="343" y="185"/>
                  </a:lnTo>
                  <a:lnTo>
                    <a:pt x="343" y="185"/>
                  </a:lnTo>
                  <a:lnTo>
                    <a:pt x="346" y="96"/>
                  </a:lnTo>
                  <a:lnTo>
                    <a:pt x="346" y="51"/>
                  </a:lnTo>
                  <a:lnTo>
                    <a:pt x="345" y="29"/>
                  </a:lnTo>
                  <a:lnTo>
                    <a:pt x="344" y="6"/>
                  </a:lnTo>
                  <a:lnTo>
                    <a:pt x="344" y="6"/>
                  </a:lnTo>
                  <a:lnTo>
                    <a:pt x="343" y="4"/>
                  </a:lnTo>
                  <a:lnTo>
                    <a:pt x="340" y="2"/>
                  </a:lnTo>
                  <a:lnTo>
                    <a:pt x="338" y="2"/>
                  </a:lnTo>
                  <a:lnTo>
                    <a:pt x="335" y="5"/>
                  </a:lnTo>
                  <a:lnTo>
                    <a:pt x="335" y="5"/>
                  </a:lnTo>
                  <a:lnTo>
                    <a:pt x="326" y="27"/>
                  </a:lnTo>
                  <a:lnTo>
                    <a:pt x="317" y="48"/>
                  </a:lnTo>
                  <a:lnTo>
                    <a:pt x="311" y="71"/>
                  </a:lnTo>
                  <a:lnTo>
                    <a:pt x="305" y="93"/>
                  </a:lnTo>
                  <a:lnTo>
                    <a:pt x="300" y="116"/>
                  </a:lnTo>
                  <a:lnTo>
                    <a:pt x="296" y="140"/>
                  </a:lnTo>
                  <a:lnTo>
                    <a:pt x="290" y="186"/>
                  </a:lnTo>
                  <a:lnTo>
                    <a:pt x="290" y="186"/>
                  </a:lnTo>
                  <a:lnTo>
                    <a:pt x="290" y="157"/>
                  </a:lnTo>
                  <a:lnTo>
                    <a:pt x="290" y="126"/>
                  </a:lnTo>
                  <a:lnTo>
                    <a:pt x="289" y="111"/>
                  </a:lnTo>
                  <a:lnTo>
                    <a:pt x="286" y="97"/>
                  </a:lnTo>
                  <a:lnTo>
                    <a:pt x="284" y="82"/>
                  </a:lnTo>
                  <a:lnTo>
                    <a:pt x="279" y="67"/>
                  </a:lnTo>
                  <a:lnTo>
                    <a:pt x="279" y="67"/>
                  </a:lnTo>
                  <a:lnTo>
                    <a:pt x="278" y="66"/>
                  </a:lnTo>
                  <a:lnTo>
                    <a:pt x="275" y="65"/>
                  </a:lnTo>
                  <a:lnTo>
                    <a:pt x="273" y="66"/>
                  </a:lnTo>
                  <a:lnTo>
                    <a:pt x="270" y="67"/>
                  </a:lnTo>
                  <a:lnTo>
                    <a:pt x="270" y="67"/>
                  </a:lnTo>
                  <a:lnTo>
                    <a:pt x="264" y="78"/>
                  </a:lnTo>
                  <a:lnTo>
                    <a:pt x="259" y="89"/>
                  </a:lnTo>
                  <a:lnTo>
                    <a:pt x="251" y="113"/>
                  </a:lnTo>
                  <a:lnTo>
                    <a:pt x="243" y="137"/>
                  </a:lnTo>
                  <a:lnTo>
                    <a:pt x="239" y="162"/>
                  </a:lnTo>
                  <a:lnTo>
                    <a:pt x="239" y="162"/>
                  </a:lnTo>
                  <a:lnTo>
                    <a:pt x="237" y="148"/>
                  </a:lnTo>
                  <a:lnTo>
                    <a:pt x="236" y="135"/>
                  </a:lnTo>
                  <a:lnTo>
                    <a:pt x="234" y="121"/>
                  </a:lnTo>
                  <a:lnTo>
                    <a:pt x="230" y="108"/>
                  </a:lnTo>
                  <a:lnTo>
                    <a:pt x="230" y="108"/>
                  </a:lnTo>
                  <a:lnTo>
                    <a:pt x="229" y="105"/>
                  </a:lnTo>
                  <a:lnTo>
                    <a:pt x="226" y="104"/>
                  </a:lnTo>
                  <a:lnTo>
                    <a:pt x="224" y="105"/>
                  </a:lnTo>
                  <a:lnTo>
                    <a:pt x="221" y="108"/>
                  </a:lnTo>
                  <a:lnTo>
                    <a:pt x="221" y="108"/>
                  </a:lnTo>
                  <a:lnTo>
                    <a:pt x="214" y="125"/>
                  </a:lnTo>
                  <a:lnTo>
                    <a:pt x="208" y="142"/>
                  </a:lnTo>
                  <a:lnTo>
                    <a:pt x="203" y="159"/>
                  </a:lnTo>
                  <a:lnTo>
                    <a:pt x="198" y="178"/>
                  </a:lnTo>
                  <a:lnTo>
                    <a:pt x="198" y="178"/>
                  </a:lnTo>
                  <a:lnTo>
                    <a:pt x="197" y="164"/>
                  </a:lnTo>
                  <a:lnTo>
                    <a:pt x="193" y="151"/>
                  </a:lnTo>
                  <a:lnTo>
                    <a:pt x="190" y="138"/>
                  </a:lnTo>
                  <a:lnTo>
                    <a:pt x="183" y="126"/>
                  </a:lnTo>
                  <a:lnTo>
                    <a:pt x="183" y="126"/>
                  </a:lnTo>
                  <a:lnTo>
                    <a:pt x="182" y="124"/>
                  </a:lnTo>
                  <a:lnTo>
                    <a:pt x="180" y="124"/>
                  </a:lnTo>
                  <a:lnTo>
                    <a:pt x="176" y="124"/>
                  </a:lnTo>
                  <a:lnTo>
                    <a:pt x="175" y="126"/>
                  </a:lnTo>
                  <a:lnTo>
                    <a:pt x="175" y="126"/>
                  </a:lnTo>
                  <a:lnTo>
                    <a:pt x="171" y="137"/>
                  </a:lnTo>
                  <a:lnTo>
                    <a:pt x="167" y="149"/>
                  </a:lnTo>
                  <a:lnTo>
                    <a:pt x="165" y="160"/>
                  </a:lnTo>
                  <a:lnTo>
                    <a:pt x="163" y="172"/>
                  </a:lnTo>
                  <a:lnTo>
                    <a:pt x="163" y="172"/>
                  </a:lnTo>
                  <a:lnTo>
                    <a:pt x="159" y="145"/>
                  </a:lnTo>
                  <a:lnTo>
                    <a:pt x="156" y="130"/>
                  </a:lnTo>
                  <a:lnTo>
                    <a:pt x="153" y="116"/>
                  </a:lnTo>
                  <a:lnTo>
                    <a:pt x="153" y="116"/>
                  </a:lnTo>
                  <a:lnTo>
                    <a:pt x="150" y="114"/>
                  </a:lnTo>
                  <a:lnTo>
                    <a:pt x="148" y="113"/>
                  </a:lnTo>
                  <a:lnTo>
                    <a:pt x="144" y="114"/>
                  </a:lnTo>
                  <a:lnTo>
                    <a:pt x="143" y="116"/>
                  </a:lnTo>
                  <a:lnTo>
                    <a:pt x="143" y="116"/>
                  </a:lnTo>
                  <a:lnTo>
                    <a:pt x="139" y="137"/>
                  </a:lnTo>
                  <a:lnTo>
                    <a:pt x="137" y="158"/>
                  </a:lnTo>
                  <a:lnTo>
                    <a:pt x="136" y="179"/>
                  </a:lnTo>
                  <a:lnTo>
                    <a:pt x="136" y="200"/>
                  </a:lnTo>
                  <a:lnTo>
                    <a:pt x="136" y="200"/>
                  </a:lnTo>
                  <a:lnTo>
                    <a:pt x="129" y="170"/>
                  </a:lnTo>
                  <a:lnTo>
                    <a:pt x="126" y="156"/>
                  </a:lnTo>
                  <a:lnTo>
                    <a:pt x="120" y="142"/>
                  </a:lnTo>
                  <a:lnTo>
                    <a:pt x="120" y="142"/>
                  </a:lnTo>
                  <a:lnTo>
                    <a:pt x="118" y="140"/>
                  </a:lnTo>
                  <a:lnTo>
                    <a:pt x="116" y="138"/>
                  </a:lnTo>
                  <a:lnTo>
                    <a:pt x="114" y="140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9" y="151"/>
                  </a:lnTo>
                  <a:lnTo>
                    <a:pt x="106" y="159"/>
                  </a:lnTo>
                  <a:lnTo>
                    <a:pt x="104" y="178"/>
                  </a:lnTo>
                  <a:lnTo>
                    <a:pt x="104" y="178"/>
                  </a:lnTo>
                  <a:lnTo>
                    <a:pt x="99" y="157"/>
                  </a:lnTo>
                  <a:lnTo>
                    <a:pt x="93" y="137"/>
                  </a:lnTo>
                  <a:lnTo>
                    <a:pt x="93" y="137"/>
                  </a:lnTo>
                  <a:lnTo>
                    <a:pt x="90" y="135"/>
                  </a:lnTo>
                  <a:lnTo>
                    <a:pt x="88" y="135"/>
                  </a:lnTo>
                  <a:lnTo>
                    <a:pt x="85" y="136"/>
                  </a:lnTo>
                  <a:lnTo>
                    <a:pt x="83" y="138"/>
                  </a:lnTo>
                  <a:lnTo>
                    <a:pt x="83" y="138"/>
                  </a:lnTo>
                  <a:lnTo>
                    <a:pt x="83" y="162"/>
                  </a:lnTo>
                  <a:lnTo>
                    <a:pt x="83" y="184"/>
                  </a:lnTo>
                  <a:lnTo>
                    <a:pt x="84" y="207"/>
                  </a:lnTo>
                  <a:lnTo>
                    <a:pt x="87" y="229"/>
                  </a:lnTo>
                  <a:lnTo>
                    <a:pt x="87" y="229"/>
                  </a:lnTo>
                  <a:lnTo>
                    <a:pt x="77" y="201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0"/>
                  </a:lnTo>
                  <a:lnTo>
                    <a:pt x="63" y="169"/>
                  </a:lnTo>
                  <a:lnTo>
                    <a:pt x="61" y="169"/>
                  </a:lnTo>
                  <a:lnTo>
                    <a:pt x="57" y="172"/>
                  </a:lnTo>
                  <a:lnTo>
                    <a:pt x="57" y="173"/>
                  </a:lnTo>
                  <a:lnTo>
                    <a:pt x="57" y="175"/>
                  </a:lnTo>
                  <a:lnTo>
                    <a:pt x="57" y="175"/>
                  </a:lnTo>
                  <a:lnTo>
                    <a:pt x="71" y="240"/>
                  </a:lnTo>
                  <a:lnTo>
                    <a:pt x="83" y="305"/>
                  </a:lnTo>
                  <a:lnTo>
                    <a:pt x="83" y="305"/>
                  </a:lnTo>
                  <a:lnTo>
                    <a:pt x="56" y="241"/>
                  </a:lnTo>
                  <a:lnTo>
                    <a:pt x="56" y="241"/>
                  </a:lnTo>
                  <a:lnTo>
                    <a:pt x="46" y="222"/>
                  </a:lnTo>
                  <a:lnTo>
                    <a:pt x="35" y="202"/>
                  </a:lnTo>
                  <a:lnTo>
                    <a:pt x="29" y="192"/>
                  </a:lnTo>
                  <a:lnTo>
                    <a:pt x="23" y="184"/>
                  </a:lnTo>
                  <a:lnTo>
                    <a:pt x="16" y="175"/>
                  </a:lnTo>
                  <a:lnTo>
                    <a:pt x="7" y="168"/>
                  </a:lnTo>
                  <a:lnTo>
                    <a:pt x="7" y="168"/>
                  </a:lnTo>
                  <a:lnTo>
                    <a:pt x="6" y="167"/>
                  </a:lnTo>
                  <a:lnTo>
                    <a:pt x="5" y="167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1" y="174"/>
                  </a:lnTo>
                  <a:lnTo>
                    <a:pt x="2" y="176"/>
                  </a:lnTo>
                  <a:lnTo>
                    <a:pt x="2" y="176"/>
                  </a:lnTo>
                  <a:lnTo>
                    <a:pt x="11" y="184"/>
                  </a:lnTo>
                  <a:lnTo>
                    <a:pt x="18" y="192"/>
                  </a:lnTo>
                  <a:lnTo>
                    <a:pt x="24" y="201"/>
                  </a:lnTo>
                  <a:lnTo>
                    <a:pt x="30" y="211"/>
                  </a:lnTo>
                  <a:lnTo>
                    <a:pt x="40" y="23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68" y="296"/>
                  </a:lnTo>
                  <a:lnTo>
                    <a:pt x="78" y="319"/>
                  </a:lnTo>
                  <a:lnTo>
                    <a:pt x="89" y="339"/>
                  </a:lnTo>
                  <a:lnTo>
                    <a:pt x="89" y="339"/>
                  </a:lnTo>
                  <a:lnTo>
                    <a:pt x="92" y="342"/>
                  </a:lnTo>
                  <a:lnTo>
                    <a:pt x="95" y="342"/>
                  </a:lnTo>
                  <a:lnTo>
                    <a:pt x="98" y="341"/>
                  </a:lnTo>
                  <a:lnTo>
                    <a:pt x="98" y="337"/>
                  </a:lnTo>
                  <a:lnTo>
                    <a:pt x="98" y="337"/>
                  </a:lnTo>
                  <a:lnTo>
                    <a:pt x="90" y="292"/>
                  </a:lnTo>
                  <a:lnTo>
                    <a:pt x="82" y="247"/>
                  </a:lnTo>
                  <a:lnTo>
                    <a:pt x="82" y="247"/>
                  </a:lnTo>
                  <a:lnTo>
                    <a:pt x="95" y="285"/>
                  </a:lnTo>
                  <a:lnTo>
                    <a:pt x="95" y="285"/>
                  </a:lnTo>
                  <a:lnTo>
                    <a:pt x="96" y="287"/>
                  </a:lnTo>
                  <a:lnTo>
                    <a:pt x="98" y="288"/>
                  </a:lnTo>
                  <a:lnTo>
                    <a:pt x="101" y="288"/>
                  </a:lnTo>
                  <a:lnTo>
                    <a:pt x="104" y="285"/>
                  </a:lnTo>
                  <a:lnTo>
                    <a:pt x="104" y="284"/>
                  </a:lnTo>
                  <a:lnTo>
                    <a:pt x="104" y="283"/>
                  </a:lnTo>
                  <a:lnTo>
                    <a:pt x="104" y="283"/>
                  </a:lnTo>
                  <a:lnTo>
                    <a:pt x="99" y="255"/>
                  </a:lnTo>
                  <a:lnTo>
                    <a:pt x="95" y="227"/>
                  </a:lnTo>
                  <a:lnTo>
                    <a:pt x="93" y="197"/>
                  </a:lnTo>
                  <a:lnTo>
                    <a:pt x="93" y="169"/>
                  </a:lnTo>
                  <a:lnTo>
                    <a:pt x="93" y="169"/>
                  </a:lnTo>
                  <a:lnTo>
                    <a:pt x="98" y="194"/>
                  </a:lnTo>
                  <a:lnTo>
                    <a:pt x="103" y="218"/>
                  </a:lnTo>
                  <a:lnTo>
                    <a:pt x="111" y="268"/>
                  </a:lnTo>
                  <a:lnTo>
                    <a:pt x="111" y="268"/>
                  </a:lnTo>
                  <a:lnTo>
                    <a:pt x="112" y="270"/>
                  </a:lnTo>
                  <a:lnTo>
                    <a:pt x="114" y="271"/>
                  </a:lnTo>
                  <a:lnTo>
                    <a:pt x="117" y="272"/>
                  </a:lnTo>
                  <a:lnTo>
                    <a:pt x="120" y="271"/>
                  </a:lnTo>
                  <a:lnTo>
                    <a:pt x="121" y="270"/>
                  </a:lnTo>
                  <a:lnTo>
                    <a:pt x="121" y="267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21" y="266"/>
                  </a:lnTo>
                  <a:lnTo>
                    <a:pt x="118" y="239"/>
                  </a:lnTo>
                  <a:lnTo>
                    <a:pt x="115" y="212"/>
                  </a:lnTo>
                  <a:lnTo>
                    <a:pt x="114" y="200"/>
                  </a:lnTo>
                  <a:lnTo>
                    <a:pt x="114" y="186"/>
                  </a:lnTo>
                  <a:lnTo>
                    <a:pt x="114" y="173"/>
                  </a:lnTo>
                  <a:lnTo>
                    <a:pt x="116" y="159"/>
                  </a:lnTo>
                  <a:lnTo>
                    <a:pt x="116" y="159"/>
                  </a:lnTo>
                  <a:lnTo>
                    <a:pt x="121" y="176"/>
                  </a:lnTo>
                  <a:lnTo>
                    <a:pt x="125" y="192"/>
                  </a:lnTo>
                  <a:lnTo>
                    <a:pt x="129" y="225"/>
                  </a:lnTo>
                  <a:lnTo>
                    <a:pt x="134" y="258"/>
                  </a:lnTo>
                  <a:lnTo>
                    <a:pt x="139" y="293"/>
                  </a:lnTo>
                  <a:lnTo>
                    <a:pt x="139" y="293"/>
                  </a:lnTo>
                  <a:lnTo>
                    <a:pt x="141" y="294"/>
                  </a:lnTo>
                  <a:lnTo>
                    <a:pt x="142" y="295"/>
                  </a:lnTo>
                  <a:lnTo>
                    <a:pt x="144" y="296"/>
                  </a:lnTo>
                  <a:lnTo>
                    <a:pt x="148" y="295"/>
                  </a:lnTo>
                  <a:lnTo>
                    <a:pt x="149" y="294"/>
                  </a:lnTo>
                  <a:lnTo>
                    <a:pt x="149" y="292"/>
                  </a:lnTo>
                  <a:lnTo>
                    <a:pt x="149" y="292"/>
                  </a:lnTo>
                  <a:lnTo>
                    <a:pt x="148" y="254"/>
                  </a:lnTo>
                  <a:lnTo>
                    <a:pt x="145" y="216"/>
                  </a:lnTo>
                  <a:lnTo>
                    <a:pt x="145" y="178"/>
                  </a:lnTo>
                  <a:lnTo>
                    <a:pt x="147" y="159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53" y="170"/>
                  </a:lnTo>
                  <a:lnTo>
                    <a:pt x="156" y="201"/>
                  </a:lnTo>
                  <a:lnTo>
                    <a:pt x="159" y="230"/>
                  </a:lnTo>
                  <a:lnTo>
                    <a:pt x="164" y="261"/>
                  </a:lnTo>
                  <a:lnTo>
                    <a:pt x="164" y="261"/>
                  </a:lnTo>
                  <a:lnTo>
                    <a:pt x="164" y="262"/>
                  </a:lnTo>
                  <a:lnTo>
                    <a:pt x="165" y="263"/>
                  </a:lnTo>
                  <a:lnTo>
                    <a:pt x="169" y="265"/>
                  </a:lnTo>
                  <a:lnTo>
                    <a:pt x="172" y="263"/>
                  </a:lnTo>
                  <a:lnTo>
                    <a:pt x="172" y="262"/>
                  </a:lnTo>
                  <a:lnTo>
                    <a:pt x="174" y="261"/>
                  </a:lnTo>
                  <a:lnTo>
                    <a:pt x="174" y="261"/>
                  </a:lnTo>
                  <a:lnTo>
                    <a:pt x="171" y="230"/>
                  </a:lnTo>
                  <a:lnTo>
                    <a:pt x="171" y="201"/>
                  </a:lnTo>
                  <a:lnTo>
                    <a:pt x="171" y="185"/>
                  </a:lnTo>
                  <a:lnTo>
                    <a:pt x="174" y="170"/>
                  </a:lnTo>
                  <a:lnTo>
                    <a:pt x="176" y="156"/>
                  </a:lnTo>
                  <a:lnTo>
                    <a:pt x="180" y="141"/>
                  </a:lnTo>
                  <a:lnTo>
                    <a:pt x="180" y="141"/>
                  </a:lnTo>
                  <a:lnTo>
                    <a:pt x="183" y="153"/>
                  </a:lnTo>
                  <a:lnTo>
                    <a:pt x="187" y="165"/>
                  </a:lnTo>
                  <a:lnTo>
                    <a:pt x="191" y="189"/>
                  </a:lnTo>
                  <a:lnTo>
                    <a:pt x="192" y="213"/>
                  </a:lnTo>
                  <a:lnTo>
                    <a:pt x="192" y="239"/>
                  </a:lnTo>
                  <a:lnTo>
                    <a:pt x="192" y="239"/>
                  </a:lnTo>
                  <a:lnTo>
                    <a:pt x="193" y="274"/>
                  </a:lnTo>
                  <a:lnTo>
                    <a:pt x="193" y="274"/>
                  </a:lnTo>
                  <a:lnTo>
                    <a:pt x="193" y="276"/>
                  </a:lnTo>
                  <a:lnTo>
                    <a:pt x="194" y="278"/>
                  </a:lnTo>
                  <a:lnTo>
                    <a:pt x="198" y="279"/>
                  </a:lnTo>
                  <a:lnTo>
                    <a:pt x="201" y="278"/>
                  </a:lnTo>
                  <a:lnTo>
                    <a:pt x="202" y="277"/>
                  </a:lnTo>
                  <a:lnTo>
                    <a:pt x="203" y="274"/>
                  </a:lnTo>
                  <a:lnTo>
                    <a:pt x="203" y="274"/>
                  </a:lnTo>
                  <a:lnTo>
                    <a:pt x="202" y="241"/>
                  </a:lnTo>
                  <a:lnTo>
                    <a:pt x="202" y="241"/>
                  </a:lnTo>
                  <a:lnTo>
                    <a:pt x="203" y="211"/>
                  </a:lnTo>
                  <a:lnTo>
                    <a:pt x="208" y="181"/>
                  </a:lnTo>
                  <a:lnTo>
                    <a:pt x="210" y="167"/>
                  </a:lnTo>
                  <a:lnTo>
                    <a:pt x="215" y="152"/>
                  </a:lnTo>
                  <a:lnTo>
                    <a:pt x="219" y="138"/>
                  </a:lnTo>
                  <a:lnTo>
                    <a:pt x="225" y="124"/>
                  </a:lnTo>
                  <a:lnTo>
                    <a:pt x="225" y="124"/>
                  </a:lnTo>
                  <a:lnTo>
                    <a:pt x="227" y="140"/>
                  </a:lnTo>
                  <a:lnTo>
                    <a:pt x="229" y="154"/>
                  </a:lnTo>
                  <a:lnTo>
                    <a:pt x="229" y="170"/>
                  </a:lnTo>
                  <a:lnTo>
                    <a:pt x="229" y="186"/>
                  </a:lnTo>
                  <a:lnTo>
                    <a:pt x="224" y="247"/>
                  </a:lnTo>
                  <a:lnTo>
                    <a:pt x="224" y="247"/>
                  </a:lnTo>
                  <a:lnTo>
                    <a:pt x="225" y="250"/>
                  </a:lnTo>
                  <a:lnTo>
                    <a:pt x="225" y="251"/>
                  </a:lnTo>
                  <a:lnTo>
                    <a:pt x="229" y="254"/>
                  </a:lnTo>
                  <a:lnTo>
                    <a:pt x="232" y="252"/>
                  </a:lnTo>
                  <a:lnTo>
                    <a:pt x="234" y="251"/>
                  </a:lnTo>
                  <a:lnTo>
                    <a:pt x="234" y="249"/>
                  </a:lnTo>
                  <a:lnTo>
                    <a:pt x="234" y="249"/>
                  </a:lnTo>
                  <a:lnTo>
                    <a:pt x="241" y="206"/>
                  </a:lnTo>
                  <a:lnTo>
                    <a:pt x="248" y="164"/>
                  </a:lnTo>
                  <a:lnTo>
                    <a:pt x="252" y="143"/>
                  </a:lnTo>
                  <a:lnTo>
                    <a:pt x="258" y="123"/>
                  </a:lnTo>
                  <a:lnTo>
                    <a:pt x="264" y="102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8" y="104"/>
                  </a:lnTo>
                  <a:lnTo>
                    <a:pt x="280" y="126"/>
                  </a:lnTo>
                  <a:lnTo>
                    <a:pt x="281" y="148"/>
                  </a:lnTo>
                  <a:lnTo>
                    <a:pt x="280" y="172"/>
                  </a:lnTo>
                  <a:lnTo>
                    <a:pt x="278" y="217"/>
                  </a:lnTo>
                  <a:lnTo>
                    <a:pt x="277" y="239"/>
                  </a:lnTo>
                  <a:lnTo>
                    <a:pt x="277" y="261"/>
                  </a:lnTo>
                  <a:lnTo>
                    <a:pt x="277" y="261"/>
                  </a:lnTo>
                  <a:lnTo>
                    <a:pt x="278" y="265"/>
                  </a:lnTo>
                  <a:lnTo>
                    <a:pt x="281" y="266"/>
                  </a:lnTo>
                  <a:lnTo>
                    <a:pt x="284" y="266"/>
                  </a:lnTo>
                  <a:lnTo>
                    <a:pt x="285" y="265"/>
                  </a:lnTo>
                  <a:lnTo>
                    <a:pt x="286" y="263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86" y="262"/>
                  </a:lnTo>
                  <a:lnTo>
                    <a:pt x="292" y="233"/>
                  </a:lnTo>
                  <a:lnTo>
                    <a:pt x="297" y="202"/>
                  </a:lnTo>
                  <a:lnTo>
                    <a:pt x="306" y="142"/>
                  </a:lnTo>
                  <a:lnTo>
                    <a:pt x="311" y="113"/>
                  </a:lnTo>
                  <a:lnTo>
                    <a:pt x="317" y="83"/>
                  </a:lnTo>
                  <a:lnTo>
                    <a:pt x="326" y="55"/>
                  </a:lnTo>
                  <a:lnTo>
                    <a:pt x="335" y="27"/>
                  </a:lnTo>
                  <a:lnTo>
                    <a:pt x="335" y="27"/>
                  </a:lnTo>
                  <a:lnTo>
                    <a:pt x="337" y="53"/>
                  </a:lnTo>
                  <a:lnTo>
                    <a:pt x="337" y="80"/>
                  </a:lnTo>
                  <a:lnTo>
                    <a:pt x="335" y="134"/>
                  </a:lnTo>
                  <a:lnTo>
                    <a:pt x="333" y="187"/>
                  </a:lnTo>
                  <a:lnTo>
                    <a:pt x="333" y="213"/>
                  </a:lnTo>
                  <a:lnTo>
                    <a:pt x="333" y="240"/>
                  </a:lnTo>
                  <a:lnTo>
                    <a:pt x="333" y="240"/>
                  </a:lnTo>
                  <a:lnTo>
                    <a:pt x="334" y="244"/>
                  </a:lnTo>
                  <a:lnTo>
                    <a:pt x="337" y="245"/>
                  </a:lnTo>
                  <a:lnTo>
                    <a:pt x="340" y="245"/>
                  </a:lnTo>
                  <a:lnTo>
                    <a:pt x="341" y="244"/>
                  </a:lnTo>
                  <a:lnTo>
                    <a:pt x="343" y="243"/>
                  </a:lnTo>
                  <a:lnTo>
                    <a:pt x="343" y="243"/>
                  </a:lnTo>
                  <a:lnTo>
                    <a:pt x="350" y="198"/>
                  </a:lnTo>
                  <a:lnTo>
                    <a:pt x="357" y="154"/>
                  </a:lnTo>
                  <a:lnTo>
                    <a:pt x="363" y="110"/>
                  </a:lnTo>
                  <a:lnTo>
                    <a:pt x="371" y="67"/>
                  </a:lnTo>
                  <a:lnTo>
                    <a:pt x="371" y="67"/>
                  </a:lnTo>
                  <a:lnTo>
                    <a:pt x="370" y="102"/>
                  </a:lnTo>
                  <a:lnTo>
                    <a:pt x="368" y="137"/>
                  </a:lnTo>
                  <a:lnTo>
                    <a:pt x="367" y="173"/>
                  </a:lnTo>
                  <a:lnTo>
                    <a:pt x="368" y="190"/>
                  </a:lnTo>
                  <a:lnTo>
                    <a:pt x="370" y="208"/>
                  </a:lnTo>
                  <a:lnTo>
                    <a:pt x="370" y="208"/>
                  </a:lnTo>
                  <a:lnTo>
                    <a:pt x="371" y="211"/>
                  </a:lnTo>
                  <a:lnTo>
                    <a:pt x="373" y="212"/>
                  </a:lnTo>
                  <a:lnTo>
                    <a:pt x="377" y="211"/>
                  </a:lnTo>
                  <a:lnTo>
                    <a:pt x="379" y="208"/>
                  </a:lnTo>
                  <a:lnTo>
                    <a:pt x="379" y="208"/>
                  </a:lnTo>
                  <a:lnTo>
                    <a:pt x="387" y="186"/>
                  </a:lnTo>
                  <a:lnTo>
                    <a:pt x="393" y="164"/>
                  </a:lnTo>
                  <a:lnTo>
                    <a:pt x="399" y="142"/>
                  </a:lnTo>
                  <a:lnTo>
                    <a:pt x="404" y="119"/>
                  </a:lnTo>
                  <a:lnTo>
                    <a:pt x="412" y="74"/>
                  </a:lnTo>
                  <a:lnTo>
                    <a:pt x="421" y="27"/>
                  </a:lnTo>
                  <a:lnTo>
                    <a:pt x="421" y="27"/>
                  </a:lnTo>
                  <a:lnTo>
                    <a:pt x="424" y="45"/>
                  </a:lnTo>
                  <a:lnTo>
                    <a:pt x="425" y="64"/>
                  </a:lnTo>
                  <a:lnTo>
                    <a:pt x="426" y="81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5" y="99"/>
                  </a:lnTo>
                  <a:lnTo>
                    <a:pt x="422" y="123"/>
                  </a:lnTo>
                  <a:lnTo>
                    <a:pt x="420" y="146"/>
                  </a:lnTo>
                  <a:lnTo>
                    <a:pt x="419" y="192"/>
                  </a:lnTo>
                  <a:lnTo>
                    <a:pt x="419" y="192"/>
                  </a:lnTo>
                  <a:lnTo>
                    <a:pt x="416" y="228"/>
                  </a:lnTo>
                  <a:lnTo>
                    <a:pt x="416" y="228"/>
                  </a:lnTo>
                  <a:lnTo>
                    <a:pt x="417" y="230"/>
                  </a:lnTo>
                  <a:lnTo>
                    <a:pt x="420" y="233"/>
                  </a:lnTo>
                  <a:lnTo>
                    <a:pt x="424" y="233"/>
                  </a:lnTo>
                  <a:lnTo>
                    <a:pt x="426" y="230"/>
                  </a:lnTo>
                  <a:lnTo>
                    <a:pt x="426" y="230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4" y="238"/>
                  </a:lnTo>
                  <a:lnTo>
                    <a:pt x="422" y="241"/>
                  </a:lnTo>
                  <a:lnTo>
                    <a:pt x="425" y="254"/>
                  </a:lnTo>
                  <a:lnTo>
                    <a:pt x="425" y="254"/>
                  </a:lnTo>
                  <a:lnTo>
                    <a:pt x="426" y="256"/>
                  </a:lnTo>
                  <a:lnTo>
                    <a:pt x="427" y="257"/>
                  </a:lnTo>
                  <a:lnTo>
                    <a:pt x="430" y="257"/>
                  </a:lnTo>
                  <a:lnTo>
                    <a:pt x="433" y="256"/>
                  </a:lnTo>
                  <a:lnTo>
                    <a:pt x="435" y="255"/>
                  </a:lnTo>
                  <a:lnTo>
                    <a:pt x="435" y="254"/>
                  </a:lnTo>
                  <a:lnTo>
                    <a:pt x="435" y="254"/>
                  </a:lnTo>
                  <a:lnTo>
                    <a:pt x="436" y="214"/>
                  </a:lnTo>
                  <a:lnTo>
                    <a:pt x="438" y="176"/>
                  </a:lnTo>
                  <a:lnTo>
                    <a:pt x="439" y="157"/>
                  </a:lnTo>
                  <a:lnTo>
                    <a:pt x="438" y="137"/>
                  </a:lnTo>
                  <a:lnTo>
                    <a:pt x="437" y="119"/>
                  </a:lnTo>
                  <a:lnTo>
                    <a:pt x="435" y="99"/>
                  </a:lnTo>
                  <a:lnTo>
                    <a:pt x="435" y="99"/>
                  </a:lnTo>
                  <a:lnTo>
                    <a:pt x="436" y="76"/>
                  </a:lnTo>
                  <a:lnTo>
                    <a:pt x="435" y="51"/>
                  </a:lnTo>
                  <a:lnTo>
                    <a:pt x="432" y="28"/>
                  </a:lnTo>
                  <a:lnTo>
                    <a:pt x="427" y="4"/>
                  </a:lnTo>
                  <a:lnTo>
                    <a:pt x="427" y="4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380"/>
            <p:cNvSpPr/>
            <p:nvPr/>
          </p:nvSpPr>
          <p:spPr bwMode="auto">
            <a:xfrm>
              <a:off x="5705476" y="1085850"/>
              <a:ext cx="104775" cy="114300"/>
            </a:xfrm>
            <a:custGeom>
              <a:avLst/>
              <a:gdLst>
                <a:gd name="T0" fmla="*/ 60 w 66"/>
                <a:gd name="T1" fmla="*/ 29 h 72"/>
                <a:gd name="T2" fmla="*/ 60 w 66"/>
                <a:gd name="T3" fmla="*/ 29 h 72"/>
                <a:gd name="T4" fmla="*/ 55 w 66"/>
                <a:gd name="T5" fmla="*/ 31 h 72"/>
                <a:gd name="T6" fmla="*/ 49 w 66"/>
                <a:gd name="T7" fmla="*/ 33 h 72"/>
                <a:gd name="T8" fmla="*/ 39 w 66"/>
                <a:gd name="T9" fmla="*/ 34 h 72"/>
                <a:gd name="T10" fmla="*/ 39 w 66"/>
                <a:gd name="T11" fmla="*/ 34 h 72"/>
                <a:gd name="T12" fmla="*/ 27 w 66"/>
                <a:gd name="T13" fmla="*/ 2 h 72"/>
                <a:gd name="T14" fmla="*/ 27 w 66"/>
                <a:gd name="T15" fmla="*/ 2 h 72"/>
                <a:gd name="T16" fmla="*/ 27 w 66"/>
                <a:gd name="T17" fmla="*/ 1 h 72"/>
                <a:gd name="T18" fmla="*/ 25 w 66"/>
                <a:gd name="T19" fmla="*/ 0 h 72"/>
                <a:gd name="T20" fmla="*/ 21 w 66"/>
                <a:gd name="T21" fmla="*/ 1 h 72"/>
                <a:gd name="T22" fmla="*/ 19 w 66"/>
                <a:gd name="T23" fmla="*/ 3 h 72"/>
                <a:gd name="T24" fmla="*/ 19 w 66"/>
                <a:gd name="T25" fmla="*/ 4 h 72"/>
                <a:gd name="T26" fmla="*/ 19 w 66"/>
                <a:gd name="T27" fmla="*/ 7 h 72"/>
                <a:gd name="T28" fmla="*/ 19 w 66"/>
                <a:gd name="T29" fmla="*/ 7 h 72"/>
                <a:gd name="T30" fmla="*/ 30 w 66"/>
                <a:gd name="T31" fmla="*/ 35 h 72"/>
                <a:gd name="T32" fmla="*/ 30 w 66"/>
                <a:gd name="T33" fmla="*/ 35 h 72"/>
                <a:gd name="T34" fmla="*/ 16 w 66"/>
                <a:gd name="T35" fmla="*/ 39 h 72"/>
                <a:gd name="T36" fmla="*/ 3 w 66"/>
                <a:gd name="T37" fmla="*/ 44 h 72"/>
                <a:gd name="T38" fmla="*/ 3 w 66"/>
                <a:gd name="T39" fmla="*/ 44 h 72"/>
                <a:gd name="T40" fmla="*/ 1 w 66"/>
                <a:gd name="T41" fmla="*/ 45 h 72"/>
                <a:gd name="T42" fmla="*/ 0 w 66"/>
                <a:gd name="T43" fmla="*/ 47 h 72"/>
                <a:gd name="T44" fmla="*/ 0 w 66"/>
                <a:gd name="T45" fmla="*/ 50 h 72"/>
                <a:gd name="T46" fmla="*/ 4 w 66"/>
                <a:gd name="T47" fmla="*/ 52 h 72"/>
                <a:gd name="T48" fmla="*/ 5 w 66"/>
                <a:gd name="T49" fmla="*/ 53 h 72"/>
                <a:gd name="T50" fmla="*/ 8 w 66"/>
                <a:gd name="T51" fmla="*/ 52 h 72"/>
                <a:gd name="T52" fmla="*/ 8 w 66"/>
                <a:gd name="T53" fmla="*/ 52 h 72"/>
                <a:gd name="T54" fmla="*/ 14 w 66"/>
                <a:gd name="T55" fmla="*/ 50 h 72"/>
                <a:gd name="T56" fmla="*/ 20 w 66"/>
                <a:gd name="T57" fmla="*/ 49 h 72"/>
                <a:gd name="T58" fmla="*/ 32 w 66"/>
                <a:gd name="T59" fmla="*/ 46 h 72"/>
                <a:gd name="T60" fmla="*/ 32 w 66"/>
                <a:gd name="T61" fmla="*/ 46 h 72"/>
                <a:gd name="T62" fmla="*/ 41 w 66"/>
                <a:gd name="T63" fmla="*/ 69 h 72"/>
                <a:gd name="T64" fmla="*/ 41 w 66"/>
                <a:gd name="T65" fmla="*/ 69 h 72"/>
                <a:gd name="T66" fmla="*/ 42 w 66"/>
                <a:gd name="T67" fmla="*/ 71 h 72"/>
                <a:gd name="T68" fmla="*/ 43 w 66"/>
                <a:gd name="T69" fmla="*/ 72 h 72"/>
                <a:gd name="T70" fmla="*/ 47 w 66"/>
                <a:gd name="T71" fmla="*/ 72 h 72"/>
                <a:gd name="T72" fmla="*/ 49 w 66"/>
                <a:gd name="T73" fmla="*/ 69 h 72"/>
                <a:gd name="T74" fmla="*/ 50 w 66"/>
                <a:gd name="T75" fmla="*/ 67 h 72"/>
                <a:gd name="T76" fmla="*/ 49 w 66"/>
                <a:gd name="T77" fmla="*/ 64 h 72"/>
                <a:gd name="T78" fmla="*/ 49 w 66"/>
                <a:gd name="T79" fmla="*/ 64 h 72"/>
                <a:gd name="T80" fmla="*/ 42 w 66"/>
                <a:gd name="T81" fmla="*/ 44 h 72"/>
                <a:gd name="T82" fmla="*/ 42 w 66"/>
                <a:gd name="T83" fmla="*/ 44 h 72"/>
                <a:gd name="T84" fmla="*/ 54 w 66"/>
                <a:gd name="T85" fmla="*/ 42 h 72"/>
                <a:gd name="T86" fmla="*/ 64 w 66"/>
                <a:gd name="T87" fmla="*/ 39 h 72"/>
                <a:gd name="T88" fmla="*/ 64 w 66"/>
                <a:gd name="T89" fmla="*/ 39 h 72"/>
                <a:gd name="T90" fmla="*/ 66 w 66"/>
                <a:gd name="T91" fmla="*/ 37 h 72"/>
                <a:gd name="T92" fmla="*/ 66 w 66"/>
                <a:gd name="T93" fmla="*/ 35 h 72"/>
                <a:gd name="T94" fmla="*/ 66 w 66"/>
                <a:gd name="T95" fmla="*/ 31 h 72"/>
                <a:gd name="T96" fmla="*/ 64 w 66"/>
                <a:gd name="T97" fmla="*/ 29 h 72"/>
                <a:gd name="T98" fmla="*/ 62 w 66"/>
                <a:gd name="T99" fmla="*/ 29 h 72"/>
                <a:gd name="T100" fmla="*/ 60 w 66"/>
                <a:gd name="T101" fmla="*/ 29 h 72"/>
                <a:gd name="T102" fmla="*/ 60 w 66"/>
                <a:gd name="T103" fmla="*/ 2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72">
                  <a:moveTo>
                    <a:pt x="60" y="29"/>
                  </a:moveTo>
                  <a:lnTo>
                    <a:pt x="60" y="29"/>
                  </a:lnTo>
                  <a:lnTo>
                    <a:pt x="55" y="31"/>
                  </a:lnTo>
                  <a:lnTo>
                    <a:pt x="49" y="33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30" y="35"/>
                  </a:lnTo>
                  <a:lnTo>
                    <a:pt x="30" y="35"/>
                  </a:lnTo>
                  <a:lnTo>
                    <a:pt x="16" y="39"/>
                  </a:lnTo>
                  <a:lnTo>
                    <a:pt x="3" y="44"/>
                  </a:lnTo>
                  <a:lnTo>
                    <a:pt x="3" y="44"/>
                  </a:lnTo>
                  <a:lnTo>
                    <a:pt x="1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5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50"/>
                  </a:lnTo>
                  <a:lnTo>
                    <a:pt x="20" y="49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41" y="69"/>
                  </a:lnTo>
                  <a:lnTo>
                    <a:pt x="41" y="69"/>
                  </a:lnTo>
                  <a:lnTo>
                    <a:pt x="42" y="71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69"/>
                  </a:lnTo>
                  <a:lnTo>
                    <a:pt x="50" y="67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4" y="42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66" y="37"/>
                  </a:lnTo>
                  <a:lnTo>
                    <a:pt x="66" y="35"/>
                  </a:lnTo>
                  <a:lnTo>
                    <a:pt x="66" y="31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29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381"/>
            <p:cNvSpPr/>
            <p:nvPr/>
          </p:nvSpPr>
          <p:spPr bwMode="auto">
            <a:xfrm>
              <a:off x="5910263" y="1055688"/>
              <a:ext cx="66675" cy="88900"/>
            </a:xfrm>
            <a:custGeom>
              <a:avLst/>
              <a:gdLst>
                <a:gd name="T0" fmla="*/ 39 w 42"/>
                <a:gd name="T1" fmla="*/ 19 h 56"/>
                <a:gd name="T2" fmla="*/ 39 w 42"/>
                <a:gd name="T3" fmla="*/ 19 h 56"/>
                <a:gd name="T4" fmla="*/ 29 w 42"/>
                <a:gd name="T5" fmla="*/ 16 h 56"/>
                <a:gd name="T6" fmla="*/ 21 w 42"/>
                <a:gd name="T7" fmla="*/ 16 h 56"/>
                <a:gd name="T8" fmla="*/ 21 w 42"/>
                <a:gd name="T9" fmla="*/ 16 h 56"/>
                <a:gd name="T10" fmla="*/ 15 w 42"/>
                <a:gd name="T11" fmla="*/ 3 h 56"/>
                <a:gd name="T12" fmla="*/ 15 w 42"/>
                <a:gd name="T13" fmla="*/ 3 h 56"/>
                <a:gd name="T14" fmla="*/ 13 w 42"/>
                <a:gd name="T15" fmla="*/ 0 h 56"/>
                <a:gd name="T16" fmla="*/ 12 w 42"/>
                <a:gd name="T17" fmla="*/ 0 h 56"/>
                <a:gd name="T18" fmla="*/ 8 w 42"/>
                <a:gd name="T19" fmla="*/ 0 h 56"/>
                <a:gd name="T20" fmla="*/ 6 w 42"/>
                <a:gd name="T21" fmla="*/ 3 h 56"/>
                <a:gd name="T22" fmla="*/ 6 w 42"/>
                <a:gd name="T23" fmla="*/ 5 h 56"/>
                <a:gd name="T24" fmla="*/ 6 w 42"/>
                <a:gd name="T25" fmla="*/ 6 h 56"/>
                <a:gd name="T26" fmla="*/ 6 w 42"/>
                <a:gd name="T27" fmla="*/ 6 h 56"/>
                <a:gd name="T28" fmla="*/ 11 w 42"/>
                <a:gd name="T29" fmla="*/ 19 h 56"/>
                <a:gd name="T30" fmla="*/ 11 w 42"/>
                <a:gd name="T31" fmla="*/ 19 h 56"/>
                <a:gd name="T32" fmla="*/ 2 w 42"/>
                <a:gd name="T33" fmla="*/ 21 h 56"/>
                <a:gd name="T34" fmla="*/ 2 w 42"/>
                <a:gd name="T35" fmla="*/ 21 h 56"/>
                <a:gd name="T36" fmla="*/ 1 w 42"/>
                <a:gd name="T37" fmla="*/ 22 h 56"/>
                <a:gd name="T38" fmla="*/ 0 w 42"/>
                <a:gd name="T39" fmla="*/ 25 h 56"/>
                <a:gd name="T40" fmla="*/ 0 w 42"/>
                <a:gd name="T41" fmla="*/ 28 h 56"/>
                <a:gd name="T42" fmla="*/ 2 w 42"/>
                <a:gd name="T43" fmla="*/ 31 h 56"/>
                <a:gd name="T44" fmla="*/ 5 w 42"/>
                <a:gd name="T45" fmla="*/ 31 h 56"/>
                <a:gd name="T46" fmla="*/ 7 w 42"/>
                <a:gd name="T47" fmla="*/ 30 h 56"/>
                <a:gd name="T48" fmla="*/ 7 w 42"/>
                <a:gd name="T49" fmla="*/ 30 h 56"/>
                <a:gd name="T50" fmla="*/ 13 w 42"/>
                <a:gd name="T51" fmla="*/ 27 h 56"/>
                <a:gd name="T52" fmla="*/ 13 w 42"/>
                <a:gd name="T53" fmla="*/ 27 h 56"/>
                <a:gd name="T54" fmla="*/ 18 w 42"/>
                <a:gd name="T55" fmla="*/ 39 h 56"/>
                <a:gd name="T56" fmla="*/ 21 w 42"/>
                <a:gd name="T57" fmla="*/ 53 h 56"/>
                <a:gd name="T58" fmla="*/ 21 w 42"/>
                <a:gd name="T59" fmla="*/ 53 h 56"/>
                <a:gd name="T60" fmla="*/ 22 w 42"/>
                <a:gd name="T61" fmla="*/ 54 h 56"/>
                <a:gd name="T62" fmla="*/ 23 w 42"/>
                <a:gd name="T63" fmla="*/ 55 h 56"/>
                <a:gd name="T64" fmla="*/ 27 w 42"/>
                <a:gd name="T65" fmla="*/ 56 h 56"/>
                <a:gd name="T66" fmla="*/ 31 w 42"/>
                <a:gd name="T67" fmla="*/ 54 h 56"/>
                <a:gd name="T68" fmla="*/ 31 w 42"/>
                <a:gd name="T69" fmla="*/ 53 h 56"/>
                <a:gd name="T70" fmla="*/ 31 w 42"/>
                <a:gd name="T71" fmla="*/ 50 h 56"/>
                <a:gd name="T72" fmla="*/ 31 w 42"/>
                <a:gd name="T73" fmla="*/ 50 h 56"/>
                <a:gd name="T74" fmla="*/ 28 w 42"/>
                <a:gd name="T75" fmla="*/ 38 h 56"/>
                <a:gd name="T76" fmla="*/ 23 w 42"/>
                <a:gd name="T77" fmla="*/ 26 h 56"/>
                <a:gd name="T78" fmla="*/ 23 w 42"/>
                <a:gd name="T79" fmla="*/ 26 h 56"/>
                <a:gd name="T80" fmla="*/ 29 w 42"/>
                <a:gd name="T81" fmla="*/ 26 h 56"/>
                <a:gd name="T82" fmla="*/ 35 w 42"/>
                <a:gd name="T83" fmla="*/ 27 h 56"/>
                <a:gd name="T84" fmla="*/ 35 w 42"/>
                <a:gd name="T85" fmla="*/ 27 h 56"/>
                <a:gd name="T86" fmla="*/ 38 w 42"/>
                <a:gd name="T87" fmla="*/ 28 h 56"/>
                <a:gd name="T88" fmla="*/ 39 w 42"/>
                <a:gd name="T89" fmla="*/ 27 h 56"/>
                <a:gd name="T90" fmla="*/ 42 w 42"/>
                <a:gd name="T91" fmla="*/ 25 h 56"/>
                <a:gd name="T92" fmla="*/ 42 w 42"/>
                <a:gd name="T93" fmla="*/ 21 h 56"/>
                <a:gd name="T94" fmla="*/ 40 w 42"/>
                <a:gd name="T95" fmla="*/ 20 h 56"/>
                <a:gd name="T96" fmla="*/ 39 w 42"/>
                <a:gd name="T97" fmla="*/ 19 h 56"/>
                <a:gd name="T98" fmla="*/ 39 w 42"/>
                <a:gd name="T99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56">
                  <a:moveTo>
                    <a:pt x="39" y="19"/>
                  </a:moveTo>
                  <a:lnTo>
                    <a:pt x="39" y="19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5" y="31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8" y="39"/>
                  </a:lnTo>
                  <a:lnTo>
                    <a:pt x="21" y="53"/>
                  </a:lnTo>
                  <a:lnTo>
                    <a:pt x="21" y="53"/>
                  </a:lnTo>
                  <a:lnTo>
                    <a:pt x="22" y="54"/>
                  </a:lnTo>
                  <a:lnTo>
                    <a:pt x="23" y="55"/>
                  </a:lnTo>
                  <a:lnTo>
                    <a:pt x="27" y="56"/>
                  </a:lnTo>
                  <a:lnTo>
                    <a:pt x="31" y="54"/>
                  </a:lnTo>
                  <a:lnTo>
                    <a:pt x="31" y="53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8" y="38"/>
                  </a:lnTo>
                  <a:lnTo>
                    <a:pt x="23" y="26"/>
                  </a:lnTo>
                  <a:lnTo>
                    <a:pt x="23" y="26"/>
                  </a:lnTo>
                  <a:lnTo>
                    <a:pt x="29" y="26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38" y="28"/>
                  </a:lnTo>
                  <a:lnTo>
                    <a:pt x="39" y="27"/>
                  </a:lnTo>
                  <a:lnTo>
                    <a:pt x="42" y="25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9" y="19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382"/>
            <p:cNvSpPr/>
            <p:nvPr/>
          </p:nvSpPr>
          <p:spPr bwMode="auto">
            <a:xfrm>
              <a:off x="2862263" y="2930525"/>
              <a:ext cx="77788" cy="85725"/>
            </a:xfrm>
            <a:custGeom>
              <a:avLst/>
              <a:gdLst>
                <a:gd name="T0" fmla="*/ 42 w 49"/>
                <a:gd name="T1" fmla="*/ 13 h 54"/>
                <a:gd name="T2" fmla="*/ 42 w 49"/>
                <a:gd name="T3" fmla="*/ 13 h 54"/>
                <a:gd name="T4" fmla="*/ 28 w 49"/>
                <a:gd name="T5" fmla="*/ 22 h 54"/>
                <a:gd name="T6" fmla="*/ 28 w 49"/>
                <a:gd name="T7" fmla="*/ 22 h 54"/>
                <a:gd name="T8" fmla="*/ 12 w 49"/>
                <a:gd name="T9" fmla="*/ 2 h 54"/>
                <a:gd name="T10" fmla="*/ 12 w 49"/>
                <a:gd name="T11" fmla="*/ 2 h 54"/>
                <a:gd name="T12" fmla="*/ 11 w 49"/>
                <a:gd name="T13" fmla="*/ 1 h 54"/>
                <a:gd name="T14" fmla="*/ 9 w 49"/>
                <a:gd name="T15" fmla="*/ 0 h 54"/>
                <a:gd name="T16" fmla="*/ 5 w 49"/>
                <a:gd name="T17" fmla="*/ 1 h 54"/>
                <a:gd name="T18" fmla="*/ 4 w 49"/>
                <a:gd name="T19" fmla="*/ 5 h 54"/>
                <a:gd name="T20" fmla="*/ 4 w 49"/>
                <a:gd name="T21" fmla="*/ 6 h 54"/>
                <a:gd name="T22" fmla="*/ 5 w 49"/>
                <a:gd name="T23" fmla="*/ 9 h 54"/>
                <a:gd name="T24" fmla="*/ 5 w 49"/>
                <a:gd name="T25" fmla="*/ 9 h 54"/>
                <a:gd name="T26" fmla="*/ 20 w 49"/>
                <a:gd name="T27" fmla="*/ 27 h 54"/>
                <a:gd name="T28" fmla="*/ 20 w 49"/>
                <a:gd name="T29" fmla="*/ 27 h 54"/>
                <a:gd name="T30" fmla="*/ 3 w 49"/>
                <a:gd name="T31" fmla="*/ 34 h 54"/>
                <a:gd name="T32" fmla="*/ 3 w 49"/>
                <a:gd name="T33" fmla="*/ 34 h 54"/>
                <a:gd name="T34" fmla="*/ 1 w 49"/>
                <a:gd name="T35" fmla="*/ 36 h 54"/>
                <a:gd name="T36" fmla="*/ 0 w 49"/>
                <a:gd name="T37" fmla="*/ 38 h 54"/>
                <a:gd name="T38" fmla="*/ 1 w 49"/>
                <a:gd name="T39" fmla="*/ 42 h 54"/>
                <a:gd name="T40" fmla="*/ 4 w 49"/>
                <a:gd name="T41" fmla="*/ 44 h 54"/>
                <a:gd name="T42" fmla="*/ 5 w 49"/>
                <a:gd name="T43" fmla="*/ 44 h 54"/>
                <a:gd name="T44" fmla="*/ 7 w 49"/>
                <a:gd name="T45" fmla="*/ 44 h 54"/>
                <a:gd name="T46" fmla="*/ 7 w 49"/>
                <a:gd name="T47" fmla="*/ 44 h 54"/>
                <a:gd name="T48" fmla="*/ 26 w 49"/>
                <a:gd name="T49" fmla="*/ 34 h 54"/>
                <a:gd name="T50" fmla="*/ 26 w 49"/>
                <a:gd name="T51" fmla="*/ 34 h 54"/>
                <a:gd name="T52" fmla="*/ 41 w 49"/>
                <a:gd name="T53" fmla="*/ 51 h 54"/>
                <a:gd name="T54" fmla="*/ 41 w 49"/>
                <a:gd name="T55" fmla="*/ 51 h 54"/>
                <a:gd name="T56" fmla="*/ 42 w 49"/>
                <a:gd name="T57" fmla="*/ 53 h 54"/>
                <a:gd name="T58" fmla="*/ 43 w 49"/>
                <a:gd name="T59" fmla="*/ 54 h 54"/>
                <a:gd name="T60" fmla="*/ 47 w 49"/>
                <a:gd name="T61" fmla="*/ 53 h 54"/>
                <a:gd name="T62" fmla="*/ 49 w 49"/>
                <a:gd name="T63" fmla="*/ 49 h 54"/>
                <a:gd name="T64" fmla="*/ 48 w 49"/>
                <a:gd name="T65" fmla="*/ 47 h 54"/>
                <a:gd name="T66" fmla="*/ 48 w 49"/>
                <a:gd name="T67" fmla="*/ 45 h 54"/>
                <a:gd name="T68" fmla="*/ 48 w 49"/>
                <a:gd name="T69" fmla="*/ 45 h 54"/>
                <a:gd name="T70" fmla="*/ 34 w 49"/>
                <a:gd name="T71" fmla="*/ 29 h 54"/>
                <a:gd name="T72" fmla="*/ 34 w 49"/>
                <a:gd name="T73" fmla="*/ 29 h 54"/>
                <a:gd name="T74" fmla="*/ 47 w 49"/>
                <a:gd name="T75" fmla="*/ 23 h 54"/>
                <a:gd name="T76" fmla="*/ 47 w 49"/>
                <a:gd name="T77" fmla="*/ 23 h 54"/>
                <a:gd name="T78" fmla="*/ 48 w 49"/>
                <a:gd name="T79" fmla="*/ 21 h 54"/>
                <a:gd name="T80" fmla="*/ 49 w 49"/>
                <a:gd name="T81" fmla="*/ 20 h 54"/>
                <a:gd name="T82" fmla="*/ 49 w 49"/>
                <a:gd name="T83" fmla="*/ 16 h 54"/>
                <a:gd name="T84" fmla="*/ 47 w 49"/>
                <a:gd name="T85" fmla="*/ 13 h 54"/>
                <a:gd name="T86" fmla="*/ 44 w 49"/>
                <a:gd name="T87" fmla="*/ 13 h 54"/>
                <a:gd name="T88" fmla="*/ 42 w 49"/>
                <a:gd name="T89" fmla="*/ 13 h 54"/>
                <a:gd name="T90" fmla="*/ 42 w 49"/>
                <a:gd name="T91" fmla="*/ 1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54">
                  <a:moveTo>
                    <a:pt x="42" y="13"/>
                  </a:moveTo>
                  <a:lnTo>
                    <a:pt x="42" y="13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5" y="1"/>
                  </a:lnTo>
                  <a:lnTo>
                    <a:pt x="4" y="5"/>
                  </a:lnTo>
                  <a:lnTo>
                    <a:pt x="4" y="6"/>
                  </a:lnTo>
                  <a:lnTo>
                    <a:pt x="5" y="9"/>
                  </a:lnTo>
                  <a:lnTo>
                    <a:pt x="5" y="9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1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7" y="44"/>
                  </a:lnTo>
                  <a:lnTo>
                    <a:pt x="7" y="4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42" y="53"/>
                  </a:lnTo>
                  <a:lnTo>
                    <a:pt x="43" y="54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47" y="23"/>
                  </a:lnTo>
                  <a:lnTo>
                    <a:pt x="47" y="23"/>
                  </a:lnTo>
                  <a:lnTo>
                    <a:pt x="48" y="21"/>
                  </a:lnTo>
                  <a:lnTo>
                    <a:pt x="49" y="20"/>
                  </a:lnTo>
                  <a:lnTo>
                    <a:pt x="49" y="16"/>
                  </a:lnTo>
                  <a:lnTo>
                    <a:pt x="47" y="13"/>
                  </a:lnTo>
                  <a:lnTo>
                    <a:pt x="44" y="13"/>
                  </a:lnTo>
                  <a:lnTo>
                    <a:pt x="42" y="13"/>
                  </a:lnTo>
                  <a:lnTo>
                    <a:pt x="42" y="1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383"/>
            <p:cNvSpPr/>
            <p:nvPr/>
          </p:nvSpPr>
          <p:spPr bwMode="auto">
            <a:xfrm>
              <a:off x="2916238" y="2776538"/>
              <a:ext cx="73025" cy="85725"/>
            </a:xfrm>
            <a:custGeom>
              <a:avLst/>
              <a:gdLst>
                <a:gd name="T0" fmla="*/ 45 w 46"/>
                <a:gd name="T1" fmla="*/ 47 h 54"/>
                <a:gd name="T2" fmla="*/ 45 w 46"/>
                <a:gd name="T3" fmla="*/ 47 h 54"/>
                <a:gd name="T4" fmla="*/ 37 w 46"/>
                <a:gd name="T5" fmla="*/ 37 h 54"/>
                <a:gd name="T6" fmla="*/ 30 w 46"/>
                <a:gd name="T7" fmla="*/ 27 h 54"/>
                <a:gd name="T8" fmla="*/ 30 w 46"/>
                <a:gd name="T9" fmla="*/ 27 h 54"/>
                <a:gd name="T10" fmla="*/ 31 w 46"/>
                <a:gd name="T11" fmla="*/ 26 h 54"/>
                <a:gd name="T12" fmla="*/ 31 w 46"/>
                <a:gd name="T13" fmla="*/ 26 h 54"/>
                <a:gd name="T14" fmla="*/ 33 w 46"/>
                <a:gd name="T15" fmla="*/ 25 h 54"/>
                <a:gd name="T16" fmla="*/ 33 w 46"/>
                <a:gd name="T17" fmla="*/ 24 h 54"/>
                <a:gd name="T18" fmla="*/ 33 w 46"/>
                <a:gd name="T19" fmla="*/ 20 h 54"/>
                <a:gd name="T20" fmla="*/ 31 w 46"/>
                <a:gd name="T21" fmla="*/ 17 h 54"/>
                <a:gd name="T22" fmla="*/ 29 w 46"/>
                <a:gd name="T23" fmla="*/ 17 h 54"/>
                <a:gd name="T24" fmla="*/ 27 w 46"/>
                <a:gd name="T25" fmla="*/ 17 h 54"/>
                <a:gd name="T26" fmla="*/ 27 w 46"/>
                <a:gd name="T27" fmla="*/ 17 h 54"/>
                <a:gd name="T28" fmla="*/ 25 w 46"/>
                <a:gd name="T29" fmla="*/ 19 h 54"/>
                <a:gd name="T30" fmla="*/ 25 w 46"/>
                <a:gd name="T31" fmla="*/ 19 h 54"/>
                <a:gd name="T32" fmla="*/ 19 w 46"/>
                <a:gd name="T33" fmla="*/ 10 h 54"/>
                <a:gd name="T34" fmla="*/ 16 w 46"/>
                <a:gd name="T35" fmla="*/ 5 h 54"/>
                <a:gd name="T36" fmla="*/ 13 w 46"/>
                <a:gd name="T37" fmla="*/ 1 h 54"/>
                <a:gd name="T38" fmla="*/ 13 w 46"/>
                <a:gd name="T39" fmla="*/ 1 h 54"/>
                <a:gd name="T40" fmla="*/ 10 w 46"/>
                <a:gd name="T41" fmla="*/ 0 h 54"/>
                <a:gd name="T42" fmla="*/ 9 w 46"/>
                <a:gd name="T43" fmla="*/ 0 h 54"/>
                <a:gd name="T44" fmla="*/ 5 w 46"/>
                <a:gd name="T45" fmla="*/ 3 h 54"/>
                <a:gd name="T46" fmla="*/ 5 w 46"/>
                <a:gd name="T47" fmla="*/ 6 h 54"/>
                <a:gd name="T48" fmla="*/ 5 w 46"/>
                <a:gd name="T49" fmla="*/ 9 h 54"/>
                <a:gd name="T50" fmla="*/ 7 w 46"/>
                <a:gd name="T51" fmla="*/ 10 h 54"/>
                <a:gd name="T52" fmla="*/ 7 w 46"/>
                <a:gd name="T53" fmla="*/ 10 h 54"/>
                <a:gd name="T54" fmla="*/ 11 w 46"/>
                <a:gd name="T55" fmla="*/ 16 h 54"/>
                <a:gd name="T56" fmla="*/ 16 w 46"/>
                <a:gd name="T57" fmla="*/ 24 h 54"/>
                <a:gd name="T58" fmla="*/ 16 w 46"/>
                <a:gd name="T59" fmla="*/ 24 h 54"/>
                <a:gd name="T60" fmla="*/ 3 w 46"/>
                <a:gd name="T61" fmla="*/ 32 h 54"/>
                <a:gd name="T62" fmla="*/ 3 w 46"/>
                <a:gd name="T63" fmla="*/ 32 h 54"/>
                <a:gd name="T64" fmla="*/ 2 w 46"/>
                <a:gd name="T65" fmla="*/ 33 h 54"/>
                <a:gd name="T66" fmla="*/ 0 w 46"/>
                <a:gd name="T67" fmla="*/ 36 h 54"/>
                <a:gd name="T68" fmla="*/ 2 w 46"/>
                <a:gd name="T69" fmla="*/ 39 h 54"/>
                <a:gd name="T70" fmla="*/ 4 w 46"/>
                <a:gd name="T71" fmla="*/ 42 h 54"/>
                <a:gd name="T72" fmla="*/ 5 w 46"/>
                <a:gd name="T73" fmla="*/ 42 h 54"/>
                <a:gd name="T74" fmla="*/ 8 w 46"/>
                <a:gd name="T75" fmla="*/ 41 h 54"/>
                <a:gd name="T76" fmla="*/ 8 w 46"/>
                <a:gd name="T77" fmla="*/ 41 h 54"/>
                <a:gd name="T78" fmla="*/ 21 w 46"/>
                <a:gd name="T79" fmla="*/ 32 h 54"/>
                <a:gd name="T80" fmla="*/ 21 w 46"/>
                <a:gd name="T81" fmla="*/ 32 h 54"/>
                <a:gd name="T82" fmla="*/ 29 w 46"/>
                <a:gd name="T83" fmla="*/ 43 h 54"/>
                <a:gd name="T84" fmla="*/ 37 w 46"/>
                <a:gd name="T85" fmla="*/ 53 h 54"/>
                <a:gd name="T86" fmla="*/ 37 w 46"/>
                <a:gd name="T87" fmla="*/ 53 h 54"/>
                <a:gd name="T88" fmla="*/ 40 w 46"/>
                <a:gd name="T89" fmla="*/ 54 h 54"/>
                <a:gd name="T90" fmla="*/ 41 w 46"/>
                <a:gd name="T91" fmla="*/ 54 h 54"/>
                <a:gd name="T92" fmla="*/ 45 w 46"/>
                <a:gd name="T93" fmla="*/ 53 h 54"/>
                <a:gd name="T94" fmla="*/ 46 w 46"/>
                <a:gd name="T95" fmla="*/ 50 h 54"/>
                <a:gd name="T96" fmla="*/ 46 w 46"/>
                <a:gd name="T97" fmla="*/ 48 h 54"/>
                <a:gd name="T98" fmla="*/ 45 w 46"/>
                <a:gd name="T99" fmla="*/ 47 h 54"/>
                <a:gd name="T100" fmla="*/ 45 w 46"/>
                <a:gd name="T101" fmla="*/ 4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" h="54">
                  <a:moveTo>
                    <a:pt x="45" y="47"/>
                  </a:moveTo>
                  <a:lnTo>
                    <a:pt x="45" y="47"/>
                  </a:lnTo>
                  <a:lnTo>
                    <a:pt x="37" y="37"/>
                  </a:lnTo>
                  <a:lnTo>
                    <a:pt x="30" y="27"/>
                  </a:lnTo>
                  <a:lnTo>
                    <a:pt x="30" y="27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3" y="25"/>
                  </a:lnTo>
                  <a:lnTo>
                    <a:pt x="33" y="24"/>
                  </a:lnTo>
                  <a:lnTo>
                    <a:pt x="33" y="20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19" y="10"/>
                  </a:lnTo>
                  <a:lnTo>
                    <a:pt x="16" y="5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5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11" y="1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3" y="32"/>
                  </a:lnTo>
                  <a:lnTo>
                    <a:pt x="3" y="32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29" y="43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40" y="54"/>
                  </a:lnTo>
                  <a:lnTo>
                    <a:pt x="41" y="54"/>
                  </a:lnTo>
                  <a:lnTo>
                    <a:pt x="45" y="53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5" y="47"/>
                  </a:lnTo>
                  <a:lnTo>
                    <a:pt x="45" y="4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384"/>
            <p:cNvSpPr/>
            <p:nvPr/>
          </p:nvSpPr>
          <p:spPr bwMode="auto">
            <a:xfrm>
              <a:off x="3208338" y="2713038"/>
              <a:ext cx="85725" cy="88900"/>
            </a:xfrm>
            <a:custGeom>
              <a:avLst/>
              <a:gdLst>
                <a:gd name="T0" fmla="*/ 48 w 54"/>
                <a:gd name="T1" fmla="*/ 15 h 56"/>
                <a:gd name="T2" fmla="*/ 48 w 54"/>
                <a:gd name="T3" fmla="*/ 15 h 56"/>
                <a:gd name="T4" fmla="*/ 32 w 54"/>
                <a:gd name="T5" fmla="*/ 19 h 56"/>
                <a:gd name="T6" fmla="*/ 32 w 54"/>
                <a:gd name="T7" fmla="*/ 19 h 56"/>
                <a:gd name="T8" fmla="*/ 28 w 54"/>
                <a:gd name="T9" fmla="*/ 3 h 56"/>
                <a:gd name="T10" fmla="*/ 28 w 54"/>
                <a:gd name="T11" fmla="*/ 3 h 56"/>
                <a:gd name="T12" fmla="*/ 27 w 54"/>
                <a:gd name="T13" fmla="*/ 1 h 56"/>
                <a:gd name="T14" fmla="*/ 26 w 54"/>
                <a:gd name="T15" fmla="*/ 0 h 56"/>
                <a:gd name="T16" fmla="*/ 22 w 54"/>
                <a:gd name="T17" fmla="*/ 0 h 56"/>
                <a:gd name="T18" fmla="*/ 20 w 54"/>
                <a:gd name="T19" fmla="*/ 1 h 56"/>
                <a:gd name="T20" fmla="*/ 19 w 54"/>
                <a:gd name="T21" fmla="*/ 3 h 56"/>
                <a:gd name="T22" fmla="*/ 19 w 54"/>
                <a:gd name="T23" fmla="*/ 5 h 56"/>
                <a:gd name="T24" fmla="*/ 19 w 54"/>
                <a:gd name="T25" fmla="*/ 5 h 56"/>
                <a:gd name="T26" fmla="*/ 22 w 54"/>
                <a:gd name="T27" fmla="*/ 22 h 56"/>
                <a:gd name="T28" fmla="*/ 22 w 54"/>
                <a:gd name="T29" fmla="*/ 22 h 56"/>
                <a:gd name="T30" fmla="*/ 14 w 54"/>
                <a:gd name="T31" fmla="*/ 23 h 56"/>
                <a:gd name="T32" fmla="*/ 5 w 54"/>
                <a:gd name="T33" fmla="*/ 23 h 56"/>
                <a:gd name="T34" fmla="*/ 5 w 54"/>
                <a:gd name="T35" fmla="*/ 23 h 56"/>
                <a:gd name="T36" fmla="*/ 3 w 54"/>
                <a:gd name="T37" fmla="*/ 23 h 56"/>
                <a:gd name="T38" fmla="*/ 1 w 54"/>
                <a:gd name="T39" fmla="*/ 24 h 56"/>
                <a:gd name="T40" fmla="*/ 0 w 54"/>
                <a:gd name="T41" fmla="*/ 28 h 56"/>
                <a:gd name="T42" fmla="*/ 1 w 54"/>
                <a:gd name="T43" fmla="*/ 32 h 56"/>
                <a:gd name="T44" fmla="*/ 3 w 54"/>
                <a:gd name="T45" fmla="*/ 33 h 56"/>
                <a:gd name="T46" fmla="*/ 5 w 54"/>
                <a:gd name="T47" fmla="*/ 33 h 56"/>
                <a:gd name="T48" fmla="*/ 5 w 54"/>
                <a:gd name="T49" fmla="*/ 33 h 56"/>
                <a:gd name="T50" fmla="*/ 15 w 54"/>
                <a:gd name="T51" fmla="*/ 33 h 56"/>
                <a:gd name="T52" fmla="*/ 25 w 54"/>
                <a:gd name="T53" fmla="*/ 32 h 56"/>
                <a:gd name="T54" fmla="*/ 25 w 54"/>
                <a:gd name="T55" fmla="*/ 32 h 56"/>
                <a:gd name="T56" fmla="*/ 28 w 54"/>
                <a:gd name="T57" fmla="*/ 43 h 56"/>
                <a:gd name="T58" fmla="*/ 32 w 54"/>
                <a:gd name="T59" fmla="*/ 54 h 56"/>
                <a:gd name="T60" fmla="*/ 32 w 54"/>
                <a:gd name="T61" fmla="*/ 54 h 56"/>
                <a:gd name="T62" fmla="*/ 33 w 54"/>
                <a:gd name="T63" fmla="*/ 56 h 56"/>
                <a:gd name="T64" fmla="*/ 34 w 54"/>
                <a:gd name="T65" fmla="*/ 56 h 56"/>
                <a:gd name="T66" fmla="*/ 38 w 54"/>
                <a:gd name="T67" fmla="*/ 56 h 56"/>
                <a:gd name="T68" fmla="*/ 41 w 54"/>
                <a:gd name="T69" fmla="*/ 54 h 56"/>
                <a:gd name="T70" fmla="*/ 41 w 54"/>
                <a:gd name="T71" fmla="*/ 51 h 56"/>
                <a:gd name="T72" fmla="*/ 41 w 54"/>
                <a:gd name="T73" fmla="*/ 50 h 56"/>
                <a:gd name="T74" fmla="*/ 41 w 54"/>
                <a:gd name="T75" fmla="*/ 50 h 56"/>
                <a:gd name="T76" fmla="*/ 34 w 54"/>
                <a:gd name="T77" fmla="*/ 29 h 56"/>
                <a:gd name="T78" fmla="*/ 34 w 54"/>
                <a:gd name="T79" fmla="*/ 29 h 56"/>
                <a:gd name="T80" fmla="*/ 52 w 54"/>
                <a:gd name="T81" fmla="*/ 23 h 56"/>
                <a:gd name="T82" fmla="*/ 52 w 54"/>
                <a:gd name="T83" fmla="*/ 23 h 56"/>
                <a:gd name="T84" fmla="*/ 54 w 54"/>
                <a:gd name="T85" fmla="*/ 23 h 56"/>
                <a:gd name="T86" fmla="*/ 54 w 54"/>
                <a:gd name="T87" fmla="*/ 21 h 56"/>
                <a:gd name="T88" fmla="*/ 54 w 54"/>
                <a:gd name="T89" fmla="*/ 17 h 56"/>
                <a:gd name="T90" fmla="*/ 52 w 54"/>
                <a:gd name="T91" fmla="*/ 15 h 56"/>
                <a:gd name="T92" fmla="*/ 49 w 54"/>
                <a:gd name="T93" fmla="*/ 15 h 56"/>
                <a:gd name="T94" fmla="*/ 48 w 54"/>
                <a:gd name="T95" fmla="*/ 15 h 56"/>
                <a:gd name="T96" fmla="*/ 48 w 54"/>
                <a:gd name="T97" fmla="*/ 1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" h="56">
                  <a:moveTo>
                    <a:pt x="48" y="15"/>
                  </a:moveTo>
                  <a:lnTo>
                    <a:pt x="48" y="15"/>
                  </a:lnTo>
                  <a:lnTo>
                    <a:pt x="32" y="19"/>
                  </a:lnTo>
                  <a:lnTo>
                    <a:pt x="32" y="19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4" y="23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1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3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15" y="33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28" y="43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3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1" y="54"/>
                  </a:lnTo>
                  <a:lnTo>
                    <a:pt x="41" y="51"/>
                  </a:lnTo>
                  <a:lnTo>
                    <a:pt x="41" y="50"/>
                  </a:lnTo>
                  <a:lnTo>
                    <a:pt x="41" y="5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52" y="23"/>
                  </a:lnTo>
                  <a:lnTo>
                    <a:pt x="52" y="23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4" y="17"/>
                  </a:lnTo>
                  <a:lnTo>
                    <a:pt x="52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385"/>
            <p:cNvSpPr/>
            <p:nvPr/>
          </p:nvSpPr>
          <p:spPr bwMode="auto">
            <a:xfrm>
              <a:off x="5087938" y="3190875"/>
              <a:ext cx="74613" cy="74613"/>
            </a:xfrm>
            <a:custGeom>
              <a:avLst/>
              <a:gdLst>
                <a:gd name="T0" fmla="*/ 39 w 47"/>
                <a:gd name="T1" fmla="*/ 17 h 47"/>
                <a:gd name="T2" fmla="*/ 39 w 47"/>
                <a:gd name="T3" fmla="*/ 17 h 47"/>
                <a:gd name="T4" fmla="*/ 34 w 47"/>
                <a:gd name="T5" fmla="*/ 21 h 47"/>
                <a:gd name="T6" fmla="*/ 34 w 47"/>
                <a:gd name="T7" fmla="*/ 21 h 47"/>
                <a:gd name="T8" fmla="*/ 29 w 47"/>
                <a:gd name="T9" fmla="*/ 11 h 47"/>
                <a:gd name="T10" fmla="*/ 23 w 47"/>
                <a:gd name="T11" fmla="*/ 1 h 47"/>
                <a:gd name="T12" fmla="*/ 23 w 47"/>
                <a:gd name="T13" fmla="*/ 1 h 47"/>
                <a:gd name="T14" fmla="*/ 22 w 47"/>
                <a:gd name="T15" fmla="*/ 0 h 47"/>
                <a:gd name="T16" fmla="*/ 19 w 47"/>
                <a:gd name="T17" fmla="*/ 0 h 47"/>
                <a:gd name="T18" fmla="*/ 16 w 47"/>
                <a:gd name="T19" fmla="*/ 1 h 47"/>
                <a:gd name="T20" fmla="*/ 14 w 47"/>
                <a:gd name="T21" fmla="*/ 5 h 47"/>
                <a:gd name="T22" fmla="*/ 14 w 47"/>
                <a:gd name="T23" fmla="*/ 6 h 47"/>
                <a:gd name="T24" fmla="*/ 16 w 47"/>
                <a:gd name="T25" fmla="*/ 9 h 47"/>
                <a:gd name="T26" fmla="*/ 16 w 47"/>
                <a:gd name="T27" fmla="*/ 9 h 47"/>
                <a:gd name="T28" fmla="*/ 20 w 47"/>
                <a:gd name="T29" fmla="*/ 16 h 47"/>
                <a:gd name="T30" fmla="*/ 25 w 47"/>
                <a:gd name="T31" fmla="*/ 25 h 47"/>
                <a:gd name="T32" fmla="*/ 25 w 47"/>
                <a:gd name="T33" fmla="*/ 25 h 47"/>
                <a:gd name="T34" fmla="*/ 14 w 47"/>
                <a:gd name="T35" fmla="*/ 27 h 47"/>
                <a:gd name="T36" fmla="*/ 3 w 47"/>
                <a:gd name="T37" fmla="*/ 30 h 47"/>
                <a:gd name="T38" fmla="*/ 3 w 47"/>
                <a:gd name="T39" fmla="*/ 30 h 47"/>
                <a:gd name="T40" fmla="*/ 2 w 47"/>
                <a:gd name="T41" fmla="*/ 31 h 47"/>
                <a:gd name="T42" fmla="*/ 1 w 47"/>
                <a:gd name="T43" fmla="*/ 32 h 47"/>
                <a:gd name="T44" fmla="*/ 0 w 47"/>
                <a:gd name="T45" fmla="*/ 36 h 47"/>
                <a:gd name="T46" fmla="*/ 2 w 47"/>
                <a:gd name="T47" fmla="*/ 38 h 47"/>
                <a:gd name="T48" fmla="*/ 3 w 47"/>
                <a:gd name="T49" fmla="*/ 39 h 47"/>
                <a:gd name="T50" fmla="*/ 6 w 47"/>
                <a:gd name="T51" fmla="*/ 39 h 47"/>
                <a:gd name="T52" fmla="*/ 6 w 47"/>
                <a:gd name="T53" fmla="*/ 39 h 47"/>
                <a:gd name="T54" fmla="*/ 17 w 47"/>
                <a:gd name="T55" fmla="*/ 37 h 47"/>
                <a:gd name="T56" fmla="*/ 29 w 47"/>
                <a:gd name="T57" fmla="*/ 33 h 47"/>
                <a:gd name="T58" fmla="*/ 29 w 47"/>
                <a:gd name="T59" fmla="*/ 33 h 47"/>
                <a:gd name="T60" fmla="*/ 32 w 47"/>
                <a:gd name="T61" fmla="*/ 43 h 47"/>
                <a:gd name="T62" fmla="*/ 32 w 47"/>
                <a:gd name="T63" fmla="*/ 43 h 47"/>
                <a:gd name="T64" fmla="*/ 32 w 47"/>
                <a:gd name="T65" fmla="*/ 44 h 47"/>
                <a:gd name="T66" fmla="*/ 34 w 47"/>
                <a:gd name="T67" fmla="*/ 45 h 47"/>
                <a:gd name="T68" fmla="*/ 38 w 47"/>
                <a:gd name="T69" fmla="*/ 47 h 47"/>
                <a:gd name="T70" fmla="*/ 40 w 47"/>
                <a:gd name="T71" fmla="*/ 44 h 47"/>
                <a:gd name="T72" fmla="*/ 41 w 47"/>
                <a:gd name="T73" fmla="*/ 43 h 47"/>
                <a:gd name="T74" fmla="*/ 41 w 47"/>
                <a:gd name="T75" fmla="*/ 41 h 47"/>
                <a:gd name="T76" fmla="*/ 41 w 47"/>
                <a:gd name="T77" fmla="*/ 41 h 47"/>
                <a:gd name="T78" fmla="*/ 38 w 47"/>
                <a:gd name="T79" fmla="*/ 30 h 47"/>
                <a:gd name="T80" fmla="*/ 38 w 47"/>
                <a:gd name="T81" fmla="*/ 30 h 47"/>
                <a:gd name="T82" fmla="*/ 45 w 47"/>
                <a:gd name="T83" fmla="*/ 25 h 47"/>
                <a:gd name="T84" fmla="*/ 45 w 47"/>
                <a:gd name="T85" fmla="*/ 25 h 47"/>
                <a:gd name="T86" fmla="*/ 46 w 47"/>
                <a:gd name="T87" fmla="*/ 22 h 47"/>
                <a:gd name="T88" fmla="*/ 47 w 47"/>
                <a:gd name="T89" fmla="*/ 21 h 47"/>
                <a:gd name="T90" fmla="*/ 45 w 47"/>
                <a:gd name="T91" fmla="*/ 17 h 47"/>
                <a:gd name="T92" fmla="*/ 43 w 47"/>
                <a:gd name="T93" fmla="*/ 16 h 47"/>
                <a:gd name="T94" fmla="*/ 40 w 47"/>
                <a:gd name="T95" fmla="*/ 16 h 47"/>
                <a:gd name="T96" fmla="*/ 39 w 47"/>
                <a:gd name="T97" fmla="*/ 17 h 47"/>
                <a:gd name="T98" fmla="*/ 39 w 47"/>
                <a:gd name="T9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47">
                  <a:moveTo>
                    <a:pt x="39" y="17"/>
                  </a:moveTo>
                  <a:lnTo>
                    <a:pt x="39" y="17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29" y="1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5"/>
                  </a:lnTo>
                  <a:lnTo>
                    <a:pt x="14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20" y="16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4" y="27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2" y="31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6" y="39"/>
                  </a:lnTo>
                  <a:lnTo>
                    <a:pt x="6" y="39"/>
                  </a:lnTo>
                  <a:lnTo>
                    <a:pt x="17" y="37"/>
                  </a:lnTo>
                  <a:lnTo>
                    <a:pt x="29" y="33"/>
                  </a:lnTo>
                  <a:lnTo>
                    <a:pt x="29" y="33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4" y="45"/>
                  </a:lnTo>
                  <a:lnTo>
                    <a:pt x="38" y="47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1" y="41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5" y="25"/>
                  </a:lnTo>
                  <a:lnTo>
                    <a:pt x="45" y="25"/>
                  </a:lnTo>
                  <a:lnTo>
                    <a:pt x="46" y="22"/>
                  </a:lnTo>
                  <a:lnTo>
                    <a:pt x="47" y="21"/>
                  </a:lnTo>
                  <a:lnTo>
                    <a:pt x="45" y="17"/>
                  </a:lnTo>
                  <a:lnTo>
                    <a:pt x="43" y="16"/>
                  </a:lnTo>
                  <a:lnTo>
                    <a:pt x="40" y="16"/>
                  </a:lnTo>
                  <a:lnTo>
                    <a:pt x="39" y="17"/>
                  </a:lnTo>
                  <a:lnTo>
                    <a:pt x="39" y="17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386"/>
            <p:cNvSpPr/>
            <p:nvPr/>
          </p:nvSpPr>
          <p:spPr bwMode="auto">
            <a:xfrm>
              <a:off x="4056063" y="1354138"/>
              <a:ext cx="136525" cy="150813"/>
            </a:xfrm>
            <a:custGeom>
              <a:avLst/>
              <a:gdLst>
                <a:gd name="T0" fmla="*/ 70 w 86"/>
                <a:gd name="T1" fmla="*/ 1 h 95"/>
                <a:gd name="T2" fmla="*/ 66 w 86"/>
                <a:gd name="T3" fmla="*/ 0 h 95"/>
                <a:gd name="T4" fmla="*/ 63 w 86"/>
                <a:gd name="T5" fmla="*/ 1 h 95"/>
                <a:gd name="T6" fmla="*/ 57 w 86"/>
                <a:gd name="T7" fmla="*/ 11 h 95"/>
                <a:gd name="T8" fmla="*/ 49 w 86"/>
                <a:gd name="T9" fmla="*/ 30 h 95"/>
                <a:gd name="T10" fmla="*/ 47 w 86"/>
                <a:gd name="T11" fmla="*/ 41 h 95"/>
                <a:gd name="T12" fmla="*/ 30 w 86"/>
                <a:gd name="T13" fmla="*/ 22 h 95"/>
                <a:gd name="T14" fmla="*/ 19 w 86"/>
                <a:gd name="T15" fmla="*/ 15 h 95"/>
                <a:gd name="T16" fmla="*/ 6 w 86"/>
                <a:gd name="T17" fmla="*/ 11 h 95"/>
                <a:gd name="T18" fmla="*/ 4 w 86"/>
                <a:gd name="T19" fmla="*/ 11 h 95"/>
                <a:gd name="T20" fmla="*/ 2 w 86"/>
                <a:gd name="T21" fmla="*/ 14 h 95"/>
                <a:gd name="T22" fmla="*/ 0 w 86"/>
                <a:gd name="T23" fmla="*/ 17 h 95"/>
                <a:gd name="T24" fmla="*/ 8 w 86"/>
                <a:gd name="T25" fmla="*/ 38 h 95"/>
                <a:gd name="T26" fmla="*/ 21 w 86"/>
                <a:gd name="T27" fmla="*/ 55 h 95"/>
                <a:gd name="T28" fmla="*/ 37 w 86"/>
                <a:gd name="T29" fmla="*/ 69 h 95"/>
                <a:gd name="T30" fmla="*/ 55 w 86"/>
                <a:gd name="T31" fmla="*/ 83 h 95"/>
                <a:gd name="T32" fmla="*/ 59 w 86"/>
                <a:gd name="T33" fmla="*/ 84 h 95"/>
                <a:gd name="T34" fmla="*/ 63 w 86"/>
                <a:gd name="T35" fmla="*/ 78 h 95"/>
                <a:gd name="T36" fmla="*/ 60 w 86"/>
                <a:gd name="T37" fmla="*/ 76 h 95"/>
                <a:gd name="T38" fmla="*/ 46 w 86"/>
                <a:gd name="T39" fmla="*/ 63 h 95"/>
                <a:gd name="T40" fmla="*/ 26 w 86"/>
                <a:gd name="T41" fmla="*/ 46 h 95"/>
                <a:gd name="T42" fmla="*/ 15 w 86"/>
                <a:gd name="T43" fmla="*/ 31 h 95"/>
                <a:gd name="T44" fmla="*/ 13 w 86"/>
                <a:gd name="T45" fmla="*/ 23 h 95"/>
                <a:gd name="T46" fmla="*/ 24 w 86"/>
                <a:gd name="T47" fmla="*/ 29 h 95"/>
                <a:gd name="T48" fmla="*/ 33 w 86"/>
                <a:gd name="T49" fmla="*/ 39 h 95"/>
                <a:gd name="T50" fmla="*/ 47 w 86"/>
                <a:gd name="T51" fmla="*/ 62 h 95"/>
                <a:gd name="T52" fmla="*/ 48 w 86"/>
                <a:gd name="T53" fmla="*/ 64 h 95"/>
                <a:gd name="T54" fmla="*/ 54 w 86"/>
                <a:gd name="T55" fmla="*/ 63 h 95"/>
                <a:gd name="T56" fmla="*/ 55 w 86"/>
                <a:gd name="T57" fmla="*/ 61 h 95"/>
                <a:gd name="T58" fmla="*/ 58 w 86"/>
                <a:gd name="T59" fmla="*/ 36 h 95"/>
                <a:gd name="T60" fmla="*/ 66 w 86"/>
                <a:gd name="T61" fmla="*/ 13 h 95"/>
                <a:gd name="T62" fmla="*/ 71 w 86"/>
                <a:gd name="T63" fmla="*/ 25 h 95"/>
                <a:gd name="T64" fmla="*/ 76 w 86"/>
                <a:gd name="T65" fmla="*/ 50 h 95"/>
                <a:gd name="T66" fmla="*/ 76 w 86"/>
                <a:gd name="T67" fmla="*/ 63 h 95"/>
                <a:gd name="T68" fmla="*/ 75 w 86"/>
                <a:gd name="T69" fmla="*/ 80 h 95"/>
                <a:gd name="T70" fmla="*/ 71 w 86"/>
                <a:gd name="T71" fmla="*/ 82 h 95"/>
                <a:gd name="T72" fmla="*/ 71 w 86"/>
                <a:gd name="T73" fmla="*/ 85 h 95"/>
                <a:gd name="T74" fmla="*/ 71 w 86"/>
                <a:gd name="T75" fmla="*/ 91 h 95"/>
                <a:gd name="T76" fmla="*/ 75 w 86"/>
                <a:gd name="T77" fmla="*/ 95 h 95"/>
                <a:gd name="T78" fmla="*/ 78 w 86"/>
                <a:gd name="T79" fmla="*/ 95 h 95"/>
                <a:gd name="T80" fmla="*/ 81 w 86"/>
                <a:gd name="T81" fmla="*/ 94 h 95"/>
                <a:gd name="T82" fmla="*/ 85 w 86"/>
                <a:gd name="T83" fmla="*/ 79 h 95"/>
                <a:gd name="T84" fmla="*/ 86 w 86"/>
                <a:gd name="T85" fmla="*/ 63 h 95"/>
                <a:gd name="T86" fmla="*/ 84 w 86"/>
                <a:gd name="T87" fmla="*/ 31 h 95"/>
                <a:gd name="T88" fmla="*/ 79 w 86"/>
                <a:gd name="T89" fmla="*/ 15 h 95"/>
                <a:gd name="T90" fmla="*/ 70 w 86"/>
                <a:gd name="T91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95">
                  <a:moveTo>
                    <a:pt x="70" y="1"/>
                  </a:moveTo>
                  <a:lnTo>
                    <a:pt x="70" y="1"/>
                  </a:lnTo>
                  <a:lnTo>
                    <a:pt x="69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57" y="11"/>
                  </a:lnTo>
                  <a:lnTo>
                    <a:pt x="52" y="20"/>
                  </a:lnTo>
                  <a:lnTo>
                    <a:pt x="49" y="30"/>
                  </a:lnTo>
                  <a:lnTo>
                    <a:pt x="47" y="41"/>
                  </a:lnTo>
                  <a:lnTo>
                    <a:pt x="47" y="41"/>
                  </a:lnTo>
                  <a:lnTo>
                    <a:pt x="40" y="30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19" y="15"/>
                  </a:lnTo>
                  <a:lnTo>
                    <a:pt x="13" y="13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14" y="46"/>
                  </a:lnTo>
                  <a:lnTo>
                    <a:pt x="21" y="55"/>
                  </a:lnTo>
                  <a:lnTo>
                    <a:pt x="29" y="62"/>
                  </a:lnTo>
                  <a:lnTo>
                    <a:pt x="37" y="69"/>
                  </a:lnTo>
                  <a:lnTo>
                    <a:pt x="55" y="83"/>
                  </a:lnTo>
                  <a:lnTo>
                    <a:pt x="55" y="83"/>
                  </a:lnTo>
                  <a:lnTo>
                    <a:pt x="57" y="84"/>
                  </a:lnTo>
                  <a:lnTo>
                    <a:pt x="59" y="84"/>
                  </a:lnTo>
                  <a:lnTo>
                    <a:pt x="62" y="82"/>
                  </a:lnTo>
                  <a:lnTo>
                    <a:pt x="63" y="78"/>
                  </a:lnTo>
                  <a:lnTo>
                    <a:pt x="62" y="77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46" y="63"/>
                  </a:lnTo>
                  <a:lnTo>
                    <a:pt x="32" y="52"/>
                  </a:lnTo>
                  <a:lnTo>
                    <a:pt x="26" y="46"/>
                  </a:lnTo>
                  <a:lnTo>
                    <a:pt x="20" y="39"/>
                  </a:lnTo>
                  <a:lnTo>
                    <a:pt x="15" y="31"/>
                  </a:lnTo>
                  <a:lnTo>
                    <a:pt x="13" y="23"/>
                  </a:lnTo>
                  <a:lnTo>
                    <a:pt x="13" y="23"/>
                  </a:lnTo>
                  <a:lnTo>
                    <a:pt x="19" y="25"/>
                  </a:lnTo>
                  <a:lnTo>
                    <a:pt x="24" y="29"/>
                  </a:lnTo>
                  <a:lnTo>
                    <a:pt x="29" y="34"/>
                  </a:lnTo>
                  <a:lnTo>
                    <a:pt x="33" y="39"/>
                  </a:lnTo>
                  <a:lnTo>
                    <a:pt x="41" y="50"/>
                  </a:lnTo>
                  <a:lnTo>
                    <a:pt x="47" y="62"/>
                  </a:lnTo>
                  <a:lnTo>
                    <a:pt x="47" y="62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4" y="63"/>
                  </a:lnTo>
                  <a:lnTo>
                    <a:pt x="55" y="61"/>
                  </a:lnTo>
                  <a:lnTo>
                    <a:pt x="55" y="61"/>
                  </a:lnTo>
                  <a:lnTo>
                    <a:pt x="57" y="49"/>
                  </a:lnTo>
                  <a:lnTo>
                    <a:pt x="58" y="36"/>
                  </a:lnTo>
                  <a:lnTo>
                    <a:pt x="62" y="24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71" y="25"/>
                  </a:lnTo>
                  <a:lnTo>
                    <a:pt x="75" y="38"/>
                  </a:lnTo>
                  <a:lnTo>
                    <a:pt x="76" y="50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6" y="72"/>
                  </a:lnTo>
                  <a:lnTo>
                    <a:pt x="75" y="80"/>
                  </a:lnTo>
                  <a:lnTo>
                    <a:pt x="75" y="80"/>
                  </a:lnTo>
                  <a:lnTo>
                    <a:pt x="71" y="82"/>
                  </a:lnTo>
                  <a:lnTo>
                    <a:pt x="71" y="83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1" y="91"/>
                  </a:lnTo>
                  <a:lnTo>
                    <a:pt x="73" y="94"/>
                  </a:lnTo>
                  <a:lnTo>
                    <a:pt x="75" y="95"/>
                  </a:lnTo>
                  <a:lnTo>
                    <a:pt x="75" y="95"/>
                  </a:lnTo>
                  <a:lnTo>
                    <a:pt x="78" y="95"/>
                  </a:lnTo>
                  <a:lnTo>
                    <a:pt x="81" y="94"/>
                  </a:lnTo>
                  <a:lnTo>
                    <a:pt x="81" y="94"/>
                  </a:lnTo>
                  <a:lnTo>
                    <a:pt x="84" y="87"/>
                  </a:lnTo>
                  <a:lnTo>
                    <a:pt x="85" y="79"/>
                  </a:lnTo>
                  <a:lnTo>
                    <a:pt x="86" y="63"/>
                  </a:lnTo>
                  <a:lnTo>
                    <a:pt x="86" y="63"/>
                  </a:lnTo>
                  <a:lnTo>
                    <a:pt x="86" y="47"/>
                  </a:lnTo>
                  <a:lnTo>
                    <a:pt x="84" y="31"/>
                  </a:lnTo>
                  <a:lnTo>
                    <a:pt x="81" y="23"/>
                  </a:lnTo>
                  <a:lnTo>
                    <a:pt x="79" y="15"/>
                  </a:lnTo>
                  <a:lnTo>
                    <a:pt x="75" y="8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387"/>
            <p:cNvSpPr>
              <a:spLocks noEditPoints="1"/>
            </p:cNvSpPr>
            <p:nvPr/>
          </p:nvSpPr>
          <p:spPr bwMode="auto">
            <a:xfrm>
              <a:off x="4298951" y="1331913"/>
              <a:ext cx="80963" cy="114300"/>
            </a:xfrm>
            <a:custGeom>
              <a:avLst/>
              <a:gdLst>
                <a:gd name="T0" fmla="*/ 49 w 51"/>
                <a:gd name="T1" fmla="*/ 17 h 72"/>
                <a:gd name="T2" fmla="*/ 43 w 51"/>
                <a:gd name="T3" fmla="*/ 10 h 72"/>
                <a:gd name="T4" fmla="*/ 35 w 51"/>
                <a:gd name="T5" fmla="*/ 9 h 72"/>
                <a:gd name="T6" fmla="*/ 31 w 51"/>
                <a:gd name="T7" fmla="*/ 11 h 72"/>
                <a:gd name="T8" fmla="*/ 24 w 51"/>
                <a:gd name="T9" fmla="*/ 18 h 72"/>
                <a:gd name="T10" fmla="*/ 23 w 51"/>
                <a:gd name="T11" fmla="*/ 12 h 72"/>
                <a:gd name="T12" fmla="*/ 23 w 51"/>
                <a:gd name="T13" fmla="*/ 5 h 72"/>
                <a:gd name="T14" fmla="*/ 20 w 51"/>
                <a:gd name="T15" fmla="*/ 0 h 72"/>
                <a:gd name="T16" fmla="*/ 14 w 51"/>
                <a:gd name="T17" fmla="*/ 1 h 72"/>
                <a:gd name="T18" fmla="*/ 8 w 51"/>
                <a:gd name="T19" fmla="*/ 9 h 72"/>
                <a:gd name="T20" fmla="*/ 2 w 51"/>
                <a:gd name="T21" fmla="*/ 25 h 72"/>
                <a:gd name="T22" fmla="*/ 0 w 51"/>
                <a:gd name="T23" fmla="*/ 42 h 72"/>
                <a:gd name="T24" fmla="*/ 4 w 51"/>
                <a:gd name="T25" fmla="*/ 59 h 72"/>
                <a:gd name="T26" fmla="*/ 8 w 51"/>
                <a:gd name="T27" fmla="*/ 67 h 72"/>
                <a:gd name="T28" fmla="*/ 12 w 51"/>
                <a:gd name="T29" fmla="*/ 70 h 72"/>
                <a:gd name="T30" fmla="*/ 15 w 51"/>
                <a:gd name="T31" fmla="*/ 69 h 72"/>
                <a:gd name="T32" fmla="*/ 16 w 51"/>
                <a:gd name="T33" fmla="*/ 71 h 72"/>
                <a:gd name="T34" fmla="*/ 20 w 51"/>
                <a:gd name="T35" fmla="*/ 72 h 72"/>
                <a:gd name="T36" fmla="*/ 21 w 51"/>
                <a:gd name="T37" fmla="*/ 72 h 72"/>
                <a:gd name="T38" fmla="*/ 35 w 51"/>
                <a:gd name="T39" fmla="*/ 61 h 72"/>
                <a:gd name="T40" fmla="*/ 45 w 51"/>
                <a:gd name="T41" fmla="*/ 48 h 72"/>
                <a:gd name="T42" fmla="*/ 51 w 51"/>
                <a:gd name="T43" fmla="*/ 33 h 72"/>
                <a:gd name="T44" fmla="*/ 49 w 51"/>
                <a:gd name="T45" fmla="*/ 17 h 72"/>
                <a:gd name="T46" fmla="*/ 18 w 51"/>
                <a:gd name="T47" fmla="*/ 63 h 72"/>
                <a:gd name="T48" fmla="*/ 18 w 51"/>
                <a:gd name="T49" fmla="*/ 64 h 72"/>
                <a:gd name="T50" fmla="*/ 13 w 51"/>
                <a:gd name="T51" fmla="*/ 53 h 72"/>
                <a:gd name="T52" fmla="*/ 10 w 51"/>
                <a:gd name="T53" fmla="*/ 29 h 72"/>
                <a:gd name="T54" fmla="*/ 14 w 51"/>
                <a:gd name="T55" fmla="*/ 18 h 72"/>
                <a:gd name="T56" fmla="*/ 15 w 51"/>
                <a:gd name="T57" fmla="*/ 28 h 72"/>
                <a:gd name="T58" fmla="*/ 15 w 51"/>
                <a:gd name="T59" fmla="*/ 37 h 72"/>
                <a:gd name="T60" fmla="*/ 20 w 51"/>
                <a:gd name="T61" fmla="*/ 42 h 72"/>
                <a:gd name="T62" fmla="*/ 24 w 51"/>
                <a:gd name="T63" fmla="*/ 41 h 72"/>
                <a:gd name="T64" fmla="*/ 25 w 51"/>
                <a:gd name="T65" fmla="*/ 39 h 72"/>
                <a:gd name="T66" fmla="*/ 32 w 51"/>
                <a:gd name="T67" fmla="*/ 23 h 72"/>
                <a:gd name="T68" fmla="*/ 37 w 51"/>
                <a:gd name="T69" fmla="*/ 18 h 72"/>
                <a:gd name="T70" fmla="*/ 40 w 51"/>
                <a:gd name="T71" fmla="*/ 20 h 72"/>
                <a:gd name="T72" fmla="*/ 41 w 51"/>
                <a:gd name="T73" fmla="*/ 25 h 72"/>
                <a:gd name="T74" fmla="*/ 40 w 51"/>
                <a:gd name="T75" fmla="*/ 36 h 72"/>
                <a:gd name="T76" fmla="*/ 35 w 51"/>
                <a:gd name="T77" fmla="*/ 47 h 72"/>
                <a:gd name="T78" fmla="*/ 18 w 51"/>
                <a:gd name="T7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72">
                  <a:moveTo>
                    <a:pt x="49" y="17"/>
                  </a:moveTo>
                  <a:lnTo>
                    <a:pt x="49" y="17"/>
                  </a:lnTo>
                  <a:lnTo>
                    <a:pt x="47" y="12"/>
                  </a:lnTo>
                  <a:lnTo>
                    <a:pt x="43" y="10"/>
                  </a:lnTo>
                  <a:lnTo>
                    <a:pt x="40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1" y="11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3" y="12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8" y="9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2" y="50"/>
                  </a:lnTo>
                  <a:lnTo>
                    <a:pt x="4" y="59"/>
                  </a:lnTo>
                  <a:lnTo>
                    <a:pt x="8" y="67"/>
                  </a:lnTo>
                  <a:lnTo>
                    <a:pt x="8" y="67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0"/>
                  </a:lnTo>
                  <a:lnTo>
                    <a:pt x="15" y="69"/>
                  </a:lnTo>
                  <a:lnTo>
                    <a:pt x="15" y="69"/>
                  </a:lnTo>
                  <a:lnTo>
                    <a:pt x="16" y="71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1" y="72"/>
                  </a:lnTo>
                  <a:lnTo>
                    <a:pt x="21" y="72"/>
                  </a:lnTo>
                  <a:lnTo>
                    <a:pt x="29" y="67"/>
                  </a:lnTo>
                  <a:lnTo>
                    <a:pt x="35" y="61"/>
                  </a:lnTo>
                  <a:lnTo>
                    <a:pt x="41" y="55"/>
                  </a:lnTo>
                  <a:lnTo>
                    <a:pt x="45" y="48"/>
                  </a:lnTo>
                  <a:lnTo>
                    <a:pt x="48" y="41"/>
                  </a:lnTo>
                  <a:lnTo>
                    <a:pt x="51" y="33"/>
                  </a:lnTo>
                  <a:lnTo>
                    <a:pt x="51" y="25"/>
                  </a:lnTo>
                  <a:lnTo>
                    <a:pt x="49" y="17"/>
                  </a:lnTo>
                  <a:lnTo>
                    <a:pt x="49" y="17"/>
                  </a:lnTo>
                  <a:close/>
                  <a:moveTo>
                    <a:pt x="18" y="63"/>
                  </a:move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3" y="53"/>
                  </a:lnTo>
                  <a:lnTo>
                    <a:pt x="10" y="41"/>
                  </a:lnTo>
                  <a:lnTo>
                    <a:pt x="10" y="29"/>
                  </a:lnTo>
                  <a:lnTo>
                    <a:pt x="12" y="25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5" y="28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6" y="41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4" y="41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7" y="33"/>
                  </a:lnTo>
                  <a:lnTo>
                    <a:pt x="32" y="23"/>
                  </a:lnTo>
                  <a:lnTo>
                    <a:pt x="35" y="21"/>
                  </a:lnTo>
                  <a:lnTo>
                    <a:pt x="37" y="18"/>
                  </a:lnTo>
                  <a:lnTo>
                    <a:pt x="38" y="18"/>
                  </a:lnTo>
                  <a:lnTo>
                    <a:pt x="40" y="20"/>
                  </a:lnTo>
                  <a:lnTo>
                    <a:pt x="41" y="25"/>
                  </a:lnTo>
                  <a:lnTo>
                    <a:pt x="41" y="25"/>
                  </a:lnTo>
                  <a:lnTo>
                    <a:pt x="41" y="29"/>
                  </a:lnTo>
                  <a:lnTo>
                    <a:pt x="40" y="36"/>
                  </a:lnTo>
                  <a:lnTo>
                    <a:pt x="38" y="42"/>
                  </a:lnTo>
                  <a:lnTo>
                    <a:pt x="35" y="47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18" y="63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388"/>
            <p:cNvSpPr/>
            <p:nvPr/>
          </p:nvSpPr>
          <p:spPr bwMode="auto">
            <a:xfrm>
              <a:off x="5233988" y="1955800"/>
              <a:ext cx="80963" cy="139700"/>
            </a:xfrm>
            <a:custGeom>
              <a:avLst/>
              <a:gdLst>
                <a:gd name="T0" fmla="*/ 41 w 51"/>
                <a:gd name="T1" fmla="*/ 5 h 88"/>
                <a:gd name="T2" fmla="*/ 41 w 51"/>
                <a:gd name="T3" fmla="*/ 5 h 88"/>
                <a:gd name="T4" fmla="*/ 35 w 51"/>
                <a:gd name="T5" fmla="*/ 42 h 88"/>
                <a:gd name="T6" fmla="*/ 35 w 51"/>
                <a:gd name="T7" fmla="*/ 42 h 88"/>
                <a:gd name="T8" fmla="*/ 30 w 51"/>
                <a:gd name="T9" fmla="*/ 32 h 88"/>
                <a:gd name="T10" fmla="*/ 23 w 51"/>
                <a:gd name="T11" fmla="*/ 24 h 88"/>
                <a:gd name="T12" fmla="*/ 15 w 51"/>
                <a:gd name="T13" fmla="*/ 16 h 88"/>
                <a:gd name="T14" fmla="*/ 8 w 51"/>
                <a:gd name="T15" fmla="*/ 9 h 88"/>
                <a:gd name="T16" fmla="*/ 8 w 51"/>
                <a:gd name="T17" fmla="*/ 9 h 88"/>
                <a:gd name="T18" fmla="*/ 6 w 51"/>
                <a:gd name="T19" fmla="*/ 8 h 88"/>
                <a:gd name="T20" fmla="*/ 4 w 51"/>
                <a:gd name="T21" fmla="*/ 8 h 88"/>
                <a:gd name="T22" fmla="*/ 1 w 51"/>
                <a:gd name="T23" fmla="*/ 10 h 88"/>
                <a:gd name="T24" fmla="*/ 0 w 51"/>
                <a:gd name="T25" fmla="*/ 14 h 88"/>
                <a:gd name="T26" fmla="*/ 1 w 51"/>
                <a:gd name="T27" fmla="*/ 15 h 88"/>
                <a:gd name="T28" fmla="*/ 2 w 51"/>
                <a:gd name="T29" fmla="*/ 17 h 88"/>
                <a:gd name="T30" fmla="*/ 2 w 51"/>
                <a:gd name="T31" fmla="*/ 17 h 88"/>
                <a:gd name="T32" fmla="*/ 9 w 51"/>
                <a:gd name="T33" fmla="*/ 24 h 88"/>
                <a:gd name="T34" fmla="*/ 17 w 51"/>
                <a:gd name="T35" fmla="*/ 31 h 88"/>
                <a:gd name="T36" fmla="*/ 22 w 51"/>
                <a:gd name="T37" fmla="*/ 38 h 88"/>
                <a:gd name="T38" fmla="*/ 26 w 51"/>
                <a:gd name="T39" fmla="*/ 47 h 88"/>
                <a:gd name="T40" fmla="*/ 26 w 51"/>
                <a:gd name="T41" fmla="*/ 47 h 88"/>
                <a:gd name="T42" fmla="*/ 28 w 51"/>
                <a:gd name="T43" fmla="*/ 48 h 88"/>
                <a:gd name="T44" fmla="*/ 30 w 51"/>
                <a:gd name="T45" fmla="*/ 49 h 88"/>
                <a:gd name="T46" fmla="*/ 31 w 51"/>
                <a:gd name="T47" fmla="*/ 49 h 88"/>
                <a:gd name="T48" fmla="*/ 34 w 51"/>
                <a:gd name="T49" fmla="*/ 48 h 88"/>
                <a:gd name="T50" fmla="*/ 34 w 51"/>
                <a:gd name="T51" fmla="*/ 48 h 88"/>
                <a:gd name="T52" fmla="*/ 26 w 51"/>
                <a:gd name="T53" fmla="*/ 84 h 88"/>
                <a:gd name="T54" fmla="*/ 26 w 51"/>
                <a:gd name="T55" fmla="*/ 84 h 88"/>
                <a:gd name="T56" fmla="*/ 28 w 51"/>
                <a:gd name="T57" fmla="*/ 86 h 88"/>
                <a:gd name="T58" fmla="*/ 28 w 51"/>
                <a:gd name="T59" fmla="*/ 87 h 88"/>
                <a:gd name="T60" fmla="*/ 31 w 51"/>
                <a:gd name="T61" fmla="*/ 88 h 88"/>
                <a:gd name="T62" fmla="*/ 35 w 51"/>
                <a:gd name="T63" fmla="*/ 88 h 88"/>
                <a:gd name="T64" fmla="*/ 36 w 51"/>
                <a:gd name="T65" fmla="*/ 87 h 88"/>
                <a:gd name="T66" fmla="*/ 36 w 51"/>
                <a:gd name="T67" fmla="*/ 85 h 88"/>
                <a:gd name="T68" fmla="*/ 36 w 51"/>
                <a:gd name="T69" fmla="*/ 85 h 88"/>
                <a:gd name="T70" fmla="*/ 51 w 51"/>
                <a:gd name="T71" fmla="*/ 5 h 88"/>
                <a:gd name="T72" fmla="*/ 51 w 51"/>
                <a:gd name="T73" fmla="*/ 5 h 88"/>
                <a:gd name="T74" fmla="*/ 51 w 51"/>
                <a:gd name="T75" fmla="*/ 3 h 88"/>
                <a:gd name="T76" fmla="*/ 51 w 51"/>
                <a:gd name="T77" fmla="*/ 2 h 88"/>
                <a:gd name="T78" fmla="*/ 47 w 51"/>
                <a:gd name="T79" fmla="*/ 0 h 88"/>
                <a:gd name="T80" fmla="*/ 44 w 51"/>
                <a:gd name="T81" fmla="*/ 2 h 88"/>
                <a:gd name="T82" fmla="*/ 42 w 51"/>
                <a:gd name="T83" fmla="*/ 3 h 88"/>
                <a:gd name="T84" fmla="*/ 41 w 51"/>
                <a:gd name="T85" fmla="*/ 5 h 88"/>
                <a:gd name="T86" fmla="*/ 41 w 51"/>
                <a:gd name="T87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1" h="88">
                  <a:moveTo>
                    <a:pt x="41" y="5"/>
                  </a:moveTo>
                  <a:lnTo>
                    <a:pt x="41" y="5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0" y="32"/>
                  </a:lnTo>
                  <a:lnTo>
                    <a:pt x="23" y="24"/>
                  </a:lnTo>
                  <a:lnTo>
                    <a:pt x="15" y="16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8"/>
                  </a:lnTo>
                  <a:lnTo>
                    <a:pt x="4" y="8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9" y="24"/>
                  </a:lnTo>
                  <a:lnTo>
                    <a:pt x="17" y="31"/>
                  </a:lnTo>
                  <a:lnTo>
                    <a:pt x="22" y="38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8" y="48"/>
                  </a:lnTo>
                  <a:lnTo>
                    <a:pt x="30" y="49"/>
                  </a:lnTo>
                  <a:lnTo>
                    <a:pt x="31" y="49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28" y="86"/>
                  </a:lnTo>
                  <a:lnTo>
                    <a:pt x="28" y="87"/>
                  </a:lnTo>
                  <a:lnTo>
                    <a:pt x="31" y="88"/>
                  </a:lnTo>
                  <a:lnTo>
                    <a:pt x="35" y="88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51" y="5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B5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389"/>
            <p:cNvSpPr/>
            <p:nvPr/>
          </p:nvSpPr>
          <p:spPr bwMode="auto">
            <a:xfrm>
              <a:off x="4003676" y="38100"/>
              <a:ext cx="144463" cy="146050"/>
            </a:xfrm>
            <a:custGeom>
              <a:avLst/>
              <a:gdLst>
                <a:gd name="T0" fmla="*/ 91 w 91"/>
                <a:gd name="T1" fmla="*/ 47 h 92"/>
                <a:gd name="T2" fmla="*/ 91 w 91"/>
                <a:gd name="T3" fmla="*/ 47 h 92"/>
                <a:gd name="T4" fmla="*/ 91 w 91"/>
                <a:gd name="T5" fmla="*/ 56 h 92"/>
                <a:gd name="T6" fmla="*/ 87 w 91"/>
                <a:gd name="T7" fmla="*/ 64 h 92"/>
                <a:gd name="T8" fmla="*/ 84 w 91"/>
                <a:gd name="T9" fmla="*/ 72 h 92"/>
                <a:gd name="T10" fmla="*/ 77 w 91"/>
                <a:gd name="T11" fmla="*/ 79 h 92"/>
                <a:gd name="T12" fmla="*/ 71 w 91"/>
                <a:gd name="T13" fmla="*/ 85 h 92"/>
                <a:gd name="T14" fmla="*/ 64 w 91"/>
                <a:gd name="T15" fmla="*/ 89 h 92"/>
                <a:gd name="T16" fmla="*/ 55 w 91"/>
                <a:gd name="T17" fmla="*/ 91 h 92"/>
                <a:gd name="T18" fmla="*/ 46 w 91"/>
                <a:gd name="T19" fmla="*/ 92 h 92"/>
                <a:gd name="T20" fmla="*/ 46 w 91"/>
                <a:gd name="T21" fmla="*/ 92 h 92"/>
                <a:gd name="T22" fmla="*/ 37 w 91"/>
                <a:gd name="T23" fmla="*/ 91 h 92"/>
                <a:gd name="T24" fmla="*/ 28 w 91"/>
                <a:gd name="T25" fmla="*/ 89 h 92"/>
                <a:gd name="T26" fmla="*/ 20 w 91"/>
                <a:gd name="T27" fmla="*/ 85 h 92"/>
                <a:gd name="T28" fmla="*/ 14 w 91"/>
                <a:gd name="T29" fmla="*/ 79 h 92"/>
                <a:gd name="T30" fmla="*/ 8 w 91"/>
                <a:gd name="T31" fmla="*/ 72 h 92"/>
                <a:gd name="T32" fmla="*/ 4 w 91"/>
                <a:gd name="T33" fmla="*/ 64 h 92"/>
                <a:gd name="T34" fmla="*/ 0 w 91"/>
                <a:gd name="T35" fmla="*/ 56 h 92"/>
                <a:gd name="T36" fmla="*/ 0 w 91"/>
                <a:gd name="T37" fmla="*/ 47 h 92"/>
                <a:gd name="T38" fmla="*/ 0 w 91"/>
                <a:gd name="T39" fmla="*/ 47 h 92"/>
                <a:gd name="T40" fmla="*/ 0 w 91"/>
                <a:gd name="T41" fmla="*/ 37 h 92"/>
                <a:gd name="T42" fmla="*/ 4 w 91"/>
                <a:gd name="T43" fmla="*/ 29 h 92"/>
                <a:gd name="T44" fmla="*/ 8 w 91"/>
                <a:gd name="T45" fmla="*/ 21 h 92"/>
                <a:gd name="T46" fmla="*/ 14 w 91"/>
                <a:gd name="T47" fmla="*/ 14 h 92"/>
                <a:gd name="T48" fmla="*/ 20 w 91"/>
                <a:gd name="T49" fmla="*/ 9 h 92"/>
                <a:gd name="T50" fmla="*/ 28 w 91"/>
                <a:gd name="T51" fmla="*/ 4 h 92"/>
                <a:gd name="T52" fmla="*/ 37 w 91"/>
                <a:gd name="T53" fmla="*/ 2 h 92"/>
                <a:gd name="T54" fmla="*/ 46 w 91"/>
                <a:gd name="T55" fmla="*/ 0 h 92"/>
                <a:gd name="T56" fmla="*/ 46 w 91"/>
                <a:gd name="T57" fmla="*/ 0 h 92"/>
                <a:gd name="T58" fmla="*/ 55 w 91"/>
                <a:gd name="T59" fmla="*/ 2 h 92"/>
                <a:gd name="T60" fmla="*/ 64 w 91"/>
                <a:gd name="T61" fmla="*/ 4 h 92"/>
                <a:gd name="T62" fmla="*/ 71 w 91"/>
                <a:gd name="T63" fmla="*/ 9 h 92"/>
                <a:gd name="T64" fmla="*/ 77 w 91"/>
                <a:gd name="T65" fmla="*/ 14 h 92"/>
                <a:gd name="T66" fmla="*/ 84 w 91"/>
                <a:gd name="T67" fmla="*/ 21 h 92"/>
                <a:gd name="T68" fmla="*/ 87 w 91"/>
                <a:gd name="T69" fmla="*/ 29 h 92"/>
                <a:gd name="T70" fmla="*/ 91 w 91"/>
                <a:gd name="T71" fmla="*/ 37 h 92"/>
                <a:gd name="T72" fmla="*/ 91 w 91"/>
                <a:gd name="T73" fmla="*/ 47 h 92"/>
                <a:gd name="T74" fmla="*/ 91 w 91"/>
                <a:gd name="T75" fmla="*/ 4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92">
                  <a:moveTo>
                    <a:pt x="91" y="47"/>
                  </a:moveTo>
                  <a:lnTo>
                    <a:pt x="91" y="47"/>
                  </a:lnTo>
                  <a:lnTo>
                    <a:pt x="91" y="56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77" y="79"/>
                  </a:lnTo>
                  <a:lnTo>
                    <a:pt x="71" y="85"/>
                  </a:lnTo>
                  <a:lnTo>
                    <a:pt x="64" y="89"/>
                  </a:lnTo>
                  <a:lnTo>
                    <a:pt x="55" y="91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37" y="91"/>
                  </a:lnTo>
                  <a:lnTo>
                    <a:pt x="28" y="89"/>
                  </a:lnTo>
                  <a:lnTo>
                    <a:pt x="20" y="85"/>
                  </a:lnTo>
                  <a:lnTo>
                    <a:pt x="14" y="79"/>
                  </a:lnTo>
                  <a:lnTo>
                    <a:pt x="8" y="72"/>
                  </a:lnTo>
                  <a:lnTo>
                    <a:pt x="4" y="64"/>
                  </a:lnTo>
                  <a:lnTo>
                    <a:pt x="0" y="56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1"/>
                  </a:lnTo>
                  <a:lnTo>
                    <a:pt x="14" y="14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7" y="2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5" y="2"/>
                  </a:lnTo>
                  <a:lnTo>
                    <a:pt x="64" y="4"/>
                  </a:lnTo>
                  <a:lnTo>
                    <a:pt x="71" y="9"/>
                  </a:lnTo>
                  <a:lnTo>
                    <a:pt x="77" y="14"/>
                  </a:lnTo>
                  <a:lnTo>
                    <a:pt x="84" y="21"/>
                  </a:lnTo>
                  <a:lnTo>
                    <a:pt x="87" y="29"/>
                  </a:lnTo>
                  <a:lnTo>
                    <a:pt x="91" y="37"/>
                  </a:lnTo>
                  <a:lnTo>
                    <a:pt x="91" y="47"/>
                  </a:lnTo>
                  <a:lnTo>
                    <a:pt x="91" y="47"/>
                  </a:lnTo>
                  <a:close/>
                </a:path>
              </a:pathLst>
            </a:custGeom>
            <a:solidFill>
              <a:srgbClr val="FF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 rot="20936704">
            <a:off x="682893" y="2263768"/>
            <a:ext cx="2810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Cấu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tạo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phân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tử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chất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hữu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cơ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3" name="Freeform 58"/>
          <p:cNvSpPr>
            <a:spLocks noEditPoints="1"/>
          </p:cNvSpPr>
          <p:nvPr/>
        </p:nvSpPr>
        <p:spPr bwMode="auto">
          <a:xfrm>
            <a:off x="159744" y="4377354"/>
            <a:ext cx="592138" cy="606425"/>
          </a:xfrm>
          <a:custGeom>
            <a:avLst/>
            <a:gdLst>
              <a:gd name="T0" fmla="*/ 167 w 373"/>
              <a:gd name="T1" fmla="*/ 78 h 382"/>
              <a:gd name="T2" fmla="*/ 257 w 373"/>
              <a:gd name="T3" fmla="*/ 322 h 382"/>
              <a:gd name="T4" fmla="*/ 246 w 373"/>
              <a:gd name="T5" fmla="*/ 286 h 382"/>
              <a:gd name="T6" fmla="*/ 137 w 373"/>
              <a:gd name="T7" fmla="*/ 142 h 382"/>
              <a:gd name="T8" fmla="*/ 172 w 373"/>
              <a:gd name="T9" fmla="*/ 85 h 382"/>
              <a:gd name="T10" fmla="*/ 182 w 373"/>
              <a:gd name="T11" fmla="*/ 38 h 382"/>
              <a:gd name="T12" fmla="*/ 335 w 373"/>
              <a:gd name="T13" fmla="*/ 349 h 382"/>
              <a:gd name="T14" fmla="*/ 358 w 373"/>
              <a:gd name="T15" fmla="*/ 235 h 382"/>
              <a:gd name="T16" fmla="*/ 7 w 373"/>
              <a:gd name="T17" fmla="*/ 160 h 382"/>
              <a:gd name="T18" fmla="*/ 221 w 373"/>
              <a:gd name="T19" fmla="*/ 308 h 382"/>
              <a:gd name="T20" fmla="*/ 354 w 373"/>
              <a:gd name="T21" fmla="*/ 313 h 382"/>
              <a:gd name="T22" fmla="*/ 332 w 373"/>
              <a:gd name="T23" fmla="*/ 216 h 382"/>
              <a:gd name="T24" fmla="*/ 226 w 373"/>
              <a:gd name="T25" fmla="*/ 85 h 382"/>
              <a:gd name="T26" fmla="*/ 108 w 373"/>
              <a:gd name="T27" fmla="*/ 40 h 382"/>
              <a:gd name="T28" fmla="*/ 201 w 373"/>
              <a:gd name="T29" fmla="*/ 37 h 382"/>
              <a:gd name="T30" fmla="*/ 232 w 373"/>
              <a:gd name="T31" fmla="*/ 294 h 382"/>
              <a:gd name="T32" fmla="*/ 204 w 373"/>
              <a:gd name="T33" fmla="*/ 303 h 382"/>
              <a:gd name="T34" fmla="*/ 178 w 373"/>
              <a:gd name="T35" fmla="*/ 62 h 382"/>
              <a:gd name="T36" fmla="*/ 136 w 373"/>
              <a:gd name="T37" fmla="*/ 354 h 382"/>
              <a:gd name="T38" fmla="*/ 104 w 373"/>
              <a:gd name="T39" fmla="*/ 343 h 382"/>
              <a:gd name="T40" fmla="*/ 336 w 373"/>
              <a:gd name="T41" fmla="*/ 163 h 382"/>
              <a:gd name="T42" fmla="*/ 210 w 373"/>
              <a:gd name="T43" fmla="*/ 27 h 382"/>
              <a:gd name="T44" fmla="*/ 156 w 373"/>
              <a:gd name="T45" fmla="*/ 240 h 382"/>
              <a:gd name="T46" fmla="*/ 300 w 373"/>
              <a:gd name="T47" fmla="*/ 360 h 382"/>
              <a:gd name="T48" fmla="*/ 339 w 373"/>
              <a:gd name="T49" fmla="*/ 133 h 382"/>
              <a:gd name="T50" fmla="*/ 341 w 373"/>
              <a:gd name="T51" fmla="*/ 71 h 382"/>
              <a:gd name="T52" fmla="*/ 133 w 373"/>
              <a:gd name="T53" fmla="*/ 79 h 382"/>
              <a:gd name="T54" fmla="*/ 335 w 373"/>
              <a:gd name="T55" fmla="*/ 152 h 382"/>
              <a:gd name="T56" fmla="*/ 40 w 373"/>
              <a:gd name="T57" fmla="*/ 76 h 382"/>
              <a:gd name="T58" fmla="*/ 25 w 373"/>
              <a:gd name="T59" fmla="*/ 158 h 382"/>
              <a:gd name="T60" fmla="*/ 171 w 373"/>
              <a:gd name="T61" fmla="*/ 57 h 382"/>
              <a:gd name="T62" fmla="*/ 349 w 373"/>
              <a:gd name="T63" fmla="*/ 125 h 382"/>
              <a:gd name="T64" fmla="*/ 202 w 373"/>
              <a:gd name="T65" fmla="*/ 328 h 382"/>
              <a:gd name="T66" fmla="*/ 14 w 373"/>
              <a:gd name="T67" fmla="*/ 289 h 382"/>
              <a:gd name="T68" fmla="*/ 174 w 373"/>
              <a:gd name="T69" fmla="*/ 44 h 382"/>
              <a:gd name="T70" fmla="*/ 37 w 373"/>
              <a:gd name="T71" fmla="*/ 66 h 382"/>
              <a:gd name="T72" fmla="*/ 220 w 373"/>
              <a:gd name="T73" fmla="*/ 371 h 382"/>
              <a:gd name="T74" fmla="*/ 224 w 373"/>
              <a:gd name="T75" fmla="*/ 229 h 382"/>
              <a:gd name="T76" fmla="*/ 350 w 373"/>
              <a:gd name="T77" fmla="*/ 101 h 382"/>
              <a:gd name="T78" fmla="*/ 68 w 373"/>
              <a:gd name="T79" fmla="*/ 346 h 382"/>
              <a:gd name="T80" fmla="*/ 215 w 373"/>
              <a:gd name="T81" fmla="*/ 311 h 382"/>
              <a:gd name="T82" fmla="*/ 14 w 373"/>
              <a:gd name="T83" fmla="*/ 128 h 382"/>
              <a:gd name="T84" fmla="*/ 152 w 373"/>
              <a:gd name="T85" fmla="*/ 324 h 382"/>
              <a:gd name="T86" fmla="*/ 160 w 373"/>
              <a:gd name="T87" fmla="*/ 70 h 382"/>
              <a:gd name="T88" fmla="*/ 183 w 373"/>
              <a:gd name="T89" fmla="*/ 54 h 382"/>
              <a:gd name="T90" fmla="*/ 180 w 373"/>
              <a:gd name="T91" fmla="*/ 73 h 382"/>
              <a:gd name="T92" fmla="*/ 172 w 373"/>
              <a:gd name="T93" fmla="*/ 108 h 382"/>
              <a:gd name="T94" fmla="*/ 29 w 373"/>
              <a:gd name="T95" fmla="*/ 290 h 382"/>
              <a:gd name="T96" fmla="*/ 335 w 373"/>
              <a:gd name="T97" fmla="*/ 145 h 382"/>
              <a:gd name="T98" fmla="*/ 171 w 373"/>
              <a:gd name="T99" fmla="*/ 303 h 382"/>
              <a:gd name="T100" fmla="*/ 272 w 373"/>
              <a:gd name="T101" fmla="*/ 368 h 382"/>
              <a:gd name="T102" fmla="*/ 44 w 373"/>
              <a:gd name="T103" fmla="*/ 328 h 382"/>
              <a:gd name="T104" fmla="*/ 155 w 373"/>
              <a:gd name="T105" fmla="*/ 311 h 382"/>
              <a:gd name="T106" fmla="*/ 339 w 373"/>
              <a:gd name="T107" fmla="*/ 338 h 382"/>
              <a:gd name="T108" fmla="*/ 51 w 373"/>
              <a:gd name="T109" fmla="*/ 253 h 382"/>
              <a:gd name="T110" fmla="*/ 153 w 373"/>
              <a:gd name="T111" fmla="*/ 355 h 382"/>
              <a:gd name="T112" fmla="*/ 54 w 373"/>
              <a:gd name="T113" fmla="*/ 27 h 382"/>
              <a:gd name="T114" fmla="*/ 218 w 373"/>
              <a:gd name="T115" fmla="*/ 286 h 382"/>
              <a:gd name="T116" fmla="*/ 177 w 373"/>
              <a:gd name="T117" fmla="*/ 303 h 382"/>
              <a:gd name="T118" fmla="*/ 171 w 373"/>
              <a:gd name="T119" fmla="*/ 131 h 382"/>
              <a:gd name="T120" fmla="*/ 30 w 373"/>
              <a:gd name="T121" fmla="*/ 96 h 382"/>
              <a:gd name="T122" fmla="*/ 327 w 373"/>
              <a:gd name="T123" fmla="*/ 32 h 382"/>
              <a:gd name="T124" fmla="*/ 19 w 373"/>
              <a:gd name="T125" fmla="*/ 1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3" h="382">
                <a:moveTo>
                  <a:pt x="373" y="286"/>
                </a:moveTo>
                <a:lnTo>
                  <a:pt x="373" y="286"/>
                </a:lnTo>
                <a:lnTo>
                  <a:pt x="373" y="316"/>
                </a:lnTo>
                <a:lnTo>
                  <a:pt x="373" y="316"/>
                </a:lnTo>
                <a:lnTo>
                  <a:pt x="371" y="335"/>
                </a:lnTo>
                <a:lnTo>
                  <a:pt x="371" y="335"/>
                </a:lnTo>
                <a:lnTo>
                  <a:pt x="368" y="347"/>
                </a:lnTo>
                <a:lnTo>
                  <a:pt x="363" y="358"/>
                </a:lnTo>
                <a:lnTo>
                  <a:pt x="363" y="358"/>
                </a:lnTo>
                <a:lnTo>
                  <a:pt x="355" y="366"/>
                </a:lnTo>
                <a:lnTo>
                  <a:pt x="355" y="366"/>
                </a:lnTo>
                <a:lnTo>
                  <a:pt x="350" y="371"/>
                </a:lnTo>
                <a:lnTo>
                  <a:pt x="350" y="371"/>
                </a:lnTo>
                <a:lnTo>
                  <a:pt x="346" y="374"/>
                </a:lnTo>
                <a:lnTo>
                  <a:pt x="339" y="376"/>
                </a:lnTo>
                <a:lnTo>
                  <a:pt x="339" y="376"/>
                </a:lnTo>
                <a:lnTo>
                  <a:pt x="333" y="376"/>
                </a:lnTo>
                <a:lnTo>
                  <a:pt x="333" y="376"/>
                </a:lnTo>
                <a:lnTo>
                  <a:pt x="305" y="376"/>
                </a:lnTo>
                <a:lnTo>
                  <a:pt x="305" y="376"/>
                </a:lnTo>
                <a:lnTo>
                  <a:pt x="289" y="376"/>
                </a:lnTo>
                <a:lnTo>
                  <a:pt x="289" y="376"/>
                </a:lnTo>
                <a:lnTo>
                  <a:pt x="261" y="379"/>
                </a:lnTo>
                <a:lnTo>
                  <a:pt x="261" y="379"/>
                </a:lnTo>
                <a:lnTo>
                  <a:pt x="240" y="380"/>
                </a:lnTo>
                <a:lnTo>
                  <a:pt x="240" y="380"/>
                </a:lnTo>
                <a:lnTo>
                  <a:pt x="218" y="382"/>
                </a:lnTo>
                <a:lnTo>
                  <a:pt x="218" y="382"/>
                </a:lnTo>
                <a:lnTo>
                  <a:pt x="144" y="382"/>
                </a:lnTo>
                <a:lnTo>
                  <a:pt x="144" y="382"/>
                </a:lnTo>
                <a:lnTo>
                  <a:pt x="120" y="382"/>
                </a:lnTo>
                <a:lnTo>
                  <a:pt x="120" y="382"/>
                </a:lnTo>
                <a:lnTo>
                  <a:pt x="89" y="382"/>
                </a:lnTo>
                <a:lnTo>
                  <a:pt x="89" y="382"/>
                </a:lnTo>
                <a:lnTo>
                  <a:pt x="70" y="380"/>
                </a:lnTo>
                <a:lnTo>
                  <a:pt x="70" y="380"/>
                </a:lnTo>
                <a:lnTo>
                  <a:pt x="65" y="379"/>
                </a:lnTo>
                <a:lnTo>
                  <a:pt x="65" y="379"/>
                </a:lnTo>
                <a:lnTo>
                  <a:pt x="55" y="377"/>
                </a:lnTo>
                <a:lnTo>
                  <a:pt x="48" y="376"/>
                </a:lnTo>
                <a:lnTo>
                  <a:pt x="48" y="376"/>
                </a:lnTo>
                <a:lnTo>
                  <a:pt x="35" y="371"/>
                </a:lnTo>
                <a:lnTo>
                  <a:pt x="35" y="371"/>
                </a:lnTo>
                <a:lnTo>
                  <a:pt x="29" y="366"/>
                </a:lnTo>
                <a:lnTo>
                  <a:pt x="24" y="361"/>
                </a:lnTo>
                <a:lnTo>
                  <a:pt x="24" y="361"/>
                </a:lnTo>
                <a:lnTo>
                  <a:pt x="21" y="357"/>
                </a:lnTo>
                <a:lnTo>
                  <a:pt x="21" y="357"/>
                </a:lnTo>
                <a:lnTo>
                  <a:pt x="13" y="347"/>
                </a:lnTo>
                <a:lnTo>
                  <a:pt x="10" y="335"/>
                </a:lnTo>
                <a:lnTo>
                  <a:pt x="10" y="335"/>
                </a:lnTo>
                <a:lnTo>
                  <a:pt x="7" y="319"/>
                </a:lnTo>
                <a:lnTo>
                  <a:pt x="7" y="319"/>
                </a:lnTo>
                <a:lnTo>
                  <a:pt x="5" y="309"/>
                </a:lnTo>
                <a:lnTo>
                  <a:pt x="5" y="309"/>
                </a:lnTo>
                <a:lnTo>
                  <a:pt x="3" y="297"/>
                </a:lnTo>
                <a:lnTo>
                  <a:pt x="3" y="297"/>
                </a:lnTo>
                <a:lnTo>
                  <a:pt x="2" y="290"/>
                </a:lnTo>
                <a:lnTo>
                  <a:pt x="2" y="290"/>
                </a:lnTo>
                <a:lnTo>
                  <a:pt x="2" y="272"/>
                </a:lnTo>
                <a:lnTo>
                  <a:pt x="2" y="272"/>
                </a:lnTo>
                <a:lnTo>
                  <a:pt x="2" y="270"/>
                </a:lnTo>
                <a:lnTo>
                  <a:pt x="2" y="270"/>
                </a:lnTo>
                <a:lnTo>
                  <a:pt x="2" y="267"/>
                </a:lnTo>
                <a:lnTo>
                  <a:pt x="2" y="267"/>
                </a:lnTo>
                <a:lnTo>
                  <a:pt x="2" y="253"/>
                </a:lnTo>
                <a:lnTo>
                  <a:pt x="2" y="253"/>
                </a:lnTo>
                <a:lnTo>
                  <a:pt x="0" y="215"/>
                </a:lnTo>
                <a:lnTo>
                  <a:pt x="0" y="215"/>
                </a:lnTo>
                <a:lnTo>
                  <a:pt x="2" y="180"/>
                </a:lnTo>
                <a:lnTo>
                  <a:pt x="2" y="180"/>
                </a:lnTo>
                <a:lnTo>
                  <a:pt x="2" y="150"/>
                </a:lnTo>
                <a:lnTo>
                  <a:pt x="2" y="150"/>
                </a:lnTo>
                <a:lnTo>
                  <a:pt x="2" y="147"/>
                </a:lnTo>
                <a:lnTo>
                  <a:pt x="2" y="147"/>
                </a:lnTo>
                <a:lnTo>
                  <a:pt x="0" y="145"/>
                </a:lnTo>
                <a:lnTo>
                  <a:pt x="0" y="145"/>
                </a:lnTo>
                <a:lnTo>
                  <a:pt x="0" y="137"/>
                </a:lnTo>
                <a:lnTo>
                  <a:pt x="0" y="137"/>
                </a:lnTo>
                <a:lnTo>
                  <a:pt x="2" y="114"/>
                </a:lnTo>
                <a:lnTo>
                  <a:pt x="2" y="114"/>
                </a:lnTo>
                <a:lnTo>
                  <a:pt x="2" y="101"/>
                </a:lnTo>
                <a:lnTo>
                  <a:pt x="2" y="101"/>
                </a:lnTo>
                <a:lnTo>
                  <a:pt x="2" y="85"/>
                </a:lnTo>
                <a:lnTo>
                  <a:pt x="2" y="85"/>
                </a:lnTo>
                <a:lnTo>
                  <a:pt x="5" y="66"/>
                </a:lnTo>
                <a:lnTo>
                  <a:pt x="5" y="66"/>
                </a:lnTo>
                <a:lnTo>
                  <a:pt x="7" y="57"/>
                </a:lnTo>
                <a:lnTo>
                  <a:pt x="11" y="46"/>
                </a:lnTo>
                <a:lnTo>
                  <a:pt x="11" y="46"/>
                </a:lnTo>
                <a:lnTo>
                  <a:pt x="14" y="41"/>
                </a:lnTo>
                <a:lnTo>
                  <a:pt x="14" y="41"/>
                </a:lnTo>
                <a:lnTo>
                  <a:pt x="19" y="33"/>
                </a:lnTo>
                <a:lnTo>
                  <a:pt x="24" y="29"/>
                </a:lnTo>
                <a:lnTo>
                  <a:pt x="30" y="24"/>
                </a:lnTo>
                <a:lnTo>
                  <a:pt x="37" y="19"/>
                </a:lnTo>
                <a:lnTo>
                  <a:pt x="37" y="19"/>
                </a:lnTo>
                <a:lnTo>
                  <a:pt x="41" y="18"/>
                </a:lnTo>
                <a:lnTo>
                  <a:pt x="41" y="18"/>
                </a:lnTo>
                <a:lnTo>
                  <a:pt x="52" y="13"/>
                </a:lnTo>
                <a:lnTo>
                  <a:pt x="63" y="10"/>
                </a:lnTo>
                <a:lnTo>
                  <a:pt x="63" y="10"/>
                </a:lnTo>
                <a:lnTo>
                  <a:pt x="73" y="8"/>
                </a:lnTo>
                <a:lnTo>
                  <a:pt x="82" y="7"/>
                </a:lnTo>
                <a:lnTo>
                  <a:pt x="82" y="7"/>
                </a:lnTo>
                <a:lnTo>
                  <a:pt x="89" y="7"/>
                </a:lnTo>
                <a:lnTo>
                  <a:pt x="89" y="7"/>
                </a:lnTo>
                <a:lnTo>
                  <a:pt x="111" y="3"/>
                </a:lnTo>
                <a:lnTo>
                  <a:pt x="111" y="3"/>
                </a:lnTo>
                <a:lnTo>
                  <a:pt x="125" y="2"/>
                </a:lnTo>
                <a:lnTo>
                  <a:pt x="125" y="2"/>
                </a:lnTo>
                <a:lnTo>
                  <a:pt x="141" y="0"/>
                </a:lnTo>
                <a:lnTo>
                  <a:pt x="158" y="0"/>
                </a:lnTo>
                <a:lnTo>
                  <a:pt x="158" y="0"/>
                </a:lnTo>
                <a:lnTo>
                  <a:pt x="183" y="2"/>
                </a:lnTo>
                <a:lnTo>
                  <a:pt x="183" y="2"/>
                </a:lnTo>
                <a:lnTo>
                  <a:pt x="204" y="2"/>
                </a:lnTo>
                <a:lnTo>
                  <a:pt x="204" y="2"/>
                </a:lnTo>
                <a:lnTo>
                  <a:pt x="235" y="3"/>
                </a:lnTo>
                <a:lnTo>
                  <a:pt x="235" y="3"/>
                </a:lnTo>
                <a:lnTo>
                  <a:pt x="259" y="7"/>
                </a:lnTo>
                <a:lnTo>
                  <a:pt x="259" y="7"/>
                </a:lnTo>
                <a:lnTo>
                  <a:pt x="272" y="8"/>
                </a:lnTo>
                <a:lnTo>
                  <a:pt x="272" y="8"/>
                </a:lnTo>
                <a:lnTo>
                  <a:pt x="279" y="8"/>
                </a:lnTo>
                <a:lnTo>
                  <a:pt x="279" y="8"/>
                </a:lnTo>
                <a:lnTo>
                  <a:pt x="300" y="10"/>
                </a:lnTo>
                <a:lnTo>
                  <a:pt x="300" y="10"/>
                </a:lnTo>
                <a:lnTo>
                  <a:pt x="311" y="11"/>
                </a:lnTo>
                <a:lnTo>
                  <a:pt x="320" y="13"/>
                </a:lnTo>
                <a:lnTo>
                  <a:pt x="320" y="13"/>
                </a:lnTo>
                <a:lnTo>
                  <a:pt x="330" y="16"/>
                </a:lnTo>
                <a:lnTo>
                  <a:pt x="338" y="21"/>
                </a:lnTo>
                <a:lnTo>
                  <a:pt x="346" y="25"/>
                </a:lnTo>
                <a:lnTo>
                  <a:pt x="354" y="30"/>
                </a:lnTo>
                <a:lnTo>
                  <a:pt x="354" y="30"/>
                </a:lnTo>
                <a:lnTo>
                  <a:pt x="358" y="37"/>
                </a:lnTo>
                <a:lnTo>
                  <a:pt x="361" y="43"/>
                </a:lnTo>
                <a:lnTo>
                  <a:pt x="361" y="43"/>
                </a:lnTo>
                <a:lnTo>
                  <a:pt x="366" y="57"/>
                </a:lnTo>
                <a:lnTo>
                  <a:pt x="366" y="57"/>
                </a:lnTo>
                <a:lnTo>
                  <a:pt x="366" y="70"/>
                </a:lnTo>
                <a:lnTo>
                  <a:pt x="366" y="70"/>
                </a:lnTo>
                <a:lnTo>
                  <a:pt x="368" y="82"/>
                </a:lnTo>
                <a:lnTo>
                  <a:pt x="368" y="82"/>
                </a:lnTo>
                <a:lnTo>
                  <a:pt x="368" y="87"/>
                </a:lnTo>
                <a:lnTo>
                  <a:pt x="368" y="87"/>
                </a:lnTo>
                <a:lnTo>
                  <a:pt x="368" y="126"/>
                </a:lnTo>
                <a:lnTo>
                  <a:pt x="368" y="126"/>
                </a:lnTo>
                <a:lnTo>
                  <a:pt x="369" y="142"/>
                </a:lnTo>
                <a:lnTo>
                  <a:pt x="369" y="142"/>
                </a:lnTo>
                <a:lnTo>
                  <a:pt x="369" y="153"/>
                </a:lnTo>
                <a:lnTo>
                  <a:pt x="369" y="153"/>
                </a:lnTo>
                <a:lnTo>
                  <a:pt x="371" y="188"/>
                </a:lnTo>
                <a:lnTo>
                  <a:pt x="371" y="188"/>
                </a:lnTo>
                <a:lnTo>
                  <a:pt x="371" y="226"/>
                </a:lnTo>
                <a:lnTo>
                  <a:pt x="371" y="226"/>
                </a:lnTo>
                <a:lnTo>
                  <a:pt x="373" y="248"/>
                </a:lnTo>
                <a:lnTo>
                  <a:pt x="373" y="248"/>
                </a:lnTo>
                <a:lnTo>
                  <a:pt x="373" y="265"/>
                </a:lnTo>
                <a:lnTo>
                  <a:pt x="373" y="265"/>
                </a:lnTo>
                <a:lnTo>
                  <a:pt x="373" y="286"/>
                </a:lnTo>
                <a:lnTo>
                  <a:pt x="373" y="286"/>
                </a:lnTo>
                <a:close/>
                <a:moveTo>
                  <a:pt x="8" y="119"/>
                </a:moveTo>
                <a:lnTo>
                  <a:pt x="8" y="119"/>
                </a:lnTo>
                <a:lnTo>
                  <a:pt x="8" y="119"/>
                </a:lnTo>
                <a:lnTo>
                  <a:pt x="8" y="119"/>
                </a:lnTo>
                <a:lnTo>
                  <a:pt x="8" y="115"/>
                </a:lnTo>
                <a:lnTo>
                  <a:pt x="8" y="115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4"/>
                </a:lnTo>
                <a:lnTo>
                  <a:pt x="8" y="119"/>
                </a:lnTo>
                <a:lnTo>
                  <a:pt x="8" y="119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22"/>
                </a:lnTo>
                <a:lnTo>
                  <a:pt x="8" y="119"/>
                </a:lnTo>
                <a:lnTo>
                  <a:pt x="8" y="119"/>
                </a:lnTo>
                <a:close/>
                <a:moveTo>
                  <a:pt x="166" y="81"/>
                </a:moveTo>
                <a:lnTo>
                  <a:pt x="166" y="81"/>
                </a:lnTo>
                <a:lnTo>
                  <a:pt x="163" y="82"/>
                </a:lnTo>
                <a:lnTo>
                  <a:pt x="163" y="82"/>
                </a:lnTo>
                <a:lnTo>
                  <a:pt x="161" y="84"/>
                </a:lnTo>
                <a:lnTo>
                  <a:pt x="161" y="84"/>
                </a:lnTo>
                <a:lnTo>
                  <a:pt x="161" y="85"/>
                </a:lnTo>
                <a:lnTo>
                  <a:pt x="161" y="85"/>
                </a:lnTo>
                <a:lnTo>
                  <a:pt x="161" y="87"/>
                </a:lnTo>
                <a:lnTo>
                  <a:pt x="161" y="87"/>
                </a:lnTo>
                <a:lnTo>
                  <a:pt x="166" y="81"/>
                </a:lnTo>
                <a:lnTo>
                  <a:pt x="166" y="81"/>
                </a:lnTo>
                <a:lnTo>
                  <a:pt x="166" y="81"/>
                </a:lnTo>
                <a:lnTo>
                  <a:pt x="166" y="81"/>
                </a:lnTo>
                <a:lnTo>
                  <a:pt x="167" y="78"/>
                </a:lnTo>
                <a:lnTo>
                  <a:pt x="167" y="78"/>
                </a:lnTo>
                <a:lnTo>
                  <a:pt x="166" y="79"/>
                </a:lnTo>
                <a:lnTo>
                  <a:pt x="166" y="81"/>
                </a:lnTo>
                <a:lnTo>
                  <a:pt x="166" y="81"/>
                </a:lnTo>
                <a:close/>
                <a:moveTo>
                  <a:pt x="167" y="150"/>
                </a:moveTo>
                <a:lnTo>
                  <a:pt x="167" y="150"/>
                </a:lnTo>
                <a:lnTo>
                  <a:pt x="167" y="150"/>
                </a:lnTo>
                <a:lnTo>
                  <a:pt x="167" y="150"/>
                </a:lnTo>
                <a:lnTo>
                  <a:pt x="144" y="152"/>
                </a:lnTo>
                <a:lnTo>
                  <a:pt x="144" y="152"/>
                </a:lnTo>
                <a:lnTo>
                  <a:pt x="136" y="152"/>
                </a:lnTo>
                <a:lnTo>
                  <a:pt x="136" y="152"/>
                </a:lnTo>
                <a:lnTo>
                  <a:pt x="133" y="152"/>
                </a:lnTo>
                <a:lnTo>
                  <a:pt x="133" y="149"/>
                </a:lnTo>
                <a:lnTo>
                  <a:pt x="133" y="149"/>
                </a:lnTo>
                <a:lnTo>
                  <a:pt x="131" y="147"/>
                </a:lnTo>
                <a:lnTo>
                  <a:pt x="131" y="147"/>
                </a:lnTo>
                <a:lnTo>
                  <a:pt x="131" y="141"/>
                </a:lnTo>
                <a:lnTo>
                  <a:pt x="131" y="141"/>
                </a:lnTo>
                <a:lnTo>
                  <a:pt x="131" y="109"/>
                </a:lnTo>
                <a:lnTo>
                  <a:pt x="131" y="109"/>
                </a:lnTo>
                <a:lnTo>
                  <a:pt x="130" y="84"/>
                </a:lnTo>
                <a:lnTo>
                  <a:pt x="130" y="84"/>
                </a:lnTo>
                <a:lnTo>
                  <a:pt x="128" y="70"/>
                </a:lnTo>
                <a:lnTo>
                  <a:pt x="128" y="70"/>
                </a:lnTo>
                <a:lnTo>
                  <a:pt x="128" y="68"/>
                </a:lnTo>
                <a:lnTo>
                  <a:pt x="128" y="68"/>
                </a:lnTo>
                <a:lnTo>
                  <a:pt x="128" y="68"/>
                </a:lnTo>
                <a:lnTo>
                  <a:pt x="128" y="68"/>
                </a:lnTo>
                <a:lnTo>
                  <a:pt x="128" y="78"/>
                </a:lnTo>
                <a:lnTo>
                  <a:pt x="128" y="78"/>
                </a:lnTo>
                <a:lnTo>
                  <a:pt x="130" y="96"/>
                </a:lnTo>
                <a:lnTo>
                  <a:pt x="130" y="96"/>
                </a:lnTo>
                <a:lnTo>
                  <a:pt x="130" y="133"/>
                </a:lnTo>
                <a:lnTo>
                  <a:pt x="130" y="133"/>
                </a:lnTo>
                <a:lnTo>
                  <a:pt x="131" y="149"/>
                </a:lnTo>
                <a:lnTo>
                  <a:pt x="131" y="149"/>
                </a:lnTo>
                <a:lnTo>
                  <a:pt x="131" y="152"/>
                </a:lnTo>
                <a:lnTo>
                  <a:pt x="131" y="152"/>
                </a:lnTo>
                <a:lnTo>
                  <a:pt x="136" y="152"/>
                </a:lnTo>
                <a:lnTo>
                  <a:pt x="136" y="152"/>
                </a:lnTo>
                <a:lnTo>
                  <a:pt x="144" y="152"/>
                </a:lnTo>
                <a:lnTo>
                  <a:pt x="144" y="152"/>
                </a:lnTo>
                <a:lnTo>
                  <a:pt x="167" y="152"/>
                </a:lnTo>
                <a:lnTo>
                  <a:pt x="167" y="152"/>
                </a:lnTo>
                <a:lnTo>
                  <a:pt x="167" y="150"/>
                </a:lnTo>
                <a:lnTo>
                  <a:pt x="167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9" y="150"/>
                </a:lnTo>
                <a:lnTo>
                  <a:pt x="167" y="150"/>
                </a:lnTo>
                <a:lnTo>
                  <a:pt x="167" y="150"/>
                </a:lnTo>
                <a:close/>
                <a:moveTo>
                  <a:pt x="52" y="66"/>
                </a:moveTo>
                <a:lnTo>
                  <a:pt x="52" y="66"/>
                </a:lnTo>
                <a:lnTo>
                  <a:pt x="52" y="68"/>
                </a:lnTo>
                <a:lnTo>
                  <a:pt x="52" y="70"/>
                </a:lnTo>
                <a:lnTo>
                  <a:pt x="52" y="70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2" y="71"/>
                </a:lnTo>
                <a:lnTo>
                  <a:pt x="52" y="73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79"/>
                </a:lnTo>
                <a:lnTo>
                  <a:pt x="52" y="79"/>
                </a:lnTo>
                <a:lnTo>
                  <a:pt x="52" y="81"/>
                </a:lnTo>
                <a:lnTo>
                  <a:pt x="52" y="81"/>
                </a:lnTo>
                <a:lnTo>
                  <a:pt x="54" y="82"/>
                </a:lnTo>
                <a:lnTo>
                  <a:pt x="54" y="84"/>
                </a:lnTo>
                <a:lnTo>
                  <a:pt x="54" y="84"/>
                </a:lnTo>
                <a:lnTo>
                  <a:pt x="52" y="85"/>
                </a:lnTo>
                <a:lnTo>
                  <a:pt x="52" y="85"/>
                </a:lnTo>
                <a:lnTo>
                  <a:pt x="52" y="95"/>
                </a:lnTo>
                <a:lnTo>
                  <a:pt x="52" y="95"/>
                </a:lnTo>
                <a:lnTo>
                  <a:pt x="52" y="133"/>
                </a:lnTo>
                <a:lnTo>
                  <a:pt x="52" y="133"/>
                </a:lnTo>
                <a:lnTo>
                  <a:pt x="52" y="144"/>
                </a:lnTo>
                <a:lnTo>
                  <a:pt x="52" y="144"/>
                </a:lnTo>
                <a:lnTo>
                  <a:pt x="54" y="163"/>
                </a:lnTo>
                <a:lnTo>
                  <a:pt x="54" y="163"/>
                </a:lnTo>
                <a:lnTo>
                  <a:pt x="55" y="178"/>
                </a:lnTo>
                <a:lnTo>
                  <a:pt x="55" y="178"/>
                </a:lnTo>
                <a:lnTo>
                  <a:pt x="57" y="199"/>
                </a:lnTo>
                <a:lnTo>
                  <a:pt x="57" y="199"/>
                </a:lnTo>
                <a:lnTo>
                  <a:pt x="57" y="218"/>
                </a:lnTo>
                <a:lnTo>
                  <a:pt x="57" y="218"/>
                </a:lnTo>
                <a:lnTo>
                  <a:pt x="59" y="232"/>
                </a:lnTo>
                <a:lnTo>
                  <a:pt x="59" y="232"/>
                </a:lnTo>
                <a:lnTo>
                  <a:pt x="59" y="249"/>
                </a:lnTo>
                <a:lnTo>
                  <a:pt x="59" y="249"/>
                </a:lnTo>
                <a:lnTo>
                  <a:pt x="60" y="259"/>
                </a:lnTo>
                <a:lnTo>
                  <a:pt x="60" y="259"/>
                </a:lnTo>
                <a:lnTo>
                  <a:pt x="60" y="286"/>
                </a:lnTo>
                <a:lnTo>
                  <a:pt x="60" y="286"/>
                </a:lnTo>
                <a:lnTo>
                  <a:pt x="62" y="311"/>
                </a:lnTo>
                <a:lnTo>
                  <a:pt x="62" y="311"/>
                </a:lnTo>
                <a:lnTo>
                  <a:pt x="63" y="325"/>
                </a:lnTo>
                <a:lnTo>
                  <a:pt x="63" y="325"/>
                </a:lnTo>
                <a:lnTo>
                  <a:pt x="63" y="330"/>
                </a:lnTo>
                <a:lnTo>
                  <a:pt x="63" y="330"/>
                </a:lnTo>
                <a:lnTo>
                  <a:pt x="66" y="330"/>
                </a:lnTo>
                <a:lnTo>
                  <a:pt x="66" y="330"/>
                </a:lnTo>
                <a:lnTo>
                  <a:pt x="81" y="331"/>
                </a:lnTo>
                <a:lnTo>
                  <a:pt x="81" y="331"/>
                </a:lnTo>
                <a:lnTo>
                  <a:pt x="133" y="331"/>
                </a:lnTo>
                <a:lnTo>
                  <a:pt x="133" y="331"/>
                </a:lnTo>
                <a:lnTo>
                  <a:pt x="134" y="331"/>
                </a:lnTo>
                <a:lnTo>
                  <a:pt x="134" y="331"/>
                </a:lnTo>
                <a:lnTo>
                  <a:pt x="134" y="330"/>
                </a:lnTo>
                <a:lnTo>
                  <a:pt x="134" y="330"/>
                </a:lnTo>
                <a:lnTo>
                  <a:pt x="134" y="265"/>
                </a:lnTo>
                <a:lnTo>
                  <a:pt x="134" y="265"/>
                </a:lnTo>
                <a:lnTo>
                  <a:pt x="134" y="251"/>
                </a:lnTo>
                <a:lnTo>
                  <a:pt x="134" y="237"/>
                </a:lnTo>
                <a:lnTo>
                  <a:pt x="134" y="237"/>
                </a:lnTo>
                <a:lnTo>
                  <a:pt x="133" y="227"/>
                </a:lnTo>
                <a:lnTo>
                  <a:pt x="133" y="227"/>
                </a:lnTo>
                <a:lnTo>
                  <a:pt x="131" y="221"/>
                </a:lnTo>
                <a:lnTo>
                  <a:pt x="131" y="221"/>
                </a:lnTo>
                <a:lnTo>
                  <a:pt x="131" y="219"/>
                </a:lnTo>
                <a:lnTo>
                  <a:pt x="133" y="218"/>
                </a:lnTo>
                <a:lnTo>
                  <a:pt x="133" y="218"/>
                </a:lnTo>
                <a:lnTo>
                  <a:pt x="134" y="218"/>
                </a:lnTo>
                <a:lnTo>
                  <a:pt x="134" y="218"/>
                </a:lnTo>
                <a:lnTo>
                  <a:pt x="134" y="218"/>
                </a:lnTo>
                <a:lnTo>
                  <a:pt x="134" y="218"/>
                </a:lnTo>
                <a:lnTo>
                  <a:pt x="136" y="216"/>
                </a:lnTo>
                <a:lnTo>
                  <a:pt x="137" y="215"/>
                </a:lnTo>
                <a:lnTo>
                  <a:pt x="139" y="216"/>
                </a:lnTo>
                <a:lnTo>
                  <a:pt x="141" y="216"/>
                </a:lnTo>
                <a:lnTo>
                  <a:pt x="141" y="216"/>
                </a:lnTo>
                <a:lnTo>
                  <a:pt x="142" y="218"/>
                </a:lnTo>
                <a:lnTo>
                  <a:pt x="142" y="218"/>
                </a:lnTo>
                <a:lnTo>
                  <a:pt x="158" y="219"/>
                </a:lnTo>
                <a:lnTo>
                  <a:pt x="158" y="219"/>
                </a:lnTo>
                <a:lnTo>
                  <a:pt x="164" y="219"/>
                </a:lnTo>
                <a:lnTo>
                  <a:pt x="164" y="219"/>
                </a:lnTo>
                <a:lnTo>
                  <a:pt x="186" y="219"/>
                </a:lnTo>
                <a:lnTo>
                  <a:pt x="186" y="219"/>
                </a:lnTo>
                <a:lnTo>
                  <a:pt x="202" y="219"/>
                </a:lnTo>
                <a:lnTo>
                  <a:pt x="202" y="219"/>
                </a:lnTo>
                <a:lnTo>
                  <a:pt x="227" y="218"/>
                </a:lnTo>
                <a:lnTo>
                  <a:pt x="227" y="218"/>
                </a:lnTo>
                <a:lnTo>
                  <a:pt x="242" y="216"/>
                </a:lnTo>
                <a:lnTo>
                  <a:pt x="242" y="216"/>
                </a:lnTo>
                <a:lnTo>
                  <a:pt x="245" y="216"/>
                </a:lnTo>
                <a:lnTo>
                  <a:pt x="245" y="216"/>
                </a:lnTo>
                <a:lnTo>
                  <a:pt x="245" y="215"/>
                </a:lnTo>
                <a:lnTo>
                  <a:pt x="245" y="215"/>
                </a:lnTo>
                <a:lnTo>
                  <a:pt x="246" y="213"/>
                </a:lnTo>
                <a:lnTo>
                  <a:pt x="246" y="213"/>
                </a:lnTo>
                <a:lnTo>
                  <a:pt x="246" y="213"/>
                </a:lnTo>
                <a:lnTo>
                  <a:pt x="248" y="213"/>
                </a:lnTo>
                <a:lnTo>
                  <a:pt x="249" y="213"/>
                </a:lnTo>
                <a:lnTo>
                  <a:pt x="249" y="213"/>
                </a:lnTo>
                <a:lnTo>
                  <a:pt x="251" y="215"/>
                </a:lnTo>
                <a:lnTo>
                  <a:pt x="251" y="215"/>
                </a:lnTo>
                <a:lnTo>
                  <a:pt x="253" y="215"/>
                </a:lnTo>
                <a:lnTo>
                  <a:pt x="254" y="216"/>
                </a:lnTo>
                <a:lnTo>
                  <a:pt x="254" y="216"/>
                </a:lnTo>
                <a:lnTo>
                  <a:pt x="256" y="218"/>
                </a:lnTo>
                <a:lnTo>
                  <a:pt x="256" y="218"/>
                </a:lnTo>
                <a:lnTo>
                  <a:pt x="256" y="219"/>
                </a:lnTo>
                <a:lnTo>
                  <a:pt x="256" y="221"/>
                </a:lnTo>
                <a:lnTo>
                  <a:pt x="256" y="221"/>
                </a:lnTo>
                <a:lnTo>
                  <a:pt x="254" y="223"/>
                </a:lnTo>
                <a:lnTo>
                  <a:pt x="254" y="226"/>
                </a:lnTo>
                <a:lnTo>
                  <a:pt x="254" y="226"/>
                </a:lnTo>
                <a:lnTo>
                  <a:pt x="254" y="245"/>
                </a:lnTo>
                <a:lnTo>
                  <a:pt x="254" y="245"/>
                </a:lnTo>
                <a:lnTo>
                  <a:pt x="256" y="251"/>
                </a:lnTo>
                <a:lnTo>
                  <a:pt x="256" y="251"/>
                </a:lnTo>
                <a:lnTo>
                  <a:pt x="256" y="264"/>
                </a:lnTo>
                <a:lnTo>
                  <a:pt x="256" y="264"/>
                </a:lnTo>
                <a:lnTo>
                  <a:pt x="257" y="270"/>
                </a:lnTo>
                <a:lnTo>
                  <a:pt x="257" y="270"/>
                </a:lnTo>
                <a:lnTo>
                  <a:pt x="257" y="272"/>
                </a:lnTo>
                <a:lnTo>
                  <a:pt x="256" y="272"/>
                </a:lnTo>
                <a:lnTo>
                  <a:pt x="256" y="272"/>
                </a:lnTo>
                <a:lnTo>
                  <a:pt x="254" y="272"/>
                </a:lnTo>
                <a:lnTo>
                  <a:pt x="253" y="272"/>
                </a:lnTo>
                <a:lnTo>
                  <a:pt x="253" y="272"/>
                </a:lnTo>
                <a:lnTo>
                  <a:pt x="253" y="272"/>
                </a:lnTo>
                <a:lnTo>
                  <a:pt x="253" y="272"/>
                </a:lnTo>
                <a:lnTo>
                  <a:pt x="253" y="273"/>
                </a:lnTo>
                <a:lnTo>
                  <a:pt x="253" y="273"/>
                </a:lnTo>
                <a:lnTo>
                  <a:pt x="254" y="290"/>
                </a:lnTo>
                <a:lnTo>
                  <a:pt x="254" y="290"/>
                </a:lnTo>
                <a:lnTo>
                  <a:pt x="257" y="316"/>
                </a:lnTo>
                <a:lnTo>
                  <a:pt x="257" y="316"/>
                </a:lnTo>
                <a:lnTo>
                  <a:pt x="257" y="322"/>
                </a:lnTo>
                <a:lnTo>
                  <a:pt x="257" y="322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59" y="328"/>
                </a:lnTo>
                <a:lnTo>
                  <a:pt x="272" y="328"/>
                </a:lnTo>
                <a:lnTo>
                  <a:pt x="272" y="328"/>
                </a:lnTo>
                <a:lnTo>
                  <a:pt x="294" y="325"/>
                </a:lnTo>
                <a:lnTo>
                  <a:pt x="294" y="325"/>
                </a:lnTo>
                <a:lnTo>
                  <a:pt x="309" y="325"/>
                </a:lnTo>
                <a:lnTo>
                  <a:pt x="309" y="325"/>
                </a:lnTo>
                <a:lnTo>
                  <a:pt x="325" y="325"/>
                </a:lnTo>
                <a:lnTo>
                  <a:pt x="325" y="325"/>
                </a:lnTo>
                <a:lnTo>
                  <a:pt x="328" y="325"/>
                </a:lnTo>
                <a:lnTo>
                  <a:pt x="328" y="325"/>
                </a:lnTo>
                <a:lnTo>
                  <a:pt x="327" y="324"/>
                </a:lnTo>
                <a:lnTo>
                  <a:pt x="327" y="320"/>
                </a:lnTo>
                <a:lnTo>
                  <a:pt x="327" y="320"/>
                </a:lnTo>
                <a:lnTo>
                  <a:pt x="327" y="316"/>
                </a:lnTo>
                <a:lnTo>
                  <a:pt x="327" y="316"/>
                </a:lnTo>
                <a:lnTo>
                  <a:pt x="327" y="311"/>
                </a:lnTo>
                <a:lnTo>
                  <a:pt x="327" y="311"/>
                </a:lnTo>
                <a:lnTo>
                  <a:pt x="325" y="290"/>
                </a:lnTo>
                <a:lnTo>
                  <a:pt x="325" y="290"/>
                </a:lnTo>
                <a:lnTo>
                  <a:pt x="324" y="264"/>
                </a:lnTo>
                <a:lnTo>
                  <a:pt x="324" y="264"/>
                </a:lnTo>
                <a:lnTo>
                  <a:pt x="320" y="234"/>
                </a:lnTo>
                <a:lnTo>
                  <a:pt x="320" y="234"/>
                </a:lnTo>
                <a:lnTo>
                  <a:pt x="319" y="205"/>
                </a:lnTo>
                <a:lnTo>
                  <a:pt x="319" y="205"/>
                </a:lnTo>
                <a:lnTo>
                  <a:pt x="319" y="188"/>
                </a:lnTo>
                <a:lnTo>
                  <a:pt x="319" y="188"/>
                </a:lnTo>
                <a:lnTo>
                  <a:pt x="317" y="174"/>
                </a:lnTo>
                <a:lnTo>
                  <a:pt x="317" y="174"/>
                </a:lnTo>
                <a:lnTo>
                  <a:pt x="316" y="145"/>
                </a:lnTo>
                <a:lnTo>
                  <a:pt x="316" y="145"/>
                </a:lnTo>
                <a:lnTo>
                  <a:pt x="316" y="131"/>
                </a:lnTo>
                <a:lnTo>
                  <a:pt x="316" y="131"/>
                </a:lnTo>
                <a:lnTo>
                  <a:pt x="314" y="119"/>
                </a:lnTo>
                <a:lnTo>
                  <a:pt x="314" y="119"/>
                </a:lnTo>
                <a:lnTo>
                  <a:pt x="314" y="93"/>
                </a:lnTo>
                <a:lnTo>
                  <a:pt x="314" y="93"/>
                </a:lnTo>
                <a:lnTo>
                  <a:pt x="313" y="90"/>
                </a:lnTo>
                <a:lnTo>
                  <a:pt x="313" y="90"/>
                </a:lnTo>
                <a:lnTo>
                  <a:pt x="311" y="87"/>
                </a:lnTo>
                <a:lnTo>
                  <a:pt x="311" y="87"/>
                </a:lnTo>
                <a:lnTo>
                  <a:pt x="311" y="82"/>
                </a:lnTo>
                <a:lnTo>
                  <a:pt x="311" y="82"/>
                </a:lnTo>
                <a:lnTo>
                  <a:pt x="311" y="79"/>
                </a:lnTo>
                <a:lnTo>
                  <a:pt x="311" y="79"/>
                </a:lnTo>
                <a:lnTo>
                  <a:pt x="311" y="76"/>
                </a:lnTo>
                <a:lnTo>
                  <a:pt x="311" y="76"/>
                </a:lnTo>
                <a:lnTo>
                  <a:pt x="311" y="71"/>
                </a:lnTo>
                <a:lnTo>
                  <a:pt x="311" y="71"/>
                </a:lnTo>
                <a:lnTo>
                  <a:pt x="311" y="70"/>
                </a:lnTo>
                <a:lnTo>
                  <a:pt x="311" y="70"/>
                </a:lnTo>
                <a:lnTo>
                  <a:pt x="311" y="66"/>
                </a:lnTo>
                <a:lnTo>
                  <a:pt x="311" y="63"/>
                </a:lnTo>
                <a:lnTo>
                  <a:pt x="311" y="63"/>
                </a:lnTo>
                <a:lnTo>
                  <a:pt x="309" y="60"/>
                </a:lnTo>
                <a:lnTo>
                  <a:pt x="306" y="60"/>
                </a:lnTo>
                <a:lnTo>
                  <a:pt x="306" y="60"/>
                </a:lnTo>
                <a:lnTo>
                  <a:pt x="297" y="59"/>
                </a:lnTo>
                <a:lnTo>
                  <a:pt x="297" y="59"/>
                </a:lnTo>
                <a:lnTo>
                  <a:pt x="273" y="60"/>
                </a:lnTo>
                <a:lnTo>
                  <a:pt x="273" y="60"/>
                </a:lnTo>
                <a:lnTo>
                  <a:pt x="257" y="59"/>
                </a:lnTo>
                <a:lnTo>
                  <a:pt x="257" y="59"/>
                </a:lnTo>
                <a:lnTo>
                  <a:pt x="242" y="59"/>
                </a:lnTo>
                <a:lnTo>
                  <a:pt x="242" y="59"/>
                </a:lnTo>
                <a:lnTo>
                  <a:pt x="240" y="59"/>
                </a:lnTo>
                <a:lnTo>
                  <a:pt x="240" y="59"/>
                </a:lnTo>
                <a:lnTo>
                  <a:pt x="238" y="60"/>
                </a:lnTo>
                <a:lnTo>
                  <a:pt x="238" y="60"/>
                </a:lnTo>
                <a:lnTo>
                  <a:pt x="237" y="63"/>
                </a:lnTo>
                <a:lnTo>
                  <a:pt x="237" y="63"/>
                </a:lnTo>
                <a:lnTo>
                  <a:pt x="237" y="66"/>
                </a:lnTo>
                <a:lnTo>
                  <a:pt x="237" y="66"/>
                </a:lnTo>
                <a:lnTo>
                  <a:pt x="237" y="79"/>
                </a:lnTo>
                <a:lnTo>
                  <a:pt x="237" y="79"/>
                </a:lnTo>
                <a:lnTo>
                  <a:pt x="238" y="103"/>
                </a:lnTo>
                <a:lnTo>
                  <a:pt x="238" y="103"/>
                </a:lnTo>
                <a:lnTo>
                  <a:pt x="240" y="120"/>
                </a:lnTo>
                <a:lnTo>
                  <a:pt x="240" y="120"/>
                </a:lnTo>
                <a:lnTo>
                  <a:pt x="240" y="120"/>
                </a:lnTo>
                <a:lnTo>
                  <a:pt x="240" y="120"/>
                </a:lnTo>
                <a:lnTo>
                  <a:pt x="240" y="123"/>
                </a:lnTo>
                <a:lnTo>
                  <a:pt x="240" y="123"/>
                </a:lnTo>
                <a:lnTo>
                  <a:pt x="240" y="137"/>
                </a:lnTo>
                <a:lnTo>
                  <a:pt x="240" y="137"/>
                </a:lnTo>
                <a:lnTo>
                  <a:pt x="240" y="141"/>
                </a:lnTo>
                <a:lnTo>
                  <a:pt x="240" y="141"/>
                </a:lnTo>
                <a:lnTo>
                  <a:pt x="242" y="147"/>
                </a:lnTo>
                <a:lnTo>
                  <a:pt x="242" y="147"/>
                </a:lnTo>
                <a:lnTo>
                  <a:pt x="242" y="149"/>
                </a:lnTo>
                <a:lnTo>
                  <a:pt x="240" y="150"/>
                </a:lnTo>
                <a:lnTo>
                  <a:pt x="240" y="150"/>
                </a:lnTo>
                <a:lnTo>
                  <a:pt x="238" y="152"/>
                </a:lnTo>
                <a:lnTo>
                  <a:pt x="238" y="152"/>
                </a:lnTo>
                <a:lnTo>
                  <a:pt x="238" y="152"/>
                </a:lnTo>
                <a:lnTo>
                  <a:pt x="235" y="153"/>
                </a:lnTo>
                <a:lnTo>
                  <a:pt x="235" y="153"/>
                </a:lnTo>
                <a:lnTo>
                  <a:pt x="234" y="153"/>
                </a:lnTo>
                <a:lnTo>
                  <a:pt x="234" y="153"/>
                </a:lnTo>
                <a:lnTo>
                  <a:pt x="231" y="153"/>
                </a:lnTo>
                <a:lnTo>
                  <a:pt x="231" y="153"/>
                </a:lnTo>
                <a:lnTo>
                  <a:pt x="229" y="153"/>
                </a:lnTo>
                <a:lnTo>
                  <a:pt x="229" y="153"/>
                </a:lnTo>
                <a:lnTo>
                  <a:pt x="226" y="153"/>
                </a:lnTo>
                <a:lnTo>
                  <a:pt x="226" y="153"/>
                </a:lnTo>
                <a:lnTo>
                  <a:pt x="220" y="153"/>
                </a:lnTo>
                <a:lnTo>
                  <a:pt x="220" y="153"/>
                </a:lnTo>
                <a:lnTo>
                  <a:pt x="188" y="153"/>
                </a:lnTo>
                <a:lnTo>
                  <a:pt x="188" y="153"/>
                </a:lnTo>
                <a:lnTo>
                  <a:pt x="166" y="155"/>
                </a:lnTo>
                <a:lnTo>
                  <a:pt x="166" y="155"/>
                </a:lnTo>
                <a:lnTo>
                  <a:pt x="149" y="155"/>
                </a:lnTo>
                <a:lnTo>
                  <a:pt x="149" y="155"/>
                </a:lnTo>
                <a:lnTo>
                  <a:pt x="136" y="155"/>
                </a:lnTo>
                <a:lnTo>
                  <a:pt x="136" y="155"/>
                </a:lnTo>
                <a:lnTo>
                  <a:pt x="133" y="156"/>
                </a:lnTo>
                <a:lnTo>
                  <a:pt x="133" y="156"/>
                </a:lnTo>
                <a:lnTo>
                  <a:pt x="133" y="156"/>
                </a:lnTo>
                <a:lnTo>
                  <a:pt x="133" y="156"/>
                </a:lnTo>
                <a:lnTo>
                  <a:pt x="131" y="158"/>
                </a:lnTo>
                <a:lnTo>
                  <a:pt x="130" y="160"/>
                </a:lnTo>
                <a:lnTo>
                  <a:pt x="130" y="160"/>
                </a:lnTo>
                <a:lnTo>
                  <a:pt x="128" y="160"/>
                </a:lnTo>
                <a:lnTo>
                  <a:pt x="126" y="158"/>
                </a:lnTo>
                <a:lnTo>
                  <a:pt x="126" y="158"/>
                </a:lnTo>
                <a:lnTo>
                  <a:pt x="126" y="155"/>
                </a:lnTo>
                <a:lnTo>
                  <a:pt x="126" y="155"/>
                </a:lnTo>
                <a:lnTo>
                  <a:pt x="126" y="145"/>
                </a:lnTo>
                <a:lnTo>
                  <a:pt x="126" y="145"/>
                </a:lnTo>
                <a:lnTo>
                  <a:pt x="126" y="136"/>
                </a:lnTo>
                <a:lnTo>
                  <a:pt x="126" y="136"/>
                </a:lnTo>
                <a:lnTo>
                  <a:pt x="126" y="104"/>
                </a:lnTo>
                <a:lnTo>
                  <a:pt x="126" y="104"/>
                </a:lnTo>
                <a:lnTo>
                  <a:pt x="125" y="79"/>
                </a:lnTo>
                <a:lnTo>
                  <a:pt x="125" y="79"/>
                </a:lnTo>
                <a:lnTo>
                  <a:pt x="125" y="71"/>
                </a:lnTo>
                <a:lnTo>
                  <a:pt x="125" y="71"/>
                </a:lnTo>
                <a:lnTo>
                  <a:pt x="125" y="66"/>
                </a:lnTo>
                <a:lnTo>
                  <a:pt x="125" y="66"/>
                </a:lnTo>
                <a:lnTo>
                  <a:pt x="125" y="65"/>
                </a:lnTo>
                <a:lnTo>
                  <a:pt x="125" y="65"/>
                </a:lnTo>
                <a:lnTo>
                  <a:pt x="122" y="63"/>
                </a:lnTo>
                <a:lnTo>
                  <a:pt x="122" y="63"/>
                </a:lnTo>
                <a:lnTo>
                  <a:pt x="122" y="63"/>
                </a:lnTo>
                <a:lnTo>
                  <a:pt x="122" y="63"/>
                </a:lnTo>
                <a:lnTo>
                  <a:pt x="120" y="63"/>
                </a:lnTo>
                <a:lnTo>
                  <a:pt x="120" y="63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7" y="62"/>
                </a:lnTo>
                <a:lnTo>
                  <a:pt x="115" y="63"/>
                </a:lnTo>
                <a:lnTo>
                  <a:pt x="112" y="63"/>
                </a:lnTo>
                <a:lnTo>
                  <a:pt x="112" y="63"/>
                </a:lnTo>
                <a:lnTo>
                  <a:pt x="104" y="63"/>
                </a:lnTo>
                <a:lnTo>
                  <a:pt x="104" y="63"/>
                </a:lnTo>
                <a:lnTo>
                  <a:pt x="76" y="63"/>
                </a:lnTo>
                <a:lnTo>
                  <a:pt x="76" y="63"/>
                </a:lnTo>
                <a:lnTo>
                  <a:pt x="63" y="63"/>
                </a:lnTo>
                <a:lnTo>
                  <a:pt x="63" y="63"/>
                </a:lnTo>
                <a:lnTo>
                  <a:pt x="60" y="65"/>
                </a:lnTo>
                <a:lnTo>
                  <a:pt x="60" y="65"/>
                </a:lnTo>
                <a:lnTo>
                  <a:pt x="52" y="66"/>
                </a:lnTo>
                <a:lnTo>
                  <a:pt x="52" y="66"/>
                </a:lnTo>
                <a:close/>
                <a:moveTo>
                  <a:pt x="246" y="219"/>
                </a:moveTo>
                <a:lnTo>
                  <a:pt x="246" y="219"/>
                </a:lnTo>
                <a:lnTo>
                  <a:pt x="240" y="219"/>
                </a:lnTo>
                <a:lnTo>
                  <a:pt x="240" y="219"/>
                </a:lnTo>
                <a:lnTo>
                  <a:pt x="242" y="223"/>
                </a:lnTo>
                <a:lnTo>
                  <a:pt x="242" y="223"/>
                </a:lnTo>
                <a:lnTo>
                  <a:pt x="243" y="232"/>
                </a:lnTo>
                <a:lnTo>
                  <a:pt x="243" y="232"/>
                </a:lnTo>
                <a:lnTo>
                  <a:pt x="245" y="235"/>
                </a:lnTo>
                <a:lnTo>
                  <a:pt x="245" y="235"/>
                </a:lnTo>
                <a:lnTo>
                  <a:pt x="245" y="237"/>
                </a:lnTo>
                <a:lnTo>
                  <a:pt x="245" y="238"/>
                </a:lnTo>
                <a:lnTo>
                  <a:pt x="245" y="238"/>
                </a:lnTo>
                <a:lnTo>
                  <a:pt x="243" y="240"/>
                </a:lnTo>
                <a:lnTo>
                  <a:pt x="243" y="240"/>
                </a:lnTo>
                <a:lnTo>
                  <a:pt x="245" y="245"/>
                </a:lnTo>
                <a:lnTo>
                  <a:pt x="245" y="245"/>
                </a:lnTo>
                <a:lnTo>
                  <a:pt x="248" y="264"/>
                </a:lnTo>
                <a:lnTo>
                  <a:pt x="249" y="283"/>
                </a:lnTo>
                <a:lnTo>
                  <a:pt x="249" y="283"/>
                </a:lnTo>
                <a:lnTo>
                  <a:pt x="248" y="284"/>
                </a:lnTo>
                <a:lnTo>
                  <a:pt x="246" y="286"/>
                </a:lnTo>
                <a:lnTo>
                  <a:pt x="246" y="286"/>
                </a:lnTo>
                <a:lnTo>
                  <a:pt x="246" y="286"/>
                </a:lnTo>
                <a:lnTo>
                  <a:pt x="246" y="286"/>
                </a:lnTo>
                <a:lnTo>
                  <a:pt x="248" y="297"/>
                </a:lnTo>
                <a:lnTo>
                  <a:pt x="248" y="297"/>
                </a:lnTo>
                <a:lnTo>
                  <a:pt x="248" y="308"/>
                </a:lnTo>
                <a:lnTo>
                  <a:pt x="248" y="308"/>
                </a:lnTo>
                <a:lnTo>
                  <a:pt x="249" y="325"/>
                </a:lnTo>
                <a:lnTo>
                  <a:pt x="249" y="325"/>
                </a:lnTo>
                <a:lnTo>
                  <a:pt x="249" y="330"/>
                </a:lnTo>
                <a:lnTo>
                  <a:pt x="249" y="330"/>
                </a:lnTo>
                <a:lnTo>
                  <a:pt x="256" y="330"/>
                </a:lnTo>
                <a:lnTo>
                  <a:pt x="256" y="330"/>
                </a:lnTo>
                <a:lnTo>
                  <a:pt x="256" y="325"/>
                </a:lnTo>
                <a:lnTo>
                  <a:pt x="256" y="325"/>
                </a:lnTo>
                <a:lnTo>
                  <a:pt x="254" y="316"/>
                </a:lnTo>
                <a:lnTo>
                  <a:pt x="254" y="316"/>
                </a:lnTo>
                <a:lnTo>
                  <a:pt x="254" y="313"/>
                </a:lnTo>
                <a:lnTo>
                  <a:pt x="254" y="313"/>
                </a:lnTo>
                <a:lnTo>
                  <a:pt x="253" y="297"/>
                </a:lnTo>
                <a:lnTo>
                  <a:pt x="253" y="297"/>
                </a:lnTo>
                <a:lnTo>
                  <a:pt x="251" y="281"/>
                </a:lnTo>
                <a:lnTo>
                  <a:pt x="251" y="281"/>
                </a:lnTo>
                <a:lnTo>
                  <a:pt x="249" y="264"/>
                </a:lnTo>
                <a:lnTo>
                  <a:pt x="249" y="264"/>
                </a:lnTo>
                <a:lnTo>
                  <a:pt x="248" y="248"/>
                </a:lnTo>
                <a:lnTo>
                  <a:pt x="248" y="248"/>
                </a:lnTo>
                <a:lnTo>
                  <a:pt x="246" y="234"/>
                </a:lnTo>
                <a:lnTo>
                  <a:pt x="246" y="221"/>
                </a:lnTo>
                <a:lnTo>
                  <a:pt x="246" y="221"/>
                </a:lnTo>
                <a:lnTo>
                  <a:pt x="246" y="219"/>
                </a:lnTo>
                <a:lnTo>
                  <a:pt x="246" y="219"/>
                </a:lnTo>
                <a:close/>
                <a:moveTo>
                  <a:pt x="60" y="333"/>
                </a:moveTo>
                <a:lnTo>
                  <a:pt x="60" y="333"/>
                </a:lnTo>
                <a:lnTo>
                  <a:pt x="63" y="338"/>
                </a:lnTo>
                <a:lnTo>
                  <a:pt x="63" y="338"/>
                </a:lnTo>
                <a:lnTo>
                  <a:pt x="65" y="338"/>
                </a:lnTo>
                <a:lnTo>
                  <a:pt x="65" y="338"/>
                </a:lnTo>
                <a:lnTo>
                  <a:pt x="70" y="339"/>
                </a:lnTo>
                <a:lnTo>
                  <a:pt x="70" y="339"/>
                </a:lnTo>
                <a:lnTo>
                  <a:pt x="112" y="338"/>
                </a:lnTo>
                <a:lnTo>
                  <a:pt x="112" y="338"/>
                </a:lnTo>
                <a:lnTo>
                  <a:pt x="134" y="336"/>
                </a:lnTo>
                <a:lnTo>
                  <a:pt x="134" y="336"/>
                </a:lnTo>
                <a:lnTo>
                  <a:pt x="139" y="336"/>
                </a:lnTo>
                <a:lnTo>
                  <a:pt x="139" y="336"/>
                </a:lnTo>
                <a:lnTo>
                  <a:pt x="141" y="336"/>
                </a:lnTo>
                <a:lnTo>
                  <a:pt x="141" y="335"/>
                </a:lnTo>
                <a:lnTo>
                  <a:pt x="141" y="335"/>
                </a:lnTo>
                <a:lnTo>
                  <a:pt x="139" y="335"/>
                </a:lnTo>
                <a:lnTo>
                  <a:pt x="139" y="335"/>
                </a:lnTo>
                <a:lnTo>
                  <a:pt x="128" y="335"/>
                </a:lnTo>
                <a:lnTo>
                  <a:pt x="128" y="335"/>
                </a:lnTo>
                <a:lnTo>
                  <a:pt x="103" y="335"/>
                </a:lnTo>
                <a:lnTo>
                  <a:pt x="103" y="335"/>
                </a:lnTo>
                <a:lnTo>
                  <a:pt x="82" y="335"/>
                </a:lnTo>
                <a:lnTo>
                  <a:pt x="82" y="335"/>
                </a:lnTo>
                <a:lnTo>
                  <a:pt x="63" y="333"/>
                </a:lnTo>
                <a:lnTo>
                  <a:pt x="63" y="333"/>
                </a:lnTo>
                <a:lnTo>
                  <a:pt x="62" y="333"/>
                </a:lnTo>
                <a:lnTo>
                  <a:pt x="62" y="333"/>
                </a:lnTo>
                <a:lnTo>
                  <a:pt x="60" y="333"/>
                </a:lnTo>
                <a:lnTo>
                  <a:pt x="60" y="333"/>
                </a:lnTo>
                <a:close/>
                <a:moveTo>
                  <a:pt x="141" y="331"/>
                </a:moveTo>
                <a:lnTo>
                  <a:pt x="141" y="331"/>
                </a:lnTo>
                <a:lnTo>
                  <a:pt x="141" y="330"/>
                </a:lnTo>
                <a:lnTo>
                  <a:pt x="141" y="330"/>
                </a:lnTo>
                <a:lnTo>
                  <a:pt x="142" y="311"/>
                </a:lnTo>
                <a:lnTo>
                  <a:pt x="142" y="311"/>
                </a:lnTo>
                <a:lnTo>
                  <a:pt x="141" y="300"/>
                </a:lnTo>
                <a:lnTo>
                  <a:pt x="141" y="300"/>
                </a:lnTo>
                <a:lnTo>
                  <a:pt x="139" y="273"/>
                </a:lnTo>
                <a:lnTo>
                  <a:pt x="139" y="273"/>
                </a:lnTo>
                <a:lnTo>
                  <a:pt x="139" y="234"/>
                </a:lnTo>
                <a:lnTo>
                  <a:pt x="139" y="234"/>
                </a:lnTo>
                <a:lnTo>
                  <a:pt x="141" y="224"/>
                </a:lnTo>
                <a:lnTo>
                  <a:pt x="141" y="224"/>
                </a:lnTo>
                <a:lnTo>
                  <a:pt x="139" y="223"/>
                </a:lnTo>
                <a:lnTo>
                  <a:pt x="139" y="223"/>
                </a:lnTo>
                <a:lnTo>
                  <a:pt x="139" y="223"/>
                </a:lnTo>
                <a:lnTo>
                  <a:pt x="139" y="223"/>
                </a:lnTo>
                <a:lnTo>
                  <a:pt x="139" y="234"/>
                </a:lnTo>
                <a:lnTo>
                  <a:pt x="139" y="234"/>
                </a:lnTo>
                <a:lnTo>
                  <a:pt x="137" y="253"/>
                </a:lnTo>
                <a:lnTo>
                  <a:pt x="137" y="253"/>
                </a:lnTo>
                <a:lnTo>
                  <a:pt x="137" y="262"/>
                </a:lnTo>
                <a:lnTo>
                  <a:pt x="137" y="262"/>
                </a:lnTo>
                <a:lnTo>
                  <a:pt x="137" y="297"/>
                </a:lnTo>
                <a:lnTo>
                  <a:pt x="137" y="297"/>
                </a:lnTo>
                <a:lnTo>
                  <a:pt x="137" y="330"/>
                </a:lnTo>
                <a:lnTo>
                  <a:pt x="137" y="330"/>
                </a:lnTo>
                <a:lnTo>
                  <a:pt x="137" y="331"/>
                </a:lnTo>
                <a:lnTo>
                  <a:pt x="137" y="331"/>
                </a:lnTo>
                <a:lnTo>
                  <a:pt x="141" y="331"/>
                </a:lnTo>
                <a:lnTo>
                  <a:pt x="141" y="331"/>
                </a:lnTo>
                <a:close/>
                <a:moveTo>
                  <a:pt x="57" y="328"/>
                </a:moveTo>
                <a:lnTo>
                  <a:pt x="57" y="328"/>
                </a:lnTo>
                <a:lnTo>
                  <a:pt x="57" y="328"/>
                </a:lnTo>
                <a:lnTo>
                  <a:pt x="57" y="328"/>
                </a:lnTo>
                <a:lnTo>
                  <a:pt x="59" y="320"/>
                </a:lnTo>
                <a:lnTo>
                  <a:pt x="59" y="320"/>
                </a:lnTo>
                <a:lnTo>
                  <a:pt x="59" y="311"/>
                </a:lnTo>
                <a:lnTo>
                  <a:pt x="59" y="311"/>
                </a:lnTo>
                <a:lnTo>
                  <a:pt x="57" y="289"/>
                </a:lnTo>
                <a:lnTo>
                  <a:pt x="57" y="289"/>
                </a:lnTo>
                <a:lnTo>
                  <a:pt x="57" y="259"/>
                </a:lnTo>
                <a:lnTo>
                  <a:pt x="57" y="259"/>
                </a:lnTo>
                <a:lnTo>
                  <a:pt x="55" y="224"/>
                </a:lnTo>
                <a:lnTo>
                  <a:pt x="55" y="224"/>
                </a:lnTo>
                <a:lnTo>
                  <a:pt x="54" y="197"/>
                </a:lnTo>
                <a:lnTo>
                  <a:pt x="54" y="197"/>
                </a:lnTo>
                <a:lnTo>
                  <a:pt x="52" y="171"/>
                </a:lnTo>
                <a:lnTo>
                  <a:pt x="52" y="171"/>
                </a:lnTo>
                <a:lnTo>
                  <a:pt x="52" y="164"/>
                </a:lnTo>
                <a:lnTo>
                  <a:pt x="52" y="164"/>
                </a:lnTo>
                <a:lnTo>
                  <a:pt x="51" y="172"/>
                </a:lnTo>
                <a:lnTo>
                  <a:pt x="51" y="172"/>
                </a:lnTo>
                <a:lnTo>
                  <a:pt x="52" y="172"/>
                </a:lnTo>
                <a:lnTo>
                  <a:pt x="52" y="172"/>
                </a:lnTo>
                <a:lnTo>
                  <a:pt x="52" y="175"/>
                </a:lnTo>
                <a:lnTo>
                  <a:pt x="52" y="175"/>
                </a:lnTo>
                <a:lnTo>
                  <a:pt x="52" y="193"/>
                </a:lnTo>
                <a:lnTo>
                  <a:pt x="52" y="193"/>
                </a:lnTo>
                <a:lnTo>
                  <a:pt x="54" y="216"/>
                </a:lnTo>
                <a:lnTo>
                  <a:pt x="54" y="216"/>
                </a:lnTo>
                <a:lnTo>
                  <a:pt x="54" y="237"/>
                </a:lnTo>
                <a:lnTo>
                  <a:pt x="54" y="237"/>
                </a:lnTo>
                <a:lnTo>
                  <a:pt x="54" y="245"/>
                </a:lnTo>
                <a:lnTo>
                  <a:pt x="54" y="245"/>
                </a:lnTo>
                <a:lnTo>
                  <a:pt x="55" y="249"/>
                </a:lnTo>
                <a:lnTo>
                  <a:pt x="55" y="249"/>
                </a:lnTo>
                <a:lnTo>
                  <a:pt x="55" y="270"/>
                </a:lnTo>
                <a:lnTo>
                  <a:pt x="55" y="270"/>
                </a:lnTo>
                <a:lnTo>
                  <a:pt x="55" y="295"/>
                </a:lnTo>
                <a:lnTo>
                  <a:pt x="55" y="295"/>
                </a:lnTo>
                <a:lnTo>
                  <a:pt x="57" y="319"/>
                </a:lnTo>
                <a:lnTo>
                  <a:pt x="57" y="319"/>
                </a:lnTo>
                <a:lnTo>
                  <a:pt x="57" y="328"/>
                </a:lnTo>
                <a:lnTo>
                  <a:pt x="57" y="328"/>
                </a:lnTo>
                <a:close/>
                <a:moveTo>
                  <a:pt x="325" y="245"/>
                </a:moveTo>
                <a:lnTo>
                  <a:pt x="325" y="245"/>
                </a:lnTo>
                <a:lnTo>
                  <a:pt x="325" y="245"/>
                </a:lnTo>
                <a:lnTo>
                  <a:pt x="325" y="245"/>
                </a:lnTo>
                <a:lnTo>
                  <a:pt x="325" y="238"/>
                </a:lnTo>
                <a:lnTo>
                  <a:pt x="325" y="238"/>
                </a:lnTo>
                <a:lnTo>
                  <a:pt x="325" y="221"/>
                </a:lnTo>
                <a:lnTo>
                  <a:pt x="325" y="221"/>
                </a:lnTo>
                <a:lnTo>
                  <a:pt x="325" y="216"/>
                </a:lnTo>
                <a:lnTo>
                  <a:pt x="325" y="216"/>
                </a:lnTo>
                <a:lnTo>
                  <a:pt x="324" y="196"/>
                </a:lnTo>
                <a:lnTo>
                  <a:pt x="324" y="196"/>
                </a:lnTo>
                <a:lnTo>
                  <a:pt x="324" y="180"/>
                </a:lnTo>
                <a:lnTo>
                  <a:pt x="324" y="180"/>
                </a:lnTo>
                <a:lnTo>
                  <a:pt x="322" y="164"/>
                </a:lnTo>
                <a:lnTo>
                  <a:pt x="322" y="164"/>
                </a:lnTo>
                <a:lnTo>
                  <a:pt x="320" y="153"/>
                </a:lnTo>
                <a:lnTo>
                  <a:pt x="320" y="153"/>
                </a:lnTo>
                <a:lnTo>
                  <a:pt x="319" y="136"/>
                </a:lnTo>
                <a:lnTo>
                  <a:pt x="319" y="136"/>
                </a:lnTo>
                <a:lnTo>
                  <a:pt x="319" y="123"/>
                </a:lnTo>
                <a:lnTo>
                  <a:pt x="317" y="112"/>
                </a:lnTo>
                <a:lnTo>
                  <a:pt x="317" y="112"/>
                </a:lnTo>
                <a:lnTo>
                  <a:pt x="317" y="108"/>
                </a:lnTo>
                <a:lnTo>
                  <a:pt x="317" y="108"/>
                </a:lnTo>
                <a:lnTo>
                  <a:pt x="317" y="109"/>
                </a:lnTo>
                <a:lnTo>
                  <a:pt x="317" y="109"/>
                </a:lnTo>
                <a:lnTo>
                  <a:pt x="317" y="125"/>
                </a:lnTo>
                <a:lnTo>
                  <a:pt x="317" y="125"/>
                </a:lnTo>
                <a:lnTo>
                  <a:pt x="320" y="155"/>
                </a:lnTo>
                <a:lnTo>
                  <a:pt x="320" y="155"/>
                </a:lnTo>
                <a:lnTo>
                  <a:pt x="322" y="188"/>
                </a:lnTo>
                <a:lnTo>
                  <a:pt x="322" y="188"/>
                </a:lnTo>
                <a:lnTo>
                  <a:pt x="322" y="201"/>
                </a:lnTo>
                <a:lnTo>
                  <a:pt x="322" y="201"/>
                </a:lnTo>
                <a:lnTo>
                  <a:pt x="324" y="219"/>
                </a:lnTo>
                <a:lnTo>
                  <a:pt x="324" y="219"/>
                </a:lnTo>
                <a:lnTo>
                  <a:pt x="324" y="242"/>
                </a:lnTo>
                <a:lnTo>
                  <a:pt x="324" y="242"/>
                </a:lnTo>
                <a:lnTo>
                  <a:pt x="325" y="245"/>
                </a:lnTo>
                <a:lnTo>
                  <a:pt x="325" y="245"/>
                </a:lnTo>
                <a:close/>
                <a:moveTo>
                  <a:pt x="193" y="147"/>
                </a:moveTo>
                <a:lnTo>
                  <a:pt x="193" y="147"/>
                </a:lnTo>
                <a:lnTo>
                  <a:pt x="193" y="147"/>
                </a:lnTo>
                <a:lnTo>
                  <a:pt x="193" y="147"/>
                </a:lnTo>
                <a:lnTo>
                  <a:pt x="191" y="147"/>
                </a:lnTo>
                <a:lnTo>
                  <a:pt x="191" y="147"/>
                </a:lnTo>
                <a:lnTo>
                  <a:pt x="186" y="145"/>
                </a:lnTo>
                <a:lnTo>
                  <a:pt x="186" y="145"/>
                </a:lnTo>
                <a:lnTo>
                  <a:pt x="172" y="145"/>
                </a:lnTo>
                <a:lnTo>
                  <a:pt x="172" y="145"/>
                </a:lnTo>
                <a:lnTo>
                  <a:pt x="161" y="145"/>
                </a:lnTo>
                <a:lnTo>
                  <a:pt x="161" y="145"/>
                </a:lnTo>
                <a:lnTo>
                  <a:pt x="142" y="144"/>
                </a:lnTo>
                <a:lnTo>
                  <a:pt x="142" y="144"/>
                </a:lnTo>
                <a:lnTo>
                  <a:pt x="141" y="144"/>
                </a:lnTo>
                <a:lnTo>
                  <a:pt x="139" y="144"/>
                </a:lnTo>
                <a:lnTo>
                  <a:pt x="139" y="144"/>
                </a:lnTo>
                <a:lnTo>
                  <a:pt x="137" y="142"/>
                </a:lnTo>
                <a:lnTo>
                  <a:pt x="136" y="141"/>
                </a:lnTo>
                <a:lnTo>
                  <a:pt x="136" y="141"/>
                </a:lnTo>
                <a:lnTo>
                  <a:pt x="136" y="139"/>
                </a:lnTo>
                <a:lnTo>
                  <a:pt x="136" y="139"/>
                </a:lnTo>
                <a:lnTo>
                  <a:pt x="136" y="134"/>
                </a:lnTo>
                <a:lnTo>
                  <a:pt x="136" y="134"/>
                </a:lnTo>
                <a:lnTo>
                  <a:pt x="134" y="134"/>
                </a:lnTo>
                <a:lnTo>
                  <a:pt x="134" y="134"/>
                </a:lnTo>
                <a:lnTo>
                  <a:pt x="134" y="141"/>
                </a:lnTo>
                <a:lnTo>
                  <a:pt x="134" y="141"/>
                </a:lnTo>
                <a:lnTo>
                  <a:pt x="136" y="145"/>
                </a:lnTo>
                <a:lnTo>
                  <a:pt x="136" y="145"/>
                </a:lnTo>
                <a:lnTo>
                  <a:pt x="137" y="147"/>
                </a:lnTo>
                <a:lnTo>
                  <a:pt x="137" y="147"/>
                </a:lnTo>
                <a:lnTo>
                  <a:pt x="142" y="149"/>
                </a:lnTo>
                <a:lnTo>
                  <a:pt x="142" y="149"/>
                </a:lnTo>
                <a:lnTo>
                  <a:pt x="150" y="149"/>
                </a:lnTo>
                <a:lnTo>
                  <a:pt x="150" y="149"/>
                </a:lnTo>
                <a:lnTo>
                  <a:pt x="164" y="149"/>
                </a:lnTo>
                <a:lnTo>
                  <a:pt x="164" y="149"/>
                </a:lnTo>
                <a:lnTo>
                  <a:pt x="186" y="147"/>
                </a:lnTo>
                <a:lnTo>
                  <a:pt x="186" y="147"/>
                </a:lnTo>
                <a:lnTo>
                  <a:pt x="193" y="147"/>
                </a:lnTo>
                <a:lnTo>
                  <a:pt x="193" y="147"/>
                </a:lnTo>
                <a:close/>
                <a:moveTo>
                  <a:pt x="114" y="5"/>
                </a:moveTo>
                <a:lnTo>
                  <a:pt x="114" y="5"/>
                </a:lnTo>
                <a:lnTo>
                  <a:pt x="114" y="7"/>
                </a:lnTo>
                <a:lnTo>
                  <a:pt x="114" y="7"/>
                </a:lnTo>
                <a:lnTo>
                  <a:pt x="115" y="7"/>
                </a:lnTo>
                <a:lnTo>
                  <a:pt x="115" y="7"/>
                </a:lnTo>
                <a:lnTo>
                  <a:pt x="183" y="5"/>
                </a:lnTo>
                <a:lnTo>
                  <a:pt x="183" y="5"/>
                </a:lnTo>
                <a:lnTo>
                  <a:pt x="185" y="5"/>
                </a:lnTo>
                <a:lnTo>
                  <a:pt x="185" y="5"/>
                </a:lnTo>
                <a:lnTo>
                  <a:pt x="186" y="5"/>
                </a:lnTo>
                <a:lnTo>
                  <a:pt x="186" y="5"/>
                </a:lnTo>
                <a:lnTo>
                  <a:pt x="190" y="7"/>
                </a:lnTo>
                <a:lnTo>
                  <a:pt x="190" y="7"/>
                </a:lnTo>
                <a:lnTo>
                  <a:pt x="215" y="7"/>
                </a:lnTo>
                <a:lnTo>
                  <a:pt x="215" y="7"/>
                </a:lnTo>
                <a:lnTo>
                  <a:pt x="220" y="7"/>
                </a:lnTo>
                <a:lnTo>
                  <a:pt x="220" y="7"/>
                </a:lnTo>
                <a:lnTo>
                  <a:pt x="205" y="5"/>
                </a:lnTo>
                <a:lnTo>
                  <a:pt x="205" y="5"/>
                </a:lnTo>
                <a:lnTo>
                  <a:pt x="191" y="5"/>
                </a:lnTo>
                <a:lnTo>
                  <a:pt x="191" y="5"/>
                </a:lnTo>
                <a:lnTo>
                  <a:pt x="169" y="3"/>
                </a:lnTo>
                <a:lnTo>
                  <a:pt x="169" y="3"/>
                </a:lnTo>
                <a:lnTo>
                  <a:pt x="152" y="3"/>
                </a:lnTo>
                <a:lnTo>
                  <a:pt x="133" y="3"/>
                </a:lnTo>
                <a:lnTo>
                  <a:pt x="133" y="3"/>
                </a:lnTo>
                <a:lnTo>
                  <a:pt x="114" y="5"/>
                </a:lnTo>
                <a:lnTo>
                  <a:pt x="114" y="5"/>
                </a:lnTo>
                <a:close/>
                <a:moveTo>
                  <a:pt x="324" y="79"/>
                </a:moveTo>
                <a:lnTo>
                  <a:pt x="324" y="79"/>
                </a:lnTo>
                <a:lnTo>
                  <a:pt x="320" y="81"/>
                </a:lnTo>
                <a:lnTo>
                  <a:pt x="320" y="81"/>
                </a:lnTo>
                <a:lnTo>
                  <a:pt x="319" y="79"/>
                </a:lnTo>
                <a:lnTo>
                  <a:pt x="317" y="79"/>
                </a:lnTo>
                <a:lnTo>
                  <a:pt x="317" y="79"/>
                </a:lnTo>
                <a:lnTo>
                  <a:pt x="317" y="81"/>
                </a:lnTo>
                <a:lnTo>
                  <a:pt x="317" y="81"/>
                </a:lnTo>
                <a:lnTo>
                  <a:pt x="320" y="101"/>
                </a:lnTo>
                <a:lnTo>
                  <a:pt x="320" y="101"/>
                </a:lnTo>
                <a:lnTo>
                  <a:pt x="322" y="115"/>
                </a:lnTo>
                <a:lnTo>
                  <a:pt x="322" y="115"/>
                </a:lnTo>
                <a:lnTo>
                  <a:pt x="324" y="131"/>
                </a:lnTo>
                <a:lnTo>
                  <a:pt x="324" y="131"/>
                </a:lnTo>
                <a:lnTo>
                  <a:pt x="324" y="131"/>
                </a:lnTo>
                <a:lnTo>
                  <a:pt x="324" y="131"/>
                </a:lnTo>
                <a:lnTo>
                  <a:pt x="324" y="119"/>
                </a:lnTo>
                <a:lnTo>
                  <a:pt x="324" y="119"/>
                </a:lnTo>
                <a:lnTo>
                  <a:pt x="322" y="119"/>
                </a:lnTo>
                <a:lnTo>
                  <a:pt x="322" y="119"/>
                </a:lnTo>
                <a:lnTo>
                  <a:pt x="322" y="115"/>
                </a:lnTo>
                <a:lnTo>
                  <a:pt x="322" y="115"/>
                </a:lnTo>
                <a:lnTo>
                  <a:pt x="324" y="114"/>
                </a:lnTo>
                <a:lnTo>
                  <a:pt x="324" y="114"/>
                </a:lnTo>
                <a:lnTo>
                  <a:pt x="324" y="93"/>
                </a:lnTo>
                <a:lnTo>
                  <a:pt x="324" y="93"/>
                </a:lnTo>
                <a:lnTo>
                  <a:pt x="324" y="92"/>
                </a:lnTo>
                <a:lnTo>
                  <a:pt x="324" y="92"/>
                </a:lnTo>
                <a:lnTo>
                  <a:pt x="322" y="92"/>
                </a:lnTo>
                <a:lnTo>
                  <a:pt x="322" y="92"/>
                </a:lnTo>
                <a:lnTo>
                  <a:pt x="319" y="90"/>
                </a:lnTo>
                <a:lnTo>
                  <a:pt x="319" y="90"/>
                </a:lnTo>
                <a:lnTo>
                  <a:pt x="319" y="89"/>
                </a:lnTo>
                <a:lnTo>
                  <a:pt x="319" y="89"/>
                </a:lnTo>
                <a:lnTo>
                  <a:pt x="320" y="87"/>
                </a:lnTo>
                <a:lnTo>
                  <a:pt x="320" y="87"/>
                </a:lnTo>
                <a:lnTo>
                  <a:pt x="322" y="85"/>
                </a:lnTo>
                <a:lnTo>
                  <a:pt x="322" y="85"/>
                </a:lnTo>
                <a:lnTo>
                  <a:pt x="324" y="84"/>
                </a:lnTo>
                <a:lnTo>
                  <a:pt x="324" y="84"/>
                </a:lnTo>
                <a:lnTo>
                  <a:pt x="324" y="79"/>
                </a:lnTo>
                <a:lnTo>
                  <a:pt x="324" y="79"/>
                </a:lnTo>
                <a:close/>
                <a:moveTo>
                  <a:pt x="275" y="330"/>
                </a:moveTo>
                <a:lnTo>
                  <a:pt x="275" y="330"/>
                </a:lnTo>
                <a:lnTo>
                  <a:pt x="275" y="331"/>
                </a:lnTo>
                <a:lnTo>
                  <a:pt x="275" y="331"/>
                </a:lnTo>
                <a:lnTo>
                  <a:pt x="278" y="331"/>
                </a:lnTo>
                <a:lnTo>
                  <a:pt x="278" y="331"/>
                </a:lnTo>
                <a:lnTo>
                  <a:pt x="295" y="331"/>
                </a:lnTo>
                <a:lnTo>
                  <a:pt x="295" y="331"/>
                </a:lnTo>
                <a:lnTo>
                  <a:pt x="305" y="331"/>
                </a:lnTo>
                <a:lnTo>
                  <a:pt x="313" y="330"/>
                </a:lnTo>
                <a:lnTo>
                  <a:pt x="313" y="330"/>
                </a:lnTo>
                <a:lnTo>
                  <a:pt x="319" y="330"/>
                </a:lnTo>
                <a:lnTo>
                  <a:pt x="319" y="330"/>
                </a:lnTo>
                <a:lnTo>
                  <a:pt x="320" y="328"/>
                </a:lnTo>
                <a:lnTo>
                  <a:pt x="320" y="328"/>
                </a:lnTo>
                <a:lnTo>
                  <a:pt x="322" y="328"/>
                </a:lnTo>
                <a:lnTo>
                  <a:pt x="322" y="328"/>
                </a:lnTo>
                <a:lnTo>
                  <a:pt x="328" y="328"/>
                </a:lnTo>
                <a:lnTo>
                  <a:pt x="328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30" y="328"/>
                </a:lnTo>
                <a:lnTo>
                  <a:pt x="327" y="328"/>
                </a:lnTo>
                <a:lnTo>
                  <a:pt x="327" y="328"/>
                </a:lnTo>
                <a:lnTo>
                  <a:pt x="309" y="328"/>
                </a:lnTo>
                <a:lnTo>
                  <a:pt x="309" y="328"/>
                </a:lnTo>
                <a:lnTo>
                  <a:pt x="295" y="328"/>
                </a:lnTo>
                <a:lnTo>
                  <a:pt x="295" y="328"/>
                </a:lnTo>
                <a:lnTo>
                  <a:pt x="281" y="330"/>
                </a:lnTo>
                <a:lnTo>
                  <a:pt x="281" y="330"/>
                </a:lnTo>
                <a:lnTo>
                  <a:pt x="275" y="330"/>
                </a:lnTo>
                <a:lnTo>
                  <a:pt x="275" y="330"/>
                </a:lnTo>
                <a:close/>
                <a:moveTo>
                  <a:pt x="249" y="219"/>
                </a:moveTo>
                <a:lnTo>
                  <a:pt x="249" y="219"/>
                </a:lnTo>
                <a:lnTo>
                  <a:pt x="249" y="221"/>
                </a:lnTo>
                <a:lnTo>
                  <a:pt x="249" y="221"/>
                </a:lnTo>
                <a:lnTo>
                  <a:pt x="249" y="232"/>
                </a:lnTo>
                <a:lnTo>
                  <a:pt x="249" y="232"/>
                </a:lnTo>
                <a:lnTo>
                  <a:pt x="249" y="248"/>
                </a:lnTo>
                <a:lnTo>
                  <a:pt x="249" y="248"/>
                </a:lnTo>
                <a:lnTo>
                  <a:pt x="251" y="265"/>
                </a:lnTo>
                <a:lnTo>
                  <a:pt x="251" y="265"/>
                </a:lnTo>
                <a:lnTo>
                  <a:pt x="251" y="267"/>
                </a:lnTo>
                <a:lnTo>
                  <a:pt x="251" y="267"/>
                </a:lnTo>
                <a:lnTo>
                  <a:pt x="253" y="265"/>
                </a:lnTo>
                <a:lnTo>
                  <a:pt x="253" y="265"/>
                </a:lnTo>
                <a:lnTo>
                  <a:pt x="253" y="261"/>
                </a:lnTo>
                <a:lnTo>
                  <a:pt x="253" y="261"/>
                </a:lnTo>
                <a:lnTo>
                  <a:pt x="253" y="246"/>
                </a:lnTo>
                <a:lnTo>
                  <a:pt x="253" y="246"/>
                </a:lnTo>
                <a:lnTo>
                  <a:pt x="251" y="226"/>
                </a:lnTo>
                <a:lnTo>
                  <a:pt x="251" y="226"/>
                </a:lnTo>
                <a:lnTo>
                  <a:pt x="251" y="221"/>
                </a:lnTo>
                <a:lnTo>
                  <a:pt x="251" y="221"/>
                </a:lnTo>
                <a:lnTo>
                  <a:pt x="251" y="219"/>
                </a:lnTo>
                <a:lnTo>
                  <a:pt x="249" y="219"/>
                </a:lnTo>
                <a:lnTo>
                  <a:pt x="249" y="219"/>
                </a:lnTo>
                <a:close/>
                <a:moveTo>
                  <a:pt x="365" y="92"/>
                </a:moveTo>
                <a:lnTo>
                  <a:pt x="365" y="92"/>
                </a:lnTo>
                <a:lnTo>
                  <a:pt x="365" y="92"/>
                </a:lnTo>
                <a:lnTo>
                  <a:pt x="365" y="92"/>
                </a:lnTo>
                <a:lnTo>
                  <a:pt x="365" y="87"/>
                </a:lnTo>
                <a:lnTo>
                  <a:pt x="365" y="87"/>
                </a:lnTo>
                <a:lnTo>
                  <a:pt x="365" y="70"/>
                </a:lnTo>
                <a:lnTo>
                  <a:pt x="365" y="70"/>
                </a:lnTo>
                <a:lnTo>
                  <a:pt x="363" y="59"/>
                </a:lnTo>
                <a:lnTo>
                  <a:pt x="363" y="59"/>
                </a:lnTo>
                <a:lnTo>
                  <a:pt x="361" y="51"/>
                </a:lnTo>
                <a:lnTo>
                  <a:pt x="360" y="44"/>
                </a:lnTo>
                <a:lnTo>
                  <a:pt x="360" y="44"/>
                </a:lnTo>
                <a:lnTo>
                  <a:pt x="357" y="38"/>
                </a:lnTo>
                <a:lnTo>
                  <a:pt x="350" y="32"/>
                </a:lnTo>
                <a:lnTo>
                  <a:pt x="350" y="32"/>
                </a:lnTo>
                <a:lnTo>
                  <a:pt x="350" y="32"/>
                </a:lnTo>
                <a:lnTo>
                  <a:pt x="350" y="32"/>
                </a:lnTo>
                <a:lnTo>
                  <a:pt x="354" y="37"/>
                </a:lnTo>
                <a:lnTo>
                  <a:pt x="354" y="37"/>
                </a:lnTo>
                <a:lnTo>
                  <a:pt x="357" y="43"/>
                </a:lnTo>
                <a:lnTo>
                  <a:pt x="360" y="49"/>
                </a:lnTo>
                <a:lnTo>
                  <a:pt x="360" y="49"/>
                </a:lnTo>
                <a:lnTo>
                  <a:pt x="363" y="68"/>
                </a:lnTo>
                <a:lnTo>
                  <a:pt x="363" y="68"/>
                </a:lnTo>
                <a:lnTo>
                  <a:pt x="365" y="87"/>
                </a:lnTo>
                <a:lnTo>
                  <a:pt x="365" y="87"/>
                </a:lnTo>
                <a:lnTo>
                  <a:pt x="365" y="92"/>
                </a:lnTo>
                <a:lnTo>
                  <a:pt x="365" y="92"/>
                </a:lnTo>
                <a:close/>
                <a:moveTo>
                  <a:pt x="163" y="106"/>
                </a:moveTo>
                <a:lnTo>
                  <a:pt x="163" y="106"/>
                </a:lnTo>
                <a:lnTo>
                  <a:pt x="166" y="103"/>
                </a:lnTo>
                <a:lnTo>
                  <a:pt x="166" y="103"/>
                </a:lnTo>
                <a:lnTo>
                  <a:pt x="167" y="100"/>
                </a:lnTo>
                <a:lnTo>
                  <a:pt x="167" y="100"/>
                </a:lnTo>
                <a:lnTo>
                  <a:pt x="171" y="96"/>
                </a:lnTo>
                <a:lnTo>
                  <a:pt x="171" y="92"/>
                </a:lnTo>
                <a:lnTo>
                  <a:pt x="171" y="92"/>
                </a:lnTo>
                <a:lnTo>
                  <a:pt x="172" y="85"/>
                </a:lnTo>
                <a:lnTo>
                  <a:pt x="172" y="85"/>
                </a:lnTo>
                <a:lnTo>
                  <a:pt x="171" y="87"/>
                </a:lnTo>
                <a:lnTo>
                  <a:pt x="171" y="87"/>
                </a:lnTo>
                <a:lnTo>
                  <a:pt x="163" y="96"/>
                </a:lnTo>
                <a:lnTo>
                  <a:pt x="163" y="96"/>
                </a:lnTo>
                <a:lnTo>
                  <a:pt x="163" y="98"/>
                </a:lnTo>
                <a:lnTo>
                  <a:pt x="163" y="98"/>
                </a:lnTo>
                <a:lnTo>
                  <a:pt x="163" y="100"/>
                </a:lnTo>
                <a:lnTo>
                  <a:pt x="163" y="100"/>
                </a:lnTo>
                <a:lnTo>
                  <a:pt x="163" y="106"/>
                </a:lnTo>
                <a:lnTo>
                  <a:pt x="163" y="106"/>
                </a:lnTo>
                <a:close/>
                <a:moveTo>
                  <a:pt x="30" y="55"/>
                </a:moveTo>
                <a:lnTo>
                  <a:pt x="30" y="55"/>
                </a:lnTo>
                <a:lnTo>
                  <a:pt x="32" y="54"/>
                </a:lnTo>
                <a:lnTo>
                  <a:pt x="32" y="54"/>
                </a:lnTo>
                <a:lnTo>
                  <a:pt x="35" y="54"/>
                </a:lnTo>
                <a:lnTo>
                  <a:pt x="35" y="54"/>
                </a:lnTo>
                <a:lnTo>
                  <a:pt x="38" y="52"/>
                </a:lnTo>
                <a:lnTo>
                  <a:pt x="38" y="52"/>
                </a:lnTo>
                <a:lnTo>
                  <a:pt x="40" y="49"/>
                </a:lnTo>
                <a:lnTo>
                  <a:pt x="40" y="49"/>
                </a:lnTo>
                <a:lnTo>
                  <a:pt x="41" y="46"/>
                </a:lnTo>
                <a:lnTo>
                  <a:pt x="43" y="43"/>
                </a:lnTo>
                <a:lnTo>
                  <a:pt x="43" y="43"/>
                </a:lnTo>
                <a:lnTo>
                  <a:pt x="43" y="43"/>
                </a:lnTo>
                <a:lnTo>
                  <a:pt x="43" y="43"/>
                </a:lnTo>
                <a:lnTo>
                  <a:pt x="44" y="38"/>
                </a:lnTo>
                <a:lnTo>
                  <a:pt x="44" y="38"/>
                </a:lnTo>
                <a:lnTo>
                  <a:pt x="44" y="37"/>
                </a:lnTo>
                <a:lnTo>
                  <a:pt x="44" y="37"/>
                </a:lnTo>
                <a:lnTo>
                  <a:pt x="38" y="41"/>
                </a:lnTo>
                <a:lnTo>
                  <a:pt x="38" y="41"/>
                </a:lnTo>
                <a:lnTo>
                  <a:pt x="38" y="41"/>
                </a:lnTo>
                <a:lnTo>
                  <a:pt x="38" y="41"/>
                </a:lnTo>
                <a:lnTo>
                  <a:pt x="30" y="52"/>
                </a:lnTo>
                <a:lnTo>
                  <a:pt x="30" y="52"/>
                </a:lnTo>
                <a:lnTo>
                  <a:pt x="30" y="55"/>
                </a:lnTo>
                <a:lnTo>
                  <a:pt x="30" y="55"/>
                </a:lnTo>
                <a:close/>
                <a:moveTo>
                  <a:pt x="212" y="117"/>
                </a:moveTo>
                <a:lnTo>
                  <a:pt x="212" y="117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0"/>
                </a:lnTo>
                <a:lnTo>
                  <a:pt x="210" y="126"/>
                </a:lnTo>
                <a:lnTo>
                  <a:pt x="210" y="126"/>
                </a:lnTo>
                <a:lnTo>
                  <a:pt x="215" y="126"/>
                </a:lnTo>
                <a:lnTo>
                  <a:pt x="215" y="126"/>
                </a:lnTo>
                <a:lnTo>
                  <a:pt x="215" y="123"/>
                </a:lnTo>
                <a:lnTo>
                  <a:pt x="215" y="123"/>
                </a:lnTo>
                <a:lnTo>
                  <a:pt x="213" y="109"/>
                </a:lnTo>
                <a:lnTo>
                  <a:pt x="213" y="109"/>
                </a:lnTo>
                <a:lnTo>
                  <a:pt x="213" y="108"/>
                </a:lnTo>
                <a:lnTo>
                  <a:pt x="212" y="106"/>
                </a:lnTo>
                <a:lnTo>
                  <a:pt x="212" y="106"/>
                </a:lnTo>
                <a:lnTo>
                  <a:pt x="210" y="103"/>
                </a:lnTo>
                <a:lnTo>
                  <a:pt x="210" y="103"/>
                </a:lnTo>
                <a:lnTo>
                  <a:pt x="210" y="109"/>
                </a:lnTo>
                <a:lnTo>
                  <a:pt x="212" y="114"/>
                </a:lnTo>
                <a:lnTo>
                  <a:pt x="212" y="114"/>
                </a:lnTo>
                <a:lnTo>
                  <a:pt x="213" y="114"/>
                </a:lnTo>
                <a:lnTo>
                  <a:pt x="213" y="114"/>
                </a:lnTo>
                <a:lnTo>
                  <a:pt x="213" y="115"/>
                </a:lnTo>
                <a:lnTo>
                  <a:pt x="213" y="115"/>
                </a:lnTo>
                <a:lnTo>
                  <a:pt x="213" y="117"/>
                </a:lnTo>
                <a:lnTo>
                  <a:pt x="213" y="117"/>
                </a:lnTo>
                <a:lnTo>
                  <a:pt x="212" y="117"/>
                </a:lnTo>
                <a:lnTo>
                  <a:pt x="212" y="117"/>
                </a:lnTo>
                <a:close/>
                <a:moveTo>
                  <a:pt x="332" y="257"/>
                </a:moveTo>
                <a:lnTo>
                  <a:pt x="332" y="257"/>
                </a:lnTo>
                <a:lnTo>
                  <a:pt x="332" y="283"/>
                </a:lnTo>
                <a:lnTo>
                  <a:pt x="332" y="283"/>
                </a:lnTo>
                <a:lnTo>
                  <a:pt x="335" y="268"/>
                </a:lnTo>
                <a:lnTo>
                  <a:pt x="335" y="268"/>
                </a:lnTo>
                <a:lnTo>
                  <a:pt x="335" y="267"/>
                </a:lnTo>
                <a:lnTo>
                  <a:pt x="335" y="267"/>
                </a:lnTo>
                <a:lnTo>
                  <a:pt x="333" y="265"/>
                </a:lnTo>
                <a:lnTo>
                  <a:pt x="333" y="264"/>
                </a:lnTo>
                <a:lnTo>
                  <a:pt x="333" y="264"/>
                </a:lnTo>
                <a:lnTo>
                  <a:pt x="335" y="264"/>
                </a:lnTo>
                <a:lnTo>
                  <a:pt x="335" y="264"/>
                </a:lnTo>
                <a:lnTo>
                  <a:pt x="335" y="262"/>
                </a:lnTo>
                <a:lnTo>
                  <a:pt x="335" y="262"/>
                </a:lnTo>
                <a:lnTo>
                  <a:pt x="336" y="257"/>
                </a:lnTo>
                <a:lnTo>
                  <a:pt x="336" y="257"/>
                </a:lnTo>
                <a:lnTo>
                  <a:pt x="336" y="256"/>
                </a:lnTo>
                <a:lnTo>
                  <a:pt x="336" y="256"/>
                </a:lnTo>
                <a:lnTo>
                  <a:pt x="333" y="256"/>
                </a:lnTo>
                <a:lnTo>
                  <a:pt x="333" y="256"/>
                </a:lnTo>
                <a:lnTo>
                  <a:pt x="332" y="257"/>
                </a:lnTo>
                <a:lnTo>
                  <a:pt x="332" y="257"/>
                </a:lnTo>
                <a:close/>
                <a:moveTo>
                  <a:pt x="149" y="227"/>
                </a:moveTo>
                <a:lnTo>
                  <a:pt x="149" y="227"/>
                </a:lnTo>
                <a:lnTo>
                  <a:pt x="147" y="234"/>
                </a:lnTo>
                <a:lnTo>
                  <a:pt x="147" y="234"/>
                </a:lnTo>
                <a:lnTo>
                  <a:pt x="149" y="235"/>
                </a:lnTo>
                <a:lnTo>
                  <a:pt x="149" y="235"/>
                </a:lnTo>
                <a:lnTo>
                  <a:pt x="152" y="238"/>
                </a:lnTo>
                <a:lnTo>
                  <a:pt x="152" y="238"/>
                </a:lnTo>
                <a:lnTo>
                  <a:pt x="152" y="237"/>
                </a:lnTo>
                <a:lnTo>
                  <a:pt x="153" y="235"/>
                </a:lnTo>
                <a:lnTo>
                  <a:pt x="153" y="235"/>
                </a:lnTo>
                <a:lnTo>
                  <a:pt x="152" y="232"/>
                </a:lnTo>
                <a:lnTo>
                  <a:pt x="152" y="232"/>
                </a:lnTo>
                <a:lnTo>
                  <a:pt x="150" y="231"/>
                </a:lnTo>
                <a:lnTo>
                  <a:pt x="150" y="231"/>
                </a:lnTo>
                <a:lnTo>
                  <a:pt x="152" y="229"/>
                </a:lnTo>
                <a:lnTo>
                  <a:pt x="152" y="229"/>
                </a:lnTo>
                <a:lnTo>
                  <a:pt x="153" y="229"/>
                </a:lnTo>
                <a:lnTo>
                  <a:pt x="153" y="229"/>
                </a:lnTo>
                <a:lnTo>
                  <a:pt x="155" y="229"/>
                </a:lnTo>
                <a:lnTo>
                  <a:pt x="155" y="229"/>
                </a:lnTo>
                <a:lnTo>
                  <a:pt x="155" y="231"/>
                </a:lnTo>
                <a:lnTo>
                  <a:pt x="155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31"/>
                </a:lnTo>
                <a:lnTo>
                  <a:pt x="163" y="229"/>
                </a:lnTo>
                <a:lnTo>
                  <a:pt x="163" y="229"/>
                </a:lnTo>
                <a:lnTo>
                  <a:pt x="163" y="229"/>
                </a:lnTo>
                <a:lnTo>
                  <a:pt x="156" y="229"/>
                </a:lnTo>
                <a:lnTo>
                  <a:pt x="156" y="229"/>
                </a:lnTo>
                <a:lnTo>
                  <a:pt x="155" y="229"/>
                </a:lnTo>
                <a:lnTo>
                  <a:pt x="155" y="229"/>
                </a:lnTo>
                <a:lnTo>
                  <a:pt x="153" y="227"/>
                </a:lnTo>
                <a:lnTo>
                  <a:pt x="153" y="227"/>
                </a:lnTo>
                <a:lnTo>
                  <a:pt x="155" y="226"/>
                </a:lnTo>
                <a:lnTo>
                  <a:pt x="155" y="226"/>
                </a:lnTo>
                <a:lnTo>
                  <a:pt x="156" y="226"/>
                </a:lnTo>
                <a:lnTo>
                  <a:pt x="156" y="226"/>
                </a:lnTo>
                <a:lnTo>
                  <a:pt x="160" y="224"/>
                </a:lnTo>
                <a:lnTo>
                  <a:pt x="160" y="224"/>
                </a:lnTo>
                <a:lnTo>
                  <a:pt x="160" y="224"/>
                </a:lnTo>
                <a:lnTo>
                  <a:pt x="160" y="224"/>
                </a:lnTo>
                <a:lnTo>
                  <a:pt x="150" y="224"/>
                </a:lnTo>
                <a:lnTo>
                  <a:pt x="150" y="224"/>
                </a:lnTo>
                <a:lnTo>
                  <a:pt x="150" y="227"/>
                </a:lnTo>
                <a:lnTo>
                  <a:pt x="150" y="229"/>
                </a:lnTo>
                <a:lnTo>
                  <a:pt x="150" y="229"/>
                </a:lnTo>
                <a:lnTo>
                  <a:pt x="149" y="227"/>
                </a:lnTo>
                <a:lnTo>
                  <a:pt x="149" y="227"/>
                </a:lnTo>
                <a:close/>
                <a:moveTo>
                  <a:pt x="216" y="130"/>
                </a:moveTo>
                <a:lnTo>
                  <a:pt x="216" y="130"/>
                </a:lnTo>
                <a:lnTo>
                  <a:pt x="210" y="130"/>
                </a:lnTo>
                <a:lnTo>
                  <a:pt x="210" y="130"/>
                </a:lnTo>
                <a:lnTo>
                  <a:pt x="208" y="134"/>
                </a:lnTo>
                <a:lnTo>
                  <a:pt x="208" y="134"/>
                </a:lnTo>
                <a:lnTo>
                  <a:pt x="216" y="136"/>
                </a:lnTo>
                <a:lnTo>
                  <a:pt x="216" y="136"/>
                </a:lnTo>
                <a:lnTo>
                  <a:pt x="220" y="136"/>
                </a:lnTo>
                <a:lnTo>
                  <a:pt x="220" y="136"/>
                </a:lnTo>
                <a:lnTo>
                  <a:pt x="221" y="136"/>
                </a:lnTo>
                <a:lnTo>
                  <a:pt x="221" y="133"/>
                </a:lnTo>
                <a:lnTo>
                  <a:pt x="221" y="133"/>
                </a:lnTo>
                <a:lnTo>
                  <a:pt x="221" y="131"/>
                </a:lnTo>
                <a:lnTo>
                  <a:pt x="220" y="130"/>
                </a:lnTo>
                <a:lnTo>
                  <a:pt x="220" y="130"/>
                </a:lnTo>
                <a:lnTo>
                  <a:pt x="220" y="131"/>
                </a:lnTo>
                <a:lnTo>
                  <a:pt x="220" y="131"/>
                </a:lnTo>
                <a:lnTo>
                  <a:pt x="218" y="133"/>
                </a:lnTo>
                <a:lnTo>
                  <a:pt x="218" y="133"/>
                </a:lnTo>
                <a:lnTo>
                  <a:pt x="216" y="131"/>
                </a:lnTo>
                <a:lnTo>
                  <a:pt x="216" y="131"/>
                </a:lnTo>
                <a:lnTo>
                  <a:pt x="216" y="130"/>
                </a:lnTo>
                <a:lnTo>
                  <a:pt x="216" y="130"/>
                </a:lnTo>
                <a:close/>
                <a:moveTo>
                  <a:pt x="25" y="100"/>
                </a:moveTo>
                <a:lnTo>
                  <a:pt x="25" y="100"/>
                </a:lnTo>
                <a:lnTo>
                  <a:pt x="21" y="103"/>
                </a:lnTo>
                <a:lnTo>
                  <a:pt x="21" y="103"/>
                </a:lnTo>
                <a:lnTo>
                  <a:pt x="18" y="104"/>
                </a:lnTo>
                <a:lnTo>
                  <a:pt x="13" y="104"/>
                </a:lnTo>
                <a:lnTo>
                  <a:pt x="13" y="104"/>
                </a:lnTo>
                <a:lnTo>
                  <a:pt x="11" y="106"/>
                </a:lnTo>
                <a:lnTo>
                  <a:pt x="11" y="106"/>
                </a:lnTo>
                <a:lnTo>
                  <a:pt x="11" y="108"/>
                </a:lnTo>
                <a:lnTo>
                  <a:pt x="11" y="108"/>
                </a:lnTo>
                <a:lnTo>
                  <a:pt x="11" y="111"/>
                </a:lnTo>
                <a:lnTo>
                  <a:pt x="11" y="111"/>
                </a:lnTo>
                <a:lnTo>
                  <a:pt x="13" y="111"/>
                </a:lnTo>
                <a:lnTo>
                  <a:pt x="13" y="111"/>
                </a:lnTo>
                <a:lnTo>
                  <a:pt x="13" y="111"/>
                </a:lnTo>
                <a:lnTo>
                  <a:pt x="13" y="111"/>
                </a:lnTo>
                <a:lnTo>
                  <a:pt x="25" y="101"/>
                </a:lnTo>
                <a:lnTo>
                  <a:pt x="25" y="101"/>
                </a:lnTo>
                <a:lnTo>
                  <a:pt x="25" y="100"/>
                </a:lnTo>
                <a:lnTo>
                  <a:pt x="25" y="100"/>
                </a:lnTo>
                <a:close/>
                <a:moveTo>
                  <a:pt x="172" y="41"/>
                </a:moveTo>
                <a:lnTo>
                  <a:pt x="172" y="41"/>
                </a:lnTo>
                <a:lnTo>
                  <a:pt x="178" y="41"/>
                </a:lnTo>
                <a:lnTo>
                  <a:pt x="178" y="41"/>
                </a:lnTo>
                <a:lnTo>
                  <a:pt x="178" y="40"/>
                </a:lnTo>
                <a:lnTo>
                  <a:pt x="178" y="40"/>
                </a:lnTo>
                <a:lnTo>
                  <a:pt x="180" y="38"/>
                </a:lnTo>
                <a:lnTo>
                  <a:pt x="180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38"/>
                </a:lnTo>
                <a:lnTo>
                  <a:pt x="185" y="35"/>
                </a:lnTo>
                <a:lnTo>
                  <a:pt x="185" y="35"/>
                </a:lnTo>
                <a:lnTo>
                  <a:pt x="175" y="35"/>
                </a:lnTo>
                <a:lnTo>
                  <a:pt x="175" y="35"/>
                </a:lnTo>
                <a:lnTo>
                  <a:pt x="174" y="38"/>
                </a:lnTo>
                <a:lnTo>
                  <a:pt x="174" y="38"/>
                </a:lnTo>
                <a:lnTo>
                  <a:pt x="174" y="41"/>
                </a:lnTo>
                <a:lnTo>
                  <a:pt x="172" y="41"/>
                </a:lnTo>
                <a:lnTo>
                  <a:pt x="172" y="41"/>
                </a:lnTo>
                <a:close/>
                <a:moveTo>
                  <a:pt x="332" y="207"/>
                </a:moveTo>
                <a:lnTo>
                  <a:pt x="332" y="207"/>
                </a:lnTo>
                <a:lnTo>
                  <a:pt x="338" y="205"/>
                </a:lnTo>
                <a:lnTo>
                  <a:pt x="338" y="205"/>
                </a:lnTo>
                <a:lnTo>
                  <a:pt x="336" y="204"/>
                </a:lnTo>
                <a:lnTo>
                  <a:pt x="336" y="204"/>
                </a:lnTo>
                <a:lnTo>
                  <a:pt x="336" y="204"/>
                </a:lnTo>
                <a:lnTo>
                  <a:pt x="336" y="204"/>
                </a:lnTo>
                <a:lnTo>
                  <a:pt x="335" y="202"/>
                </a:lnTo>
                <a:lnTo>
                  <a:pt x="335" y="202"/>
                </a:lnTo>
                <a:lnTo>
                  <a:pt x="335" y="201"/>
                </a:lnTo>
                <a:lnTo>
                  <a:pt x="335" y="201"/>
                </a:lnTo>
                <a:lnTo>
                  <a:pt x="338" y="199"/>
                </a:lnTo>
                <a:lnTo>
                  <a:pt x="338" y="199"/>
                </a:lnTo>
                <a:lnTo>
                  <a:pt x="336" y="196"/>
                </a:lnTo>
                <a:lnTo>
                  <a:pt x="336" y="196"/>
                </a:lnTo>
                <a:lnTo>
                  <a:pt x="335" y="194"/>
                </a:lnTo>
                <a:lnTo>
                  <a:pt x="335" y="194"/>
                </a:lnTo>
                <a:lnTo>
                  <a:pt x="335" y="193"/>
                </a:lnTo>
                <a:lnTo>
                  <a:pt x="335" y="191"/>
                </a:lnTo>
                <a:lnTo>
                  <a:pt x="335" y="191"/>
                </a:lnTo>
                <a:lnTo>
                  <a:pt x="336" y="191"/>
                </a:lnTo>
                <a:lnTo>
                  <a:pt x="336" y="191"/>
                </a:lnTo>
                <a:lnTo>
                  <a:pt x="336" y="191"/>
                </a:lnTo>
                <a:lnTo>
                  <a:pt x="336" y="191"/>
                </a:lnTo>
                <a:lnTo>
                  <a:pt x="336" y="188"/>
                </a:lnTo>
                <a:lnTo>
                  <a:pt x="336" y="188"/>
                </a:lnTo>
                <a:lnTo>
                  <a:pt x="336" y="188"/>
                </a:lnTo>
                <a:lnTo>
                  <a:pt x="335" y="186"/>
                </a:lnTo>
                <a:lnTo>
                  <a:pt x="335" y="186"/>
                </a:lnTo>
                <a:lnTo>
                  <a:pt x="333" y="186"/>
                </a:lnTo>
                <a:lnTo>
                  <a:pt x="333" y="186"/>
                </a:lnTo>
                <a:lnTo>
                  <a:pt x="332" y="207"/>
                </a:lnTo>
                <a:lnTo>
                  <a:pt x="332" y="207"/>
                </a:lnTo>
                <a:close/>
                <a:moveTo>
                  <a:pt x="8" y="111"/>
                </a:moveTo>
                <a:lnTo>
                  <a:pt x="8" y="111"/>
                </a:lnTo>
                <a:lnTo>
                  <a:pt x="8" y="112"/>
                </a:lnTo>
                <a:lnTo>
                  <a:pt x="8" y="112"/>
                </a:lnTo>
                <a:lnTo>
                  <a:pt x="8" y="109"/>
                </a:lnTo>
                <a:lnTo>
                  <a:pt x="8" y="109"/>
                </a:lnTo>
                <a:lnTo>
                  <a:pt x="10" y="93"/>
                </a:lnTo>
                <a:lnTo>
                  <a:pt x="10" y="93"/>
                </a:lnTo>
                <a:lnTo>
                  <a:pt x="10" y="92"/>
                </a:lnTo>
                <a:lnTo>
                  <a:pt x="10" y="92"/>
                </a:lnTo>
                <a:lnTo>
                  <a:pt x="10" y="90"/>
                </a:lnTo>
                <a:lnTo>
                  <a:pt x="10" y="90"/>
                </a:lnTo>
                <a:lnTo>
                  <a:pt x="10" y="87"/>
                </a:lnTo>
                <a:lnTo>
                  <a:pt x="10" y="87"/>
                </a:lnTo>
                <a:lnTo>
                  <a:pt x="10" y="84"/>
                </a:lnTo>
                <a:lnTo>
                  <a:pt x="10" y="84"/>
                </a:lnTo>
                <a:lnTo>
                  <a:pt x="11" y="73"/>
                </a:lnTo>
                <a:lnTo>
                  <a:pt x="11" y="73"/>
                </a:lnTo>
                <a:lnTo>
                  <a:pt x="13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4" y="71"/>
                </a:lnTo>
                <a:lnTo>
                  <a:pt x="16" y="63"/>
                </a:lnTo>
                <a:lnTo>
                  <a:pt x="16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4" y="63"/>
                </a:lnTo>
                <a:lnTo>
                  <a:pt x="11" y="71"/>
                </a:lnTo>
                <a:lnTo>
                  <a:pt x="11" y="71"/>
                </a:lnTo>
                <a:lnTo>
                  <a:pt x="8" y="89"/>
                </a:lnTo>
                <a:lnTo>
                  <a:pt x="8" y="89"/>
                </a:lnTo>
                <a:lnTo>
                  <a:pt x="8" y="100"/>
                </a:lnTo>
                <a:lnTo>
                  <a:pt x="8" y="100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04"/>
                </a:lnTo>
                <a:lnTo>
                  <a:pt x="8" y="111"/>
                </a:lnTo>
                <a:lnTo>
                  <a:pt x="8" y="111"/>
                </a:lnTo>
                <a:close/>
                <a:moveTo>
                  <a:pt x="339" y="371"/>
                </a:moveTo>
                <a:lnTo>
                  <a:pt x="339" y="371"/>
                </a:lnTo>
                <a:lnTo>
                  <a:pt x="336" y="369"/>
                </a:lnTo>
                <a:lnTo>
                  <a:pt x="336" y="369"/>
                </a:lnTo>
                <a:lnTo>
                  <a:pt x="320" y="369"/>
                </a:lnTo>
                <a:lnTo>
                  <a:pt x="320" y="369"/>
                </a:lnTo>
                <a:lnTo>
                  <a:pt x="311" y="369"/>
                </a:lnTo>
                <a:lnTo>
                  <a:pt x="311" y="369"/>
                </a:lnTo>
                <a:lnTo>
                  <a:pt x="309" y="368"/>
                </a:lnTo>
                <a:lnTo>
                  <a:pt x="309" y="368"/>
                </a:lnTo>
                <a:lnTo>
                  <a:pt x="309" y="368"/>
                </a:lnTo>
                <a:lnTo>
                  <a:pt x="309" y="368"/>
                </a:lnTo>
                <a:lnTo>
                  <a:pt x="303" y="368"/>
                </a:lnTo>
                <a:lnTo>
                  <a:pt x="303" y="368"/>
                </a:lnTo>
                <a:lnTo>
                  <a:pt x="303" y="369"/>
                </a:lnTo>
                <a:lnTo>
                  <a:pt x="303" y="369"/>
                </a:lnTo>
                <a:lnTo>
                  <a:pt x="306" y="369"/>
                </a:lnTo>
                <a:lnTo>
                  <a:pt x="306" y="369"/>
                </a:lnTo>
                <a:lnTo>
                  <a:pt x="308" y="371"/>
                </a:lnTo>
                <a:lnTo>
                  <a:pt x="308" y="371"/>
                </a:lnTo>
                <a:lnTo>
                  <a:pt x="309" y="371"/>
                </a:lnTo>
                <a:lnTo>
                  <a:pt x="309" y="371"/>
                </a:lnTo>
                <a:lnTo>
                  <a:pt x="339" y="371"/>
                </a:lnTo>
                <a:lnTo>
                  <a:pt x="339" y="371"/>
                </a:lnTo>
                <a:close/>
                <a:moveTo>
                  <a:pt x="108" y="377"/>
                </a:moveTo>
                <a:lnTo>
                  <a:pt x="108" y="377"/>
                </a:lnTo>
                <a:lnTo>
                  <a:pt x="96" y="376"/>
                </a:lnTo>
                <a:lnTo>
                  <a:pt x="96" y="376"/>
                </a:lnTo>
                <a:lnTo>
                  <a:pt x="85" y="376"/>
                </a:lnTo>
                <a:lnTo>
                  <a:pt x="85" y="376"/>
                </a:lnTo>
                <a:lnTo>
                  <a:pt x="84" y="376"/>
                </a:lnTo>
                <a:lnTo>
                  <a:pt x="84" y="376"/>
                </a:lnTo>
                <a:lnTo>
                  <a:pt x="79" y="374"/>
                </a:lnTo>
                <a:lnTo>
                  <a:pt x="79" y="374"/>
                </a:lnTo>
                <a:lnTo>
                  <a:pt x="79" y="374"/>
                </a:lnTo>
                <a:lnTo>
                  <a:pt x="79" y="374"/>
                </a:lnTo>
                <a:lnTo>
                  <a:pt x="73" y="374"/>
                </a:lnTo>
                <a:lnTo>
                  <a:pt x="73" y="374"/>
                </a:lnTo>
                <a:lnTo>
                  <a:pt x="73" y="374"/>
                </a:lnTo>
                <a:lnTo>
                  <a:pt x="73" y="374"/>
                </a:lnTo>
                <a:lnTo>
                  <a:pt x="71" y="377"/>
                </a:lnTo>
                <a:lnTo>
                  <a:pt x="71" y="377"/>
                </a:lnTo>
                <a:lnTo>
                  <a:pt x="108" y="377"/>
                </a:lnTo>
                <a:lnTo>
                  <a:pt x="108" y="377"/>
                </a:lnTo>
                <a:close/>
                <a:moveTo>
                  <a:pt x="235" y="147"/>
                </a:moveTo>
                <a:lnTo>
                  <a:pt x="235" y="147"/>
                </a:lnTo>
                <a:lnTo>
                  <a:pt x="234" y="147"/>
                </a:lnTo>
                <a:lnTo>
                  <a:pt x="234" y="147"/>
                </a:lnTo>
                <a:lnTo>
                  <a:pt x="218" y="149"/>
                </a:lnTo>
                <a:lnTo>
                  <a:pt x="218" y="149"/>
                </a:lnTo>
                <a:lnTo>
                  <a:pt x="204" y="149"/>
                </a:lnTo>
                <a:lnTo>
                  <a:pt x="204" y="149"/>
                </a:lnTo>
                <a:lnTo>
                  <a:pt x="201" y="149"/>
                </a:lnTo>
                <a:lnTo>
                  <a:pt x="201" y="149"/>
                </a:lnTo>
                <a:lnTo>
                  <a:pt x="202" y="149"/>
                </a:lnTo>
                <a:lnTo>
                  <a:pt x="202" y="149"/>
                </a:lnTo>
                <a:lnTo>
                  <a:pt x="220" y="150"/>
                </a:lnTo>
                <a:lnTo>
                  <a:pt x="220" y="150"/>
                </a:lnTo>
                <a:lnTo>
                  <a:pt x="224" y="150"/>
                </a:lnTo>
                <a:lnTo>
                  <a:pt x="229" y="149"/>
                </a:lnTo>
                <a:lnTo>
                  <a:pt x="229" y="149"/>
                </a:lnTo>
                <a:lnTo>
                  <a:pt x="231" y="149"/>
                </a:lnTo>
                <a:lnTo>
                  <a:pt x="232" y="150"/>
                </a:lnTo>
                <a:lnTo>
                  <a:pt x="232" y="150"/>
                </a:lnTo>
                <a:lnTo>
                  <a:pt x="232" y="150"/>
                </a:lnTo>
                <a:lnTo>
                  <a:pt x="232" y="150"/>
                </a:lnTo>
                <a:lnTo>
                  <a:pt x="235" y="150"/>
                </a:lnTo>
                <a:lnTo>
                  <a:pt x="235" y="150"/>
                </a:lnTo>
                <a:lnTo>
                  <a:pt x="235" y="147"/>
                </a:lnTo>
                <a:lnTo>
                  <a:pt x="235" y="147"/>
                </a:lnTo>
                <a:close/>
                <a:moveTo>
                  <a:pt x="41" y="122"/>
                </a:moveTo>
                <a:lnTo>
                  <a:pt x="41" y="122"/>
                </a:lnTo>
                <a:lnTo>
                  <a:pt x="37" y="125"/>
                </a:lnTo>
                <a:lnTo>
                  <a:pt x="37" y="125"/>
                </a:lnTo>
                <a:lnTo>
                  <a:pt x="35" y="126"/>
                </a:lnTo>
                <a:lnTo>
                  <a:pt x="35" y="126"/>
                </a:lnTo>
                <a:lnTo>
                  <a:pt x="35" y="130"/>
                </a:lnTo>
                <a:lnTo>
                  <a:pt x="35" y="130"/>
                </a:lnTo>
                <a:lnTo>
                  <a:pt x="35" y="133"/>
                </a:lnTo>
                <a:lnTo>
                  <a:pt x="35" y="133"/>
                </a:lnTo>
                <a:lnTo>
                  <a:pt x="41" y="130"/>
                </a:lnTo>
                <a:lnTo>
                  <a:pt x="41" y="130"/>
                </a:lnTo>
                <a:lnTo>
                  <a:pt x="41" y="122"/>
                </a:lnTo>
                <a:lnTo>
                  <a:pt x="41" y="122"/>
                </a:lnTo>
                <a:close/>
                <a:moveTo>
                  <a:pt x="122" y="55"/>
                </a:moveTo>
                <a:lnTo>
                  <a:pt x="122" y="55"/>
                </a:lnTo>
                <a:lnTo>
                  <a:pt x="125" y="51"/>
                </a:lnTo>
                <a:lnTo>
                  <a:pt x="125" y="51"/>
                </a:lnTo>
                <a:lnTo>
                  <a:pt x="123" y="51"/>
                </a:lnTo>
                <a:lnTo>
                  <a:pt x="123" y="51"/>
                </a:lnTo>
                <a:lnTo>
                  <a:pt x="115" y="51"/>
                </a:lnTo>
                <a:lnTo>
                  <a:pt x="115" y="51"/>
                </a:lnTo>
                <a:lnTo>
                  <a:pt x="114" y="51"/>
                </a:lnTo>
                <a:lnTo>
                  <a:pt x="114" y="51"/>
                </a:lnTo>
                <a:lnTo>
                  <a:pt x="111" y="55"/>
                </a:lnTo>
                <a:lnTo>
                  <a:pt x="111" y="55"/>
                </a:lnTo>
                <a:lnTo>
                  <a:pt x="122" y="55"/>
                </a:lnTo>
                <a:lnTo>
                  <a:pt x="122" y="55"/>
                </a:lnTo>
                <a:close/>
                <a:moveTo>
                  <a:pt x="333" y="343"/>
                </a:moveTo>
                <a:lnTo>
                  <a:pt x="333" y="343"/>
                </a:lnTo>
                <a:lnTo>
                  <a:pt x="332" y="343"/>
                </a:lnTo>
                <a:lnTo>
                  <a:pt x="332" y="343"/>
                </a:lnTo>
                <a:lnTo>
                  <a:pt x="332" y="343"/>
                </a:lnTo>
                <a:lnTo>
                  <a:pt x="330" y="343"/>
                </a:lnTo>
                <a:lnTo>
                  <a:pt x="330" y="343"/>
                </a:lnTo>
                <a:lnTo>
                  <a:pt x="327" y="344"/>
                </a:lnTo>
                <a:lnTo>
                  <a:pt x="327" y="344"/>
                </a:lnTo>
                <a:lnTo>
                  <a:pt x="330" y="350"/>
                </a:lnTo>
                <a:lnTo>
                  <a:pt x="330" y="350"/>
                </a:lnTo>
                <a:lnTo>
                  <a:pt x="335" y="349"/>
                </a:lnTo>
                <a:lnTo>
                  <a:pt x="335" y="349"/>
                </a:lnTo>
                <a:lnTo>
                  <a:pt x="333" y="343"/>
                </a:lnTo>
                <a:lnTo>
                  <a:pt x="333" y="343"/>
                </a:lnTo>
                <a:close/>
                <a:moveTo>
                  <a:pt x="125" y="32"/>
                </a:moveTo>
                <a:lnTo>
                  <a:pt x="125" y="32"/>
                </a:lnTo>
                <a:lnTo>
                  <a:pt x="119" y="32"/>
                </a:lnTo>
                <a:lnTo>
                  <a:pt x="119" y="32"/>
                </a:lnTo>
                <a:lnTo>
                  <a:pt x="115" y="40"/>
                </a:lnTo>
                <a:lnTo>
                  <a:pt x="115" y="40"/>
                </a:lnTo>
                <a:lnTo>
                  <a:pt x="117" y="41"/>
                </a:lnTo>
                <a:lnTo>
                  <a:pt x="117" y="41"/>
                </a:lnTo>
                <a:lnTo>
                  <a:pt x="120" y="40"/>
                </a:lnTo>
                <a:lnTo>
                  <a:pt x="120" y="40"/>
                </a:lnTo>
                <a:lnTo>
                  <a:pt x="125" y="33"/>
                </a:lnTo>
                <a:lnTo>
                  <a:pt x="125" y="33"/>
                </a:lnTo>
                <a:lnTo>
                  <a:pt x="125" y="32"/>
                </a:lnTo>
                <a:lnTo>
                  <a:pt x="125" y="32"/>
                </a:lnTo>
                <a:close/>
                <a:moveTo>
                  <a:pt x="66" y="371"/>
                </a:moveTo>
                <a:lnTo>
                  <a:pt x="66" y="371"/>
                </a:lnTo>
                <a:lnTo>
                  <a:pt x="66" y="371"/>
                </a:lnTo>
                <a:lnTo>
                  <a:pt x="66" y="371"/>
                </a:lnTo>
                <a:lnTo>
                  <a:pt x="65" y="365"/>
                </a:lnTo>
                <a:lnTo>
                  <a:pt x="65" y="365"/>
                </a:lnTo>
                <a:lnTo>
                  <a:pt x="63" y="363"/>
                </a:lnTo>
                <a:lnTo>
                  <a:pt x="63" y="363"/>
                </a:lnTo>
                <a:lnTo>
                  <a:pt x="62" y="363"/>
                </a:lnTo>
                <a:lnTo>
                  <a:pt x="62" y="363"/>
                </a:lnTo>
                <a:lnTo>
                  <a:pt x="62" y="368"/>
                </a:lnTo>
                <a:lnTo>
                  <a:pt x="62" y="368"/>
                </a:lnTo>
                <a:lnTo>
                  <a:pt x="63" y="369"/>
                </a:lnTo>
                <a:lnTo>
                  <a:pt x="63" y="369"/>
                </a:lnTo>
                <a:lnTo>
                  <a:pt x="63" y="373"/>
                </a:lnTo>
                <a:lnTo>
                  <a:pt x="62" y="374"/>
                </a:lnTo>
                <a:lnTo>
                  <a:pt x="62" y="374"/>
                </a:lnTo>
                <a:lnTo>
                  <a:pt x="62" y="374"/>
                </a:lnTo>
                <a:lnTo>
                  <a:pt x="62" y="374"/>
                </a:lnTo>
                <a:lnTo>
                  <a:pt x="68" y="376"/>
                </a:lnTo>
                <a:lnTo>
                  <a:pt x="68" y="376"/>
                </a:lnTo>
                <a:lnTo>
                  <a:pt x="68" y="376"/>
                </a:lnTo>
                <a:lnTo>
                  <a:pt x="68" y="376"/>
                </a:lnTo>
                <a:lnTo>
                  <a:pt x="68" y="374"/>
                </a:lnTo>
                <a:lnTo>
                  <a:pt x="66" y="373"/>
                </a:lnTo>
                <a:lnTo>
                  <a:pt x="66" y="373"/>
                </a:lnTo>
                <a:lnTo>
                  <a:pt x="66" y="373"/>
                </a:lnTo>
                <a:lnTo>
                  <a:pt x="66" y="373"/>
                </a:lnTo>
                <a:lnTo>
                  <a:pt x="66" y="371"/>
                </a:lnTo>
                <a:lnTo>
                  <a:pt x="66" y="371"/>
                </a:lnTo>
                <a:close/>
                <a:moveTo>
                  <a:pt x="177" y="95"/>
                </a:moveTo>
                <a:lnTo>
                  <a:pt x="177" y="95"/>
                </a:lnTo>
                <a:lnTo>
                  <a:pt x="180" y="93"/>
                </a:lnTo>
                <a:lnTo>
                  <a:pt x="180" y="93"/>
                </a:lnTo>
                <a:lnTo>
                  <a:pt x="183" y="92"/>
                </a:lnTo>
                <a:lnTo>
                  <a:pt x="183" y="92"/>
                </a:lnTo>
                <a:lnTo>
                  <a:pt x="185" y="84"/>
                </a:lnTo>
                <a:lnTo>
                  <a:pt x="185" y="84"/>
                </a:lnTo>
                <a:lnTo>
                  <a:pt x="182" y="84"/>
                </a:lnTo>
                <a:lnTo>
                  <a:pt x="182" y="84"/>
                </a:lnTo>
                <a:lnTo>
                  <a:pt x="180" y="85"/>
                </a:lnTo>
                <a:lnTo>
                  <a:pt x="180" y="85"/>
                </a:lnTo>
                <a:lnTo>
                  <a:pt x="177" y="90"/>
                </a:lnTo>
                <a:lnTo>
                  <a:pt x="177" y="90"/>
                </a:lnTo>
                <a:lnTo>
                  <a:pt x="177" y="92"/>
                </a:lnTo>
                <a:lnTo>
                  <a:pt x="177" y="92"/>
                </a:lnTo>
                <a:lnTo>
                  <a:pt x="177" y="95"/>
                </a:lnTo>
                <a:lnTo>
                  <a:pt x="177" y="95"/>
                </a:lnTo>
                <a:close/>
                <a:moveTo>
                  <a:pt x="366" y="234"/>
                </a:moveTo>
                <a:lnTo>
                  <a:pt x="366" y="234"/>
                </a:lnTo>
                <a:lnTo>
                  <a:pt x="366" y="186"/>
                </a:lnTo>
                <a:lnTo>
                  <a:pt x="366" y="186"/>
                </a:lnTo>
                <a:lnTo>
                  <a:pt x="366" y="188"/>
                </a:lnTo>
                <a:lnTo>
                  <a:pt x="366" y="188"/>
                </a:lnTo>
                <a:lnTo>
                  <a:pt x="366" y="208"/>
                </a:lnTo>
                <a:lnTo>
                  <a:pt x="366" y="208"/>
                </a:lnTo>
                <a:lnTo>
                  <a:pt x="366" y="212"/>
                </a:lnTo>
                <a:lnTo>
                  <a:pt x="366" y="212"/>
                </a:lnTo>
                <a:lnTo>
                  <a:pt x="366" y="213"/>
                </a:lnTo>
                <a:lnTo>
                  <a:pt x="366" y="213"/>
                </a:lnTo>
                <a:lnTo>
                  <a:pt x="366" y="215"/>
                </a:lnTo>
                <a:lnTo>
                  <a:pt x="366" y="215"/>
                </a:lnTo>
                <a:lnTo>
                  <a:pt x="366" y="231"/>
                </a:lnTo>
                <a:lnTo>
                  <a:pt x="366" y="231"/>
                </a:lnTo>
                <a:lnTo>
                  <a:pt x="366" y="234"/>
                </a:lnTo>
                <a:lnTo>
                  <a:pt x="366" y="234"/>
                </a:lnTo>
                <a:close/>
                <a:moveTo>
                  <a:pt x="25" y="87"/>
                </a:moveTo>
                <a:lnTo>
                  <a:pt x="25" y="87"/>
                </a:lnTo>
                <a:lnTo>
                  <a:pt x="14" y="93"/>
                </a:lnTo>
                <a:lnTo>
                  <a:pt x="14" y="93"/>
                </a:lnTo>
                <a:lnTo>
                  <a:pt x="13" y="100"/>
                </a:lnTo>
                <a:lnTo>
                  <a:pt x="13" y="100"/>
                </a:lnTo>
                <a:lnTo>
                  <a:pt x="14" y="98"/>
                </a:lnTo>
                <a:lnTo>
                  <a:pt x="14" y="98"/>
                </a:lnTo>
                <a:lnTo>
                  <a:pt x="19" y="93"/>
                </a:lnTo>
                <a:lnTo>
                  <a:pt x="19" y="93"/>
                </a:lnTo>
                <a:lnTo>
                  <a:pt x="25" y="89"/>
                </a:lnTo>
                <a:lnTo>
                  <a:pt x="25" y="89"/>
                </a:lnTo>
                <a:lnTo>
                  <a:pt x="25" y="89"/>
                </a:lnTo>
                <a:lnTo>
                  <a:pt x="25" y="87"/>
                </a:lnTo>
                <a:lnTo>
                  <a:pt x="25" y="87"/>
                </a:lnTo>
                <a:close/>
                <a:moveTo>
                  <a:pt x="38" y="212"/>
                </a:moveTo>
                <a:lnTo>
                  <a:pt x="38" y="212"/>
                </a:lnTo>
                <a:lnTo>
                  <a:pt x="35" y="215"/>
                </a:lnTo>
                <a:lnTo>
                  <a:pt x="35" y="215"/>
                </a:lnTo>
                <a:lnTo>
                  <a:pt x="35" y="216"/>
                </a:lnTo>
                <a:lnTo>
                  <a:pt x="35" y="216"/>
                </a:lnTo>
                <a:lnTo>
                  <a:pt x="35" y="218"/>
                </a:lnTo>
                <a:lnTo>
                  <a:pt x="35" y="218"/>
                </a:lnTo>
                <a:lnTo>
                  <a:pt x="37" y="219"/>
                </a:lnTo>
                <a:lnTo>
                  <a:pt x="38" y="221"/>
                </a:lnTo>
                <a:lnTo>
                  <a:pt x="38" y="221"/>
                </a:lnTo>
                <a:lnTo>
                  <a:pt x="41" y="218"/>
                </a:lnTo>
                <a:lnTo>
                  <a:pt x="41" y="218"/>
                </a:lnTo>
                <a:lnTo>
                  <a:pt x="41" y="218"/>
                </a:lnTo>
                <a:lnTo>
                  <a:pt x="41" y="218"/>
                </a:lnTo>
                <a:lnTo>
                  <a:pt x="41" y="213"/>
                </a:lnTo>
                <a:lnTo>
                  <a:pt x="41" y="213"/>
                </a:lnTo>
                <a:lnTo>
                  <a:pt x="40" y="213"/>
                </a:lnTo>
                <a:lnTo>
                  <a:pt x="38" y="212"/>
                </a:lnTo>
                <a:lnTo>
                  <a:pt x="38" y="212"/>
                </a:lnTo>
                <a:close/>
                <a:moveTo>
                  <a:pt x="41" y="297"/>
                </a:moveTo>
                <a:lnTo>
                  <a:pt x="41" y="297"/>
                </a:lnTo>
                <a:lnTo>
                  <a:pt x="40" y="298"/>
                </a:lnTo>
                <a:lnTo>
                  <a:pt x="40" y="298"/>
                </a:lnTo>
                <a:lnTo>
                  <a:pt x="37" y="302"/>
                </a:lnTo>
                <a:lnTo>
                  <a:pt x="37" y="302"/>
                </a:lnTo>
                <a:lnTo>
                  <a:pt x="37" y="303"/>
                </a:lnTo>
                <a:lnTo>
                  <a:pt x="37" y="303"/>
                </a:lnTo>
                <a:lnTo>
                  <a:pt x="37" y="308"/>
                </a:lnTo>
                <a:lnTo>
                  <a:pt x="37" y="308"/>
                </a:lnTo>
                <a:lnTo>
                  <a:pt x="37" y="309"/>
                </a:lnTo>
                <a:lnTo>
                  <a:pt x="37" y="309"/>
                </a:lnTo>
                <a:lnTo>
                  <a:pt x="40" y="306"/>
                </a:lnTo>
                <a:lnTo>
                  <a:pt x="40" y="306"/>
                </a:lnTo>
                <a:lnTo>
                  <a:pt x="41" y="305"/>
                </a:lnTo>
                <a:lnTo>
                  <a:pt x="41" y="305"/>
                </a:lnTo>
                <a:lnTo>
                  <a:pt x="41" y="303"/>
                </a:lnTo>
                <a:lnTo>
                  <a:pt x="41" y="303"/>
                </a:lnTo>
                <a:lnTo>
                  <a:pt x="41" y="297"/>
                </a:lnTo>
                <a:lnTo>
                  <a:pt x="41" y="297"/>
                </a:lnTo>
                <a:close/>
                <a:moveTo>
                  <a:pt x="319" y="76"/>
                </a:moveTo>
                <a:lnTo>
                  <a:pt x="319" y="76"/>
                </a:lnTo>
                <a:lnTo>
                  <a:pt x="320" y="74"/>
                </a:lnTo>
                <a:lnTo>
                  <a:pt x="320" y="74"/>
                </a:lnTo>
                <a:lnTo>
                  <a:pt x="320" y="73"/>
                </a:lnTo>
                <a:lnTo>
                  <a:pt x="320" y="73"/>
                </a:lnTo>
                <a:lnTo>
                  <a:pt x="322" y="71"/>
                </a:lnTo>
                <a:lnTo>
                  <a:pt x="324" y="68"/>
                </a:lnTo>
                <a:lnTo>
                  <a:pt x="324" y="68"/>
                </a:lnTo>
                <a:lnTo>
                  <a:pt x="322" y="66"/>
                </a:lnTo>
                <a:lnTo>
                  <a:pt x="322" y="66"/>
                </a:lnTo>
                <a:lnTo>
                  <a:pt x="320" y="66"/>
                </a:lnTo>
                <a:lnTo>
                  <a:pt x="317" y="66"/>
                </a:lnTo>
                <a:lnTo>
                  <a:pt x="317" y="66"/>
                </a:lnTo>
                <a:lnTo>
                  <a:pt x="317" y="74"/>
                </a:lnTo>
                <a:lnTo>
                  <a:pt x="317" y="74"/>
                </a:lnTo>
                <a:lnTo>
                  <a:pt x="319" y="76"/>
                </a:lnTo>
                <a:lnTo>
                  <a:pt x="319" y="76"/>
                </a:lnTo>
                <a:close/>
                <a:moveTo>
                  <a:pt x="119" y="11"/>
                </a:moveTo>
                <a:lnTo>
                  <a:pt x="119" y="11"/>
                </a:lnTo>
                <a:lnTo>
                  <a:pt x="100" y="10"/>
                </a:lnTo>
                <a:lnTo>
                  <a:pt x="100" y="10"/>
                </a:lnTo>
                <a:lnTo>
                  <a:pt x="101" y="13"/>
                </a:lnTo>
                <a:lnTo>
                  <a:pt x="101" y="13"/>
                </a:lnTo>
                <a:lnTo>
                  <a:pt x="119" y="13"/>
                </a:lnTo>
                <a:lnTo>
                  <a:pt x="119" y="13"/>
                </a:lnTo>
                <a:lnTo>
                  <a:pt x="119" y="11"/>
                </a:lnTo>
                <a:lnTo>
                  <a:pt x="119" y="11"/>
                </a:lnTo>
                <a:close/>
                <a:moveTo>
                  <a:pt x="231" y="320"/>
                </a:moveTo>
                <a:lnTo>
                  <a:pt x="231" y="320"/>
                </a:lnTo>
                <a:lnTo>
                  <a:pt x="234" y="317"/>
                </a:lnTo>
                <a:lnTo>
                  <a:pt x="234" y="313"/>
                </a:lnTo>
                <a:lnTo>
                  <a:pt x="234" y="306"/>
                </a:lnTo>
                <a:lnTo>
                  <a:pt x="234" y="306"/>
                </a:lnTo>
                <a:lnTo>
                  <a:pt x="231" y="309"/>
                </a:lnTo>
                <a:lnTo>
                  <a:pt x="231" y="309"/>
                </a:lnTo>
                <a:lnTo>
                  <a:pt x="231" y="309"/>
                </a:lnTo>
                <a:lnTo>
                  <a:pt x="231" y="309"/>
                </a:lnTo>
                <a:lnTo>
                  <a:pt x="231" y="320"/>
                </a:lnTo>
                <a:lnTo>
                  <a:pt x="231" y="320"/>
                </a:lnTo>
                <a:lnTo>
                  <a:pt x="231" y="320"/>
                </a:lnTo>
                <a:lnTo>
                  <a:pt x="231" y="320"/>
                </a:lnTo>
                <a:close/>
                <a:moveTo>
                  <a:pt x="111" y="32"/>
                </a:moveTo>
                <a:lnTo>
                  <a:pt x="111" y="32"/>
                </a:lnTo>
                <a:lnTo>
                  <a:pt x="104" y="32"/>
                </a:lnTo>
                <a:lnTo>
                  <a:pt x="104" y="32"/>
                </a:lnTo>
                <a:lnTo>
                  <a:pt x="101" y="40"/>
                </a:lnTo>
                <a:lnTo>
                  <a:pt x="101" y="40"/>
                </a:lnTo>
                <a:lnTo>
                  <a:pt x="103" y="40"/>
                </a:lnTo>
                <a:lnTo>
                  <a:pt x="103" y="40"/>
                </a:lnTo>
                <a:lnTo>
                  <a:pt x="104" y="38"/>
                </a:lnTo>
                <a:lnTo>
                  <a:pt x="104" y="38"/>
                </a:lnTo>
                <a:lnTo>
                  <a:pt x="109" y="33"/>
                </a:lnTo>
                <a:lnTo>
                  <a:pt x="109" y="33"/>
                </a:lnTo>
                <a:lnTo>
                  <a:pt x="111" y="32"/>
                </a:lnTo>
                <a:lnTo>
                  <a:pt x="111" y="32"/>
                </a:lnTo>
                <a:close/>
                <a:moveTo>
                  <a:pt x="358" y="235"/>
                </a:moveTo>
                <a:lnTo>
                  <a:pt x="358" y="235"/>
                </a:lnTo>
                <a:lnTo>
                  <a:pt x="354" y="235"/>
                </a:lnTo>
                <a:lnTo>
                  <a:pt x="354" y="235"/>
                </a:lnTo>
                <a:lnTo>
                  <a:pt x="354" y="243"/>
                </a:lnTo>
                <a:lnTo>
                  <a:pt x="354" y="243"/>
                </a:lnTo>
                <a:lnTo>
                  <a:pt x="358" y="243"/>
                </a:lnTo>
                <a:lnTo>
                  <a:pt x="358" y="243"/>
                </a:lnTo>
                <a:lnTo>
                  <a:pt x="358" y="235"/>
                </a:lnTo>
                <a:lnTo>
                  <a:pt x="358" y="235"/>
                </a:lnTo>
                <a:close/>
                <a:moveTo>
                  <a:pt x="48" y="63"/>
                </a:moveTo>
                <a:lnTo>
                  <a:pt x="48" y="63"/>
                </a:lnTo>
                <a:lnTo>
                  <a:pt x="49" y="63"/>
                </a:lnTo>
                <a:lnTo>
                  <a:pt x="51" y="63"/>
                </a:lnTo>
                <a:lnTo>
                  <a:pt x="51" y="63"/>
                </a:lnTo>
                <a:lnTo>
                  <a:pt x="52" y="65"/>
                </a:lnTo>
                <a:lnTo>
                  <a:pt x="52" y="65"/>
                </a:lnTo>
                <a:lnTo>
                  <a:pt x="57" y="62"/>
                </a:lnTo>
                <a:lnTo>
                  <a:pt x="63" y="62"/>
                </a:lnTo>
                <a:lnTo>
                  <a:pt x="63" y="62"/>
                </a:lnTo>
                <a:lnTo>
                  <a:pt x="78" y="60"/>
                </a:lnTo>
                <a:lnTo>
                  <a:pt x="78" y="60"/>
                </a:lnTo>
                <a:lnTo>
                  <a:pt x="79" y="60"/>
                </a:lnTo>
                <a:lnTo>
                  <a:pt x="79" y="60"/>
                </a:lnTo>
                <a:lnTo>
                  <a:pt x="81" y="60"/>
                </a:lnTo>
                <a:lnTo>
                  <a:pt x="81" y="60"/>
                </a:lnTo>
                <a:lnTo>
                  <a:pt x="68" y="60"/>
                </a:lnTo>
                <a:lnTo>
                  <a:pt x="57" y="60"/>
                </a:lnTo>
                <a:lnTo>
                  <a:pt x="57" y="60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3"/>
                </a:lnTo>
                <a:lnTo>
                  <a:pt x="54" y="63"/>
                </a:lnTo>
                <a:lnTo>
                  <a:pt x="51" y="63"/>
                </a:lnTo>
                <a:lnTo>
                  <a:pt x="49" y="62"/>
                </a:lnTo>
                <a:lnTo>
                  <a:pt x="49" y="62"/>
                </a:lnTo>
                <a:lnTo>
                  <a:pt x="48" y="62"/>
                </a:lnTo>
                <a:lnTo>
                  <a:pt x="48" y="62"/>
                </a:lnTo>
                <a:lnTo>
                  <a:pt x="46" y="62"/>
                </a:lnTo>
                <a:lnTo>
                  <a:pt x="46" y="63"/>
                </a:lnTo>
                <a:lnTo>
                  <a:pt x="46" y="63"/>
                </a:lnTo>
                <a:lnTo>
                  <a:pt x="48" y="63"/>
                </a:lnTo>
                <a:lnTo>
                  <a:pt x="48" y="63"/>
                </a:lnTo>
                <a:close/>
                <a:moveTo>
                  <a:pt x="350" y="37"/>
                </a:moveTo>
                <a:lnTo>
                  <a:pt x="350" y="37"/>
                </a:lnTo>
                <a:lnTo>
                  <a:pt x="343" y="30"/>
                </a:lnTo>
                <a:lnTo>
                  <a:pt x="335" y="24"/>
                </a:lnTo>
                <a:lnTo>
                  <a:pt x="335" y="24"/>
                </a:lnTo>
                <a:lnTo>
                  <a:pt x="336" y="24"/>
                </a:lnTo>
                <a:lnTo>
                  <a:pt x="336" y="24"/>
                </a:lnTo>
                <a:lnTo>
                  <a:pt x="338" y="27"/>
                </a:lnTo>
                <a:lnTo>
                  <a:pt x="338" y="27"/>
                </a:lnTo>
                <a:lnTo>
                  <a:pt x="339" y="27"/>
                </a:lnTo>
                <a:lnTo>
                  <a:pt x="339" y="27"/>
                </a:lnTo>
                <a:lnTo>
                  <a:pt x="339" y="29"/>
                </a:lnTo>
                <a:lnTo>
                  <a:pt x="341" y="30"/>
                </a:lnTo>
                <a:lnTo>
                  <a:pt x="341" y="30"/>
                </a:lnTo>
                <a:lnTo>
                  <a:pt x="343" y="32"/>
                </a:lnTo>
                <a:lnTo>
                  <a:pt x="343" y="32"/>
                </a:lnTo>
                <a:lnTo>
                  <a:pt x="346" y="37"/>
                </a:lnTo>
                <a:lnTo>
                  <a:pt x="346" y="37"/>
                </a:lnTo>
                <a:lnTo>
                  <a:pt x="347" y="40"/>
                </a:lnTo>
                <a:lnTo>
                  <a:pt x="347" y="40"/>
                </a:lnTo>
                <a:lnTo>
                  <a:pt x="349" y="38"/>
                </a:lnTo>
                <a:lnTo>
                  <a:pt x="350" y="37"/>
                </a:lnTo>
                <a:lnTo>
                  <a:pt x="350" y="37"/>
                </a:lnTo>
                <a:close/>
                <a:moveTo>
                  <a:pt x="346" y="328"/>
                </a:moveTo>
                <a:lnTo>
                  <a:pt x="346" y="328"/>
                </a:lnTo>
                <a:lnTo>
                  <a:pt x="344" y="333"/>
                </a:lnTo>
                <a:lnTo>
                  <a:pt x="344" y="333"/>
                </a:lnTo>
                <a:lnTo>
                  <a:pt x="343" y="338"/>
                </a:lnTo>
                <a:lnTo>
                  <a:pt x="343" y="338"/>
                </a:lnTo>
                <a:lnTo>
                  <a:pt x="347" y="336"/>
                </a:lnTo>
                <a:lnTo>
                  <a:pt x="347" y="336"/>
                </a:lnTo>
                <a:lnTo>
                  <a:pt x="347" y="335"/>
                </a:lnTo>
                <a:lnTo>
                  <a:pt x="347" y="335"/>
                </a:lnTo>
                <a:lnTo>
                  <a:pt x="350" y="330"/>
                </a:lnTo>
                <a:lnTo>
                  <a:pt x="350" y="330"/>
                </a:lnTo>
                <a:lnTo>
                  <a:pt x="346" y="328"/>
                </a:lnTo>
                <a:lnTo>
                  <a:pt x="346" y="328"/>
                </a:lnTo>
                <a:close/>
                <a:moveTo>
                  <a:pt x="186" y="33"/>
                </a:moveTo>
                <a:lnTo>
                  <a:pt x="186" y="33"/>
                </a:lnTo>
                <a:lnTo>
                  <a:pt x="190" y="33"/>
                </a:lnTo>
                <a:lnTo>
                  <a:pt x="190" y="33"/>
                </a:lnTo>
                <a:lnTo>
                  <a:pt x="191" y="33"/>
                </a:lnTo>
                <a:lnTo>
                  <a:pt x="193" y="32"/>
                </a:lnTo>
                <a:lnTo>
                  <a:pt x="193" y="32"/>
                </a:lnTo>
                <a:lnTo>
                  <a:pt x="191" y="27"/>
                </a:lnTo>
                <a:lnTo>
                  <a:pt x="191" y="27"/>
                </a:lnTo>
                <a:lnTo>
                  <a:pt x="186" y="27"/>
                </a:lnTo>
                <a:lnTo>
                  <a:pt x="186" y="27"/>
                </a:lnTo>
                <a:lnTo>
                  <a:pt x="186" y="33"/>
                </a:lnTo>
                <a:lnTo>
                  <a:pt x="186" y="33"/>
                </a:lnTo>
                <a:close/>
                <a:moveTo>
                  <a:pt x="93" y="21"/>
                </a:moveTo>
                <a:lnTo>
                  <a:pt x="93" y="21"/>
                </a:lnTo>
                <a:lnTo>
                  <a:pt x="92" y="25"/>
                </a:lnTo>
                <a:lnTo>
                  <a:pt x="92" y="25"/>
                </a:lnTo>
                <a:lnTo>
                  <a:pt x="96" y="25"/>
                </a:lnTo>
                <a:lnTo>
                  <a:pt x="96" y="25"/>
                </a:lnTo>
                <a:lnTo>
                  <a:pt x="98" y="25"/>
                </a:lnTo>
                <a:lnTo>
                  <a:pt x="98" y="25"/>
                </a:lnTo>
                <a:lnTo>
                  <a:pt x="101" y="21"/>
                </a:lnTo>
                <a:lnTo>
                  <a:pt x="101" y="21"/>
                </a:lnTo>
                <a:lnTo>
                  <a:pt x="101" y="19"/>
                </a:lnTo>
                <a:lnTo>
                  <a:pt x="101" y="19"/>
                </a:lnTo>
                <a:lnTo>
                  <a:pt x="93" y="21"/>
                </a:lnTo>
                <a:lnTo>
                  <a:pt x="93" y="21"/>
                </a:lnTo>
                <a:close/>
                <a:moveTo>
                  <a:pt x="156" y="264"/>
                </a:moveTo>
                <a:lnTo>
                  <a:pt x="156" y="264"/>
                </a:lnTo>
                <a:lnTo>
                  <a:pt x="156" y="272"/>
                </a:lnTo>
                <a:lnTo>
                  <a:pt x="156" y="272"/>
                </a:lnTo>
                <a:lnTo>
                  <a:pt x="158" y="273"/>
                </a:lnTo>
                <a:lnTo>
                  <a:pt x="158" y="273"/>
                </a:lnTo>
                <a:lnTo>
                  <a:pt x="161" y="276"/>
                </a:lnTo>
                <a:lnTo>
                  <a:pt x="161" y="276"/>
                </a:lnTo>
                <a:lnTo>
                  <a:pt x="163" y="272"/>
                </a:lnTo>
                <a:lnTo>
                  <a:pt x="163" y="272"/>
                </a:lnTo>
                <a:lnTo>
                  <a:pt x="163" y="272"/>
                </a:lnTo>
                <a:lnTo>
                  <a:pt x="163" y="272"/>
                </a:lnTo>
                <a:lnTo>
                  <a:pt x="156" y="264"/>
                </a:lnTo>
                <a:lnTo>
                  <a:pt x="156" y="264"/>
                </a:lnTo>
                <a:close/>
                <a:moveTo>
                  <a:pt x="344" y="76"/>
                </a:moveTo>
                <a:lnTo>
                  <a:pt x="344" y="76"/>
                </a:lnTo>
                <a:lnTo>
                  <a:pt x="349" y="73"/>
                </a:lnTo>
                <a:lnTo>
                  <a:pt x="349" y="73"/>
                </a:lnTo>
                <a:lnTo>
                  <a:pt x="349" y="73"/>
                </a:lnTo>
                <a:lnTo>
                  <a:pt x="349" y="73"/>
                </a:lnTo>
                <a:lnTo>
                  <a:pt x="349" y="68"/>
                </a:lnTo>
                <a:lnTo>
                  <a:pt x="349" y="68"/>
                </a:lnTo>
                <a:lnTo>
                  <a:pt x="349" y="66"/>
                </a:lnTo>
                <a:lnTo>
                  <a:pt x="349" y="65"/>
                </a:lnTo>
                <a:lnTo>
                  <a:pt x="349" y="65"/>
                </a:lnTo>
                <a:lnTo>
                  <a:pt x="349" y="65"/>
                </a:lnTo>
                <a:lnTo>
                  <a:pt x="349" y="65"/>
                </a:lnTo>
                <a:lnTo>
                  <a:pt x="344" y="68"/>
                </a:lnTo>
                <a:lnTo>
                  <a:pt x="344" y="68"/>
                </a:lnTo>
                <a:lnTo>
                  <a:pt x="344" y="70"/>
                </a:lnTo>
                <a:lnTo>
                  <a:pt x="344" y="70"/>
                </a:lnTo>
                <a:lnTo>
                  <a:pt x="344" y="76"/>
                </a:lnTo>
                <a:lnTo>
                  <a:pt x="344" y="76"/>
                </a:lnTo>
                <a:close/>
                <a:moveTo>
                  <a:pt x="332" y="251"/>
                </a:moveTo>
                <a:lnTo>
                  <a:pt x="332" y="251"/>
                </a:lnTo>
                <a:lnTo>
                  <a:pt x="339" y="248"/>
                </a:lnTo>
                <a:lnTo>
                  <a:pt x="339" y="248"/>
                </a:lnTo>
                <a:lnTo>
                  <a:pt x="338" y="245"/>
                </a:lnTo>
                <a:lnTo>
                  <a:pt x="338" y="245"/>
                </a:lnTo>
                <a:lnTo>
                  <a:pt x="332" y="243"/>
                </a:lnTo>
                <a:lnTo>
                  <a:pt x="332" y="243"/>
                </a:lnTo>
                <a:lnTo>
                  <a:pt x="332" y="251"/>
                </a:lnTo>
                <a:lnTo>
                  <a:pt x="332" y="251"/>
                </a:lnTo>
                <a:close/>
                <a:moveTo>
                  <a:pt x="178" y="112"/>
                </a:moveTo>
                <a:lnTo>
                  <a:pt x="178" y="112"/>
                </a:lnTo>
                <a:lnTo>
                  <a:pt x="180" y="109"/>
                </a:lnTo>
                <a:lnTo>
                  <a:pt x="180" y="109"/>
                </a:lnTo>
                <a:lnTo>
                  <a:pt x="180" y="101"/>
                </a:lnTo>
                <a:lnTo>
                  <a:pt x="180" y="101"/>
                </a:lnTo>
                <a:lnTo>
                  <a:pt x="180" y="101"/>
                </a:lnTo>
                <a:lnTo>
                  <a:pt x="180" y="101"/>
                </a:lnTo>
                <a:lnTo>
                  <a:pt x="180" y="98"/>
                </a:lnTo>
                <a:lnTo>
                  <a:pt x="180" y="98"/>
                </a:lnTo>
                <a:lnTo>
                  <a:pt x="178" y="100"/>
                </a:lnTo>
                <a:lnTo>
                  <a:pt x="178" y="100"/>
                </a:lnTo>
                <a:lnTo>
                  <a:pt x="177" y="101"/>
                </a:lnTo>
                <a:lnTo>
                  <a:pt x="177" y="101"/>
                </a:lnTo>
                <a:lnTo>
                  <a:pt x="177" y="114"/>
                </a:lnTo>
                <a:lnTo>
                  <a:pt x="177" y="114"/>
                </a:lnTo>
                <a:lnTo>
                  <a:pt x="177" y="114"/>
                </a:lnTo>
                <a:lnTo>
                  <a:pt x="177" y="114"/>
                </a:lnTo>
                <a:lnTo>
                  <a:pt x="178" y="112"/>
                </a:lnTo>
                <a:lnTo>
                  <a:pt x="178" y="112"/>
                </a:lnTo>
                <a:close/>
                <a:moveTo>
                  <a:pt x="46" y="346"/>
                </a:moveTo>
                <a:lnTo>
                  <a:pt x="46" y="346"/>
                </a:lnTo>
                <a:lnTo>
                  <a:pt x="43" y="339"/>
                </a:lnTo>
                <a:lnTo>
                  <a:pt x="43" y="339"/>
                </a:lnTo>
                <a:lnTo>
                  <a:pt x="38" y="346"/>
                </a:lnTo>
                <a:lnTo>
                  <a:pt x="38" y="346"/>
                </a:lnTo>
                <a:lnTo>
                  <a:pt x="40" y="349"/>
                </a:lnTo>
                <a:lnTo>
                  <a:pt x="40" y="349"/>
                </a:lnTo>
                <a:lnTo>
                  <a:pt x="46" y="346"/>
                </a:lnTo>
                <a:lnTo>
                  <a:pt x="46" y="346"/>
                </a:lnTo>
                <a:close/>
                <a:moveTo>
                  <a:pt x="41" y="106"/>
                </a:moveTo>
                <a:lnTo>
                  <a:pt x="41" y="106"/>
                </a:lnTo>
                <a:lnTo>
                  <a:pt x="38" y="108"/>
                </a:lnTo>
                <a:lnTo>
                  <a:pt x="38" y="108"/>
                </a:lnTo>
                <a:lnTo>
                  <a:pt x="38" y="109"/>
                </a:lnTo>
                <a:lnTo>
                  <a:pt x="38" y="109"/>
                </a:lnTo>
                <a:lnTo>
                  <a:pt x="37" y="115"/>
                </a:lnTo>
                <a:lnTo>
                  <a:pt x="37" y="115"/>
                </a:lnTo>
                <a:lnTo>
                  <a:pt x="37" y="115"/>
                </a:lnTo>
                <a:lnTo>
                  <a:pt x="37" y="115"/>
                </a:lnTo>
                <a:lnTo>
                  <a:pt x="41" y="114"/>
                </a:lnTo>
                <a:lnTo>
                  <a:pt x="41" y="114"/>
                </a:lnTo>
                <a:lnTo>
                  <a:pt x="41" y="106"/>
                </a:lnTo>
                <a:lnTo>
                  <a:pt x="41" y="106"/>
                </a:lnTo>
                <a:close/>
                <a:moveTo>
                  <a:pt x="7" y="160"/>
                </a:moveTo>
                <a:lnTo>
                  <a:pt x="7" y="160"/>
                </a:lnTo>
                <a:lnTo>
                  <a:pt x="7" y="160"/>
                </a:lnTo>
                <a:lnTo>
                  <a:pt x="7" y="160"/>
                </a:lnTo>
                <a:lnTo>
                  <a:pt x="7" y="163"/>
                </a:lnTo>
                <a:lnTo>
                  <a:pt x="7" y="163"/>
                </a:lnTo>
                <a:lnTo>
                  <a:pt x="7" y="178"/>
                </a:lnTo>
                <a:lnTo>
                  <a:pt x="7" y="178"/>
                </a:lnTo>
                <a:lnTo>
                  <a:pt x="7" y="199"/>
                </a:lnTo>
                <a:lnTo>
                  <a:pt x="7" y="199"/>
                </a:lnTo>
                <a:lnTo>
                  <a:pt x="7" y="205"/>
                </a:lnTo>
                <a:lnTo>
                  <a:pt x="7" y="205"/>
                </a:lnTo>
                <a:lnTo>
                  <a:pt x="7" y="194"/>
                </a:lnTo>
                <a:lnTo>
                  <a:pt x="7" y="194"/>
                </a:lnTo>
                <a:lnTo>
                  <a:pt x="7" y="160"/>
                </a:lnTo>
                <a:lnTo>
                  <a:pt x="7" y="160"/>
                </a:lnTo>
                <a:close/>
                <a:moveTo>
                  <a:pt x="164" y="371"/>
                </a:moveTo>
                <a:lnTo>
                  <a:pt x="164" y="371"/>
                </a:lnTo>
                <a:lnTo>
                  <a:pt x="174" y="373"/>
                </a:lnTo>
                <a:lnTo>
                  <a:pt x="174" y="373"/>
                </a:lnTo>
                <a:lnTo>
                  <a:pt x="172" y="369"/>
                </a:lnTo>
                <a:lnTo>
                  <a:pt x="172" y="369"/>
                </a:lnTo>
                <a:lnTo>
                  <a:pt x="172" y="368"/>
                </a:lnTo>
                <a:lnTo>
                  <a:pt x="172" y="368"/>
                </a:lnTo>
                <a:lnTo>
                  <a:pt x="166" y="368"/>
                </a:lnTo>
                <a:lnTo>
                  <a:pt x="166" y="368"/>
                </a:lnTo>
                <a:lnTo>
                  <a:pt x="164" y="368"/>
                </a:lnTo>
                <a:lnTo>
                  <a:pt x="164" y="368"/>
                </a:lnTo>
                <a:lnTo>
                  <a:pt x="164" y="371"/>
                </a:lnTo>
                <a:lnTo>
                  <a:pt x="164" y="371"/>
                </a:lnTo>
                <a:close/>
                <a:moveTo>
                  <a:pt x="144" y="133"/>
                </a:moveTo>
                <a:lnTo>
                  <a:pt x="144" y="133"/>
                </a:lnTo>
                <a:lnTo>
                  <a:pt x="147" y="130"/>
                </a:lnTo>
                <a:lnTo>
                  <a:pt x="147" y="130"/>
                </a:lnTo>
                <a:lnTo>
                  <a:pt x="147" y="128"/>
                </a:lnTo>
                <a:lnTo>
                  <a:pt x="147" y="128"/>
                </a:lnTo>
                <a:lnTo>
                  <a:pt x="147" y="123"/>
                </a:lnTo>
                <a:lnTo>
                  <a:pt x="147" y="123"/>
                </a:lnTo>
                <a:lnTo>
                  <a:pt x="147" y="123"/>
                </a:lnTo>
                <a:lnTo>
                  <a:pt x="147" y="123"/>
                </a:lnTo>
                <a:lnTo>
                  <a:pt x="144" y="125"/>
                </a:lnTo>
                <a:lnTo>
                  <a:pt x="144" y="125"/>
                </a:lnTo>
                <a:lnTo>
                  <a:pt x="142" y="126"/>
                </a:lnTo>
                <a:lnTo>
                  <a:pt x="142" y="126"/>
                </a:lnTo>
                <a:lnTo>
                  <a:pt x="142" y="131"/>
                </a:lnTo>
                <a:lnTo>
                  <a:pt x="142" y="131"/>
                </a:lnTo>
                <a:lnTo>
                  <a:pt x="142" y="133"/>
                </a:lnTo>
                <a:lnTo>
                  <a:pt x="144" y="133"/>
                </a:lnTo>
                <a:lnTo>
                  <a:pt x="144" y="133"/>
                </a:lnTo>
                <a:close/>
                <a:moveTo>
                  <a:pt x="186" y="71"/>
                </a:moveTo>
                <a:lnTo>
                  <a:pt x="186" y="71"/>
                </a:lnTo>
                <a:lnTo>
                  <a:pt x="186" y="71"/>
                </a:lnTo>
                <a:lnTo>
                  <a:pt x="186" y="71"/>
                </a:lnTo>
                <a:lnTo>
                  <a:pt x="185" y="73"/>
                </a:lnTo>
                <a:lnTo>
                  <a:pt x="185" y="73"/>
                </a:lnTo>
                <a:lnTo>
                  <a:pt x="177" y="81"/>
                </a:lnTo>
                <a:lnTo>
                  <a:pt x="177" y="81"/>
                </a:lnTo>
                <a:lnTo>
                  <a:pt x="175" y="82"/>
                </a:lnTo>
                <a:lnTo>
                  <a:pt x="175" y="82"/>
                </a:lnTo>
                <a:lnTo>
                  <a:pt x="177" y="85"/>
                </a:lnTo>
                <a:lnTo>
                  <a:pt x="177" y="85"/>
                </a:lnTo>
                <a:lnTo>
                  <a:pt x="178" y="82"/>
                </a:lnTo>
                <a:lnTo>
                  <a:pt x="178" y="82"/>
                </a:lnTo>
                <a:lnTo>
                  <a:pt x="180" y="81"/>
                </a:lnTo>
                <a:lnTo>
                  <a:pt x="180" y="81"/>
                </a:lnTo>
                <a:lnTo>
                  <a:pt x="180" y="79"/>
                </a:lnTo>
                <a:lnTo>
                  <a:pt x="180" y="79"/>
                </a:lnTo>
                <a:lnTo>
                  <a:pt x="182" y="79"/>
                </a:lnTo>
                <a:lnTo>
                  <a:pt x="182" y="79"/>
                </a:lnTo>
                <a:lnTo>
                  <a:pt x="186" y="71"/>
                </a:lnTo>
                <a:lnTo>
                  <a:pt x="186" y="71"/>
                </a:lnTo>
                <a:lnTo>
                  <a:pt x="186" y="71"/>
                </a:lnTo>
                <a:lnTo>
                  <a:pt x="186" y="71"/>
                </a:lnTo>
                <a:close/>
                <a:moveTo>
                  <a:pt x="180" y="122"/>
                </a:moveTo>
                <a:lnTo>
                  <a:pt x="180" y="122"/>
                </a:lnTo>
                <a:lnTo>
                  <a:pt x="188" y="119"/>
                </a:lnTo>
                <a:lnTo>
                  <a:pt x="188" y="119"/>
                </a:lnTo>
                <a:lnTo>
                  <a:pt x="188" y="115"/>
                </a:lnTo>
                <a:lnTo>
                  <a:pt x="188" y="115"/>
                </a:lnTo>
                <a:lnTo>
                  <a:pt x="182" y="114"/>
                </a:lnTo>
                <a:lnTo>
                  <a:pt x="182" y="114"/>
                </a:lnTo>
                <a:lnTo>
                  <a:pt x="180" y="122"/>
                </a:lnTo>
                <a:lnTo>
                  <a:pt x="180" y="122"/>
                </a:lnTo>
                <a:close/>
                <a:moveTo>
                  <a:pt x="96" y="30"/>
                </a:moveTo>
                <a:lnTo>
                  <a:pt x="96" y="30"/>
                </a:lnTo>
                <a:lnTo>
                  <a:pt x="93" y="38"/>
                </a:lnTo>
                <a:lnTo>
                  <a:pt x="93" y="38"/>
                </a:lnTo>
                <a:lnTo>
                  <a:pt x="98" y="38"/>
                </a:lnTo>
                <a:lnTo>
                  <a:pt x="98" y="38"/>
                </a:lnTo>
                <a:lnTo>
                  <a:pt x="101" y="32"/>
                </a:lnTo>
                <a:lnTo>
                  <a:pt x="101" y="32"/>
                </a:lnTo>
                <a:lnTo>
                  <a:pt x="96" y="30"/>
                </a:lnTo>
                <a:lnTo>
                  <a:pt x="96" y="30"/>
                </a:lnTo>
                <a:close/>
                <a:moveTo>
                  <a:pt x="27" y="84"/>
                </a:moveTo>
                <a:lnTo>
                  <a:pt x="27" y="84"/>
                </a:lnTo>
                <a:lnTo>
                  <a:pt x="27" y="82"/>
                </a:lnTo>
                <a:lnTo>
                  <a:pt x="27" y="82"/>
                </a:lnTo>
                <a:lnTo>
                  <a:pt x="27" y="79"/>
                </a:lnTo>
                <a:lnTo>
                  <a:pt x="27" y="79"/>
                </a:lnTo>
                <a:lnTo>
                  <a:pt x="25" y="81"/>
                </a:lnTo>
                <a:lnTo>
                  <a:pt x="25" y="81"/>
                </a:lnTo>
                <a:lnTo>
                  <a:pt x="19" y="84"/>
                </a:lnTo>
                <a:lnTo>
                  <a:pt x="19" y="84"/>
                </a:lnTo>
                <a:lnTo>
                  <a:pt x="18" y="85"/>
                </a:lnTo>
                <a:lnTo>
                  <a:pt x="18" y="89"/>
                </a:lnTo>
                <a:lnTo>
                  <a:pt x="18" y="89"/>
                </a:lnTo>
                <a:lnTo>
                  <a:pt x="27" y="84"/>
                </a:lnTo>
                <a:lnTo>
                  <a:pt x="27" y="84"/>
                </a:lnTo>
                <a:close/>
                <a:moveTo>
                  <a:pt x="191" y="139"/>
                </a:moveTo>
                <a:lnTo>
                  <a:pt x="191" y="139"/>
                </a:lnTo>
                <a:lnTo>
                  <a:pt x="191" y="137"/>
                </a:lnTo>
                <a:lnTo>
                  <a:pt x="191" y="137"/>
                </a:lnTo>
                <a:lnTo>
                  <a:pt x="185" y="136"/>
                </a:lnTo>
                <a:lnTo>
                  <a:pt x="185" y="136"/>
                </a:lnTo>
                <a:lnTo>
                  <a:pt x="185" y="136"/>
                </a:lnTo>
                <a:lnTo>
                  <a:pt x="185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8" y="136"/>
                </a:lnTo>
                <a:lnTo>
                  <a:pt x="177" y="137"/>
                </a:lnTo>
                <a:lnTo>
                  <a:pt x="175" y="137"/>
                </a:lnTo>
                <a:lnTo>
                  <a:pt x="175" y="137"/>
                </a:lnTo>
                <a:lnTo>
                  <a:pt x="175" y="137"/>
                </a:lnTo>
                <a:lnTo>
                  <a:pt x="175" y="137"/>
                </a:lnTo>
                <a:lnTo>
                  <a:pt x="172" y="139"/>
                </a:lnTo>
                <a:lnTo>
                  <a:pt x="172" y="139"/>
                </a:lnTo>
                <a:lnTo>
                  <a:pt x="191" y="139"/>
                </a:lnTo>
                <a:lnTo>
                  <a:pt x="191" y="139"/>
                </a:lnTo>
                <a:close/>
                <a:moveTo>
                  <a:pt x="336" y="366"/>
                </a:moveTo>
                <a:lnTo>
                  <a:pt x="336" y="366"/>
                </a:lnTo>
                <a:lnTo>
                  <a:pt x="336" y="365"/>
                </a:lnTo>
                <a:lnTo>
                  <a:pt x="335" y="363"/>
                </a:lnTo>
                <a:lnTo>
                  <a:pt x="335" y="363"/>
                </a:lnTo>
                <a:lnTo>
                  <a:pt x="332" y="363"/>
                </a:lnTo>
                <a:lnTo>
                  <a:pt x="328" y="365"/>
                </a:lnTo>
                <a:lnTo>
                  <a:pt x="328" y="365"/>
                </a:lnTo>
                <a:lnTo>
                  <a:pt x="328" y="368"/>
                </a:lnTo>
                <a:lnTo>
                  <a:pt x="328" y="368"/>
                </a:lnTo>
                <a:lnTo>
                  <a:pt x="336" y="366"/>
                </a:lnTo>
                <a:lnTo>
                  <a:pt x="336" y="366"/>
                </a:lnTo>
                <a:close/>
                <a:moveTo>
                  <a:pt x="35" y="294"/>
                </a:moveTo>
                <a:lnTo>
                  <a:pt x="35" y="294"/>
                </a:lnTo>
                <a:lnTo>
                  <a:pt x="41" y="290"/>
                </a:lnTo>
                <a:lnTo>
                  <a:pt x="41" y="290"/>
                </a:lnTo>
                <a:lnTo>
                  <a:pt x="41" y="284"/>
                </a:lnTo>
                <a:lnTo>
                  <a:pt x="41" y="284"/>
                </a:lnTo>
                <a:lnTo>
                  <a:pt x="35" y="289"/>
                </a:lnTo>
                <a:lnTo>
                  <a:pt x="35" y="289"/>
                </a:lnTo>
                <a:lnTo>
                  <a:pt x="35" y="289"/>
                </a:lnTo>
                <a:lnTo>
                  <a:pt x="35" y="289"/>
                </a:lnTo>
                <a:lnTo>
                  <a:pt x="35" y="294"/>
                </a:lnTo>
                <a:lnTo>
                  <a:pt x="35" y="294"/>
                </a:lnTo>
                <a:close/>
                <a:moveTo>
                  <a:pt x="243" y="355"/>
                </a:moveTo>
                <a:lnTo>
                  <a:pt x="243" y="355"/>
                </a:lnTo>
                <a:lnTo>
                  <a:pt x="243" y="349"/>
                </a:lnTo>
                <a:lnTo>
                  <a:pt x="243" y="349"/>
                </a:lnTo>
                <a:lnTo>
                  <a:pt x="242" y="347"/>
                </a:lnTo>
                <a:lnTo>
                  <a:pt x="240" y="346"/>
                </a:lnTo>
                <a:lnTo>
                  <a:pt x="240" y="346"/>
                </a:lnTo>
                <a:lnTo>
                  <a:pt x="240" y="349"/>
                </a:lnTo>
                <a:lnTo>
                  <a:pt x="240" y="349"/>
                </a:lnTo>
                <a:lnTo>
                  <a:pt x="240" y="349"/>
                </a:lnTo>
                <a:lnTo>
                  <a:pt x="240" y="349"/>
                </a:lnTo>
                <a:lnTo>
                  <a:pt x="240" y="350"/>
                </a:lnTo>
                <a:lnTo>
                  <a:pt x="240" y="352"/>
                </a:lnTo>
                <a:lnTo>
                  <a:pt x="240" y="352"/>
                </a:lnTo>
                <a:lnTo>
                  <a:pt x="238" y="354"/>
                </a:lnTo>
                <a:lnTo>
                  <a:pt x="238" y="354"/>
                </a:lnTo>
                <a:lnTo>
                  <a:pt x="240" y="357"/>
                </a:lnTo>
                <a:lnTo>
                  <a:pt x="240" y="357"/>
                </a:lnTo>
                <a:lnTo>
                  <a:pt x="243" y="355"/>
                </a:lnTo>
                <a:lnTo>
                  <a:pt x="243" y="355"/>
                </a:lnTo>
                <a:close/>
                <a:moveTo>
                  <a:pt x="126" y="22"/>
                </a:moveTo>
                <a:lnTo>
                  <a:pt x="126" y="22"/>
                </a:lnTo>
                <a:lnTo>
                  <a:pt x="137" y="22"/>
                </a:lnTo>
                <a:lnTo>
                  <a:pt x="137" y="22"/>
                </a:lnTo>
                <a:lnTo>
                  <a:pt x="137" y="19"/>
                </a:lnTo>
                <a:lnTo>
                  <a:pt x="137" y="19"/>
                </a:lnTo>
                <a:lnTo>
                  <a:pt x="125" y="19"/>
                </a:lnTo>
                <a:lnTo>
                  <a:pt x="125" y="19"/>
                </a:lnTo>
                <a:lnTo>
                  <a:pt x="126" y="22"/>
                </a:lnTo>
                <a:lnTo>
                  <a:pt x="126" y="22"/>
                </a:lnTo>
                <a:close/>
                <a:moveTo>
                  <a:pt x="221" y="308"/>
                </a:moveTo>
                <a:lnTo>
                  <a:pt x="221" y="308"/>
                </a:lnTo>
                <a:lnTo>
                  <a:pt x="220" y="298"/>
                </a:lnTo>
                <a:lnTo>
                  <a:pt x="220" y="298"/>
                </a:lnTo>
                <a:lnTo>
                  <a:pt x="218" y="302"/>
                </a:lnTo>
                <a:lnTo>
                  <a:pt x="218" y="302"/>
                </a:lnTo>
                <a:lnTo>
                  <a:pt x="216" y="303"/>
                </a:lnTo>
                <a:lnTo>
                  <a:pt x="216" y="305"/>
                </a:lnTo>
                <a:lnTo>
                  <a:pt x="216" y="305"/>
                </a:lnTo>
                <a:lnTo>
                  <a:pt x="218" y="306"/>
                </a:lnTo>
                <a:lnTo>
                  <a:pt x="216" y="308"/>
                </a:lnTo>
                <a:lnTo>
                  <a:pt x="216" y="308"/>
                </a:lnTo>
                <a:lnTo>
                  <a:pt x="218" y="309"/>
                </a:lnTo>
                <a:lnTo>
                  <a:pt x="218" y="309"/>
                </a:lnTo>
                <a:lnTo>
                  <a:pt x="221" y="308"/>
                </a:lnTo>
                <a:lnTo>
                  <a:pt x="221" y="308"/>
                </a:lnTo>
                <a:close/>
                <a:moveTo>
                  <a:pt x="190" y="294"/>
                </a:moveTo>
                <a:lnTo>
                  <a:pt x="190" y="294"/>
                </a:lnTo>
                <a:lnTo>
                  <a:pt x="193" y="290"/>
                </a:lnTo>
                <a:lnTo>
                  <a:pt x="193" y="290"/>
                </a:lnTo>
                <a:lnTo>
                  <a:pt x="193" y="290"/>
                </a:lnTo>
                <a:lnTo>
                  <a:pt x="193" y="290"/>
                </a:lnTo>
                <a:lnTo>
                  <a:pt x="194" y="287"/>
                </a:lnTo>
                <a:lnTo>
                  <a:pt x="194" y="287"/>
                </a:lnTo>
                <a:lnTo>
                  <a:pt x="196" y="286"/>
                </a:lnTo>
                <a:lnTo>
                  <a:pt x="196" y="286"/>
                </a:lnTo>
                <a:lnTo>
                  <a:pt x="188" y="286"/>
                </a:lnTo>
                <a:lnTo>
                  <a:pt x="188" y="286"/>
                </a:lnTo>
                <a:lnTo>
                  <a:pt x="190" y="294"/>
                </a:lnTo>
                <a:lnTo>
                  <a:pt x="190" y="294"/>
                </a:lnTo>
                <a:close/>
                <a:moveTo>
                  <a:pt x="24" y="207"/>
                </a:moveTo>
                <a:lnTo>
                  <a:pt x="24" y="207"/>
                </a:lnTo>
                <a:lnTo>
                  <a:pt x="24" y="207"/>
                </a:lnTo>
                <a:lnTo>
                  <a:pt x="24" y="207"/>
                </a:lnTo>
                <a:lnTo>
                  <a:pt x="27" y="204"/>
                </a:lnTo>
                <a:lnTo>
                  <a:pt x="27" y="204"/>
                </a:lnTo>
                <a:lnTo>
                  <a:pt x="29" y="204"/>
                </a:lnTo>
                <a:lnTo>
                  <a:pt x="30" y="201"/>
                </a:lnTo>
                <a:lnTo>
                  <a:pt x="30" y="201"/>
                </a:lnTo>
                <a:lnTo>
                  <a:pt x="30" y="197"/>
                </a:lnTo>
                <a:lnTo>
                  <a:pt x="30" y="197"/>
                </a:lnTo>
                <a:lnTo>
                  <a:pt x="30" y="197"/>
                </a:lnTo>
                <a:lnTo>
                  <a:pt x="30" y="197"/>
                </a:lnTo>
                <a:lnTo>
                  <a:pt x="24" y="202"/>
                </a:lnTo>
                <a:lnTo>
                  <a:pt x="24" y="202"/>
                </a:lnTo>
                <a:lnTo>
                  <a:pt x="24" y="204"/>
                </a:lnTo>
                <a:lnTo>
                  <a:pt x="24" y="204"/>
                </a:lnTo>
                <a:lnTo>
                  <a:pt x="24" y="207"/>
                </a:lnTo>
                <a:lnTo>
                  <a:pt x="24" y="207"/>
                </a:lnTo>
                <a:close/>
                <a:moveTo>
                  <a:pt x="336" y="231"/>
                </a:moveTo>
                <a:lnTo>
                  <a:pt x="336" y="231"/>
                </a:lnTo>
                <a:lnTo>
                  <a:pt x="332" y="231"/>
                </a:lnTo>
                <a:lnTo>
                  <a:pt x="332" y="231"/>
                </a:lnTo>
                <a:lnTo>
                  <a:pt x="332" y="238"/>
                </a:lnTo>
                <a:lnTo>
                  <a:pt x="332" y="238"/>
                </a:lnTo>
                <a:lnTo>
                  <a:pt x="338" y="237"/>
                </a:lnTo>
                <a:lnTo>
                  <a:pt x="338" y="237"/>
                </a:lnTo>
                <a:lnTo>
                  <a:pt x="336" y="231"/>
                </a:lnTo>
                <a:lnTo>
                  <a:pt x="336" y="231"/>
                </a:lnTo>
                <a:close/>
                <a:moveTo>
                  <a:pt x="224" y="264"/>
                </a:moveTo>
                <a:lnTo>
                  <a:pt x="224" y="264"/>
                </a:lnTo>
                <a:lnTo>
                  <a:pt x="221" y="267"/>
                </a:lnTo>
                <a:lnTo>
                  <a:pt x="221" y="267"/>
                </a:lnTo>
                <a:lnTo>
                  <a:pt x="220" y="267"/>
                </a:lnTo>
                <a:lnTo>
                  <a:pt x="220" y="267"/>
                </a:lnTo>
                <a:lnTo>
                  <a:pt x="221" y="273"/>
                </a:lnTo>
                <a:lnTo>
                  <a:pt x="221" y="273"/>
                </a:lnTo>
                <a:lnTo>
                  <a:pt x="223" y="273"/>
                </a:lnTo>
                <a:lnTo>
                  <a:pt x="226" y="272"/>
                </a:lnTo>
                <a:lnTo>
                  <a:pt x="226" y="272"/>
                </a:lnTo>
                <a:lnTo>
                  <a:pt x="224" y="265"/>
                </a:lnTo>
                <a:lnTo>
                  <a:pt x="224" y="265"/>
                </a:lnTo>
                <a:lnTo>
                  <a:pt x="224" y="264"/>
                </a:lnTo>
                <a:lnTo>
                  <a:pt x="224" y="264"/>
                </a:lnTo>
                <a:close/>
                <a:moveTo>
                  <a:pt x="341" y="366"/>
                </a:moveTo>
                <a:lnTo>
                  <a:pt x="341" y="366"/>
                </a:lnTo>
                <a:lnTo>
                  <a:pt x="346" y="365"/>
                </a:lnTo>
                <a:lnTo>
                  <a:pt x="350" y="361"/>
                </a:lnTo>
                <a:lnTo>
                  <a:pt x="350" y="361"/>
                </a:lnTo>
                <a:lnTo>
                  <a:pt x="347" y="361"/>
                </a:lnTo>
                <a:lnTo>
                  <a:pt x="347" y="361"/>
                </a:lnTo>
                <a:lnTo>
                  <a:pt x="347" y="360"/>
                </a:lnTo>
                <a:lnTo>
                  <a:pt x="347" y="360"/>
                </a:lnTo>
                <a:lnTo>
                  <a:pt x="344" y="361"/>
                </a:lnTo>
                <a:lnTo>
                  <a:pt x="344" y="361"/>
                </a:lnTo>
                <a:lnTo>
                  <a:pt x="341" y="361"/>
                </a:lnTo>
                <a:lnTo>
                  <a:pt x="341" y="361"/>
                </a:lnTo>
                <a:lnTo>
                  <a:pt x="343" y="365"/>
                </a:lnTo>
                <a:lnTo>
                  <a:pt x="341" y="366"/>
                </a:lnTo>
                <a:lnTo>
                  <a:pt x="341" y="366"/>
                </a:lnTo>
                <a:close/>
                <a:moveTo>
                  <a:pt x="237" y="224"/>
                </a:moveTo>
                <a:lnTo>
                  <a:pt x="237" y="224"/>
                </a:lnTo>
                <a:lnTo>
                  <a:pt x="213" y="224"/>
                </a:lnTo>
                <a:lnTo>
                  <a:pt x="213" y="224"/>
                </a:lnTo>
                <a:lnTo>
                  <a:pt x="215" y="224"/>
                </a:lnTo>
                <a:lnTo>
                  <a:pt x="215" y="224"/>
                </a:lnTo>
                <a:lnTo>
                  <a:pt x="224" y="224"/>
                </a:lnTo>
                <a:lnTo>
                  <a:pt x="224" y="224"/>
                </a:lnTo>
                <a:lnTo>
                  <a:pt x="227" y="226"/>
                </a:lnTo>
                <a:lnTo>
                  <a:pt x="227" y="226"/>
                </a:lnTo>
                <a:lnTo>
                  <a:pt x="229" y="226"/>
                </a:lnTo>
                <a:lnTo>
                  <a:pt x="229" y="226"/>
                </a:lnTo>
                <a:lnTo>
                  <a:pt x="231" y="226"/>
                </a:lnTo>
                <a:lnTo>
                  <a:pt x="231" y="226"/>
                </a:lnTo>
                <a:lnTo>
                  <a:pt x="232" y="224"/>
                </a:lnTo>
                <a:lnTo>
                  <a:pt x="234" y="224"/>
                </a:lnTo>
                <a:lnTo>
                  <a:pt x="234" y="224"/>
                </a:lnTo>
                <a:lnTo>
                  <a:pt x="235" y="226"/>
                </a:lnTo>
                <a:lnTo>
                  <a:pt x="235" y="226"/>
                </a:lnTo>
                <a:lnTo>
                  <a:pt x="237" y="226"/>
                </a:lnTo>
                <a:lnTo>
                  <a:pt x="237" y="226"/>
                </a:lnTo>
                <a:lnTo>
                  <a:pt x="237" y="226"/>
                </a:lnTo>
                <a:lnTo>
                  <a:pt x="237" y="226"/>
                </a:lnTo>
                <a:lnTo>
                  <a:pt x="237" y="224"/>
                </a:lnTo>
                <a:lnTo>
                  <a:pt x="237" y="224"/>
                </a:lnTo>
                <a:close/>
                <a:moveTo>
                  <a:pt x="40" y="278"/>
                </a:moveTo>
                <a:lnTo>
                  <a:pt x="40" y="278"/>
                </a:lnTo>
                <a:lnTo>
                  <a:pt x="40" y="270"/>
                </a:lnTo>
                <a:lnTo>
                  <a:pt x="40" y="270"/>
                </a:lnTo>
                <a:lnTo>
                  <a:pt x="37" y="273"/>
                </a:lnTo>
                <a:lnTo>
                  <a:pt x="37" y="273"/>
                </a:lnTo>
                <a:lnTo>
                  <a:pt x="37" y="273"/>
                </a:lnTo>
                <a:lnTo>
                  <a:pt x="37" y="273"/>
                </a:lnTo>
                <a:lnTo>
                  <a:pt x="37" y="281"/>
                </a:lnTo>
                <a:lnTo>
                  <a:pt x="37" y="281"/>
                </a:lnTo>
                <a:lnTo>
                  <a:pt x="40" y="278"/>
                </a:lnTo>
                <a:lnTo>
                  <a:pt x="40" y="278"/>
                </a:lnTo>
                <a:close/>
                <a:moveTo>
                  <a:pt x="27" y="43"/>
                </a:moveTo>
                <a:lnTo>
                  <a:pt x="27" y="43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22" y="44"/>
                </a:lnTo>
                <a:lnTo>
                  <a:pt x="18" y="52"/>
                </a:lnTo>
                <a:lnTo>
                  <a:pt x="18" y="52"/>
                </a:lnTo>
                <a:lnTo>
                  <a:pt x="18" y="54"/>
                </a:lnTo>
                <a:lnTo>
                  <a:pt x="18" y="54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5" y="48"/>
                </a:lnTo>
                <a:lnTo>
                  <a:pt x="27" y="43"/>
                </a:lnTo>
                <a:lnTo>
                  <a:pt x="27" y="43"/>
                </a:lnTo>
                <a:close/>
                <a:moveTo>
                  <a:pt x="175" y="314"/>
                </a:moveTo>
                <a:lnTo>
                  <a:pt x="175" y="314"/>
                </a:lnTo>
                <a:lnTo>
                  <a:pt x="178" y="313"/>
                </a:lnTo>
                <a:lnTo>
                  <a:pt x="178" y="313"/>
                </a:lnTo>
                <a:lnTo>
                  <a:pt x="178" y="308"/>
                </a:lnTo>
                <a:lnTo>
                  <a:pt x="178" y="308"/>
                </a:lnTo>
                <a:lnTo>
                  <a:pt x="177" y="308"/>
                </a:lnTo>
                <a:lnTo>
                  <a:pt x="175" y="308"/>
                </a:lnTo>
                <a:lnTo>
                  <a:pt x="172" y="306"/>
                </a:lnTo>
                <a:lnTo>
                  <a:pt x="172" y="306"/>
                </a:lnTo>
                <a:lnTo>
                  <a:pt x="172" y="311"/>
                </a:lnTo>
                <a:lnTo>
                  <a:pt x="172" y="311"/>
                </a:lnTo>
                <a:lnTo>
                  <a:pt x="172" y="311"/>
                </a:lnTo>
                <a:lnTo>
                  <a:pt x="172" y="311"/>
                </a:lnTo>
                <a:lnTo>
                  <a:pt x="175" y="314"/>
                </a:lnTo>
                <a:lnTo>
                  <a:pt x="175" y="314"/>
                </a:lnTo>
                <a:close/>
                <a:moveTo>
                  <a:pt x="272" y="344"/>
                </a:moveTo>
                <a:lnTo>
                  <a:pt x="272" y="344"/>
                </a:lnTo>
                <a:lnTo>
                  <a:pt x="273" y="346"/>
                </a:lnTo>
                <a:lnTo>
                  <a:pt x="273" y="346"/>
                </a:lnTo>
                <a:lnTo>
                  <a:pt x="275" y="347"/>
                </a:lnTo>
                <a:lnTo>
                  <a:pt x="275" y="347"/>
                </a:lnTo>
                <a:lnTo>
                  <a:pt x="278" y="347"/>
                </a:lnTo>
                <a:lnTo>
                  <a:pt x="278" y="347"/>
                </a:lnTo>
                <a:lnTo>
                  <a:pt x="283" y="349"/>
                </a:lnTo>
                <a:lnTo>
                  <a:pt x="283" y="349"/>
                </a:lnTo>
                <a:lnTo>
                  <a:pt x="283" y="344"/>
                </a:lnTo>
                <a:lnTo>
                  <a:pt x="283" y="344"/>
                </a:lnTo>
                <a:lnTo>
                  <a:pt x="272" y="344"/>
                </a:lnTo>
                <a:lnTo>
                  <a:pt x="272" y="344"/>
                </a:lnTo>
                <a:close/>
                <a:moveTo>
                  <a:pt x="335" y="286"/>
                </a:moveTo>
                <a:lnTo>
                  <a:pt x="335" y="286"/>
                </a:lnTo>
                <a:lnTo>
                  <a:pt x="335" y="286"/>
                </a:lnTo>
                <a:lnTo>
                  <a:pt x="335" y="286"/>
                </a:lnTo>
                <a:lnTo>
                  <a:pt x="335" y="286"/>
                </a:lnTo>
                <a:lnTo>
                  <a:pt x="335" y="286"/>
                </a:lnTo>
                <a:lnTo>
                  <a:pt x="333" y="292"/>
                </a:lnTo>
                <a:lnTo>
                  <a:pt x="333" y="298"/>
                </a:lnTo>
                <a:lnTo>
                  <a:pt x="333" y="298"/>
                </a:lnTo>
                <a:lnTo>
                  <a:pt x="333" y="300"/>
                </a:lnTo>
                <a:lnTo>
                  <a:pt x="333" y="300"/>
                </a:lnTo>
                <a:lnTo>
                  <a:pt x="333" y="305"/>
                </a:lnTo>
                <a:lnTo>
                  <a:pt x="333" y="305"/>
                </a:lnTo>
                <a:lnTo>
                  <a:pt x="335" y="300"/>
                </a:lnTo>
                <a:lnTo>
                  <a:pt x="335" y="300"/>
                </a:lnTo>
                <a:lnTo>
                  <a:pt x="335" y="289"/>
                </a:lnTo>
                <a:lnTo>
                  <a:pt x="335" y="289"/>
                </a:lnTo>
                <a:lnTo>
                  <a:pt x="335" y="286"/>
                </a:lnTo>
                <a:lnTo>
                  <a:pt x="335" y="286"/>
                </a:lnTo>
                <a:close/>
                <a:moveTo>
                  <a:pt x="144" y="286"/>
                </a:moveTo>
                <a:lnTo>
                  <a:pt x="144" y="286"/>
                </a:lnTo>
                <a:lnTo>
                  <a:pt x="145" y="305"/>
                </a:lnTo>
                <a:lnTo>
                  <a:pt x="147" y="320"/>
                </a:lnTo>
                <a:lnTo>
                  <a:pt x="147" y="320"/>
                </a:lnTo>
                <a:lnTo>
                  <a:pt x="144" y="286"/>
                </a:lnTo>
                <a:lnTo>
                  <a:pt x="144" y="286"/>
                </a:lnTo>
                <a:close/>
                <a:moveTo>
                  <a:pt x="355" y="306"/>
                </a:moveTo>
                <a:lnTo>
                  <a:pt x="355" y="306"/>
                </a:lnTo>
                <a:lnTo>
                  <a:pt x="352" y="306"/>
                </a:lnTo>
                <a:lnTo>
                  <a:pt x="352" y="306"/>
                </a:lnTo>
                <a:lnTo>
                  <a:pt x="350" y="308"/>
                </a:lnTo>
                <a:lnTo>
                  <a:pt x="350" y="308"/>
                </a:lnTo>
                <a:lnTo>
                  <a:pt x="349" y="311"/>
                </a:lnTo>
                <a:lnTo>
                  <a:pt x="349" y="311"/>
                </a:lnTo>
                <a:lnTo>
                  <a:pt x="347" y="313"/>
                </a:lnTo>
                <a:lnTo>
                  <a:pt x="347" y="313"/>
                </a:lnTo>
                <a:lnTo>
                  <a:pt x="350" y="313"/>
                </a:lnTo>
                <a:lnTo>
                  <a:pt x="350" y="313"/>
                </a:lnTo>
                <a:lnTo>
                  <a:pt x="354" y="313"/>
                </a:lnTo>
                <a:lnTo>
                  <a:pt x="354" y="313"/>
                </a:lnTo>
                <a:lnTo>
                  <a:pt x="354" y="311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4" y="309"/>
                </a:lnTo>
                <a:lnTo>
                  <a:pt x="355" y="306"/>
                </a:lnTo>
                <a:lnTo>
                  <a:pt x="355" y="306"/>
                </a:lnTo>
                <a:close/>
                <a:moveTo>
                  <a:pt x="246" y="22"/>
                </a:moveTo>
                <a:lnTo>
                  <a:pt x="246" y="22"/>
                </a:lnTo>
                <a:lnTo>
                  <a:pt x="251" y="18"/>
                </a:lnTo>
                <a:lnTo>
                  <a:pt x="251" y="18"/>
                </a:lnTo>
                <a:lnTo>
                  <a:pt x="251" y="18"/>
                </a:lnTo>
                <a:lnTo>
                  <a:pt x="251" y="18"/>
                </a:lnTo>
                <a:lnTo>
                  <a:pt x="251" y="14"/>
                </a:lnTo>
                <a:lnTo>
                  <a:pt x="251" y="14"/>
                </a:lnTo>
                <a:lnTo>
                  <a:pt x="245" y="14"/>
                </a:lnTo>
                <a:lnTo>
                  <a:pt x="245" y="14"/>
                </a:lnTo>
                <a:lnTo>
                  <a:pt x="246" y="22"/>
                </a:lnTo>
                <a:lnTo>
                  <a:pt x="246" y="22"/>
                </a:lnTo>
                <a:close/>
                <a:moveTo>
                  <a:pt x="117" y="24"/>
                </a:moveTo>
                <a:lnTo>
                  <a:pt x="117" y="24"/>
                </a:lnTo>
                <a:lnTo>
                  <a:pt x="112" y="24"/>
                </a:lnTo>
                <a:lnTo>
                  <a:pt x="108" y="22"/>
                </a:lnTo>
                <a:lnTo>
                  <a:pt x="108" y="22"/>
                </a:lnTo>
                <a:lnTo>
                  <a:pt x="106" y="25"/>
                </a:lnTo>
                <a:lnTo>
                  <a:pt x="106" y="25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1" y="27"/>
                </a:lnTo>
                <a:lnTo>
                  <a:pt x="114" y="25"/>
                </a:lnTo>
                <a:lnTo>
                  <a:pt x="114" y="25"/>
                </a:lnTo>
                <a:lnTo>
                  <a:pt x="115" y="25"/>
                </a:lnTo>
                <a:lnTo>
                  <a:pt x="115" y="25"/>
                </a:lnTo>
                <a:lnTo>
                  <a:pt x="117" y="24"/>
                </a:lnTo>
                <a:lnTo>
                  <a:pt x="117" y="24"/>
                </a:lnTo>
                <a:close/>
                <a:moveTo>
                  <a:pt x="117" y="46"/>
                </a:moveTo>
                <a:lnTo>
                  <a:pt x="117" y="46"/>
                </a:lnTo>
                <a:lnTo>
                  <a:pt x="119" y="48"/>
                </a:lnTo>
                <a:lnTo>
                  <a:pt x="119" y="48"/>
                </a:lnTo>
                <a:lnTo>
                  <a:pt x="126" y="48"/>
                </a:lnTo>
                <a:lnTo>
                  <a:pt x="126" y="48"/>
                </a:lnTo>
                <a:lnTo>
                  <a:pt x="126" y="46"/>
                </a:lnTo>
                <a:lnTo>
                  <a:pt x="126" y="46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8" y="44"/>
                </a:lnTo>
                <a:lnTo>
                  <a:pt x="126" y="44"/>
                </a:lnTo>
                <a:lnTo>
                  <a:pt x="126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20" y="44"/>
                </a:lnTo>
                <a:lnTo>
                  <a:pt x="117" y="46"/>
                </a:lnTo>
                <a:lnTo>
                  <a:pt x="117" y="46"/>
                </a:lnTo>
                <a:close/>
                <a:moveTo>
                  <a:pt x="358" y="360"/>
                </a:moveTo>
                <a:lnTo>
                  <a:pt x="358" y="360"/>
                </a:lnTo>
                <a:lnTo>
                  <a:pt x="361" y="354"/>
                </a:lnTo>
                <a:lnTo>
                  <a:pt x="366" y="347"/>
                </a:lnTo>
                <a:lnTo>
                  <a:pt x="368" y="338"/>
                </a:lnTo>
                <a:lnTo>
                  <a:pt x="369" y="333"/>
                </a:lnTo>
                <a:lnTo>
                  <a:pt x="369" y="333"/>
                </a:lnTo>
                <a:lnTo>
                  <a:pt x="365" y="346"/>
                </a:lnTo>
                <a:lnTo>
                  <a:pt x="365" y="346"/>
                </a:lnTo>
                <a:lnTo>
                  <a:pt x="358" y="360"/>
                </a:lnTo>
                <a:lnTo>
                  <a:pt x="358" y="360"/>
                </a:lnTo>
                <a:close/>
                <a:moveTo>
                  <a:pt x="297" y="51"/>
                </a:moveTo>
                <a:lnTo>
                  <a:pt x="297" y="51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70" y="52"/>
                </a:lnTo>
                <a:lnTo>
                  <a:pt x="295" y="52"/>
                </a:lnTo>
                <a:lnTo>
                  <a:pt x="295" y="52"/>
                </a:lnTo>
                <a:lnTo>
                  <a:pt x="297" y="52"/>
                </a:lnTo>
                <a:lnTo>
                  <a:pt x="297" y="51"/>
                </a:lnTo>
                <a:lnTo>
                  <a:pt x="297" y="51"/>
                </a:lnTo>
                <a:close/>
                <a:moveTo>
                  <a:pt x="355" y="248"/>
                </a:moveTo>
                <a:lnTo>
                  <a:pt x="355" y="248"/>
                </a:lnTo>
                <a:lnTo>
                  <a:pt x="355" y="256"/>
                </a:lnTo>
                <a:lnTo>
                  <a:pt x="355" y="256"/>
                </a:lnTo>
                <a:lnTo>
                  <a:pt x="358" y="256"/>
                </a:lnTo>
                <a:lnTo>
                  <a:pt x="358" y="256"/>
                </a:lnTo>
                <a:lnTo>
                  <a:pt x="358" y="254"/>
                </a:lnTo>
                <a:lnTo>
                  <a:pt x="358" y="254"/>
                </a:lnTo>
                <a:lnTo>
                  <a:pt x="358" y="251"/>
                </a:lnTo>
                <a:lnTo>
                  <a:pt x="358" y="251"/>
                </a:lnTo>
                <a:lnTo>
                  <a:pt x="358" y="249"/>
                </a:lnTo>
                <a:lnTo>
                  <a:pt x="358" y="246"/>
                </a:lnTo>
                <a:lnTo>
                  <a:pt x="358" y="246"/>
                </a:lnTo>
                <a:lnTo>
                  <a:pt x="355" y="246"/>
                </a:lnTo>
                <a:lnTo>
                  <a:pt x="355" y="246"/>
                </a:lnTo>
                <a:lnTo>
                  <a:pt x="355" y="248"/>
                </a:lnTo>
                <a:lnTo>
                  <a:pt x="355" y="248"/>
                </a:lnTo>
                <a:close/>
                <a:moveTo>
                  <a:pt x="212" y="246"/>
                </a:moveTo>
                <a:lnTo>
                  <a:pt x="212" y="246"/>
                </a:lnTo>
                <a:lnTo>
                  <a:pt x="215" y="246"/>
                </a:lnTo>
                <a:lnTo>
                  <a:pt x="215" y="246"/>
                </a:lnTo>
                <a:lnTo>
                  <a:pt x="215" y="245"/>
                </a:lnTo>
                <a:lnTo>
                  <a:pt x="215" y="245"/>
                </a:lnTo>
                <a:lnTo>
                  <a:pt x="215" y="243"/>
                </a:lnTo>
                <a:lnTo>
                  <a:pt x="213" y="240"/>
                </a:lnTo>
                <a:lnTo>
                  <a:pt x="213" y="240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5" y="232"/>
                </a:lnTo>
                <a:lnTo>
                  <a:pt x="207" y="234"/>
                </a:lnTo>
                <a:lnTo>
                  <a:pt x="207" y="234"/>
                </a:lnTo>
                <a:lnTo>
                  <a:pt x="207" y="234"/>
                </a:lnTo>
                <a:lnTo>
                  <a:pt x="208" y="237"/>
                </a:lnTo>
                <a:lnTo>
                  <a:pt x="210" y="240"/>
                </a:lnTo>
                <a:lnTo>
                  <a:pt x="210" y="240"/>
                </a:lnTo>
                <a:lnTo>
                  <a:pt x="212" y="240"/>
                </a:lnTo>
                <a:lnTo>
                  <a:pt x="212" y="243"/>
                </a:lnTo>
                <a:lnTo>
                  <a:pt x="212" y="243"/>
                </a:lnTo>
                <a:lnTo>
                  <a:pt x="212" y="243"/>
                </a:lnTo>
                <a:lnTo>
                  <a:pt x="212" y="243"/>
                </a:lnTo>
                <a:lnTo>
                  <a:pt x="212" y="246"/>
                </a:lnTo>
                <a:lnTo>
                  <a:pt x="212" y="246"/>
                </a:lnTo>
                <a:close/>
                <a:moveTo>
                  <a:pt x="215" y="264"/>
                </a:moveTo>
                <a:lnTo>
                  <a:pt x="215" y="264"/>
                </a:lnTo>
                <a:lnTo>
                  <a:pt x="213" y="259"/>
                </a:lnTo>
                <a:lnTo>
                  <a:pt x="213" y="259"/>
                </a:lnTo>
                <a:lnTo>
                  <a:pt x="213" y="259"/>
                </a:lnTo>
                <a:lnTo>
                  <a:pt x="213" y="259"/>
                </a:lnTo>
                <a:lnTo>
                  <a:pt x="208" y="262"/>
                </a:lnTo>
                <a:lnTo>
                  <a:pt x="208" y="262"/>
                </a:lnTo>
                <a:lnTo>
                  <a:pt x="208" y="264"/>
                </a:lnTo>
                <a:lnTo>
                  <a:pt x="208" y="264"/>
                </a:lnTo>
                <a:lnTo>
                  <a:pt x="210" y="265"/>
                </a:lnTo>
                <a:lnTo>
                  <a:pt x="210" y="265"/>
                </a:lnTo>
                <a:lnTo>
                  <a:pt x="210" y="267"/>
                </a:lnTo>
                <a:lnTo>
                  <a:pt x="210" y="267"/>
                </a:lnTo>
                <a:lnTo>
                  <a:pt x="215" y="264"/>
                </a:lnTo>
                <a:lnTo>
                  <a:pt x="215" y="264"/>
                </a:lnTo>
                <a:close/>
                <a:moveTo>
                  <a:pt x="207" y="98"/>
                </a:moveTo>
                <a:lnTo>
                  <a:pt x="207" y="98"/>
                </a:lnTo>
                <a:lnTo>
                  <a:pt x="207" y="96"/>
                </a:lnTo>
                <a:lnTo>
                  <a:pt x="207" y="96"/>
                </a:lnTo>
                <a:lnTo>
                  <a:pt x="204" y="92"/>
                </a:lnTo>
                <a:lnTo>
                  <a:pt x="204" y="92"/>
                </a:lnTo>
                <a:lnTo>
                  <a:pt x="204" y="90"/>
                </a:lnTo>
                <a:lnTo>
                  <a:pt x="204" y="90"/>
                </a:lnTo>
                <a:lnTo>
                  <a:pt x="205" y="89"/>
                </a:lnTo>
                <a:lnTo>
                  <a:pt x="208" y="89"/>
                </a:lnTo>
                <a:lnTo>
                  <a:pt x="208" y="89"/>
                </a:lnTo>
                <a:lnTo>
                  <a:pt x="208" y="90"/>
                </a:lnTo>
                <a:lnTo>
                  <a:pt x="208" y="90"/>
                </a:lnTo>
                <a:lnTo>
                  <a:pt x="208" y="87"/>
                </a:lnTo>
                <a:lnTo>
                  <a:pt x="208" y="87"/>
                </a:lnTo>
                <a:lnTo>
                  <a:pt x="201" y="90"/>
                </a:lnTo>
                <a:lnTo>
                  <a:pt x="201" y="90"/>
                </a:lnTo>
                <a:lnTo>
                  <a:pt x="202" y="95"/>
                </a:lnTo>
                <a:lnTo>
                  <a:pt x="202" y="95"/>
                </a:lnTo>
                <a:lnTo>
                  <a:pt x="204" y="95"/>
                </a:lnTo>
                <a:lnTo>
                  <a:pt x="205" y="96"/>
                </a:lnTo>
                <a:lnTo>
                  <a:pt x="205" y="96"/>
                </a:lnTo>
                <a:lnTo>
                  <a:pt x="207" y="98"/>
                </a:lnTo>
                <a:lnTo>
                  <a:pt x="207" y="98"/>
                </a:lnTo>
                <a:lnTo>
                  <a:pt x="207" y="98"/>
                </a:lnTo>
                <a:lnTo>
                  <a:pt x="207" y="98"/>
                </a:lnTo>
                <a:close/>
                <a:moveTo>
                  <a:pt x="43" y="141"/>
                </a:moveTo>
                <a:lnTo>
                  <a:pt x="43" y="141"/>
                </a:lnTo>
                <a:lnTo>
                  <a:pt x="40" y="144"/>
                </a:lnTo>
                <a:lnTo>
                  <a:pt x="40" y="144"/>
                </a:lnTo>
                <a:lnTo>
                  <a:pt x="38" y="144"/>
                </a:lnTo>
                <a:lnTo>
                  <a:pt x="38" y="147"/>
                </a:lnTo>
                <a:lnTo>
                  <a:pt x="38" y="147"/>
                </a:lnTo>
                <a:lnTo>
                  <a:pt x="38" y="150"/>
                </a:lnTo>
                <a:lnTo>
                  <a:pt x="38" y="150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1" y="149"/>
                </a:lnTo>
                <a:lnTo>
                  <a:pt x="43" y="141"/>
                </a:lnTo>
                <a:lnTo>
                  <a:pt x="43" y="141"/>
                </a:lnTo>
                <a:close/>
                <a:moveTo>
                  <a:pt x="197" y="54"/>
                </a:moveTo>
                <a:lnTo>
                  <a:pt x="197" y="54"/>
                </a:lnTo>
                <a:lnTo>
                  <a:pt x="197" y="54"/>
                </a:lnTo>
                <a:lnTo>
                  <a:pt x="197" y="54"/>
                </a:lnTo>
                <a:lnTo>
                  <a:pt x="202" y="44"/>
                </a:lnTo>
                <a:lnTo>
                  <a:pt x="202" y="44"/>
                </a:lnTo>
                <a:lnTo>
                  <a:pt x="196" y="44"/>
                </a:lnTo>
                <a:lnTo>
                  <a:pt x="196" y="44"/>
                </a:lnTo>
                <a:lnTo>
                  <a:pt x="197" y="54"/>
                </a:lnTo>
                <a:lnTo>
                  <a:pt x="197" y="54"/>
                </a:lnTo>
                <a:close/>
                <a:moveTo>
                  <a:pt x="338" y="212"/>
                </a:moveTo>
                <a:lnTo>
                  <a:pt x="338" y="212"/>
                </a:lnTo>
                <a:lnTo>
                  <a:pt x="332" y="210"/>
                </a:lnTo>
                <a:lnTo>
                  <a:pt x="332" y="210"/>
                </a:lnTo>
                <a:lnTo>
                  <a:pt x="332" y="216"/>
                </a:lnTo>
                <a:lnTo>
                  <a:pt x="332" y="216"/>
                </a:lnTo>
                <a:lnTo>
                  <a:pt x="338" y="215"/>
                </a:lnTo>
                <a:lnTo>
                  <a:pt x="338" y="215"/>
                </a:lnTo>
                <a:lnTo>
                  <a:pt x="338" y="212"/>
                </a:lnTo>
                <a:lnTo>
                  <a:pt x="338" y="212"/>
                </a:lnTo>
                <a:close/>
                <a:moveTo>
                  <a:pt x="347" y="325"/>
                </a:moveTo>
                <a:lnTo>
                  <a:pt x="347" y="325"/>
                </a:lnTo>
                <a:lnTo>
                  <a:pt x="352" y="327"/>
                </a:lnTo>
                <a:lnTo>
                  <a:pt x="352" y="327"/>
                </a:lnTo>
                <a:lnTo>
                  <a:pt x="354" y="319"/>
                </a:lnTo>
                <a:lnTo>
                  <a:pt x="354" y="319"/>
                </a:lnTo>
                <a:lnTo>
                  <a:pt x="347" y="324"/>
                </a:lnTo>
                <a:lnTo>
                  <a:pt x="347" y="324"/>
                </a:lnTo>
                <a:lnTo>
                  <a:pt x="347" y="325"/>
                </a:lnTo>
                <a:lnTo>
                  <a:pt x="347" y="325"/>
                </a:lnTo>
                <a:close/>
                <a:moveTo>
                  <a:pt x="21" y="303"/>
                </a:moveTo>
                <a:lnTo>
                  <a:pt x="21" y="303"/>
                </a:lnTo>
                <a:lnTo>
                  <a:pt x="22" y="305"/>
                </a:lnTo>
                <a:lnTo>
                  <a:pt x="24" y="306"/>
                </a:lnTo>
                <a:lnTo>
                  <a:pt x="24" y="306"/>
                </a:lnTo>
                <a:lnTo>
                  <a:pt x="24" y="308"/>
                </a:lnTo>
                <a:lnTo>
                  <a:pt x="25" y="309"/>
                </a:lnTo>
                <a:lnTo>
                  <a:pt x="25" y="309"/>
                </a:lnTo>
                <a:lnTo>
                  <a:pt x="27" y="306"/>
                </a:lnTo>
                <a:lnTo>
                  <a:pt x="27" y="306"/>
                </a:lnTo>
                <a:lnTo>
                  <a:pt x="29" y="305"/>
                </a:lnTo>
                <a:lnTo>
                  <a:pt x="29" y="305"/>
                </a:lnTo>
                <a:lnTo>
                  <a:pt x="27" y="302"/>
                </a:lnTo>
                <a:lnTo>
                  <a:pt x="27" y="302"/>
                </a:lnTo>
                <a:lnTo>
                  <a:pt x="21" y="303"/>
                </a:lnTo>
                <a:lnTo>
                  <a:pt x="21" y="303"/>
                </a:lnTo>
                <a:close/>
                <a:moveTo>
                  <a:pt x="14" y="207"/>
                </a:moveTo>
                <a:lnTo>
                  <a:pt x="14" y="207"/>
                </a:lnTo>
                <a:lnTo>
                  <a:pt x="19" y="202"/>
                </a:lnTo>
                <a:lnTo>
                  <a:pt x="19" y="202"/>
                </a:lnTo>
                <a:lnTo>
                  <a:pt x="21" y="202"/>
                </a:lnTo>
                <a:lnTo>
                  <a:pt x="21" y="202"/>
                </a:lnTo>
                <a:lnTo>
                  <a:pt x="19" y="197"/>
                </a:lnTo>
                <a:lnTo>
                  <a:pt x="19" y="197"/>
                </a:lnTo>
                <a:lnTo>
                  <a:pt x="14" y="201"/>
                </a:lnTo>
                <a:lnTo>
                  <a:pt x="14" y="201"/>
                </a:lnTo>
                <a:lnTo>
                  <a:pt x="14" y="207"/>
                </a:lnTo>
                <a:lnTo>
                  <a:pt x="14" y="207"/>
                </a:lnTo>
                <a:close/>
                <a:moveTo>
                  <a:pt x="330" y="89"/>
                </a:moveTo>
                <a:lnTo>
                  <a:pt x="330" y="89"/>
                </a:lnTo>
                <a:lnTo>
                  <a:pt x="327" y="90"/>
                </a:lnTo>
                <a:lnTo>
                  <a:pt x="327" y="90"/>
                </a:lnTo>
                <a:lnTo>
                  <a:pt x="325" y="92"/>
                </a:lnTo>
                <a:lnTo>
                  <a:pt x="325" y="92"/>
                </a:lnTo>
                <a:lnTo>
                  <a:pt x="325" y="98"/>
                </a:lnTo>
                <a:lnTo>
                  <a:pt x="325" y="98"/>
                </a:lnTo>
                <a:lnTo>
                  <a:pt x="325" y="98"/>
                </a:lnTo>
                <a:lnTo>
                  <a:pt x="325" y="98"/>
                </a:lnTo>
                <a:lnTo>
                  <a:pt x="330" y="93"/>
                </a:lnTo>
                <a:lnTo>
                  <a:pt x="330" y="93"/>
                </a:lnTo>
                <a:lnTo>
                  <a:pt x="330" y="93"/>
                </a:lnTo>
                <a:lnTo>
                  <a:pt x="330" y="93"/>
                </a:lnTo>
                <a:lnTo>
                  <a:pt x="330" y="89"/>
                </a:lnTo>
                <a:lnTo>
                  <a:pt x="330" y="89"/>
                </a:lnTo>
                <a:close/>
                <a:moveTo>
                  <a:pt x="295" y="344"/>
                </a:moveTo>
                <a:lnTo>
                  <a:pt x="295" y="344"/>
                </a:lnTo>
                <a:lnTo>
                  <a:pt x="286" y="344"/>
                </a:lnTo>
                <a:lnTo>
                  <a:pt x="286" y="344"/>
                </a:lnTo>
                <a:lnTo>
                  <a:pt x="287" y="347"/>
                </a:lnTo>
                <a:lnTo>
                  <a:pt x="287" y="347"/>
                </a:lnTo>
                <a:lnTo>
                  <a:pt x="295" y="347"/>
                </a:lnTo>
                <a:lnTo>
                  <a:pt x="295" y="347"/>
                </a:lnTo>
                <a:lnTo>
                  <a:pt x="295" y="344"/>
                </a:lnTo>
                <a:lnTo>
                  <a:pt x="295" y="344"/>
                </a:lnTo>
                <a:close/>
                <a:moveTo>
                  <a:pt x="175" y="130"/>
                </a:moveTo>
                <a:lnTo>
                  <a:pt x="175" y="130"/>
                </a:lnTo>
                <a:lnTo>
                  <a:pt x="175" y="122"/>
                </a:lnTo>
                <a:lnTo>
                  <a:pt x="175" y="122"/>
                </a:lnTo>
                <a:lnTo>
                  <a:pt x="174" y="122"/>
                </a:lnTo>
                <a:lnTo>
                  <a:pt x="174" y="122"/>
                </a:lnTo>
                <a:lnTo>
                  <a:pt x="169" y="128"/>
                </a:lnTo>
                <a:lnTo>
                  <a:pt x="169" y="128"/>
                </a:lnTo>
                <a:lnTo>
                  <a:pt x="169" y="128"/>
                </a:lnTo>
                <a:lnTo>
                  <a:pt x="169" y="128"/>
                </a:lnTo>
                <a:lnTo>
                  <a:pt x="175" y="130"/>
                </a:lnTo>
                <a:lnTo>
                  <a:pt x="175" y="130"/>
                </a:lnTo>
                <a:close/>
                <a:moveTo>
                  <a:pt x="166" y="33"/>
                </a:moveTo>
                <a:lnTo>
                  <a:pt x="166" y="33"/>
                </a:lnTo>
                <a:lnTo>
                  <a:pt x="164" y="38"/>
                </a:lnTo>
                <a:lnTo>
                  <a:pt x="164" y="38"/>
                </a:lnTo>
                <a:lnTo>
                  <a:pt x="164" y="40"/>
                </a:lnTo>
                <a:lnTo>
                  <a:pt x="164" y="40"/>
                </a:lnTo>
                <a:lnTo>
                  <a:pt x="166" y="41"/>
                </a:lnTo>
                <a:lnTo>
                  <a:pt x="166" y="41"/>
                </a:lnTo>
                <a:lnTo>
                  <a:pt x="169" y="37"/>
                </a:lnTo>
                <a:lnTo>
                  <a:pt x="169" y="37"/>
                </a:lnTo>
                <a:lnTo>
                  <a:pt x="169" y="37"/>
                </a:lnTo>
                <a:lnTo>
                  <a:pt x="169" y="37"/>
                </a:lnTo>
                <a:lnTo>
                  <a:pt x="169" y="33"/>
                </a:lnTo>
                <a:lnTo>
                  <a:pt x="169" y="33"/>
                </a:lnTo>
                <a:lnTo>
                  <a:pt x="166" y="33"/>
                </a:lnTo>
                <a:lnTo>
                  <a:pt x="166" y="33"/>
                </a:lnTo>
                <a:close/>
                <a:moveTo>
                  <a:pt x="218" y="232"/>
                </a:moveTo>
                <a:lnTo>
                  <a:pt x="218" y="232"/>
                </a:lnTo>
                <a:lnTo>
                  <a:pt x="218" y="232"/>
                </a:lnTo>
                <a:lnTo>
                  <a:pt x="218" y="232"/>
                </a:lnTo>
                <a:lnTo>
                  <a:pt x="223" y="245"/>
                </a:lnTo>
                <a:lnTo>
                  <a:pt x="223" y="245"/>
                </a:lnTo>
                <a:lnTo>
                  <a:pt x="226" y="243"/>
                </a:lnTo>
                <a:lnTo>
                  <a:pt x="226" y="243"/>
                </a:lnTo>
                <a:lnTo>
                  <a:pt x="226" y="242"/>
                </a:lnTo>
                <a:lnTo>
                  <a:pt x="226" y="242"/>
                </a:lnTo>
                <a:lnTo>
                  <a:pt x="226" y="242"/>
                </a:lnTo>
                <a:lnTo>
                  <a:pt x="226" y="242"/>
                </a:lnTo>
                <a:lnTo>
                  <a:pt x="218" y="232"/>
                </a:lnTo>
                <a:lnTo>
                  <a:pt x="218" y="232"/>
                </a:lnTo>
                <a:close/>
                <a:moveTo>
                  <a:pt x="40" y="331"/>
                </a:moveTo>
                <a:lnTo>
                  <a:pt x="40" y="331"/>
                </a:lnTo>
                <a:lnTo>
                  <a:pt x="33" y="338"/>
                </a:lnTo>
                <a:lnTo>
                  <a:pt x="33" y="338"/>
                </a:lnTo>
                <a:lnTo>
                  <a:pt x="35" y="339"/>
                </a:lnTo>
                <a:lnTo>
                  <a:pt x="35" y="339"/>
                </a:lnTo>
                <a:lnTo>
                  <a:pt x="41" y="335"/>
                </a:lnTo>
                <a:lnTo>
                  <a:pt x="41" y="335"/>
                </a:lnTo>
                <a:lnTo>
                  <a:pt x="40" y="331"/>
                </a:lnTo>
                <a:lnTo>
                  <a:pt x="40" y="331"/>
                </a:lnTo>
                <a:close/>
                <a:moveTo>
                  <a:pt x="141" y="41"/>
                </a:moveTo>
                <a:lnTo>
                  <a:pt x="141" y="41"/>
                </a:lnTo>
                <a:lnTo>
                  <a:pt x="144" y="38"/>
                </a:lnTo>
                <a:lnTo>
                  <a:pt x="144" y="38"/>
                </a:lnTo>
                <a:lnTo>
                  <a:pt x="142" y="33"/>
                </a:lnTo>
                <a:lnTo>
                  <a:pt x="142" y="33"/>
                </a:lnTo>
                <a:lnTo>
                  <a:pt x="139" y="35"/>
                </a:lnTo>
                <a:lnTo>
                  <a:pt x="139" y="40"/>
                </a:lnTo>
                <a:lnTo>
                  <a:pt x="139" y="40"/>
                </a:lnTo>
                <a:lnTo>
                  <a:pt x="141" y="41"/>
                </a:lnTo>
                <a:lnTo>
                  <a:pt x="141" y="41"/>
                </a:lnTo>
                <a:close/>
                <a:moveTo>
                  <a:pt x="186" y="268"/>
                </a:moveTo>
                <a:lnTo>
                  <a:pt x="186" y="268"/>
                </a:lnTo>
                <a:lnTo>
                  <a:pt x="188" y="268"/>
                </a:lnTo>
                <a:lnTo>
                  <a:pt x="188" y="268"/>
                </a:lnTo>
                <a:lnTo>
                  <a:pt x="191" y="265"/>
                </a:lnTo>
                <a:lnTo>
                  <a:pt x="191" y="265"/>
                </a:lnTo>
                <a:lnTo>
                  <a:pt x="191" y="261"/>
                </a:lnTo>
                <a:lnTo>
                  <a:pt x="191" y="261"/>
                </a:lnTo>
                <a:lnTo>
                  <a:pt x="186" y="265"/>
                </a:lnTo>
                <a:lnTo>
                  <a:pt x="186" y="265"/>
                </a:lnTo>
                <a:lnTo>
                  <a:pt x="186" y="267"/>
                </a:lnTo>
                <a:lnTo>
                  <a:pt x="186" y="267"/>
                </a:lnTo>
                <a:lnTo>
                  <a:pt x="186" y="268"/>
                </a:lnTo>
                <a:lnTo>
                  <a:pt x="186" y="268"/>
                </a:lnTo>
                <a:close/>
                <a:moveTo>
                  <a:pt x="279" y="43"/>
                </a:moveTo>
                <a:lnTo>
                  <a:pt x="279" y="43"/>
                </a:lnTo>
                <a:lnTo>
                  <a:pt x="286" y="44"/>
                </a:lnTo>
                <a:lnTo>
                  <a:pt x="286" y="44"/>
                </a:lnTo>
                <a:lnTo>
                  <a:pt x="289" y="41"/>
                </a:lnTo>
                <a:lnTo>
                  <a:pt x="289" y="41"/>
                </a:lnTo>
                <a:lnTo>
                  <a:pt x="283" y="41"/>
                </a:lnTo>
                <a:lnTo>
                  <a:pt x="283" y="41"/>
                </a:lnTo>
                <a:lnTo>
                  <a:pt x="281" y="41"/>
                </a:lnTo>
                <a:lnTo>
                  <a:pt x="281" y="41"/>
                </a:lnTo>
                <a:lnTo>
                  <a:pt x="279" y="43"/>
                </a:lnTo>
                <a:lnTo>
                  <a:pt x="279" y="43"/>
                </a:lnTo>
                <a:close/>
                <a:moveTo>
                  <a:pt x="84" y="37"/>
                </a:moveTo>
                <a:lnTo>
                  <a:pt x="84" y="37"/>
                </a:lnTo>
                <a:lnTo>
                  <a:pt x="87" y="30"/>
                </a:lnTo>
                <a:lnTo>
                  <a:pt x="87" y="30"/>
                </a:lnTo>
                <a:lnTo>
                  <a:pt x="84" y="30"/>
                </a:lnTo>
                <a:lnTo>
                  <a:pt x="84" y="30"/>
                </a:lnTo>
                <a:lnTo>
                  <a:pt x="82" y="32"/>
                </a:lnTo>
                <a:lnTo>
                  <a:pt x="82" y="32"/>
                </a:lnTo>
                <a:lnTo>
                  <a:pt x="81" y="35"/>
                </a:lnTo>
                <a:lnTo>
                  <a:pt x="81" y="35"/>
                </a:lnTo>
                <a:lnTo>
                  <a:pt x="79" y="35"/>
                </a:lnTo>
                <a:lnTo>
                  <a:pt x="79" y="35"/>
                </a:lnTo>
                <a:lnTo>
                  <a:pt x="84" y="37"/>
                </a:lnTo>
                <a:lnTo>
                  <a:pt x="84" y="37"/>
                </a:lnTo>
                <a:close/>
                <a:moveTo>
                  <a:pt x="226" y="85"/>
                </a:moveTo>
                <a:lnTo>
                  <a:pt x="226" y="85"/>
                </a:lnTo>
                <a:lnTo>
                  <a:pt x="226" y="85"/>
                </a:lnTo>
                <a:lnTo>
                  <a:pt x="226" y="85"/>
                </a:lnTo>
                <a:lnTo>
                  <a:pt x="226" y="84"/>
                </a:lnTo>
                <a:lnTo>
                  <a:pt x="226" y="84"/>
                </a:lnTo>
                <a:lnTo>
                  <a:pt x="227" y="71"/>
                </a:lnTo>
                <a:lnTo>
                  <a:pt x="227" y="71"/>
                </a:lnTo>
                <a:lnTo>
                  <a:pt x="227" y="70"/>
                </a:lnTo>
                <a:lnTo>
                  <a:pt x="227" y="70"/>
                </a:lnTo>
                <a:lnTo>
                  <a:pt x="226" y="68"/>
                </a:lnTo>
                <a:lnTo>
                  <a:pt x="226" y="68"/>
                </a:lnTo>
                <a:lnTo>
                  <a:pt x="226" y="68"/>
                </a:lnTo>
                <a:lnTo>
                  <a:pt x="226" y="68"/>
                </a:lnTo>
                <a:lnTo>
                  <a:pt x="226" y="73"/>
                </a:lnTo>
                <a:lnTo>
                  <a:pt x="226" y="73"/>
                </a:lnTo>
                <a:lnTo>
                  <a:pt x="226" y="76"/>
                </a:lnTo>
                <a:lnTo>
                  <a:pt x="226" y="76"/>
                </a:lnTo>
                <a:lnTo>
                  <a:pt x="226" y="78"/>
                </a:lnTo>
                <a:lnTo>
                  <a:pt x="224" y="79"/>
                </a:lnTo>
                <a:lnTo>
                  <a:pt x="224" y="79"/>
                </a:lnTo>
                <a:lnTo>
                  <a:pt x="224" y="79"/>
                </a:lnTo>
                <a:lnTo>
                  <a:pt x="224" y="79"/>
                </a:lnTo>
                <a:lnTo>
                  <a:pt x="226" y="85"/>
                </a:lnTo>
                <a:lnTo>
                  <a:pt x="226" y="85"/>
                </a:lnTo>
                <a:close/>
                <a:moveTo>
                  <a:pt x="335" y="27"/>
                </a:moveTo>
                <a:lnTo>
                  <a:pt x="335" y="27"/>
                </a:lnTo>
                <a:lnTo>
                  <a:pt x="330" y="22"/>
                </a:lnTo>
                <a:lnTo>
                  <a:pt x="324" y="21"/>
                </a:lnTo>
                <a:lnTo>
                  <a:pt x="324" y="21"/>
                </a:lnTo>
                <a:lnTo>
                  <a:pt x="325" y="21"/>
                </a:lnTo>
                <a:lnTo>
                  <a:pt x="325" y="21"/>
                </a:lnTo>
                <a:lnTo>
                  <a:pt x="325" y="22"/>
                </a:lnTo>
                <a:lnTo>
                  <a:pt x="325" y="22"/>
                </a:lnTo>
                <a:lnTo>
                  <a:pt x="325" y="22"/>
                </a:lnTo>
                <a:lnTo>
                  <a:pt x="327" y="24"/>
                </a:lnTo>
                <a:lnTo>
                  <a:pt x="327" y="25"/>
                </a:lnTo>
                <a:lnTo>
                  <a:pt x="327" y="25"/>
                </a:lnTo>
                <a:lnTo>
                  <a:pt x="327" y="27"/>
                </a:lnTo>
                <a:lnTo>
                  <a:pt x="327" y="27"/>
                </a:lnTo>
                <a:lnTo>
                  <a:pt x="327" y="27"/>
                </a:lnTo>
                <a:lnTo>
                  <a:pt x="327" y="27"/>
                </a:lnTo>
                <a:lnTo>
                  <a:pt x="327" y="29"/>
                </a:lnTo>
                <a:lnTo>
                  <a:pt x="327" y="29"/>
                </a:lnTo>
                <a:lnTo>
                  <a:pt x="328" y="25"/>
                </a:lnTo>
                <a:lnTo>
                  <a:pt x="328" y="25"/>
                </a:lnTo>
                <a:lnTo>
                  <a:pt x="330" y="24"/>
                </a:lnTo>
                <a:lnTo>
                  <a:pt x="330" y="24"/>
                </a:lnTo>
                <a:lnTo>
                  <a:pt x="332" y="25"/>
                </a:lnTo>
                <a:lnTo>
                  <a:pt x="332" y="25"/>
                </a:lnTo>
                <a:lnTo>
                  <a:pt x="333" y="27"/>
                </a:lnTo>
                <a:lnTo>
                  <a:pt x="333" y="27"/>
                </a:lnTo>
                <a:lnTo>
                  <a:pt x="333" y="29"/>
                </a:lnTo>
                <a:lnTo>
                  <a:pt x="333" y="29"/>
                </a:lnTo>
                <a:lnTo>
                  <a:pt x="335" y="27"/>
                </a:lnTo>
                <a:lnTo>
                  <a:pt x="335" y="27"/>
                </a:lnTo>
                <a:close/>
                <a:moveTo>
                  <a:pt x="320" y="41"/>
                </a:moveTo>
                <a:lnTo>
                  <a:pt x="320" y="41"/>
                </a:lnTo>
                <a:lnTo>
                  <a:pt x="320" y="43"/>
                </a:lnTo>
                <a:lnTo>
                  <a:pt x="319" y="43"/>
                </a:lnTo>
                <a:lnTo>
                  <a:pt x="319" y="43"/>
                </a:lnTo>
                <a:lnTo>
                  <a:pt x="317" y="44"/>
                </a:lnTo>
                <a:lnTo>
                  <a:pt x="317" y="44"/>
                </a:lnTo>
                <a:lnTo>
                  <a:pt x="314" y="46"/>
                </a:lnTo>
                <a:lnTo>
                  <a:pt x="314" y="46"/>
                </a:lnTo>
                <a:lnTo>
                  <a:pt x="313" y="46"/>
                </a:lnTo>
                <a:lnTo>
                  <a:pt x="313" y="46"/>
                </a:lnTo>
                <a:lnTo>
                  <a:pt x="319" y="48"/>
                </a:lnTo>
                <a:lnTo>
                  <a:pt x="319" y="48"/>
                </a:lnTo>
                <a:lnTo>
                  <a:pt x="319" y="48"/>
                </a:lnTo>
                <a:lnTo>
                  <a:pt x="319" y="48"/>
                </a:lnTo>
                <a:lnTo>
                  <a:pt x="324" y="43"/>
                </a:lnTo>
                <a:lnTo>
                  <a:pt x="324" y="43"/>
                </a:lnTo>
                <a:lnTo>
                  <a:pt x="322" y="41"/>
                </a:lnTo>
                <a:lnTo>
                  <a:pt x="320" y="41"/>
                </a:lnTo>
                <a:lnTo>
                  <a:pt x="320" y="41"/>
                </a:lnTo>
                <a:close/>
                <a:moveTo>
                  <a:pt x="212" y="141"/>
                </a:moveTo>
                <a:lnTo>
                  <a:pt x="212" y="141"/>
                </a:lnTo>
                <a:lnTo>
                  <a:pt x="175" y="142"/>
                </a:lnTo>
                <a:lnTo>
                  <a:pt x="175" y="142"/>
                </a:lnTo>
                <a:lnTo>
                  <a:pt x="180" y="142"/>
                </a:lnTo>
                <a:lnTo>
                  <a:pt x="180" y="142"/>
                </a:lnTo>
                <a:lnTo>
                  <a:pt x="199" y="142"/>
                </a:lnTo>
                <a:lnTo>
                  <a:pt x="199" y="142"/>
                </a:lnTo>
                <a:lnTo>
                  <a:pt x="210" y="142"/>
                </a:lnTo>
                <a:lnTo>
                  <a:pt x="210" y="142"/>
                </a:lnTo>
                <a:lnTo>
                  <a:pt x="212" y="141"/>
                </a:lnTo>
                <a:lnTo>
                  <a:pt x="212" y="141"/>
                </a:lnTo>
                <a:close/>
                <a:moveTo>
                  <a:pt x="137" y="13"/>
                </a:moveTo>
                <a:lnTo>
                  <a:pt x="137" y="13"/>
                </a:lnTo>
                <a:lnTo>
                  <a:pt x="136" y="11"/>
                </a:lnTo>
                <a:lnTo>
                  <a:pt x="136" y="11"/>
                </a:lnTo>
                <a:lnTo>
                  <a:pt x="125" y="11"/>
                </a:lnTo>
                <a:lnTo>
                  <a:pt x="125" y="11"/>
                </a:lnTo>
                <a:lnTo>
                  <a:pt x="125" y="13"/>
                </a:lnTo>
                <a:lnTo>
                  <a:pt x="125" y="13"/>
                </a:lnTo>
                <a:lnTo>
                  <a:pt x="137" y="13"/>
                </a:lnTo>
                <a:lnTo>
                  <a:pt x="137" y="13"/>
                </a:lnTo>
                <a:close/>
                <a:moveTo>
                  <a:pt x="220" y="262"/>
                </a:moveTo>
                <a:lnTo>
                  <a:pt x="220" y="262"/>
                </a:lnTo>
                <a:lnTo>
                  <a:pt x="221" y="259"/>
                </a:lnTo>
                <a:lnTo>
                  <a:pt x="221" y="259"/>
                </a:lnTo>
                <a:lnTo>
                  <a:pt x="223" y="257"/>
                </a:lnTo>
                <a:lnTo>
                  <a:pt x="223" y="257"/>
                </a:lnTo>
                <a:lnTo>
                  <a:pt x="221" y="251"/>
                </a:lnTo>
                <a:lnTo>
                  <a:pt x="221" y="251"/>
                </a:lnTo>
                <a:lnTo>
                  <a:pt x="220" y="253"/>
                </a:lnTo>
                <a:lnTo>
                  <a:pt x="220" y="253"/>
                </a:lnTo>
                <a:lnTo>
                  <a:pt x="218" y="254"/>
                </a:lnTo>
                <a:lnTo>
                  <a:pt x="218" y="254"/>
                </a:lnTo>
                <a:lnTo>
                  <a:pt x="220" y="262"/>
                </a:lnTo>
                <a:lnTo>
                  <a:pt x="220" y="262"/>
                </a:lnTo>
                <a:close/>
                <a:moveTo>
                  <a:pt x="85" y="21"/>
                </a:moveTo>
                <a:lnTo>
                  <a:pt x="85" y="21"/>
                </a:lnTo>
                <a:lnTo>
                  <a:pt x="76" y="21"/>
                </a:lnTo>
                <a:lnTo>
                  <a:pt x="76" y="21"/>
                </a:lnTo>
                <a:lnTo>
                  <a:pt x="76" y="24"/>
                </a:lnTo>
                <a:lnTo>
                  <a:pt x="76" y="24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4" y="24"/>
                </a:lnTo>
                <a:lnTo>
                  <a:pt x="85" y="21"/>
                </a:lnTo>
                <a:lnTo>
                  <a:pt x="85" y="21"/>
                </a:lnTo>
                <a:close/>
                <a:moveTo>
                  <a:pt x="18" y="257"/>
                </a:moveTo>
                <a:lnTo>
                  <a:pt x="18" y="257"/>
                </a:lnTo>
                <a:lnTo>
                  <a:pt x="18" y="257"/>
                </a:lnTo>
                <a:lnTo>
                  <a:pt x="18" y="257"/>
                </a:lnTo>
                <a:lnTo>
                  <a:pt x="19" y="256"/>
                </a:lnTo>
                <a:lnTo>
                  <a:pt x="19" y="256"/>
                </a:lnTo>
                <a:lnTo>
                  <a:pt x="19" y="254"/>
                </a:lnTo>
                <a:lnTo>
                  <a:pt x="19" y="254"/>
                </a:lnTo>
                <a:lnTo>
                  <a:pt x="19" y="248"/>
                </a:lnTo>
                <a:lnTo>
                  <a:pt x="19" y="248"/>
                </a:lnTo>
                <a:lnTo>
                  <a:pt x="19" y="246"/>
                </a:lnTo>
                <a:lnTo>
                  <a:pt x="19" y="246"/>
                </a:lnTo>
                <a:lnTo>
                  <a:pt x="16" y="248"/>
                </a:lnTo>
                <a:lnTo>
                  <a:pt x="16" y="248"/>
                </a:lnTo>
                <a:lnTo>
                  <a:pt x="18" y="257"/>
                </a:lnTo>
                <a:lnTo>
                  <a:pt x="18" y="257"/>
                </a:lnTo>
                <a:close/>
                <a:moveTo>
                  <a:pt x="29" y="208"/>
                </a:moveTo>
                <a:lnTo>
                  <a:pt x="29" y="208"/>
                </a:lnTo>
                <a:lnTo>
                  <a:pt x="29" y="208"/>
                </a:lnTo>
                <a:lnTo>
                  <a:pt x="29" y="208"/>
                </a:lnTo>
                <a:lnTo>
                  <a:pt x="24" y="212"/>
                </a:lnTo>
                <a:lnTo>
                  <a:pt x="24" y="212"/>
                </a:lnTo>
                <a:lnTo>
                  <a:pt x="24" y="213"/>
                </a:lnTo>
                <a:lnTo>
                  <a:pt x="24" y="213"/>
                </a:lnTo>
                <a:lnTo>
                  <a:pt x="24" y="216"/>
                </a:lnTo>
                <a:lnTo>
                  <a:pt x="24" y="216"/>
                </a:lnTo>
                <a:lnTo>
                  <a:pt x="25" y="215"/>
                </a:lnTo>
                <a:lnTo>
                  <a:pt x="25" y="215"/>
                </a:lnTo>
                <a:lnTo>
                  <a:pt x="29" y="213"/>
                </a:lnTo>
                <a:lnTo>
                  <a:pt x="29" y="212"/>
                </a:lnTo>
                <a:lnTo>
                  <a:pt x="29" y="212"/>
                </a:lnTo>
                <a:lnTo>
                  <a:pt x="29" y="210"/>
                </a:lnTo>
                <a:lnTo>
                  <a:pt x="29" y="210"/>
                </a:lnTo>
                <a:lnTo>
                  <a:pt x="29" y="208"/>
                </a:lnTo>
                <a:lnTo>
                  <a:pt x="29" y="208"/>
                </a:lnTo>
                <a:close/>
                <a:moveTo>
                  <a:pt x="16" y="101"/>
                </a:moveTo>
                <a:lnTo>
                  <a:pt x="16" y="101"/>
                </a:lnTo>
                <a:lnTo>
                  <a:pt x="25" y="96"/>
                </a:lnTo>
                <a:lnTo>
                  <a:pt x="25" y="96"/>
                </a:lnTo>
                <a:lnTo>
                  <a:pt x="25" y="96"/>
                </a:lnTo>
                <a:lnTo>
                  <a:pt x="25" y="96"/>
                </a:lnTo>
                <a:lnTo>
                  <a:pt x="25" y="92"/>
                </a:lnTo>
                <a:lnTo>
                  <a:pt x="25" y="92"/>
                </a:lnTo>
                <a:lnTo>
                  <a:pt x="16" y="101"/>
                </a:lnTo>
                <a:lnTo>
                  <a:pt x="16" y="101"/>
                </a:lnTo>
                <a:close/>
                <a:moveTo>
                  <a:pt x="224" y="131"/>
                </a:moveTo>
                <a:lnTo>
                  <a:pt x="224" y="131"/>
                </a:lnTo>
                <a:lnTo>
                  <a:pt x="224" y="131"/>
                </a:lnTo>
                <a:lnTo>
                  <a:pt x="224" y="131"/>
                </a:lnTo>
                <a:lnTo>
                  <a:pt x="226" y="125"/>
                </a:lnTo>
                <a:lnTo>
                  <a:pt x="224" y="123"/>
                </a:lnTo>
                <a:lnTo>
                  <a:pt x="223" y="120"/>
                </a:lnTo>
                <a:lnTo>
                  <a:pt x="223" y="120"/>
                </a:lnTo>
                <a:lnTo>
                  <a:pt x="221" y="119"/>
                </a:lnTo>
                <a:lnTo>
                  <a:pt x="221" y="119"/>
                </a:lnTo>
                <a:lnTo>
                  <a:pt x="220" y="117"/>
                </a:lnTo>
                <a:lnTo>
                  <a:pt x="220" y="117"/>
                </a:lnTo>
                <a:lnTo>
                  <a:pt x="220" y="117"/>
                </a:lnTo>
                <a:lnTo>
                  <a:pt x="220" y="117"/>
                </a:lnTo>
                <a:lnTo>
                  <a:pt x="224" y="130"/>
                </a:lnTo>
                <a:lnTo>
                  <a:pt x="224" y="130"/>
                </a:lnTo>
                <a:lnTo>
                  <a:pt x="224" y="131"/>
                </a:lnTo>
                <a:lnTo>
                  <a:pt x="224" y="131"/>
                </a:lnTo>
                <a:close/>
                <a:moveTo>
                  <a:pt x="327" y="119"/>
                </a:moveTo>
                <a:lnTo>
                  <a:pt x="327" y="119"/>
                </a:lnTo>
                <a:lnTo>
                  <a:pt x="327" y="125"/>
                </a:lnTo>
                <a:lnTo>
                  <a:pt x="327" y="125"/>
                </a:lnTo>
                <a:lnTo>
                  <a:pt x="332" y="123"/>
                </a:lnTo>
                <a:lnTo>
                  <a:pt x="332" y="123"/>
                </a:lnTo>
                <a:lnTo>
                  <a:pt x="332" y="119"/>
                </a:lnTo>
                <a:lnTo>
                  <a:pt x="332" y="119"/>
                </a:lnTo>
                <a:lnTo>
                  <a:pt x="327" y="119"/>
                </a:lnTo>
                <a:lnTo>
                  <a:pt x="327" y="119"/>
                </a:lnTo>
                <a:close/>
                <a:moveTo>
                  <a:pt x="35" y="210"/>
                </a:moveTo>
                <a:lnTo>
                  <a:pt x="35" y="210"/>
                </a:lnTo>
                <a:lnTo>
                  <a:pt x="38" y="208"/>
                </a:lnTo>
                <a:lnTo>
                  <a:pt x="38" y="208"/>
                </a:lnTo>
                <a:lnTo>
                  <a:pt x="38" y="207"/>
                </a:lnTo>
                <a:lnTo>
                  <a:pt x="38" y="207"/>
                </a:lnTo>
                <a:lnTo>
                  <a:pt x="38" y="201"/>
                </a:lnTo>
                <a:lnTo>
                  <a:pt x="38" y="201"/>
                </a:lnTo>
                <a:lnTo>
                  <a:pt x="35" y="204"/>
                </a:lnTo>
                <a:lnTo>
                  <a:pt x="35" y="204"/>
                </a:lnTo>
                <a:lnTo>
                  <a:pt x="35" y="204"/>
                </a:lnTo>
                <a:lnTo>
                  <a:pt x="35" y="204"/>
                </a:lnTo>
                <a:lnTo>
                  <a:pt x="35" y="210"/>
                </a:lnTo>
                <a:lnTo>
                  <a:pt x="35" y="210"/>
                </a:lnTo>
                <a:close/>
                <a:moveTo>
                  <a:pt x="115" y="32"/>
                </a:moveTo>
                <a:lnTo>
                  <a:pt x="115" y="32"/>
                </a:lnTo>
                <a:lnTo>
                  <a:pt x="114" y="32"/>
                </a:lnTo>
                <a:lnTo>
                  <a:pt x="114" y="33"/>
                </a:lnTo>
                <a:lnTo>
                  <a:pt x="114" y="33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08" y="40"/>
                </a:lnTo>
                <a:lnTo>
                  <a:pt x="112" y="40"/>
                </a:lnTo>
                <a:lnTo>
                  <a:pt x="112" y="40"/>
                </a:lnTo>
                <a:lnTo>
                  <a:pt x="115" y="32"/>
                </a:lnTo>
                <a:lnTo>
                  <a:pt x="115" y="32"/>
                </a:lnTo>
                <a:close/>
                <a:moveTo>
                  <a:pt x="242" y="259"/>
                </a:moveTo>
                <a:lnTo>
                  <a:pt x="242" y="259"/>
                </a:lnTo>
                <a:lnTo>
                  <a:pt x="240" y="259"/>
                </a:lnTo>
                <a:lnTo>
                  <a:pt x="240" y="259"/>
                </a:lnTo>
                <a:lnTo>
                  <a:pt x="240" y="261"/>
                </a:lnTo>
                <a:lnTo>
                  <a:pt x="240" y="261"/>
                </a:lnTo>
                <a:lnTo>
                  <a:pt x="238" y="264"/>
                </a:lnTo>
                <a:lnTo>
                  <a:pt x="238" y="264"/>
                </a:lnTo>
                <a:lnTo>
                  <a:pt x="238" y="270"/>
                </a:lnTo>
                <a:lnTo>
                  <a:pt x="238" y="270"/>
                </a:lnTo>
                <a:lnTo>
                  <a:pt x="240" y="273"/>
                </a:lnTo>
                <a:lnTo>
                  <a:pt x="240" y="273"/>
                </a:lnTo>
                <a:lnTo>
                  <a:pt x="240" y="270"/>
                </a:lnTo>
                <a:lnTo>
                  <a:pt x="240" y="270"/>
                </a:lnTo>
                <a:lnTo>
                  <a:pt x="242" y="267"/>
                </a:lnTo>
                <a:lnTo>
                  <a:pt x="242" y="267"/>
                </a:lnTo>
                <a:lnTo>
                  <a:pt x="242" y="264"/>
                </a:lnTo>
                <a:lnTo>
                  <a:pt x="242" y="264"/>
                </a:lnTo>
                <a:lnTo>
                  <a:pt x="242" y="259"/>
                </a:lnTo>
                <a:lnTo>
                  <a:pt x="242" y="259"/>
                </a:lnTo>
                <a:close/>
                <a:moveTo>
                  <a:pt x="212" y="46"/>
                </a:moveTo>
                <a:lnTo>
                  <a:pt x="212" y="46"/>
                </a:lnTo>
                <a:lnTo>
                  <a:pt x="212" y="46"/>
                </a:lnTo>
                <a:lnTo>
                  <a:pt x="212" y="46"/>
                </a:lnTo>
                <a:lnTo>
                  <a:pt x="213" y="44"/>
                </a:lnTo>
                <a:lnTo>
                  <a:pt x="215" y="41"/>
                </a:lnTo>
                <a:lnTo>
                  <a:pt x="215" y="41"/>
                </a:lnTo>
                <a:lnTo>
                  <a:pt x="215" y="35"/>
                </a:lnTo>
                <a:lnTo>
                  <a:pt x="215" y="35"/>
                </a:lnTo>
                <a:lnTo>
                  <a:pt x="215" y="35"/>
                </a:lnTo>
                <a:lnTo>
                  <a:pt x="215" y="35"/>
                </a:lnTo>
                <a:lnTo>
                  <a:pt x="212" y="40"/>
                </a:lnTo>
                <a:lnTo>
                  <a:pt x="212" y="40"/>
                </a:lnTo>
                <a:lnTo>
                  <a:pt x="212" y="40"/>
                </a:lnTo>
                <a:lnTo>
                  <a:pt x="212" y="40"/>
                </a:lnTo>
                <a:lnTo>
                  <a:pt x="212" y="46"/>
                </a:lnTo>
                <a:lnTo>
                  <a:pt x="212" y="46"/>
                </a:lnTo>
                <a:close/>
                <a:moveTo>
                  <a:pt x="333" y="51"/>
                </a:moveTo>
                <a:lnTo>
                  <a:pt x="333" y="51"/>
                </a:lnTo>
                <a:lnTo>
                  <a:pt x="333" y="51"/>
                </a:lnTo>
                <a:lnTo>
                  <a:pt x="333" y="51"/>
                </a:lnTo>
                <a:lnTo>
                  <a:pt x="328" y="54"/>
                </a:lnTo>
                <a:lnTo>
                  <a:pt x="328" y="54"/>
                </a:lnTo>
                <a:lnTo>
                  <a:pt x="328" y="55"/>
                </a:lnTo>
                <a:lnTo>
                  <a:pt x="328" y="55"/>
                </a:lnTo>
                <a:lnTo>
                  <a:pt x="328" y="59"/>
                </a:lnTo>
                <a:lnTo>
                  <a:pt x="328" y="59"/>
                </a:lnTo>
                <a:lnTo>
                  <a:pt x="333" y="55"/>
                </a:lnTo>
                <a:lnTo>
                  <a:pt x="333" y="55"/>
                </a:lnTo>
                <a:lnTo>
                  <a:pt x="333" y="51"/>
                </a:lnTo>
                <a:lnTo>
                  <a:pt x="333" y="51"/>
                </a:lnTo>
                <a:close/>
                <a:moveTo>
                  <a:pt x="37" y="169"/>
                </a:moveTo>
                <a:lnTo>
                  <a:pt x="37" y="169"/>
                </a:lnTo>
                <a:lnTo>
                  <a:pt x="33" y="172"/>
                </a:lnTo>
                <a:lnTo>
                  <a:pt x="33" y="172"/>
                </a:lnTo>
                <a:lnTo>
                  <a:pt x="33" y="174"/>
                </a:lnTo>
                <a:lnTo>
                  <a:pt x="33" y="174"/>
                </a:lnTo>
                <a:lnTo>
                  <a:pt x="33" y="177"/>
                </a:lnTo>
                <a:lnTo>
                  <a:pt x="33" y="177"/>
                </a:lnTo>
                <a:lnTo>
                  <a:pt x="33" y="178"/>
                </a:lnTo>
                <a:lnTo>
                  <a:pt x="33" y="178"/>
                </a:lnTo>
                <a:lnTo>
                  <a:pt x="37" y="177"/>
                </a:lnTo>
                <a:lnTo>
                  <a:pt x="37" y="177"/>
                </a:lnTo>
                <a:lnTo>
                  <a:pt x="37" y="175"/>
                </a:lnTo>
                <a:lnTo>
                  <a:pt x="37" y="175"/>
                </a:lnTo>
                <a:lnTo>
                  <a:pt x="37" y="169"/>
                </a:lnTo>
                <a:lnTo>
                  <a:pt x="37" y="169"/>
                </a:lnTo>
                <a:close/>
                <a:moveTo>
                  <a:pt x="13" y="114"/>
                </a:moveTo>
                <a:lnTo>
                  <a:pt x="13" y="114"/>
                </a:lnTo>
                <a:lnTo>
                  <a:pt x="19" y="112"/>
                </a:lnTo>
                <a:lnTo>
                  <a:pt x="19" y="112"/>
                </a:lnTo>
                <a:lnTo>
                  <a:pt x="19" y="112"/>
                </a:lnTo>
                <a:lnTo>
                  <a:pt x="19" y="112"/>
                </a:lnTo>
                <a:lnTo>
                  <a:pt x="19" y="111"/>
                </a:lnTo>
                <a:lnTo>
                  <a:pt x="21" y="111"/>
                </a:lnTo>
                <a:lnTo>
                  <a:pt x="21" y="111"/>
                </a:lnTo>
                <a:lnTo>
                  <a:pt x="22" y="111"/>
                </a:lnTo>
                <a:lnTo>
                  <a:pt x="22" y="111"/>
                </a:lnTo>
                <a:lnTo>
                  <a:pt x="24" y="109"/>
                </a:lnTo>
                <a:lnTo>
                  <a:pt x="24" y="109"/>
                </a:lnTo>
                <a:lnTo>
                  <a:pt x="25" y="109"/>
                </a:lnTo>
                <a:lnTo>
                  <a:pt x="25" y="109"/>
                </a:lnTo>
                <a:lnTo>
                  <a:pt x="25" y="106"/>
                </a:lnTo>
                <a:lnTo>
                  <a:pt x="25" y="106"/>
                </a:lnTo>
                <a:lnTo>
                  <a:pt x="13" y="114"/>
                </a:lnTo>
                <a:lnTo>
                  <a:pt x="13" y="114"/>
                </a:lnTo>
                <a:close/>
                <a:moveTo>
                  <a:pt x="160" y="57"/>
                </a:moveTo>
                <a:lnTo>
                  <a:pt x="160" y="57"/>
                </a:lnTo>
                <a:lnTo>
                  <a:pt x="160" y="57"/>
                </a:lnTo>
                <a:lnTo>
                  <a:pt x="160" y="57"/>
                </a:lnTo>
                <a:lnTo>
                  <a:pt x="161" y="55"/>
                </a:lnTo>
                <a:lnTo>
                  <a:pt x="161" y="55"/>
                </a:lnTo>
                <a:lnTo>
                  <a:pt x="161" y="52"/>
                </a:lnTo>
                <a:lnTo>
                  <a:pt x="161" y="52"/>
                </a:lnTo>
                <a:lnTo>
                  <a:pt x="161" y="44"/>
                </a:lnTo>
                <a:lnTo>
                  <a:pt x="161" y="44"/>
                </a:lnTo>
                <a:lnTo>
                  <a:pt x="161" y="44"/>
                </a:lnTo>
                <a:lnTo>
                  <a:pt x="161" y="44"/>
                </a:lnTo>
                <a:lnTo>
                  <a:pt x="158" y="48"/>
                </a:lnTo>
                <a:lnTo>
                  <a:pt x="158" y="48"/>
                </a:lnTo>
                <a:lnTo>
                  <a:pt x="160" y="49"/>
                </a:lnTo>
                <a:lnTo>
                  <a:pt x="160" y="49"/>
                </a:lnTo>
                <a:lnTo>
                  <a:pt x="160" y="51"/>
                </a:lnTo>
                <a:lnTo>
                  <a:pt x="160" y="51"/>
                </a:lnTo>
                <a:lnTo>
                  <a:pt x="160" y="55"/>
                </a:lnTo>
                <a:lnTo>
                  <a:pt x="160" y="55"/>
                </a:lnTo>
                <a:lnTo>
                  <a:pt x="160" y="57"/>
                </a:lnTo>
                <a:lnTo>
                  <a:pt x="160" y="57"/>
                </a:lnTo>
                <a:close/>
                <a:moveTo>
                  <a:pt x="144" y="52"/>
                </a:moveTo>
                <a:lnTo>
                  <a:pt x="144" y="52"/>
                </a:lnTo>
                <a:lnTo>
                  <a:pt x="147" y="49"/>
                </a:lnTo>
                <a:lnTo>
                  <a:pt x="147" y="49"/>
                </a:lnTo>
                <a:lnTo>
                  <a:pt x="147" y="49"/>
                </a:lnTo>
                <a:lnTo>
                  <a:pt x="147" y="49"/>
                </a:lnTo>
                <a:lnTo>
                  <a:pt x="149" y="48"/>
                </a:lnTo>
                <a:lnTo>
                  <a:pt x="149" y="48"/>
                </a:lnTo>
                <a:lnTo>
                  <a:pt x="147" y="46"/>
                </a:lnTo>
                <a:lnTo>
                  <a:pt x="147" y="44"/>
                </a:lnTo>
                <a:lnTo>
                  <a:pt x="147" y="44"/>
                </a:lnTo>
                <a:lnTo>
                  <a:pt x="144" y="48"/>
                </a:lnTo>
                <a:lnTo>
                  <a:pt x="144" y="48"/>
                </a:lnTo>
                <a:lnTo>
                  <a:pt x="142" y="49"/>
                </a:lnTo>
                <a:lnTo>
                  <a:pt x="142" y="52"/>
                </a:lnTo>
                <a:lnTo>
                  <a:pt x="142" y="52"/>
                </a:lnTo>
                <a:lnTo>
                  <a:pt x="144" y="52"/>
                </a:lnTo>
                <a:lnTo>
                  <a:pt x="144" y="52"/>
                </a:lnTo>
                <a:close/>
                <a:moveTo>
                  <a:pt x="66" y="40"/>
                </a:moveTo>
                <a:lnTo>
                  <a:pt x="66" y="40"/>
                </a:lnTo>
                <a:lnTo>
                  <a:pt x="65" y="40"/>
                </a:lnTo>
                <a:lnTo>
                  <a:pt x="63" y="41"/>
                </a:lnTo>
                <a:lnTo>
                  <a:pt x="63" y="41"/>
                </a:lnTo>
                <a:lnTo>
                  <a:pt x="60" y="46"/>
                </a:lnTo>
                <a:lnTo>
                  <a:pt x="60" y="46"/>
                </a:lnTo>
                <a:lnTo>
                  <a:pt x="60" y="48"/>
                </a:lnTo>
                <a:lnTo>
                  <a:pt x="60" y="48"/>
                </a:lnTo>
                <a:lnTo>
                  <a:pt x="65" y="44"/>
                </a:lnTo>
                <a:lnTo>
                  <a:pt x="65" y="44"/>
                </a:lnTo>
                <a:lnTo>
                  <a:pt x="66" y="44"/>
                </a:lnTo>
                <a:lnTo>
                  <a:pt x="66" y="44"/>
                </a:lnTo>
                <a:lnTo>
                  <a:pt x="66" y="40"/>
                </a:lnTo>
                <a:lnTo>
                  <a:pt x="66" y="40"/>
                </a:lnTo>
                <a:close/>
                <a:moveTo>
                  <a:pt x="48" y="292"/>
                </a:moveTo>
                <a:lnTo>
                  <a:pt x="48" y="292"/>
                </a:lnTo>
                <a:lnTo>
                  <a:pt x="46" y="294"/>
                </a:lnTo>
                <a:lnTo>
                  <a:pt x="46" y="294"/>
                </a:lnTo>
                <a:lnTo>
                  <a:pt x="44" y="295"/>
                </a:lnTo>
                <a:lnTo>
                  <a:pt x="44" y="295"/>
                </a:lnTo>
                <a:lnTo>
                  <a:pt x="46" y="302"/>
                </a:lnTo>
                <a:lnTo>
                  <a:pt x="46" y="302"/>
                </a:lnTo>
                <a:lnTo>
                  <a:pt x="46" y="303"/>
                </a:lnTo>
                <a:lnTo>
                  <a:pt x="46" y="303"/>
                </a:lnTo>
                <a:lnTo>
                  <a:pt x="48" y="302"/>
                </a:lnTo>
                <a:lnTo>
                  <a:pt x="48" y="302"/>
                </a:lnTo>
                <a:lnTo>
                  <a:pt x="48" y="300"/>
                </a:lnTo>
                <a:lnTo>
                  <a:pt x="48" y="300"/>
                </a:lnTo>
                <a:lnTo>
                  <a:pt x="48" y="294"/>
                </a:lnTo>
                <a:lnTo>
                  <a:pt x="48" y="294"/>
                </a:lnTo>
                <a:lnTo>
                  <a:pt x="48" y="292"/>
                </a:lnTo>
                <a:lnTo>
                  <a:pt x="48" y="292"/>
                </a:lnTo>
                <a:close/>
                <a:moveTo>
                  <a:pt x="68" y="54"/>
                </a:moveTo>
                <a:lnTo>
                  <a:pt x="68" y="54"/>
                </a:lnTo>
                <a:lnTo>
                  <a:pt x="66" y="52"/>
                </a:lnTo>
                <a:lnTo>
                  <a:pt x="66" y="52"/>
                </a:lnTo>
                <a:lnTo>
                  <a:pt x="65" y="51"/>
                </a:lnTo>
                <a:lnTo>
                  <a:pt x="63" y="51"/>
                </a:lnTo>
                <a:lnTo>
                  <a:pt x="63" y="51"/>
                </a:lnTo>
                <a:lnTo>
                  <a:pt x="59" y="52"/>
                </a:lnTo>
                <a:lnTo>
                  <a:pt x="59" y="52"/>
                </a:lnTo>
                <a:lnTo>
                  <a:pt x="57" y="54"/>
                </a:lnTo>
                <a:lnTo>
                  <a:pt x="57" y="54"/>
                </a:lnTo>
                <a:lnTo>
                  <a:pt x="60" y="54"/>
                </a:lnTo>
                <a:lnTo>
                  <a:pt x="60" y="54"/>
                </a:lnTo>
                <a:lnTo>
                  <a:pt x="62" y="54"/>
                </a:lnTo>
                <a:lnTo>
                  <a:pt x="62" y="54"/>
                </a:lnTo>
                <a:lnTo>
                  <a:pt x="68" y="54"/>
                </a:lnTo>
                <a:lnTo>
                  <a:pt x="68" y="54"/>
                </a:lnTo>
                <a:close/>
                <a:moveTo>
                  <a:pt x="137" y="366"/>
                </a:moveTo>
                <a:lnTo>
                  <a:pt x="137" y="366"/>
                </a:lnTo>
                <a:lnTo>
                  <a:pt x="133" y="366"/>
                </a:lnTo>
                <a:lnTo>
                  <a:pt x="133" y="366"/>
                </a:lnTo>
                <a:lnTo>
                  <a:pt x="133" y="371"/>
                </a:lnTo>
                <a:lnTo>
                  <a:pt x="133" y="371"/>
                </a:lnTo>
                <a:lnTo>
                  <a:pt x="136" y="371"/>
                </a:lnTo>
                <a:lnTo>
                  <a:pt x="136" y="371"/>
                </a:lnTo>
                <a:lnTo>
                  <a:pt x="137" y="371"/>
                </a:lnTo>
                <a:lnTo>
                  <a:pt x="139" y="369"/>
                </a:lnTo>
                <a:lnTo>
                  <a:pt x="139" y="369"/>
                </a:lnTo>
                <a:lnTo>
                  <a:pt x="137" y="366"/>
                </a:lnTo>
                <a:lnTo>
                  <a:pt x="137" y="366"/>
                </a:lnTo>
                <a:close/>
                <a:moveTo>
                  <a:pt x="196" y="35"/>
                </a:moveTo>
                <a:lnTo>
                  <a:pt x="196" y="35"/>
                </a:lnTo>
                <a:lnTo>
                  <a:pt x="201" y="37"/>
                </a:lnTo>
                <a:lnTo>
                  <a:pt x="201" y="37"/>
                </a:lnTo>
                <a:lnTo>
                  <a:pt x="202" y="35"/>
                </a:lnTo>
                <a:lnTo>
                  <a:pt x="202" y="35"/>
                </a:lnTo>
                <a:lnTo>
                  <a:pt x="204" y="35"/>
                </a:lnTo>
                <a:lnTo>
                  <a:pt x="204" y="35"/>
                </a:lnTo>
                <a:lnTo>
                  <a:pt x="205" y="33"/>
                </a:lnTo>
                <a:lnTo>
                  <a:pt x="205" y="33"/>
                </a:lnTo>
                <a:lnTo>
                  <a:pt x="202" y="32"/>
                </a:lnTo>
                <a:lnTo>
                  <a:pt x="202" y="32"/>
                </a:lnTo>
                <a:lnTo>
                  <a:pt x="202" y="30"/>
                </a:lnTo>
                <a:lnTo>
                  <a:pt x="202" y="30"/>
                </a:lnTo>
                <a:lnTo>
                  <a:pt x="196" y="35"/>
                </a:lnTo>
                <a:lnTo>
                  <a:pt x="196" y="35"/>
                </a:lnTo>
                <a:close/>
                <a:moveTo>
                  <a:pt x="153" y="114"/>
                </a:moveTo>
                <a:lnTo>
                  <a:pt x="153" y="114"/>
                </a:lnTo>
                <a:lnTo>
                  <a:pt x="153" y="114"/>
                </a:lnTo>
                <a:lnTo>
                  <a:pt x="153" y="114"/>
                </a:lnTo>
                <a:lnTo>
                  <a:pt x="155" y="112"/>
                </a:lnTo>
                <a:lnTo>
                  <a:pt x="155" y="112"/>
                </a:lnTo>
                <a:lnTo>
                  <a:pt x="156" y="111"/>
                </a:lnTo>
                <a:lnTo>
                  <a:pt x="156" y="111"/>
                </a:lnTo>
                <a:lnTo>
                  <a:pt x="156" y="104"/>
                </a:lnTo>
                <a:lnTo>
                  <a:pt x="156" y="104"/>
                </a:lnTo>
                <a:lnTo>
                  <a:pt x="156" y="103"/>
                </a:lnTo>
                <a:lnTo>
                  <a:pt x="156" y="103"/>
                </a:lnTo>
                <a:lnTo>
                  <a:pt x="155" y="106"/>
                </a:lnTo>
                <a:lnTo>
                  <a:pt x="153" y="108"/>
                </a:lnTo>
                <a:lnTo>
                  <a:pt x="153" y="108"/>
                </a:lnTo>
                <a:lnTo>
                  <a:pt x="153" y="109"/>
                </a:lnTo>
                <a:lnTo>
                  <a:pt x="153" y="109"/>
                </a:lnTo>
                <a:lnTo>
                  <a:pt x="153" y="114"/>
                </a:lnTo>
                <a:lnTo>
                  <a:pt x="153" y="114"/>
                </a:lnTo>
                <a:close/>
                <a:moveTo>
                  <a:pt x="256" y="27"/>
                </a:moveTo>
                <a:lnTo>
                  <a:pt x="256" y="27"/>
                </a:lnTo>
                <a:lnTo>
                  <a:pt x="257" y="27"/>
                </a:lnTo>
                <a:lnTo>
                  <a:pt x="257" y="25"/>
                </a:lnTo>
                <a:lnTo>
                  <a:pt x="257" y="25"/>
                </a:lnTo>
                <a:lnTo>
                  <a:pt x="257" y="18"/>
                </a:lnTo>
                <a:lnTo>
                  <a:pt x="257" y="18"/>
                </a:lnTo>
                <a:lnTo>
                  <a:pt x="257" y="14"/>
                </a:lnTo>
                <a:lnTo>
                  <a:pt x="257" y="14"/>
                </a:lnTo>
                <a:lnTo>
                  <a:pt x="254" y="14"/>
                </a:lnTo>
                <a:lnTo>
                  <a:pt x="254" y="14"/>
                </a:lnTo>
                <a:lnTo>
                  <a:pt x="254" y="16"/>
                </a:lnTo>
                <a:lnTo>
                  <a:pt x="254" y="16"/>
                </a:lnTo>
                <a:lnTo>
                  <a:pt x="256" y="18"/>
                </a:lnTo>
                <a:lnTo>
                  <a:pt x="256" y="19"/>
                </a:lnTo>
                <a:lnTo>
                  <a:pt x="256" y="19"/>
                </a:lnTo>
                <a:lnTo>
                  <a:pt x="256" y="21"/>
                </a:lnTo>
                <a:lnTo>
                  <a:pt x="256" y="21"/>
                </a:lnTo>
                <a:lnTo>
                  <a:pt x="256" y="22"/>
                </a:lnTo>
                <a:lnTo>
                  <a:pt x="256" y="22"/>
                </a:lnTo>
                <a:lnTo>
                  <a:pt x="256" y="27"/>
                </a:lnTo>
                <a:lnTo>
                  <a:pt x="256" y="27"/>
                </a:lnTo>
                <a:close/>
                <a:moveTo>
                  <a:pt x="290" y="44"/>
                </a:moveTo>
                <a:lnTo>
                  <a:pt x="290" y="44"/>
                </a:lnTo>
                <a:lnTo>
                  <a:pt x="295" y="46"/>
                </a:lnTo>
                <a:lnTo>
                  <a:pt x="295" y="46"/>
                </a:lnTo>
                <a:lnTo>
                  <a:pt x="295" y="44"/>
                </a:lnTo>
                <a:lnTo>
                  <a:pt x="295" y="44"/>
                </a:lnTo>
                <a:lnTo>
                  <a:pt x="298" y="41"/>
                </a:lnTo>
                <a:lnTo>
                  <a:pt x="298" y="41"/>
                </a:lnTo>
                <a:lnTo>
                  <a:pt x="298" y="41"/>
                </a:lnTo>
                <a:lnTo>
                  <a:pt x="298" y="41"/>
                </a:lnTo>
                <a:lnTo>
                  <a:pt x="295" y="41"/>
                </a:lnTo>
                <a:lnTo>
                  <a:pt x="295" y="41"/>
                </a:lnTo>
                <a:lnTo>
                  <a:pt x="294" y="41"/>
                </a:lnTo>
                <a:lnTo>
                  <a:pt x="294" y="41"/>
                </a:lnTo>
                <a:lnTo>
                  <a:pt x="292" y="43"/>
                </a:lnTo>
                <a:lnTo>
                  <a:pt x="292" y="43"/>
                </a:lnTo>
                <a:lnTo>
                  <a:pt x="290" y="44"/>
                </a:lnTo>
                <a:lnTo>
                  <a:pt x="290" y="44"/>
                </a:lnTo>
                <a:close/>
                <a:moveTo>
                  <a:pt x="19" y="273"/>
                </a:moveTo>
                <a:lnTo>
                  <a:pt x="19" y="273"/>
                </a:lnTo>
                <a:lnTo>
                  <a:pt x="21" y="272"/>
                </a:lnTo>
                <a:lnTo>
                  <a:pt x="21" y="270"/>
                </a:lnTo>
                <a:lnTo>
                  <a:pt x="21" y="270"/>
                </a:lnTo>
                <a:lnTo>
                  <a:pt x="19" y="262"/>
                </a:lnTo>
                <a:lnTo>
                  <a:pt x="19" y="262"/>
                </a:lnTo>
                <a:lnTo>
                  <a:pt x="19" y="262"/>
                </a:lnTo>
                <a:lnTo>
                  <a:pt x="19" y="262"/>
                </a:lnTo>
                <a:lnTo>
                  <a:pt x="18" y="261"/>
                </a:lnTo>
                <a:lnTo>
                  <a:pt x="18" y="261"/>
                </a:lnTo>
                <a:lnTo>
                  <a:pt x="19" y="273"/>
                </a:lnTo>
                <a:lnTo>
                  <a:pt x="19" y="273"/>
                </a:lnTo>
                <a:close/>
                <a:moveTo>
                  <a:pt x="147" y="134"/>
                </a:moveTo>
                <a:lnTo>
                  <a:pt x="147" y="134"/>
                </a:lnTo>
                <a:lnTo>
                  <a:pt x="149" y="136"/>
                </a:lnTo>
                <a:lnTo>
                  <a:pt x="149" y="136"/>
                </a:lnTo>
                <a:lnTo>
                  <a:pt x="150" y="134"/>
                </a:lnTo>
                <a:lnTo>
                  <a:pt x="150" y="134"/>
                </a:lnTo>
                <a:lnTo>
                  <a:pt x="156" y="131"/>
                </a:lnTo>
                <a:lnTo>
                  <a:pt x="156" y="131"/>
                </a:lnTo>
                <a:lnTo>
                  <a:pt x="156" y="130"/>
                </a:lnTo>
                <a:lnTo>
                  <a:pt x="156" y="130"/>
                </a:lnTo>
                <a:lnTo>
                  <a:pt x="158" y="128"/>
                </a:lnTo>
                <a:lnTo>
                  <a:pt x="160" y="128"/>
                </a:lnTo>
                <a:lnTo>
                  <a:pt x="160" y="128"/>
                </a:lnTo>
                <a:lnTo>
                  <a:pt x="161" y="126"/>
                </a:lnTo>
                <a:lnTo>
                  <a:pt x="161" y="126"/>
                </a:lnTo>
                <a:lnTo>
                  <a:pt x="163" y="125"/>
                </a:lnTo>
                <a:lnTo>
                  <a:pt x="163" y="125"/>
                </a:lnTo>
                <a:lnTo>
                  <a:pt x="161" y="123"/>
                </a:lnTo>
                <a:lnTo>
                  <a:pt x="161" y="123"/>
                </a:lnTo>
                <a:lnTo>
                  <a:pt x="161" y="123"/>
                </a:lnTo>
                <a:lnTo>
                  <a:pt x="161" y="123"/>
                </a:lnTo>
                <a:lnTo>
                  <a:pt x="155" y="131"/>
                </a:lnTo>
                <a:lnTo>
                  <a:pt x="155" y="131"/>
                </a:lnTo>
                <a:lnTo>
                  <a:pt x="153" y="133"/>
                </a:lnTo>
                <a:lnTo>
                  <a:pt x="150" y="133"/>
                </a:lnTo>
                <a:lnTo>
                  <a:pt x="150" y="133"/>
                </a:lnTo>
                <a:lnTo>
                  <a:pt x="149" y="134"/>
                </a:lnTo>
                <a:lnTo>
                  <a:pt x="149" y="134"/>
                </a:lnTo>
                <a:lnTo>
                  <a:pt x="147" y="134"/>
                </a:lnTo>
                <a:lnTo>
                  <a:pt x="147" y="134"/>
                </a:lnTo>
                <a:lnTo>
                  <a:pt x="147" y="134"/>
                </a:lnTo>
                <a:lnTo>
                  <a:pt x="147" y="134"/>
                </a:lnTo>
                <a:close/>
                <a:moveTo>
                  <a:pt x="202" y="126"/>
                </a:moveTo>
                <a:lnTo>
                  <a:pt x="202" y="126"/>
                </a:lnTo>
                <a:lnTo>
                  <a:pt x="201" y="119"/>
                </a:lnTo>
                <a:lnTo>
                  <a:pt x="201" y="119"/>
                </a:lnTo>
                <a:lnTo>
                  <a:pt x="199" y="120"/>
                </a:lnTo>
                <a:lnTo>
                  <a:pt x="199" y="120"/>
                </a:lnTo>
                <a:lnTo>
                  <a:pt x="199" y="126"/>
                </a:lnTo>
                <a:lnTo>
                  <a:pt x="199" y="126"/>
                </a:lnTo>
                <a:lnTo>
                  <a:pt x="202" y="126"/>
                </a:lnTo>
                <a:lnTo>
                  <a:pt x="202" y="126"/>
                </a:lnTo>
                <a:close/>
                <a:moveTo>
                  <a:pt x="322" y="352"/>
                </a:moveTo>
                <a:lnTo>
                  <a:pt x="322" y="352"/>
                </a:lnTo>
                <a:lnTo>
                  <a:pt x="320" y="346"/>
                </a:lnTo>
                <a:lnTo>
                  <a:pt x="320" y="346"/>
                </a:lnTo>
                <a:lnTo>
                  <a:pt x="316" y="346"/>
                </a:lnTo>
                <a:lnTo>
                  <a:pt x="316" y="346"/>
                </a:lnTo>
                <a:lnTo>
                  <a:pt x="317" y="352"/>
                </a:lnTo>
                <a:lnTo>
                  <a:pt x="317" y="352"/>
                </a:lnTo>
                <a:lnTo>
                  <a:pt x="322" y="352"/>
                </a:lnTo>
                <a:lnTo>
                  <a:pt x="322" y="352"/>
                </a:lnTo>
                <a:close/>
                <a:moveTo>
                  <a:pt x="357" y="229"/>
                </a:moveTo>
                <a:lnTo>
                  <a:pt x="357" y="229"/>
                </a:lnTo>
                <a:lnTo>
                  <a:pt x="357" y="223"/>
                </a:lnTo>
                <a:lnTo>
                  <a:pt x="357" y="223"/>
                </a:lnTo>
                <a:lnTo>
                  <a:pt x="354" y="224"/>
                </a:lnTo>
                <a:lnTo>
                  <a:pt x="354" y="224"/>
                </a:lnTo>
                <a:lnTo>
                  <a:pt x="354" y="229"/>
                </a:lnTo>
                <a:lnTo>
                  <a:pt x="354" y="229"/>
                </a:lnTo>
                <a:lnTo>
                  <a:pt x="357" y="229"/>
                </a:lnTo>
                <a:lnTo>
                  <a:pt x="357" y="229"/>
                </a:lnTo>
                <a:close/>
                <a:moveTo>
                  <a:pt x="327" y="109"/>
                </a:moveTo>
                <a:lnTo>
                  <a:pt x="327" y="109"/>
                </a:lnTo>
                <a:lnTo>
                  <a:pt x="327" y="114"/>
                </a:lnTo>
                <a:lnTo>
                  <a:pt x="327" y="114"/>
                </a:lnTo>
                <a:lnTo>
                  <a:pt x="332" y="112"/>
                </a:lnTo>
                <a:lnTo>
                  <a:pt x="332" y="112"/>
                </a:lnTo>
                <a:lnTo>
                  <a:pt x="330" y="109"/>
                </a:lnTo>
                <a:lnTo>
                  <a:pt x="330" y="109"/>
                </a:lnTo>
                <a:lnTo>
                  <a:pt x="327" y="109"/>
                </a:lnTo>
                <a:lnTo>
                  <a:pt x="327" y="109"/>
                </a:lnTo>
                <a:close/>
                <a:moveTo>
                  <a:pt x="76" y="35"/>
                </a:moveTo>
                <a:lnTo>
                  <a:pt x="76" y="35"/>
                </a:lnTo>
                <a:lnTo>
                  <a:pt x="78" y="33"/>
                </a:lnTo>
                <a:lnTo>
                  <a:pt x="78" y="33"/>
                </a:lnTo>
                <a:lnTo>
                  <a:pt x="79" y="30"/>
                </a:lnTo>
                <a:lnTo>
                  <a:pt x="79" y="30"/>
                </a:lnTo>
                <a:lnTo>
                  <a:pt x="74" y="30"/>
                </a:lnTo>
                <a:lnTo>
                  <a:pt x="74" y="30"/>
                </a:lnTo>
                <a:lnTo>
                  <a:pt x="73" y="33"/>
                </a:lnTo>
                <a:lnTo>
                  <a:pt x="73" y="33"/>
                </a:lnTo>
                <a:lnTo>
                  <a:pt x="76" y="35"/>
                </a:lnTo>
                <a:lnTo>
                  <a:pt x="76" y="35"/>
                </a:lnTo>
                <a:close/>
                <a:moveTo>
                  <a:pt x="37" y="191"/>
                </a:moveTo>
                <a:lnTo>
                  <a:pt x="37" y="191"/>
                </a:lnTo>
                <a:lnTo>
                  <a:pt x="37" y="193"/>
                </a:lnTo>
                <a:lnTo>
                  <a:pt x="37" y="193"/>
                </a:lnTo>
                <a:lnTo>
                  <a:pt x="35" y="194"/>
                </a:lnTo>
                <a:lnTo>
                  <a:pt x="33" y="196"/>
                </a:lnTo>
                <a:lnTo>
                  <a:pt x="33" y="196"/>
                </a:lnTo>
                <a:lnTo>
                  <a:pt x="33" y="201"/>
                </a:lnTo>
                <a:lnTo>
                  <a:pt x="33" y="201"/>
                </a:lnTo>
                <a:lnTo>
                  <a:pt x="37" y="197"/>
                </a:lnTo>
                <a:lnTo>
                  <a:pt x="37" y="197"/>
                </a:lnTo>
                <a:lnTo>
                  <a:pt x="38" y="196"/>
                </a:lnTo>
                <a:lnTo>
                  <a:pt x="38" y="196"/>
                </a:lnTo>
                <a:lnTo>
                  <a:pt x="38" y="193"/>
                </a:lnTo>
                <a:lnTo>
                  <a:pt x="38" y="193"/>
                </a:lnTo>
                <a:lnTo>
                  <a:pt x="37" y="191"/>
                </a:lnTo>
                <a:lnTo>
                  <a:pt x="37" y="191"/>
                </a:lnTo>
                <a:close/>
                <a:moveTo>
                  <a:pt x="229" y="303"/>
                </a:moveTo>
                <a:lnTo>
                  <a:pt x="229" y="303"/>
                </a:lnTo>
                <a:lnTo>
                  <a:pt x="232" y="302"/>
                </a:lnTo>
                <a:lnTo>
                  <a:pt x="232" y="302"/>
                </a:lnTo>
                <a:lnTo>
                  <a:pt x="234" y="300"/>
                </a:lnTo>
                <a:lnTo>
                  <a:pt x="234" y="300"/>
                </a:lnTo>
                <a:lnTo>
                  <a:pt x="234" y="294"/>
                </a:lnTo>
                <a:lnTo>
                  <a:pt x="234" y="294"/>
                </a:lnTo>
                <a:lnTo>
                  <a:pt x="232" y="294"/>
                </a:lnTo>
                <a:lnTo>
                  <a:pt x="232" y="294"/>
                </a:lnTo>
                <a:lnTo>
                  <a:pt x="229" y="298"/>
                </a:lnTo>
                <a:lnTo>
                  <a:pt x="229" y="298"/>
                </a:lnTo>
                <a:lnTo>
                  <a:pt x="229" y="298"/>
                </a:lnTo>
                <a:lnTo>
                  <a:pt x="229" y="298"/>
                </a:lnTo>
                <a:lnTo>
                  <a:pt x="229" y="303"/>
                </a:lnTo>
                <a:lnTo>
                  <a:pt x="229" y="303"/>
                </a:lnTo>
                <a:close/>
                <a:moveTo>
                  <a:pt x="188" y="373"/>
                </a:moveTo>
                <a:lnTo>
                  <a:pt x="188" y="373"/>
                </a:lnTo>
                <a:lnTo>
                  <a:pt x="186" y="369"/>
                </a:lnTo>
                <a:lnTo>
                  <a:pt x="186" y="369"/>
                </a:lnTo>
                <a:lnTo>
                  <a:pt x="185" y="369"/>
                </a:lnTo>
                <a:lnTo>
                  <a:pt x="185" y="369"/>
                </a:lnTo>
                <a:lnTo>
                  <a:pt x="180" y="369"/>
                </a:lnTo>
                <a:lnTo>
                  <a:pt x="180" y="369"/>
                </a:lnTo>
                <a:lnTo>
                  <a:pt x="180" y="369"/>
                </a:lnTo>
                <a:lnTo>
                  <a:pt x="180" y="369"/>
                </a:lnTo>
                <a:lnTo>
                  <a:pt x="180" y="373"/>
                </a:lnTo>
                <a:lnTo>
                  <a:pt x="180" y="373"/>
                </a:lnTo>
                <a:lnTo>
                  <a:pt x="188" y="373"/>
                </a:lnTo>
                <a:lnTo>
                  <a:pt x="188" y="373"/>
                </a:lnTo>
                <a:close/>
                <a:moveTo>
                  <a:pt x="350" y="300"/>
                </a:moveTo>
                <a:lnTo>
                  <a:pt x="350" y="300"/>
                </a:lnTo>
                <a:lnTo>
                  <a:pt x="354" y="295"/>
                </a:lnTo>
                <a:lnTo>
                  <a:pt x="354" y="295"/>
                </a:lnTo>
                <a:lnTo>
                  <a:pt x="347" y="295"/>
                </a:lnTo>
                <a:lnTo>
                  <a:pt x="347" y="295"/>
                </a:lnTo>
                <a:lnTo>
                  <a:pt x="347" y="297"/>
                </a:lnTo>
                <a:lnTo>
                  <a:pt x="347" y="297"/>
                </a:lnTo>
                <a:lnTo>
                  <a:pt x="346" y="298"/>
                </a:lnTo>
                <a:lnTo>
                  <a:pt x="346" y="298"/>
                </a:lnTo>
                <a:lnTo>
                  <a:pt x="350" y="300"/>
                </a:lnTo>
                <a:lnTo>
                  <a:pt x="350" y="300"/>
                </a:lnTo>
                <a:close/>
                <a:moveTo>
                  <a:pt x="350" y="272"/>
                </a:moveTo>
                <a:lnTo>
                  <a:pt x="350" y="272"/>
                </a:lnTo>
                <a:lnTo>
                  <a:pt x="350" y="276"/>
                </a:lnTo>
                <a:lnTo>
                  <a:pt x="350" y="276"/>
                </a:lnTo>
                <a:lnTo>
                  <a:pt x="355" y="276"/>
                </a:lnTo>
                <a:lnTo>
                  <a:pt x="355" y="276"/>
                </a:lnTo>
                <a:lnTo>
                  <a:pt x="355" y="272"/>
                </a:lnTo>
                <a:lnTo>
                  <a:pt x="355" y="272"/>
                </a:lnTo>
                <a:lnTo>
                  <a:pt x="350" y="272"/>
                </a:lnTo>
                <a:lnTo>
                  <a:pt x="350" y="272"/>
                </a:lnTo>
                <a:close/>
                <a:moveTo>
                  <a:pt x="175" y="302"/>
                </a:moveTo>
                <a:lnTo>
                  <a:pt x="175" y="302"/>
                </a:lnTo>
                <a:lnTo>
                  <a:pt x="177" y="300"/>
                </a:lnTo>
                <a:lnTo>
                  <a:pt x="177" y="300"/>
                </a:lnTo>
                <a:lnTo>
                  <a:pt x="178" y="300"/>
                </a:lnTo>
                <a:lnTo>
                  <a:pt x="178" y="300"/>
                </a:lnTo>
                <a:lnTo>
                  <a:pt x="178" y="295"/>
                </a:lnTo>
                <a:lnTo>
                  <a:pt x="178" y="295"/>
                </a:lnTo>
                <a:lnTo>
                  <a:pt x="177" y="294"/>
                </a:lnTo>
                <a:lnTo>
                  <a:pt x="177" y="294"/>
                </a:lnTo>
                <a:lnTo>
                  <a:pt x="175" y="295"/>
                </a:lnTo>
                <a:lnTo>
                  <a:pt x="174" y="298"/>
                </a:lnTo>
                <a:lnTo>
                  <a:pt x="174" y="298"/>
                </a:lnTo>
                <a:lnTo>
                  <a:pt x="174" y="300"/>
                </a:lnTo>
                <a:lnTo>
                  <a:pt x="175" y="302"/>
                </a:lnTo>
                <a:lnTo>
                  <a:pt x="175" y="302"/>
                </a:lnTo>
                <a:close/>
                <a:moveTo>
                  <a:pt x="175" y="336"/>
                </a:moveTo>
                <a:lnTo>
                  <a:pt x="175" y="336"/>
                </a:lnTo>
                <a:lnTo>
                  <a:pt x="177" y="343"/>
                </a:lnTo>
                <a:lnTo>
                  <a:pt x="177" y="343"/>
                </a:lnTo>
                <a:lnTo>
                  <a:pt x="180" y="336"/>
                </a:lnTo>
                <a:lnTo>
                  <a:pt x="180" y="336"/>
                </a:lnTo>
                <a:lnTo>
                  <a:pt x="180" y="335"/>
                </a:lnTo>
                <a:lnTo>
                  <a:pt x="180" y="335"/>
                </a:lnTo>
                <a:lnTo>
                  <a:pt x="177" y="335"/>
                </a:lnTo>
                <a:lnTo>
                  <a:pt x="175" y="336"/>
                </a:lnTo>
                <a:lnTo>
                  <a:pt x="175" y="336"/>
                </a:lnTo>
                <a:close/>
                <a:moveTo>
                  <a:pt x="87" y="37"/>
                </a:moveTo>
                <a:lnTo>
                  <a:pt x="87" y="37"/>
                </a:lnTo>
                <a:lnTo>
                  <a:pt x="90" y="38"/>
                </a:lnTo>
                <a:lnTo>
                  <a:pt x="90" y="38"/>
                </a:lnTo>
                <a:lnTo>
                  <a:pt x="93" y="30"/>
                </a:lnTo>
                <a:lnTo>
                  <a:pt x="93" y="30"/>
                </a:lnTo>
                <a:lnTo>
                  <a:pt x="90" y="30"/>
                </a:lnTo>
                <a:lnTo>
                  <a:pt x="90" y="30"/>
                </a:lnTo>
                <a:lnTo>
                  <a:pt x="87" y="37"/>
                </a:lnTo>
                <a:lnTo>
                  <a:pt x="87" y="37"/>
                </a:lnTo>
                <a:close/>
                <a:moveTo>
                  <a:pt x="172" y="232"/>
                </a:moveTo>
                <a:lnTo>
                  <a:pt x="172" y="232"/>
                </a:lnTo>
                <a:lnTo>
                  <a:pt x="175" y="237"/>
                </a:lnTo>
                <a:lnTo>
                  <a:pt x="175" y="237"/>
                </a:lnTo>
                <a:lnTo>
                  <a:pt x="175" y="237"/>
                </a:lnTo>
                <a:lnTo>
                  <a:pt x="175" y="237"/>
                </a:lnTo>
                <a:lnTo>
                  <a:pt x="180" y="237"/>
                </a:lnTo>
                <a:lnTo>
                  <a:pt x="180" y="237"/>
                </a:lnTo>
                <a:lnTo>
                  <a:pt x="177" y="232"/>
                </a:lnTo>
                <a:lnTo>
                  <a:pt x="177" y="232"/>
                </a:lnTo>
                <a:lnTo>
                  <a:pt x="172" y="232"/>
                </a:lnTo>
                <a:lnTo>
                  <a:pt x="172" y="232"/>
                </a:lnTo>
                <a:close/>
                <a:moveTo>
                  <a:pt x="14" y="131"/>
                </a:moveTo>
                <a:lnTo>
                  <a:pt x="14" y="131"/>
                </a:lnTo>
                <a:lnTo>
                  <a:pt x="14" y="137"/>
                </a:lnTo>
                <a:lnTo>
                  <a:pt x="14" y="137"/>
                </a:lnTo>
                <a:lnTo>
                  <a:pt x="16" y="136"/>
                </a:lnTo>
                <a:lnTo>
                  <a:pt x="18" y="134"/>
                </a:lnTo>
                <a:lnTo>
                  <a:pt x="18" y="134"/>
                </a:lnTo>
                <a:lnTo>
                  <a:pt x="18" y="131"/>
                </a:lnTo>
                <a:lnTo>
                  <a:pt x="18" y="131"/>
                </a:lnTo>
                <a:lnTo>
                  <a:pt x="18" y="130"/>
                </a:lnTo>
                <a:lnTo>
                  <a:pt x="18" y="130"/>
                </a:lnTo>
                <a:lnTo>
                  <a:pt x="14" y="131"/>
                </a:lnTo>
                <a:lnTo>
                  <a:pt x="14" y="131"/>
                </a:lnTo>
                <a:close/>
                <a:moveTo>
                  <a:pt x="171" y="295"/>
                </a:moveTo>
                <a:lnTo>
                  <a:pt x="171" y="295"/>
                </a:lnTo>
                <a:lnTo>
                  <a:pt x="172" y="292"/>
                </a:lnTo>
                <a:lnTo>
                  <a:pt x="172" y="292"/>
                </a:lnTo>
                <a:lnTo>
                  <a:pt x="172" y="290"/>
                </a:lnTo>
                <a:lnTo>
                  <a:pt x="172" y="290"/>
                </a:lnTo>
                <a:lnTo>
                  <a:pt x="172" y="290"/>
                </a:lnTo>
                <a:lnTo>
                  <a:pt x="169" y="287"/>
                </a:lnTo>
                <a:lnTo>
                  <a:pt x="169" y="287"/>
                </a:lnTo>
                <a:lnTo>
                  <a:pt x="169" y="287"/>
                </a:lnTo>
                <a:lnTo>
                  <a:pt x="169" y="287"/>
                </a:lnTo>
                <a:lnTo>
                  <a:pt x="169" y="292"/>
                </a:lnTo>
                <a:lnTo>
                  <a:pt x="169" y="292"/>
                </a:lnTo>
                <a:lnTo>
                  <a:pt x="169" y="294"/>
                </a:lnTo>
                <a:lnTo>
                  <a:pt x="169" y="294"/>
                </a:lnTo>
                <a:lnTo>
                  <a:pt x="171" y="295"/>
                </a:lnTo>
                <a:lnTo>
                  <a:pt x="171" y="295"/>
                </a:lnTo>
                <a:close/>
                <a:moveTo>
                  <a:pt x="152" y="257"/>
                </a:moveTo>
                <a:lnTo>
                  <a:pt x="152" y="257"/>
                </a:lnTo>
                <a:lnTo>
                  <a:pt x="152" y="267"/>
                </a:lnTo>
                <a:lnTo>
                  <a:pt x="152" y="267"/>
                </a:lnTo>
                <a:lnTo>
                  <a:pt x="152" y="267"/>
                </a:lnTo>
                <a:lnTo>
                  <a:pt x="152" y="267"/>
                </a:lnTo>
                <a:lnTo>
                  <a:pt x="153" y="270"/>
                </a:lnTo>
                <a:lnTo>
                  <a:pt x="153" y="270"/>
                </a:lnTo>
                <a:lnTo>
                  <a:pt x="153" y="261"/>
                </a:lnTo>
                <a:lnTo>
                  <a:pt x="153" y="261"/>
                </a:lnTo>
                <a:lnTo>
                  <a:pt x="153" y="259"/>
                </a:lnTo>
                <a:lnTo>
                  <a:pt x="152" y="257"/>
                </a:lnTo>
                <a:lnTo>
                  <a:pt x="152" y="257"/>
                </a:lnTo>
                <a:close/>
                <a:moveTo>
                  <a:pt x="147" y="240"/>
                </a:move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7" y="248"/>
                </a:lnTo>
                <a:lnTo>
                  <a:pt x="147" y="248"/>
                </a:lnTo>
                <a:lnTo>
                  <a:pt x="149" y="248"/>
                </a:lnTo>
                <a:lnTo>
                  <a:pt x="150" y="249"/>
                </a:lnTo>
                <a:lnTo>
                  <a:pt x="150" y="249"/>
                </a:lnTo>
                <a:lnTo>
                  <a:pt x="150" y="245"/>
                </a:lnTo>
                <a:lnTo>
                  <a:pt x="150" y="245"/>
                </a:lnTo>
                <a:lnTo>
                  <a:pt x="150" y="245"/>
                </a:lnTo>
                <a:lnTo>
                  <a:pt x="150" y="245"/>
                </a:lnTo>
                <a:lnTo>
                  <a:pt x="147" y="240"/>
                </a:lnTo>
                <a:lnTo>
                  <a:pt x="147" y="240"/>
                </a:lnTo>
                <a:close/>
                <a:moveTo>
                  <a:pt x="126" y="41"/>
                </a:moveTo>
                <a:lnTo>
                  <a:pt x="126" y="41"/>
                </a:lnTo>
                <a:lnTo>
                  <a:pt x="128" y="37"/>
                </a:lnTo>
                <a:lnTo>
                  <a:pt x="128" y="37"/>
                </a:lnTo>
                <a:lnTo>
                  <a:pt x="128" y="35"/>
                </a:lnTo>
                <a:lnTo>
                  <a:pt x="128" y="33"/>
                </a:lnTo>
                <a:lnTo>
                  <a:pt x="128" y="33"/>
                </a:lnTo>
                <a:lnTo>
                  <a:pt x="123" y="41"/>
                </a:lnTo>
                <a:lnTo>
                  <a:pt x="123" y="41"/>
                </a:lnTo>
                <a:lnTo>
                  <a:pt x="126" y="41"/>
                </a:lnTo>
                <a:lnTo>
                  <a:pt x="126" y="41"/>
                </a:lnTo>
                <a:close/>
                <a:moveTo>
                  <a:pt x="355" y="81"/>
                </a:moveTo>
                <a:lnTo>
                  <a:pt x="355" y="81"/>
                </a:lnTo>
                <a:lnTo>
                  <a:pt x="355" y="81"/>
                </a:lnTo>
                <a:lnTo>
                  <a:pt x="355" y="81"/>
                </a:lnTo>
                <a:lnTo>
                  <a:pt x="355" y="71"/>
                </a:lnTo>
                <a:lnTo>
                  <a:pt x="355" y="71"/>
                </a:lnTo>
                <a:lnTo>
                  <a:pt x="355" y="70"/>
                </a:lnTo>
                <a:lnTo>
                  <a:pt x="355" y="70"/>
                </a:lnTo>
                <a:lnTo>
                  <a:pt x="354" y="70"/>
                </a:lnTo>
                <a:lnTo>
                  <a:pt x="354" y="70"/>
                </a:lnTo>
                <a:lnTo>
                  <a:pt x="355" y="81"/>
                </a:lnTo>
                <a:lnTo>
                  <a:pt x="355" y="81"/>
                </a:lnTo>
                <a:close/>
                <a:moveTo>
                  <a:pt x="197" y="295"/>
                </a:moveTo>
                <a:lnTo>
                  <a:pt x="197" y="295"/>
                </a:lnTo>
                <a:lnTo>
                  <a:pt x="197" y="295"/>
                </a:lnTo>
                <a:lnTo>
                  <a:pt x="197" y="295"/>
                </a:lnTo>
                <a:lnTo>
                  <a:pt x="191" y="302"/>
                </a:lnTo>
                <a:lnTo>
                  <a:pt x="191" y="302"/>
                </a:lnTo>
                <a:lnTo>
                  <a:pt x="197" y="302"/>
                </a:lnTo>
                <a:lnTo>
                  <a:pt x="197" y="302"/>
                </a:lnTo>
                <a:lnTo>
                  <a:pt x="197" y="295"/>
                </a:lnTo>
                <a:lnTo>
                  <a:pt x="197" y="295"/>
                </a:lnTo>
                <a:close/>
                <a:moveTo>
                  <a:pt x="204" y="303"/>
                </a:moveTo>
                <a:lnTo>
                  <a:pt x="204" y="303"/>
                </a:lnTo>
                <a:lnTo>
                  <a:pt x="208" y="300"/>
                </a:lnTo>
                <a:lnTo>
                  <a:pt x="208" y="300"/>
                </a:lnTo>
                <a:lnTo>
                  <a:pt x="210" y="298"/>
                </a:lnTo>
                <a:lnTo>
                  <a:pt x="210" y="298"/>
                </a:lnTo>
                <a:lnTo>
                  <a:pt x="208" y="295"/>
                </a:lnTo>
                <a:lnTo>
                  <a:pt x="208" y="295"/>
                </a:lnTo>
                <a:lnTo>
                  <a:pt x="208" y="295"/>
                </a:lnTo>
                <a:lnTo>
                  <a:pt x="208" y="295"/>
                </a:lnTo>
                <a:lnTo>
                  <a:pt x="204" y="300"/>
                </a:lnTo>
                <a:lnTo>
                  <a:pt x="204" y="300"/>
                </a:lnTo>
                <a:lnTo>
                  <a:pt x="204" y="302"/>
                </a:lnTo>
                <a:lnTo>
                  <a:pt x="204" y="303"/>
                </a:lnTo>
                <a:lnTo>
                  <a:pt x="204" y="303"/>
                </a:lnTo>
                <a:close/>
                <a:moveTo>
                  <a:pt x="153" y="73"/>
                </a:moveTo>
                <a:lnTo>
                  <a:pt x="153" y="73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2" y="74"/>
                </a:lnTo>
                <a:lnTo>
                  <a:pt x="150" y="76"/>
                </a:lnTo>
                <a:lnTo>
                  <a:pt x="150" y="79"/>
                </a:lnTo>
                <a:lnTo>
                  <a:pt x="150" y="79"/>
                </a:lnTo>
                <a:lnTo>
                  <a:pt x="152" y="82"/>
                </a:lnTo>
                <a:lnTo>
                  <a:pt x="152" y="82"/>
                </a:lnTo>
                <a:lnTo>
                  <a:pt x="153" y="81"/>
                </a:lnTo>
                <a:lnTo>
                  <a:pt x="153" y="81"/>
                </a:lnTo>
                <a:lnTo>
                  <a:pt x="153" y="73"/>
                </a:lnTo>
                <a:lnTo>
                  <a:pt x="153" y="73"/>
                </a:lnTo>
                <a:close/>
                <a:moveTo>
                  <a:pt x="49" y="306"/>
                </a:moveTo>
                <a:lnTo>
                  <a:pt x="49" y="306"/>
                </a:lnTo>
                <a:lnTo>
                  <a:pt x="48" y="306"/>
                </a:lnTo>
                <a:lnTo>
                  <a:pt x="48" y="306"/>
                </a:lnTo>
                <a:lnTo>
                  <a:pt x="48" y="306"/>
                </a:lnTo>
                <a:lnTo>
                  <a:pt x="48" y="306"/>
                </a:lnTo>
                <a:lnTo>
                  <a:pt x="46" y="309"/>
                </a:lnTo>
                <a:lnTo>
                  <a:pt x="46" y="309"/>
                </a:lnTo>
                <a:lnTo>
                  <a:pt x="48" y="311"/>
                </a:lnTo>
                <a:lnTo>
                  <a:pt x="48" y="311"/>
                </a:lnTo>
                <a:lnTo>
                  <a:pt x="48" y="319"/>
                </a:lnTo>
                <a:lnTo>
                  <a:pt x="48" y="319"/>
                </a:lnTo>
                <a:lnTo>
                  <a:pt x="49" y="317"/>
                </a:lnTo>
                <a:lnTo>
                  <a:pt x="49" y="316"/>
                </a:lnTo>
                <a:lnTo>
                  <a:pt x="49" y="316"/>
                </a:lnTo>
                <a:lnTo>
                  <a:pt x="49" y="306"/>
                </a:lnTo>
                <a:lnTo>
                  <a:pt x="49" y="306"/>
                </a:lnTo>
                <a:lnTo>
                  <a:pt x="49" y="306"/>
                </a:lnTo>
                <a:lnTo>
                  <a:pt x="49" y="306"/>
                </a:lnTo>
                <a:close/>
                <a:moveTo>
                  <a:pt x="201" y="229"/>
                </a:moveTo>
                <a:lnTo>
                  <a:pt x="201" y="229"/>
                </a:lnTo>
                <a:lnTo>
                  <a:pt x="199" y="226"/>
                </a:lnTo>
                <a:lnTo>
                  <a:pt x="199" y="226"/>
                </a:lnTo>
                <a:lnTo>
                  <a:pt x="191" y="226"/>
                </a:lnTo>
                <a:lnTo>
                  <a:pt x="191" y="226"/>
                </a:lnTo>
                <a:lnTo>
                  <a:pt x="194" y="227"/>
                </a:lnTo>
                <a:lnTo>
                  <a:pt x="194" y="227"/>
                </a:lnTo>
                <a:lnTo>
                  <a:pt x="194" y="227"/>
                </a:lnTo>
                <a:lnTo>
                  <a:pt x="194" y="227"/>
                </a:lnTo>
                <a:lnTo>
                  <a:pt x="201" y="229"/>
                </a:lnTo>
                <a:lnTo>
                  <a:pt x="201" y="229"/>
                </a:lnTo>
                <a:close/>
                <a:moveTo>
                  <a:pt x="327" y="128"/>
                </a:moveTo>
                <a:lnTo>
                  <a:pt x="327" y="128"/>
                </a:lnTo>
                <a:lnTo>
                  <a:pt x="327" y="134"/>
                </a:lnTo>
                <a:lnTo>
                  <a:pt x="327" y="134"/>
                </a:lnTo>
                <a:lnTo>
                  <a:pt x="332" y="133"/>
                </a:lnTo>
                <a:lnTo>
                  <a:pt x="332" y="133"/>
                </a:lnTo>
                <a:lnTo>
                  <a:pt x="332" y="128"/>
                </a:lnTo>
                <a:lnTo>
                  <a:pt x="332" y="128"/>
                </a:lnTo>
                <a:lnTo>
                  <a:pt x="327" y="128"/>
                </a:lnTo>
                <a:lnTo>
                  <a:pt x="327" y="128"/>
                </a:lnTo>
                <a:close/>
                <a:moveTo>
                  <a:pt x="33" y="166"/>
                </a:moveTo>
                <a:lnTo>
                  <a:pt x="33" y="166"/>
                </a:lnTo>
                <a:lnTo>
                  <a:pt x="37" y="164"/>
                </a:lnTo>
                <a:lnTo>
                  <a:pt x="37" y="164"/>
                </a:lnTo>
                <a:lnTo>
                  <a:pt x="35" y="158"/>
                </a:lnTo>
                <a:lnTo>
                  <a:pt x="35" y="158"/>
                </a:lnTo>
                <a:lnTo>
                  <a:pt x="35" y="158"/>
                </a:lnTo>
                <a:lnTo>
                  <a:pt x="35" y="158"/>
                </a:lnTo>
                <a:lnTo>
                  <a:pt x="33" y="160"/>
                </a:lnTo>
                <a:lnTo>
                  <a:pt x="33" y="160"/>
                </a:lnTo>
                <a:lnTo>
                  <a:pt x="33" y="160"/>
                </a:lnTo>
                <a:lnTo>
                  <a:pt x="33" y="160"/>
                </a:lnTo>
                <a:lnTo>
                  <a:pt x="33" y="166"/>
                </a:lnTo>
                <a:lnTo>
                  <a:pt x="33" y="166"/>
                </a:lnTo>
                <a:close/>
                <a:moveTo>
                  <a:pt x="43" y="313"/>
                </a:moveTo>
                <a:lnTo>
                  <a:pt x="43" y="313"/>
                </a:lnTo>
                <a:lnTo>
                  <a:pt x="41" y="313"/>
                </a:lnTo>
                <a:lnTo>
                  <a:pt x="41" y="313"/>
                </a:lnTo>
                <a:lnTo>
                  <a:pt x="38" y="317"/>
                </a:lnTo>
                <a:lnTo>
                  <a:pt x="38" y="317"/>
                </a:lnTo>
                <a:lnTo>
                  <a:pt x="38" y="317"/>
                </a:lnTo>
                <a:lnTo>
                  <a:pt x="38" y="317"/>
                </a:lnTo>
                <a:lnTo>
                  <a:pt x="40" y="324"/>
                </a:lnTo>
                <a:lnTo>
                  <a:pt x="40" y="324"/>
                </a:lnTo>
                <a:lnTo>
                  <a:pt x="41" y="322"/>
                </a:lnTo>
                <a:lnTo>
                  <a:pt x="41" y="322"/>
                </a:lnTo>
                <a:lnTo>
                  <a:pt x="40" y="320"/>
                </a:lnTo>
                <a:lnTo>
                  <a:pt x="40" y="320"/>
                </a:lnTo>
                <a:lnTo>
                  <a:pt x="41" y="319"/>
                </a:lnTo>
                <a:lnTo>
                  <a:pt x="41" y="317"/>
                </a:lnTo>
                <a:lnTo>
                  <a:pt x="41" y="317"/>
                </a:lnTo>
                <a:lnTo>
                  <a:pt x="43" y="317"/>
                </a:lnTo>
                <a:lnTo>
                  <a:pt x="43" y="317"/>
                </a:lnTo>
                <a:lnTo>
                  <a:pt x="43" y="313"/>
                </a:lnTo>
                <a:lnTo>
                  <a:pt x="43" y="313"/>
                </a:lnTo>
                <a:close/>
                <a:moveTo>
                  <a:pt x="208" y="278"/>
                </a:moveTo>
                <a:lnTo>
                  <a:pt x="208" y="278"/>
                </a:lnTo>
                <a:lnTo>
                  <a:pt x="201" y="284"/>
                </a:lnTo>
                <a:lnTo>
                  <a:pt x="201" y="284"/>
                </a:lnTo>
                <a:lnTo>
                  <a:pt x="204" y="284"/>
                </a:lnTo>
                <a:lnTo>
                  <a:pt x="204" y="284"/>
                </a:lnTo>
                <a:lnTo>
                  <a:pt x="204" y="284"/>
                </a:lnTo>
                <a:lnTo>
                  <a:pt x="204" y="284"/>
                </a:lnTo>
                <a:lnTo>
                  <a:pt x="208" y="283"/>
                </a:lnTo>
                <a:lnTo>
                  <a:pt x="208" y="283"/>
                </a:lnTo>
                <a:lnTo>
                  <a:pt x="208" y="278"/>
                </a:lnTo>
                <a:lnTo>
                  <a:pt x="208" y="278"/>
                </a:lnTo>
                <a:close/>
                <a:moveTo>
                  <a:pt x="133" y="347"/>
                </a:moveTo>
                <a:lnTo>
                  <a:pt x="133" y="347"/>
                </a:lnTo>
                <a:lnTo>
                  <a:pt x="139" y="347"/>
                </a:lnTo>
                <a:lnTo>
                  <a:pt x="139" y="347"/>
                </a:lnTo>
                <a:lnTo>
                  <a:pt x="137" y="344"/>
                </a:lnTo>
                <a:lnTo>
                  <a:pt x="137" y="344"/>
                </a:lnTo>
                <a:lnTo>
                  <a:pt x="131" y="344"/>
                </a:lnTo>
                <a:lnTo>
                  <a:pt x="131" y="344"/>
                </a:lnTo>
                <a:lnTo>
                  <a:pt x="133" y="347"/>
                </a:lnTo>
                <a:lnTo>
                  <a:pt x="133" y="347"/>
                </a:lnTo>
                <a:close/>
                <a:moveTo>
                  <a:pt x="212" y="76"/>
                </a:moveTo>
                <a:lnTo>
                  <a:pt x="212" y="76"/>
                </a:lnTo>
                <a:lnTo>
                  <a:pt x="202" y="82"/>
                </a:lnTo>
                <a:lnTo>
                  <a:pt x="202" y="82"/>
                </a:lnTo>
                <a:lnTo>
                  <a:pt x="210" y="82"/>
                </a:lnTo>
                <a:lnTo>
                  <a:pt x="210" y="82"/>
                </a:lnTo>
                <a:lnTo>
                  <a:pt x="212" y="76"/>
                </a:lnTo>
                <a:lnTo>
                  <a:pt x="212" y="76"/>
                </a:lnTo>
                <a:close/>
                <a:moveTo>
                  <a:pt x="350" y="261"/>
                </a:moveTo>
                <a:lnTo>
                  <a:pt x="350" y="261"/>
                </a:lnTo>
                <a:lnTo>
                  <a:pt x="350" y="267"/>
                </a:lnTo>
                <a:lnTo>
                  <a:pt x="350" y="267"/>
                </a:lnTo>
                <a:lnTo>
                  <a:pt x="354" y="267"/>
                </a:lnTo>
                <a:lnTo>
                  <a:pt x="354" y="267"/>
                </a:lnTo>
                <a:lnTo>
                  <a:pt x="354" y="261"/>
                </a:lnTo>
                <a:lnTo>
                  <a:pt x="354" y="261"/>
                </a:lnTo>
                <a:lnTo>
                  <a:pt x="350" y="261"/>
                </a:lnTo>
                <a:lnTo>
                  <a:pt x="350" y="261"/>
                </a:lnTo>
                <a:close/>
                <a:moveTo>
                  <a:pt x="41" y="133"/>
                </a:moveTo>
                <a:lnTo>
                  <a:pt x="41" y="133"/>
                </a:lnTo>
                <a:lnTo>
                  <a:pt x="37" y="136"/>
                </a:lnTo>
                <a:lnTo>
                  <a:pt x="37" y="136"/>
                </a:lnTo>
                <a:lnTo>
                  <a:pt x="37" y="139"/>
                </a:lnTo>
                <a:lnTo>
                  <a:pt x="37" y="139"/>
                </a:lnTo>
                <a:lnTo>
                  <a:pt x="41" y="137"/>
                </a:lnTo>
                <a:lnTo>
                  <a:pt x="41" y="137"/>
                </a:lnTo>
                <a:lnTo>
                  <a:pt x="41" y="133"/>
                </a:lnTo>
                <a:lnTo>
                  <a:pt x="41" y="133"/>
                </a:lnTo>
                <a:close/>
                <a:moveTo>
                  <a:pt x="41" y="93"/>
                </a:moveTo>
                <a:lnTo>
                  <a:pt x="41" y="93"/>
                </a:lnTo>
                <a:lnTo>
                  <a:pt x="40" y="95"/>
                </a:lnTo>
                <a:lnTo>
                  <a:pt x="40" y="95"/>
                </a:lnTo>
                <a:lnTo>
                  <a:pt x="40" y="96"/>
                </a:lnTo>
                <a:lnTo>
                  <a:pt x="40" y="96"/>
                </a:lnTo>
                <a:lnTo>
                  <a:pt x="38" y="101"/>
                </a:lnTo>
                <a:lnTo>
                  <a:pt x="38" y="101"/>
                </a:lnTo>
                <a:lnTo>
                  <a:pt x="38" y="103"/>
                </a:lnTo>
                <a:lnTo>
                  <a:pt x="38" y="103"/>
                </a:lnTo>
                <a:lnTo>
                  <a:pt x="41" y="101"/>
                </a:lnTo>
                <a:lnTo>
                  <a:pt x="41" y="101"/>
                </a:lnTo>
                <a:lnTo>
                  <a:pt x="41" y="100"/>
                </a:lnTo>
                <a:lnTo>
                  <a:pt x="41" y="100"/>
                </a:lnTo>
                <a:lnTo>
                  <a:pt x="41" y="96"/>
                </a:lnTo>
                <a:lnTo>
                  <a:pt x="41" y="96"/>
                </a:lnTo>
                <a:lnTo>
                  <a:pt x="41" y="93"/>
                </a:lnTo>
                <a:lnTo>
                  <a:pt x="41" y="93"/>
                </a:lnTo>
                <a:close/>
                <a:moveTo>
                  <a:pt x="311" y="338"/>
                </a:moveTo>
                <a:lnTo>
                  <a:pt x="311" y="338"/>
                </a:lnTo>
                <a:lnTo>
                  <a:pt x="313" y="339"/>
                </a:lnTo>
                <a:lnTo>
                  <a:pt x="313" y="339"/>
                </a:lnTo>
                <a:lnTo>
                  <a:pt x="319" y="339"/>
                </a:lnTo>
                <a:lnTo>
                  <a:pt x="319" y="339"/>
                </a:lnTo>
                <a:lnTo>
                  <a:pt x="319" y="339"/>
                </a:lnTo>
                <a:lnTo>
                  <a:pt x="319" y="339"/>
                </a:lnTo>
                <a:lnTo>
                  <a:pt x="322" y="339"/>
                </a:lnTo>
                <a:lnTo>
                  <a:pt x="322" y="339"/>
                </a:lnTo>
                <a:lnTo>
                  <a:pt x="324" y="339"/>
                </a:lnTo>
                <a:lnTo>
                  <a:pt x="324" y="339"/>
                </a:lnTo>
                <a:lnTo>
                  <a:pt x="327" y="339"/>
                </a:lnTo>
                <a:lnTo>
                  <a:pt x="327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8" y="339"/>
                </a:lnTo>
                <a:lnTo>
                  <a:pt x="320" y="338"/>
                </a:lnTo>
                <a:lnTo>
                  <a:pt x="311" y="338"/>
                </a:lnTo>
                <a:lnTo>
                  <a:pt x="311" y="338"/>
                </a:lnTo>
                <a:close/>
                <a:moveTo>
                  <a:pt x="178" y="59"/>
                </a:moveTo>
                <a:lnTo>
                  <a:pt x="178" y="59"/>
                </a:lnTo>
                <a:lnTo>
                  <a:pt x="178" y="59"/>
                </a:lnTo>
                <a:lnTo>
                  <a:pt x="178" y="59"/>
                </a:lnTo>
                <a:lnTo>
                  <a:pt x="174" y="63"/>
                </a:lnTo>
                <a:lnTo>
                  <a:pt x="174" y="63"/>
                </a:lnTo>
                <a:lnTo>
                  <a:pt x="174" y="63"/>
                </a:lnTo>
                <a:lnTo>
                  <a:pt x="174" y="63"/>
                </a:lnTo>
                <a:lnTo>
                  <a:pt x="174" y="66"/>
                </a:lnTo>
                <a:lnTo>
                  <a:pt x="174" y="66"/>
                </a:lnTo>
                <a:lnTo>
                  <a:pt x="177" y="65"/>
                </a:lnTo>
                <a:lnTo>
                  <a:pt x="177" y="65"/>
                </a:lnTo>
                <a:lnTo>
                  <a:pt x="178" y="62"/>
                </a:lnTo>
                <a:lnTo>
                  <a:pt x="178" y="62"/>
                </a:lnTo>
                <a:lnTo>
                  <a:pt x="178" y="59"/>
                </a:lnTo>
                <a:lnTo>
                  <a:pt x="178" y="59"/>
                </a:lnTo>
                <a:close/>
                <a:moveTo>
                  <a:pt x="327" y="145"/>
                </a:moveTo>
                <a:lnTo>
                  <a:pt x="327" y="145"/>
                </a:lnTo>
                <a:lnTo>
                  <a:pt x="332" y="144"/>
                </a:lnTo>
                <a:lnTo>
                  <a:pt x="332" y="144"/>
                </a:lnTo>
                <a:lnTo>
                  <a:pt x="332" y="139"/>
                </a:lnTo>
                <a:lnTo>
                  <a:pt x="332" y="139"/>
                </a:lnTo>
                <a:lnTo>
                  <a:pt x="327" y="139"/>
                </a:lnTo>
                <a:lnTo>
                  <a:pt x="327" y="139"/>
                </a:lnTo>
                <a:lnTo>
                  <a:pt x="327" y="145"/>
                </a:lnTo>
                <a:lnTo>
                  <a:pt x="327" y="145"/>
                </a:lnTo>
                <a:close/>
                <a:moveTo>
                  <a:pt x="339" y="139"/>
                </a:moveTo>
                <a:lnTo>
                  <a:pt x="339" y="139"/>
                </a:lnTo>
                <a:lnTo>
                  <a:pt x="333" y="139"/>
                </a:lnTo>
                <a:lnTo>
                  <a:pt x="333" y="139"/>
                </a:lnTo>
                <a:lnTo>
                  <a:pt x="333" y="144"/>
                </a:lnTo>
                <a:lnTo>
                  <a:pt x="333" y="144"/>
                </a:lnTo>
                <a:lnTo>
                  <a:pt x="339" y="142"/>
                </a:lnTo>
                <a:lnTo>
                  <a:pt x="339" y="142"/>
                </a:lnTo>
                <a:lnTo>
                  <a:pt x="339" y="139"/>
                </a:lnTo>
                <a:lnTo>
                  <a:pt x="339" y="139"/>
                </a:lnTo>
                <a:close/>
                <a:moveTo>
                  <a:pt x="278" y="35"/>
                </a:moveTo>
                <a:lnTo>
                  <a:pt x="278" y="35"/>
                </a:lnTo>
                <a:lnTo>
                  <a:pt x="283" y="35"/>
                </a:lnTo>
                <a:lnTo>
                  <a:pt x="283" y="35"/>
                </a:lnTo>
                <a:lnTo>
                  <a:pt x="283" y="35"/>
                </a:lnTo>
                <a:lnTo>
                  <a:pt x="283" y="35"/>
                </a:lnTo>
                <a:lnTo>
                  <a:pt x="284" y="33"/>
                </a:lnTo>
                <a:lnTo>
                  <a:pt x="284" y="33"/>
                </a:lnTo>
                <a:lnTo>
                  <a:pt x="284" y="33"/>
                </a:lnTo>
                <a:lnTo>
                  <a:pt x="284" y="33"/>
                </a:lnTo>
                <a:lnTo>
                  <a:pt x="284" y="30"/>
                </a:lnTo>
                <a:lnTo>
                  <a:pt x="284" y="30"/>
                </a:lnTo>
                <a:lnTo>
                  <a:pt x="281" y="30"/>
                </a:lnTo>
                <a:lnTo>
                  <a:pt x="281" y="30"/>
                </a:lnTo>
                <a:lnTo>
                  <a:pt x="278" y="35"/>
                </a:lnTo>
                <a:lnTo>
                  <a:pt x="278" y="35"/>
                </a:lnTo>
                <a:close/>
                <a:moveTo>
                  <a:pt x="38" y="257"/>
                </a:moveTo>
                <a:lnTo>
                  <a:pt x="38" y="257"/>
                </a:lnTo>
                <a:lnTo>
                  <a:pt x="37" y="259"/>
                </a:lnTo>
                <a:lnTo>
                  <a:pt x="35" y="262"/>
                </a:lnTo>
                <a:lnTo>
                  <a:pt x="35" y="262"/>
                </a:lnTo>
                <a:lnTo>
                  <a:pt x="37" y="265"/>
                </a:lnTo>
                <a:lnTo>
                  <a:pt x="37" y="265"/>
                </a:lnTo>
                <a:lnTo>
                  <a:pt x="37" y="267"/>
                </a:lnTo>
                <a:lnTo>
                  <a:pt x="37" y="267"/>
                </a:lnTo>
                <a:lnTo>
                  <a:pt x="38" y="265"/>
                </a:lnTo>
                <a:lnTo>
                  <a:pt x="38" y="265"/>
                </a:lnTo>
                <a:lnTo>
                  <a:pt x="38" y="264"/>
                </a:lnTo>
                <a:lnTo>
                  <a:pt x="38" y="264"/>
                </a:lnTo>
                <a:lnTo>
                  <a:pt x="38" y="257"/>
                </a:lnTo>
                <a:lnTo>
                  <a:pt x="38" y="257"/>
                </a:lnTo>
                <a:close/>
                <a:moveTo>
                  <a:pt x="303" y="349"/>
                </a:moveTo>
                <a:lnTo>
                  <a:pt x="303" y="349"/>
                </a:lnTo>
                <a:lnTo>
                  <a:pt x="305" y="350"/>
                </a:lnTo>
                <a:lnTo>
                  <a:pt x="306" y="350"/>
                </a:lnTo>
                <a:lnTo>
                  <a:pt x="306" y="350"/>
                </a:lnTo>
                <a:lnTo>
                  <a:pt x="309" y="352"/>
                </a:lnTo>
                <a:lnTo>
                  <a:pt x="309" y="352"/>
                </a:lnTo>
                <a:lnTo>
                  <a:pt x="309" y="347"/>
                </a:lnTo>
                <a:lnTo>
                  <a:pt x="309" y="347"/>
                </a:lnTo>
                <a:lnTo>
                  <a:pt x="303" y="349"/>
                </a:lnTo>
                <a:lnTo>
                  <a:pt x="303" y="349"/>
                </a:lnTo>
                <a:close/>
                <a:moveTo>
                  <a:pt x="14" y="123"/>
                </a:moveTo>
                <a:lnTo>
                  <a:pt x="14" y="123"/>
                </a:lnTo>
                <a:lnTo>
                  <a:pt x="18" y="120"/>
                </a:lnTo>
                <a:lnTo>
                  <a:pt x="18" y="120"/>
                </a:lnTo>
                <a:lnTo>
                  <a:pt x="18" y="119"/>
                </a:lnTo>
                <a:lnTo>
                  <a:pt x="18" y="119"/>
                </a:lnTo>
                <a:lnTo>
                  <a:pt x="18" y="115"/>
                </a:lnTo>
                <a:lnTo>
                  <a:pt x="18" y="115"/>
                </a:lnTo>
                <a:lnTo>
                  <a:pt x="13" y="117"/>
                </a:lnTo>
                <a:lnTo>
                  <a:pt x="13" y="117"/>
                </a:lnTo>
                <a:lnTo>
                  <a:pt x="14" y="123"/>
                </a:lnTo>
                <a:lnTo>
                  <a:pt x="14" y="123"/>
                </a:lnTo>
                <a:close/>
                <a:moveTo>
                  <a:pt x="171" y="120"/>
                </a:moveTo>
                <a:lnTo>
                  <a:pt x="171" y="120"/>
                </a:lnTo>
                <a:lnTo>
                  <a:pt x="171" y="120"/>
                </a:lnTo>
                <a:lnTo>
                  <a:pt x="171" y="120"/>
                </a:lnTo>
                <a:lnTo>
                  <a:pt x="174" y="117"/>
                </a:lnTo>
                <a:lnTo>
                  <a:pt x="174" y="117"/>
                </a:lnTo>
                <a:lnTo>
                  <a:pt x="175" y="115"/>
                </a:lnTo>
                <a:lnTo>
                  <a:pt x="175" y="115"/>
                </a:lnTo>
                <a:lnTo>
                  <a:pt x="174" y="111"/>
                </a:lnTo>
                <a:lnTo>
                  <a:pt x="174" y="111"/>
                </a:lnTo>
                <a:lnTo>
                  <a:pt x="171" y="115"/>
                </a:lnTo>
                <a:lnTo>
                  <a:pt x="171" y="115"/>
                </a:lnTo>
                <a:lnTo>
                  <a:pt x="171" y="115"/>
                </a:lnTo>
                <a:lnTo>
                  <a:pt x="171" y="115"/>
                </a:lnTo>
                <a:lnTo>
                  <a:pt x="171" y="120"/>
                </a:lnTo>
                <a:lnTo>
                  <a:pt x="171" y="120"/>
                </a:lnTo>
                <a:close/>
                <a:moveTo>
                  <a:pt x="210" y="308"/>
                </a:moveTo>
                <a:lnTo>
                  <a:pt x="210" y="308"/>
                </a:lnTo>
                <a:lnTo>
                  <a:pt x="210" y="308"/>
                </a:lnTo>
                <a:lnTo>
                  <a:pt x="210" y="308"/>
                </a:lnTo>
                <a:lnTo>
                  <a:pt x="207" y="313"/>
                </a:lnTo>
                <a:lnTo>
                  <a:pt x="207" y="313"/>
                </a:lnTo>
                <a:lnTo>
                  <a:pt x="208" y="316"/>
                </a:lnTo>
                <a:lnTo>
                  <a:pt x="208" y="316"/>
                </a:lnTo>
                <a:lnTo>
                  <a:pt x="210" y="314"/>
                </a:lnTo>
                <a:lnTo>
                  <a:pt x="210" y="314"/>
                </a:lnTo>
                <a:lnTo>
                  <a:pt x="210" y="314"/>
                </a:lnTo>
                <a:lnTo>
                  <a:pt x="210" y="314"/>
                </a:lnTo>
                <a:lnTo>
                  <a:pt x="210" y="308"/>
                </a:lnTo>
                <a:lnTo>
                  <a:pt x="210" y="308"/>
                </a:lnTo>
                <a:close/>
                <a:moveTo>
                  <a:pt x="128" y="346"/>
                </a:moveTo>
                <a:lnTo>
                  <a:pt x="128" y="346"/>
                </a:lnTo>
                <a:lnTo>
                  <a:pt x="120" y="347"/>
                </a:lnTo>
                <a:lnTo>
                  <a:pt x="120" y="347"/>
                </a:lnTo>
                <a:lnTo>
                  <a:pt x="122" y="349"/>
                </a:lnTo>
                <a:lnTo>
                  <a:pt x="122" y="349"/>
                </a:lnTo>
                <a:lnTo>
                  <a:pt x="128" y="349"/>
                </a:lnTo>
                <a:lnTo>
                  <a:pt x="128" y="349"/>
                </a:lnTo>
                <a:lnTo>
                  <a:pt x="128" y="346"/>
                </a:lnTo>
                <a:lnTo>
                  <a:pt x="128" y="346"/>
                </a:lnTo>
                <a:close/>
                <a:moveTo>
                  <a:pt x="123" y="373"/>
                </a:moveTo>
                <a:lnTo>
                  <a:pt x="123" y="373"/>
                </a:lnTo>
                <a:lnTo>
                  <a:pt x="128" y="374"/>
                </a:lnTo>
                <a:lnTo>
                  <a:pt x="128" y="374"/>
                </a:lnTo>
                <a:lnTo>
                  <a:pt x="125" y="368"/>
                </a:lnTo>
                <a:lnTo>
                  <a:pt x="125" y="368"/>
                </a:lnTo>
                <a:lnTo>
                  <a:pt x="123" y="368"/>
                </a:lnTo>
                <a:lnTo>
                  <a:pt x="123" y="368"/>
                </a:lnTo>
                <a:lnTo>
                  <a:pt x="123" y="373"/>
                </a:lnTo>
                <a:lnTo>
                  <a:pt x="123" y="373"/>
                </a:lnTo>
                <a:close/>
                <a:moveTo>
                  <a:pt x="346" y="55"/>
                </a:moveTo>
                <a:lnTo>
                  <a:pt x="346" y="55"/>
                </a:lnTo>
                <a:lnTo>
                  <a:pt x="343" y="57"/>
                </a:lnTo>
                <a:lnTo>
                  <a:pt x="343" y="57"/>
                </a:lnTo>
                <a:lnTo>
                  <a:pt x="343" y="59"/>
                </a:lnTo>
                <a:lnTo>
                  <a:pt x="343" y="59"/>
                </a:lnTo>
                <a:lnTo>
                  <a:pt x="343" y="62"/>
                </a:lnTo>
                <a:lnTo>
                  <a:pt x="343" y="62"/>
                </a:lnTo>
                <a:lnTo>
                  <a:pt x="344" y="62"/>
                </a:lnTo>
                <a:lnTo>
                  <a:pt x="344" y="62"/>
                </a:lnTo>
                <a:lnTo>
                  <a:pt x="347" y="60"/>
                </a:lnTo>
                <a:lnTo>
                  <a:pt x="347" y="60"/>
                </a:lnTo>
                <a:lnTo>
                  <a:pt x="347" y="59"/>
                </a:lnTo>
                <a:lnTo>
                  <a:pt x="347" y="59"/>
                </a:lnTo>
                <a:lnTo>
                  <a:pt x="347" y="59"/>
                </a:lnTo>
                <a:lnTo>
                  <a:pt x="346" y="57"/>
                </a:lnTo>
                <a:lnTo>
                  <a:pt x="346" y="57"/>
                </a:lnTo>
                <a:lnTo>
                  <a:pt x="346" y="55"/>
                </a:lnTo>
                <a:lnTo>
                  <a:pt x="346" y="55"/>
                </a:lnTo>
                <a:close/>
                <a:moveTo>
                  <a:pt x="153" y="11"/>
                </a:moveTo>
                <a:lnTo>
                  <a:pt x="153" y="11"/>
                </a:lnTo>
                <a:lnTo>
                  <a:pt x="139" y="11"/>
                </a:lnTo>
                <a:lnTo>
                  <a:pt x="139" y="11"/>
                </a:lnTo>
                <a:lnTo>
                  <a:pt x="141" y="13"/>
                </a:lnTo>
                <a:lnTo>
                  <a:pt x="141" y="13"/>
                </a:lnTo>
                <a:lnTo>
                  <a:pt x="145" y="13"/>
                </a:lnTo>
                <a:lnTo>
                  <a:pt x="145" y="13"/>
                </a:lnTo>
                <a:lnTo>
                  <a:pt x="152" y="13"/>
                </a:lnTo>
                <a:lnTo>
                  <a:pt x="152" y="13"/>
                </a:lnTo>
                <a:lnTo>
                  <a:pt x="153" y="11"/>
                </a:lnTo>
                <a:lnTo>
                  <a:pt x="153" y="11"/>
                </a:lnTo>
                <a:close/>
                <a:moveTo>
                  <a:pt x="33" y="186"/>
                </a:moveTo>
                <a:lnTo>
                  <a:pt x="33" y="186"/>
                </a:lnTo>
                <a:lnTo>
                  <a:pt x="33" y="186"/>
                </a:lnTo>
                <a:lnTo>
                  <a:pt x="33" y="186"/>
                </a:lnTo>
                <a:lnTo>
                  <a:pt x="37" y="185"/>
                </a:lnTo>
                <a:lnTo>
                  <a:pt x="37" y="185"/>
                </a:lnTo>
                <a:lnTo>
                  <a:pt x="37" y="185"/>
                </a:lnTo>
                <a:lnTo>
                  <a:pt x="37" y="185"/>
                </a:lnTo>
                <a:lnTo>
                  <a:pt x="37" y="180"/>
                </a:lnTo>
                <a:lnTo>
                  <a:pt x="37" y="180"/>
                </a:lnTo>
                <a:lnTo>
                  <a:pt x="33" y="182"/>
                </a:lnTo>
                <a:lnTo>
                  <a:pt x="33" y="182"/>
                </a:lnTo>
                <a:lnTo>
                  <a:pt x="33" y="183"/>
                </a:lnTo>
                <a:lnTo>
                  <a:pt x="33" y="183"/>
                </a:lnTo>
                <a:lnTo>
                  <a:pt x="33" y="186"/>
                </a:lnTo>
                <a:lnTo>
                  <a:pt x="33" y="186"/>
                </a:lnTo>
                <a:close/>
                <a:moveTo>
                  <a:pt x="63" y="350"/>
                </a:moveTo>
                <a:lnTo>
                  <a:pt x="63" y="350"/>
                </a:lnTo>
                <a:lnTo>
                  <a:pt x="68" y="350"/>
                </a:lnTo>
                <a:lnTo>
                  <a:pt x="68" y="350"/>
                </a:lnTo>
                <a:lnTo>
                  <a:pt x="66" y="349"/>
                </a:lnTo>
                <a:lnTo>
                  <a:pt x="66" y="349"/>
                </a:lnTo>
                <a:lnTo>
                  <a:pt x="66" y="347"/>
                </a:lnTo>
                <a:lnTo>
                  <a:pt x="66" y="347"/>
                </a:lnTo>
                <a:lnTo>
                  <a:pt x="65" y="346"/>
                </a:lnTo>
                <a:lnTo>
                  <a:pt x="62" y="346"/>
                </a:lnTo>
                <a:lnTo>
                  <a:pt x="62" y="346"/>
                </a:lnTo>
                <a:lnTo>
                  <a:pt x="62" y="346"/>
                </a:lnTo>
                <a:lnTo>
                  <a:pt x="62" y="346"/>
                </a:lnTo>
                <a:lnTo>
                  <a:pt x="63" y="350"/>
                </a:lnTo>
                <a:lnTo>
                  <a:pt x="63" y="350"/>
                </a:lnTo>
                <a:close/>
                <a:moveTo>
                  <a:pt x="141" y="357"/>
                </a:moveTo>
                <a:lnTo>
                  <a:pt x="141" y="357"/>
                </a:lnTo>
                <a:lnTo>
                  <a:pt x="139" y="350"/>
                </a:lnTo>
                <a:lnTo>
                  <a:pt x="139" y="350"/>
                </a:lnTo>
                <a:lnTo>
                  <a:pt x="134" y="352"/>
                </a:lnTo>
                <a:lnTo>
                  <a:pt x="134" y="352"/>
                </a:lnTo>
                <a:lnTo>
                  <a:pt x="136" y="354"/>
                </a:lnTo>
                <a:lnTo>
                  <a:pt x="136" y="354"/>
                </a:lnTo>
                <a:lnTo>
                  <a:pt x="137" y="355"/>
                </a:lnTo>
                <a:lnTo>
                  <a:pt x="137" y="355"/>
                </a:lnTo>
                <a:lnTo>
                  <a:pt x="141" y="357"/>
                </a:lnTo>
                <a:lnTo>
                  <a:pt x="141" y="357"/>
                </a:lnTo>
                <a:close/>
                <a:moveTo>
                  <a:pt x="29" y="175"/>
                </a:moveTo>
                <a:lnTo>
                  <a:pt x="29" y="175"/>
                </a:lnTo>
                <a:lnTo>
                  <a:pt x="25" y="177"/>
                </a:lnTo>
                <a:lnTo>
                  <a:pt x="25" y="177"/>
                </a:lnTo>
                <a:lnTo>
                  <a:pt x="25" y="178"/>
                </a:lnTo>
                <a:lnTo>
                  <a:pt x="25" y="178"/>
                </a:lnTo>
                <a:lnTo>
                  <a:pt x="25" y="182"/>
                </a:lnTo>
                <a:lnTo>
                  <a:pt x="25" y="182"/>
                </a:lnTo>
                <a:lnTo>
                  <a:pt x="29" y="180"/>
                </a:lnTo>
                <a:lnTo>
                  <a:pt x="29" y="180"/>
                </a:lnTo>
                <a:lnTo>
                  <a:pt x="30" y="180"/>
                </a:lnTo>
                <a:lnTo>
                  <a:pt x="30" y="180"/>
                </a:lnTo>
                <a:lnTo>
                  <a:pt x="29" y="175"/>
                </a:lnTo>
                <a:lnTo>
                  <a:pt x="29" y="175"/>
                </a:lnTo>
                <a:close/>
                <a:moveTo>
                  <a:pt x="218" y="79"/>
                </a:moveTo>
                <a:lnTo>
                  <a:pt x="218" y="79"/>
                </a:lnTo>
                <a:lnTo>
                  <a:pt x="218" y="79"/>
                </a:lnTo>
                <a:lnTo>
                  <a:pt x="218" y="79"/>
                </a:lnTo>
                <a:lnTo>
                  <a:pt x="220" y="76"/>
                </a:lnTo>
                <a:lnTo>
                  <a:pt x="220" y="76"/>
                </a:lnTo>
                <a:lnTo>
                  <a:pt x="220" y="74"/>
                </a:lnTo>
                <a:lnTo>
                  <a:pt x="218" y="71"/>
                </a:lnTo>
                <a:lnTo>
                  <a:pt x="218" y="71"/>
                </a:lnTo>
                <a:lnTo>
                  <a:pt x="215" y="74"/>
                </a:lnTo>
                <a:lnTo>
                  <a:pt x="215" y="74"/>
                </a:lnTo>
                <a:lnTo>
                  <a:pt x="218" y="79"/>
                </a:lnTo>
                <a:lnTo>
                  <a:pt x="218" y="79"/>
                </a:lnTo>
                <a:close/>
                <a:moveTo>
                  <a:pt x="62" y="27"/>
                </a:moveTo>
                <a:lnTo>
                  <a:pt x="62" y="27"/>
                </a:lnTo>
                <a:lnTo>
                  <a:pt x="66" y="27"/>
                </a:lnTo>
                <a:lnTo>
                  <a:pt x="66" y="27"/>
                </a:lnTo>
                <a:lnTo>
                  <a:pt x="68" y="27"/>
                </a:lnTo>
                <a:lnTo>
                  <a:pt x="68" y="27"/>
                </a:lnTo>
                <a:lnTo>
                  <a:pt x="70" y="25"/>
                </a:lnTo>
                <a:lnTo>
                  <a:pt x="70" y="25"/>
                </a:lnTo>
                <a:lnTo>
                  <a:pt x="63" y="24"/>
                </a:lnTo>
                <a:lnTo>
                  <a:pt x="63" y="24"/>
                </a:lnTo>
                <a:lnTo>
                  <a:pt x="63" y="24"/>
                </a:lnTo>
                <a:lnTo>
                  <a:pt x="63" y="24"/>
                </a:lnTo>
                <a:lnTo>
                  <a:pt x="62" y="27"/>
                </a:lnTo>
                <a:lnTo>
                  <a:pt x="62" y="27"/>
                </a:lnTo>
                <a:close/>
                <a:moveTo>
                  <a:pt x="197" y="85"/>
                </a:moveTo>
                <a:lnTo>
                  <a:pt x="197" y="85"/>
                </a:lnTo>
                <a:lnTo>
                  <a:pt x="191" y="85"/>
                </a:lnTo>
                <a:lnTo>
                  <a:pt x="191" y="85"/>
                </a:lnTo>
                <a:lnTo>
                  <a:pt x="191" y="90"/>
                </a:lnTo>
                <a:lnTo>
                  <a:pt x="191" y="90"/>
                </a:lnTo>
                <a:lnTo>
                  <a:pt x="191" y="90"/>
                </a:lnTo>
                <a:lnTo>
                  <a:pt x="191" y="90"/>
                </a:lnTo>
                <a:lnTo>
                  <a:pt x="193" y="89"/>
                </a:lnTo>
                <a:lnTo>
                  <a:pt x="193" y="89"/>
                </a:lnTo>
                <a:lnTo>
                  <a:pt x="194" y="87"/>
                </a:lnTo>
                <a:lnTo>
                  <a:pt x="194" y="89"/>
                </a:lnTo>
                <a:lnTo>
                  <a:pt x="194" y="89"/>
                </a:lnTo>
                <a:lnTo>
                  <a:pt x="196" y="89"/>
                </a:lnTo>
                <a:lnTo>
                  <a:pt x="196" y="89"/>
                </a:lnTo>
                <a:lnTo>
                  <a:pt x="197" y="89"/>
                </a:lnTo>
                <a:lnTo>
                  <a:pt x="197" y="87"/>
                </a:lnTo>
                <a:lnTo>
                  <a:pt x="197" y="87"/>
                </a:lnTo>
                <a:lnTo>
                  <a:pt x="197" y="85"/>
                </a:lnTo>
                <a:lnTo>
                  <a:pt x="197" y="85"/>
                </a:lnTo>
                <a:close/>
                <a:moveTo>
                  <a:pt x="237" y="347"/>
                </a:moveTo>
                <a:lnTo>
                  <a:pt x="237" y="347"/>
                </a:lnTo>
                <a:lnTo>
                  <a:pt x="238" y="341"/>
                </a:lnTo>
                <a:lnTo>
                  <a:pt x="238" y="341"/>
                </a:lnTo>
                <a:lnTo>
                  <a:pt x="237" y="341"/>
                </a:lnTo>
                <a:lnTo>
                  <a:pt x="237" y="341"/>
                </a:lnTo>
                <a:lnTo>
                  <a:pt x="237" y="341"/>
                </a:lnTo>
                <a:lnTo>
                  <a:pt x="237" y="341"/>
                </a:lnTo>
                <a:lnTo>
                  <a:pt x="234" y="344"/>
                </a:lnTo>
                <a:lnTo>
                  <a:pt x="234" y="344"/>
                </a:lnTo>
                <a:lnTo>
                  <a:pt x="235" y="347"/>
                </a:lnTo>
                <a:lnTo>
                  <a:pt x="235" y="347"/>
                </a:lnTo>
                <a:lnTo>
                  <a:pt x="237" y="347"/>
                </a:lnTo>
                <a:lnTo>
                  <a:pt x="237" y="347"/>
                </a:lnTo>
                <a:close/>
                <a:moveTo>
                  <a:pt x="183" y="101"/>
                </a:moveTo>
                <a:lnTo>
                  <a:pt x="183" y="101"/>
                </a:lnTo>
                <a:lnTo>
                  <a:pt x="183" y="108"/>
                </a:lnTo>
                <a:lnTo>
                  <a:pt x="183" y="108"/>
                </a:lnTo>
                <a:lnTo>
                  <a:pt x="188" y="104"/>
                </a:lnTo>
                <a:lnTo>
                  <a:pt x="188" y="104"/>
                </a:lnTo>
                <a:lnTo>
                  <a:pt x="188" y="103"/>
                </a:lnTo>
                <a:lnTo>
                  <a:pt x="188" y="103"/>
                </a:lnTo>
                <a:lnTo>
                  <a:pt x="183" y="101"/>
                </a:lnTo>
                <a:lnTo>
                  <a:pt x="183" y="101"/>
                </a:lnTo>
                <a:close/>
                <a:moveTo>
                  <a:pt x="251" y="352"/>
                </a:moveTo>
                <a:lnTo>
                  <a:pt x="251" y="352"/>
                </a:lnTo>
                <a:lnTo>
                  <a:pt x="254" y="352"/>
                </a:lnTo>
                <a:lnTo>
                  <a:pt x="254" y="352"/>
                </a:lnTo>
                <a:lnTo>
                  <a:pt x="254" y="347"/>
                </a:lnTo>
                <a:lnTo>
                  <a:pt x="254" y="347"/>
                </a:lnTo>
                <a:lnTo>
                  <a:pt x="248" y="347"/>
                </a:lnTo>
                <a:lnTo>
                  <a:pt x="248" y="347"/>
                </a:lnTo>
                <a:lnTo>
                  <a:pt x="251" y="352"/>
                </a:lnTo>
                <a:lnTo>
                  <a:pt x="251" y="352"/>
                </a:lnTo>
                <a:close/>
                <a:moveTo>
                  <a:pt x="336" y="81"/>
                </a:moveTo>
                <a:lnTo>
                  <a:pt x="336" y="81"/>
                </a:lnTo>
                <a:lnTo>
                  <a:pt x="336" y="76"/>
                </a:lnTo>
                <a:lnTo>
                  <a:pt x="336" y="76"/>
                </a:lnTo>
                <a:lnTo>
                  <a:pt x="333" y="78"/>
                </a:lnTo>
                <a:lnTo>
                  <a:pt x="333" y="78"/>
                </a:lnTo>
                <a:lnTo>
                  <a:pt x="332" y="79"/>
                </a:lnTo>
                <a:lnTo>
                  <a:pt x="332" y="79"/>
                </a:lnTo>
                <a:lnTo>
                  <a:pt x="332" y="81"/>
                </a:lnTo>
                <a:lnTo>
                  <a:pt x="332" y="81"/>
                </a:lnTo>
                <a:lnTo>
                  <a:pt x="332" y="81"/>
                </a:lnTo>
                <a:lnTo>
                  <a:pt x="332" y="81"/>
                </a:lnTo>
                <a:lnTo>
                  <a:pt x="335" y="82"/>
                </a:lnTo>
                <a:lnTo>
                  <a:pt x="335" y="82"/>
                </a:lnTo>
                <a:lnTo>
                  <a:pt x="336" y="81"/>
                </a:lnTo>
                <a:lnTo>
                  <a:pt x="336" y="81"/>
                </a:lnTo>
                <a:close/>
                <a:moveTo>
                  <a:pt x="96" y="10"/>
                </a:moveTo>
                <a:lnTo>
                  <a:pt x="96" y="10"/>
                </a:lnTo>
                <a:lnTo>
                  <a:pt x="85" y="10"/>
                </a:lnTo>
                <a:lnTo>
                  <a:pt x="76" y="11"/>
                </a:lnTo>
                <a:lnTo>
                  <a:pt x="76" y="11"/>
                </a:lnTo>
                <a:lnTo>
                  <a:pt x="78" y="11"/>
                </a:lnTo>
                <a:lnTo>
                  <a:pt x="78" y="11"/>
                </a:lnTo>
                <a:lnTo>
                  <a:pt x="89" y="11"/>
                </a:lnTo>
                <a:lnTo>
                  <a:pt x="89" y="11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6" y="10"/>
                </a:lnTo>
                <a:close/>
                <a:moveTo>
                  <a:pt x="155" y="41"/>
                </a:moveTo>
                <a:lnTo>
                  <a:pt x="155" y="41"/>
                </a:lnTo>
                <a:lnTo>
                  <a:pt x="158" y="41"/>
                </a:lnTo>
                <a:lnTo>
                  <a:pt x="158" y="41"/>
                </a:lnTo>
                <a:lnTo>
                  <a:pt x="158" y="41"/>
                </a:lnTo>
                <a:lnTo>
                  <a:pt x="158" y="41"/>
                </a:lnTo>
                <a:lnTo>
                  <a:pt x="161" y="40"/>
                </a:lnTo>
                <a:lnTo>
                  <a:pt x="161" y="40"/>
                </a:lnTo>
                <a:lnTo>
                  <a:pt x="160" y="37"/>
                </a:lnTo>
                <a:lnTo>
                  <a:pt x="160" y="37"/>
                </a:lnTo>
                <a:lnTo>
                  <a:pt x="160" y="37"/>
                </a:lnTo>
                <a:lnTo>
                  <a:pt x="160" y="37"/>
                </a:lnTo>
                <a:lnTo>
                  <a:pt x="156" y="38"/>
                </a:lnTo>
                <a:lnTo>
                  <a:pt x="156" y="38"/>
                </a:lnTo>
                <a:lnTo>
                  <a:pt x="155" y="38"/>
                </a:lnTo>
                <a:lnTo>
                  <a:pt x="155" y="38"/>
                </a:lnTo>
                <a:lnTo>
                  <a:pt x="155" y="41"/>
                </a:lnTo>
                <a:lnTo>
                  <a:pt x="155" y="41"/>
                </a:lnTo>
                <a:close/>
                <a:moveTo>
                  <a:pt x="21" y="215"/>
                </a:moveTo>
                <a:lnTo>
                  <a:pt x="21" y="215"/>
                </a:lnTo>
                <a:lnTo>
                  <a:pt x="21" y="215"/>
                </a:lnTo>
                <a:lnTo>
                  <a:pt x="21" y="215"/>
                </a:lnTo>
                <a:lnTo>
                  <a:pt x="16" y="219"/>
                </a:lnTo>
                <a:lnTo>
                  <a:pt x="16" y="219"/>
                </a:lnTo>
                <a:lnTo>
                  <a:pt x="16" y="221"/>
                </a:lnTo>
                <a:lnTo>
                  <a:pt x="16" y="221"/>
                </a:lnTo>
                <a:lnTo>
                  <a:pt x="21" y="218"/>
                </a:lnTo>
                <a:lnTo>
                  <a:pt x="21" y="218"/>
                </a:lnTo>
                <a:lnTo>
                  <a:pt x="21" y="215"/>
                </a:lnTo>
                <a:lnTo>
                  <a:pt x="21" y="215"/>
                </a:lnTo>
                <a:close/>
                <a:moveTo>
                  <a:pt x="40" y="231"/>
                </a:moveTo>
                <a:lnTo>
                  <a:pt x="40" y="231"/>
                </a:lnTo>
                <a:lnTo>
                  <a:pt x="41" y="231"/>
                </a:lnTo>
                <a:lnTo>
                  <a:pt x="41" y="227"/>
                </a:lnTo>
                <a:lnTo>
                  <a:pt x="41" y="227"/>
                </a:lnTo>
                <a:lnTo>
                  <a:pt x="41" y="226"/>
                </a:lnTo>
                <a:lnTo>
                  <a:pt x="41" y="226"/>
                </a:lnTo>
                <a:lnTo>
                  <a:pt x="41" y="223"/>
                </a:lnTo>
                <a:lnTo>
                  <a:pt x="41" y="223"/>
                </a:lnTo>
                <a:lnTo>
                  <a:pt x="38" y="226"/>
                </a:lnTo>
                <a:lnTo>
                  <a:pt x="38" y="226"/>
                </a:lnTo>
                <a:lnTo>
                  <a:pt x="38" y="226"/>
                </a:lnTo>
                <a:lnTo>
                  <a:pt x="38" y="226"/>
                </a:lnTo>
                <a:lnTo>
                  <a:pt x="40" y="231"/>
                </a:lnTo>
                <a:lnTo>
                  <a:pt x="40" y="231"/>
                </a:lnTo>
                <a:close/>
                <a:moveTo>
                  <a:pt x="352" y="287"/>
                </a:moveTo>
                <a:lnTo>
                  <a:pt x="352" y="287"/>
                </a:lnTo>
                <a:lnTo>
                  <a:pt x="357" y="287"/>
                </a:lnTo>
                <a:lnTo>
                  <a:pt x="357" y="287"/>
                </a:lnTo>
                <a:lnTo>
                  <a:pt x="355" y="283"/>
                </a:lnTo>
                <a:lnTo>
                  <a:pt x="355" y="283"/>
                </a:lnTo>
                <a:lnTo>
                  <a:pt x="352" y="284"/>
                </a:lnTo>
                <a:lnTo>
                  <a:pt x="352" y="284"/>
                </a:lnTo>
                <a:lnTo>
                  <a:pt x="352" y="287"/>
                </a:lnTo>
                <a:lnTo>
                  <a:pt x="352" y="287"/>
                </a:lnTo>
                <a:close/>
                <a:moveTo>
                  <a:pt x="82" y="344"/>
                </a:moveTo>
                <a:lnTo>
                  <a:pt x="82" y="344"/>
                </a:lnTo>
                <a:lnTo>
                  <a:pt x="84" y="344"/>
                </a:lnTo>
                <a:lnTo>
                  <a:pt x="84" y="344"/>
                </a:lnTo>
                <a:lnTo>
                  <a:pt x="90" y="344"/>
                </a:lnTo>
                <a:lnTo>
                  <a:pt x="90" y="344"/>
                </a:lnTo>
                <a:lnTo>
                  <a:pt x="100" y="344"/>
                </a:lnTo>
                <a:lnTo>
                  <a:pt x="100" y="344"/>
                </a:lnTo>
                <a:lnTo>
                  <a:pt x="104" y="343"/>
                </a:lnTo>
                <a:lnTo>
                  <a:pt x="104" y="343"/>
                </a:lnTo>
                <a:lnTo>
                  <a:pt x="104" y="343"/>
                </a:lnTo>
                <a:lnTo>
                  <a:pt x="104" y="343"/>
                </a:lnTo>
                <a:lnTo>
                  <a:pt x="82" y="344"/>
                </a:lnTo>
                <a:lnTo>
                  <a:pt x="82" y="344"/>
                </a:lnTo>
                <a:close/>
                <a:moveTo>
                  <a:pt x="292" y="361"/>
                </a:moveTo>
                <a:lnTo>
                  <a:pt x="292" y="361"/>
                </a:lnTo>
                <a:lnTo>
                  <a:pt x="290" y="360"/>
                </a:lnTo>
                <a:lnTo>
                  <a:pt x="290" y="360"/>
                </a:lnTo>
                <a:lnTo>
                  <a:pt x="290" y="358"/>
                </a:lnTo>
                <a:lnTo>
                  <a:pt x="290" y="358"/>
                </a:lnTo>
                <a:lnTo>
                  <a:pt x="287" y="358"/>
                </a:lnTo>
                <a:lnTo>
                  <a:pt x="287" y="358"/>
                </a:lnTo>
                <a:lnTo>
                  <a:pt x="287" y="361"/>
                </a:lnTo>
                <a:lnTo>
                  <a:pt x="287" y="361"/>
                </a:lnTo>
                <a:lnTo>
                  <a:pt x="292" y="361"/>
                </a:lnTo>
                <a:lnTo>
                  <a:pt x="292" y="361"/>
                </a:lnTo>
                <a:close/>
                <a:moveTo>
                  <a:pt x="160" y="371"/>
                </a:moveTo>
                <a:lnTo>
                  <a:pt x="160" y="371"/>
                </a:lnTo>
                <a:lnTo>
                  <a:pt x="158" y="368"/>
                </a:lnTo>
                <a:lnTo>
                  <a:pt x="158" y="368"/>
                </a:lnTo>
                <a:lnTo>
                  <a:pt x="155" y="366"/>
                </a:lnTo>
                <a:lnTo>
                  <a:pt x="155" y="366"/>
                </a:lnTo>
                <a:lnTo>
                  <a:pt x="155" y="371"/>
                </a:lnTo>
                <a:lnTo>
                  <a:pt x="155" y="371"/>
                </a:lnTo>
                <a:lnTo>
                  <a:pt x="160" y="371"/>
                </a:lnTo>
                <a:lnTo>
                  <a:pt x="160" y="371"/>
                </a:lnTo>
                <a:close/>
                <a:moveTo>
                  <a:pt x="152" y="32"/>
                </a:moveTo>
                <a:lnTo>
                  <a:pt x="152" y="32"/>
                </a:lnTo>
                <a:lnTo>
                  <a:pt x="145" y="32"/>
                </a:lnTo>
                <a:lnTo>
                  <a:pt x="145" y="32"/>
                </a:lnTo>
                <a:lnTo>
                  <a:pt x="147" y="37"/>
                </a:lnTo>
                <a:lnTo>
                  <a:pt x="147" y="37"/>
                </a:lnTo>
                <a:lnTo>
                  <a:pt x="152" y="33"/>
                </a:lnTo>
                <a:lnTo>
                  <a:pt x="152" y="33"/>
                </a:lnTo>
                <a:lnTo>
                  <a:pt x="152" y="32"/>
                </a:lnTo>
                <a:lnTo>
                  <a:pt x="152" y="32"/>
                </a:lnTo>
                <a:close/>
                <a:moveTo>
                  <a:pt x="289" y="37"/>
                </a:moveTo>
                <a:lnTo>
                  <a:pt x="289" y="37"/>
                </a:lnTo>
                <a:lnTo>
                  <a:pt x="290" y="37"/>
                </a:lnTo>
                <a:lnTo>
                  <a:pt x="292" y="35"/>
                </a:lnTo>
                <a:lnTo>
                  <a:pt x="292" y="35"/>
                </a:lnTo>
                <a:lnTo>
                  <a:pt x="292" y="33"/>
                </a:lnTo>
                <a:lnTo>
                  <a:pt x="292" y="33"/>
                </a:lnTo>
                <a:lnTo>
                  <a:pt x="292" y="33"/>
                </a:lnTo>
                <a:lnTo>
                  <a:pt x="292" y="33"/>
                </a:lnTo>
                <a:lnTo>
                  <a:pt x="292" y="30"/>
                </a:lnTo>
                <a:lnTo>
                  <a:pt x="292" y="30"/>
                </a:lnTo>
                <a:lnTo>
                  <a:pt x="290" y="32"/>
                </a:lnTo>
                <a:lnTo>
                  <a:pt x="290" y="32"/>
                </a:lnTo>
                <a:lnTo>
                  <a:pt x="289" y="33"/>
                </a:lnTo>
                <a:lnTo>
                  <a:pt x="289" y="35"/>
                </a:lnTo>
                <a:lnTo>
                  <a:pt x="289" y="35"/>
                </a:lnTo>
                <a:lnTo>
                  <a:pt x="289" y="37"/>
                </a:lnTo>
                <a:lnTo>
                  <a:pt x="289" y="37"/>
                </a:lnTo>
                <a:close/>
                <a:moveTo>
                  <a:pt x="30" y="185"/>
                </a:moveTo>
                <a:lnTo>
                  <a:pt x="30" y="185"/>
                </a:lnTo>
                <a:lnTo>
                  <a:pt x="30" y="185"/>
                </a:lnTo>
                <a:lnTo>
                  <a:pt x="30" y="185"/>
                </a:lnTo>
                <a:lnTo>
                  <a:pt x="25" y="188"/>
                </a:lnTo>
                <a:lnTo>
                  <a:pt x="25" y="188"/>
                </a:lnTo>
                <a:lnTo>
                  <a:pt x="25" y="188"/>
                </a:lnTo>
                <a:lnTo>
                  <a:pt x="25" y="188"/>
                </a:lnTo>
                <a:lnTo>
                  <a:pt x="25" y="191"/>
                </a:lnTo>
                <a:lnTo>
                  <a:pt x="25" y="191"/>
                </a:lnTo>
                <a:lnTo>
                  <a:pt x="30" y="190"/>
                </a:lnTo>
                <a:lnTo>
                  <a:pt x="30" y="190"/>
                </a:lnTo>
                <a:lnTo>
                  <a:pt x="30" y="188"/>
                </a:lnTo>
                <a:lnTo>
                  <a:pt x="30" y="188"/>
                </a:lnTo>
                <a:lnTo>
                  <a:pt x="30" y="185"/>
                </a:lnTo>
                <a:lnTo>
                  <a:pt x="30" y="185"/>
                </a:lnTo>
                <a:close/>
                <a:moveTo>
                  <a:pt x="221" y="344"/>
                </a:moveTo>
                <a:lnTo>
                  <a:pt x="221" y="344"/>
                </a:lnTo>
                <a:lnTo>
                  <a:pt x="223" y="336"/>
                </a:lnTo>
                <a:lnTo>
                  <a:pt x="223" y="336"/>
                </a:lnTo>
                <a:lnTo>
                  <a:pt x="223" y="336"/>
                </a:lnTo>
                <a:lnTo>
                  <a:pt x="223" y="336"/>
                </a:lnTo>
                <a:lnTo>
                  <a:pt x="220" y="338"/>
                </a:lnTo>
                <a:lnTo>
                  <a:pt x="220" y="338"/>
                </a:lnTo>
                <a:lnTo>
                  <a:pt x="218" y="339"/>
                </a:lnTo>
                <a:lnTo>
                  <a:pt x="218" y="339"/>
                </a:lnTo>
                <a:lnTo>
                  <a:pt x="221" y="344"/>
                </a:lnTo>
                <a:lnTo>
                  <a:pt x="221" y="344"/>
                </a:lnTo>
                <a:close/>
                <a:moveTo>
                  <a:pt x="87" y="358"/>
                </a:moveTo>
                <a:lnTo>
                  <a:pt x="87" y="358"/>
                </a:lnTo>
                <a:lnTo>
                  <a:pt x="87" y="354"/>
                </a:lnTo>
                <a:lnTo>
                  <a:pt x="87" y="354"/>
                </a:lnTo>
                <a:lnTo>
                  <a:pt x="82" y="354"/>
                </a:lnTo>
                <a:lnTo>
                  <a:pt x="82" y="354"/>
                </a:lnTo>
                <a:lnTo>
                  <a:pt x="84" y="358"/>
                </a:lnTo>
                <a:lnTo>
                  <a:pt x="84" y="358"/>
                </a:lnTo>
                <a:lnTo>
                  <a:pt x="87" y="358"/>
                </a:lnTo>
                <a:lnTo>
                  <a:pt x="87" y="358"/>
                </a:lnTo>
                <a:close/>
                <a:moveTo>
                  <a:pt x="156" y="115"/>
                </a:moveTo>
                <a:lnTo>
                  <a:pt x="156" y="115"/>
                </a:lnTo>
                <a:lnTo>
                  <a:pt x="156" y="115"/>
                </a:lnTo>
                <a:lnTo>
                  <a:pt x="156" y="115"/>
                </a:lnTo>
                <a:lnTo>
                  <a:pt x="155" y="117"/>
                </a:lnTo>
                <a:lnTo>
                  <a:pt x="155" y="117"/>
                </a:lnTo>
                <a:lnTo>
                  <a:pt x="152" y="119"/>
                </a:lnTo>
                <a:lnTo>
                  <a:pt x="152" y="119"/>
                </a:lnTo>
                <a:lnTo>
                  <a:pt x="152" y="122"/>
                </a:lnTo>
                <a:lnTo>
                  <a:pt x="152" y="122"/>
                </a:lnTo>
                <a:lnTo>
                  <a:pt x="152" y="123"/>
                </a:lnTo>
                <a:lnTo>
                  <a:pt x="152" y="123"/>
                </a:lnTo>
                <a:lnTo>
                  <a:pt x="156" y="119"/>
                </a:lnTo>
                <a:lnTo>
                  <a:pt x="156" y="119"/>
                </a:lnTo>
                <a:lnTo>
                  <a:pt x="156" y="117"/>
                </a:lnTo>
                <a:lnTo>
                  <a:pt x="156" y="117"/>
                </a:lnTo>
                <a:lnTo>
                  <a:pt x="156" y="115"/>
                </a:lnTo>
                <a:lnTo>
                  <a:pt x="156" y="115"/>
                </a:lnTo>
                <a:close/>
                <a:moveTo>
                  <a:pt x="226" y="238"/>
                </a:moveTo>
                <a:lnTo>
                  <a:pt x="226" y="238"/>
                </a:lnTo>
                <a:lnTo>
                  <a:pt x="227" y="237"/>
                </a:lnTo>
                <a:lnTo>
                  <a:pt x="227" y="237"/>
                </a:lnTo>
                <a:lnTo>
                  <a:pt x="227" y="235"/>
                </a:lnTo>
                <a:lnTo>
                  <a:pt x="227" y="235"/>
                </a:lnTo>
                <a:lnTo>
                  <a:pt x="226" y="232"/>
                </a:lnTo>
                <a:lnTo>
                  <a:pt x="226" y="232"/>
                </a:lnTo>
                <a:lnTo>
                  <a:pt x="221" y="232"/>
                </a:lnTo>
                <a:lnTo>
                  <a:pt x="221" y="232"/>
                </a:lnTo>
                <a:lnTo>
                  <a:pt x="226" y="238"/>
                </a:lnTo>
                <a:lnTo>
                  <a:pt x="226" y="238"/>
                </a:lnTo>
                <a:close/>
                <a:moveTo>
                  <a:pt x="248" y="55"/>
                </a:moveTo>
                <a:lnTo>
                  <a:pt x="248" y="55"/>
                </a:lnTo>
                <a:lnTo>
                  <a:pt x="267" y="55"/>
                </a:lnTo>
                <a:lnTo>
                  <a:pt x="287" y="55"/>
                </a:lnTo>
                <a:lnTo>
                  <a:pt x="287" y="55"/>
                </a:lnTo>
                <a:lnTo>
                  <a:pt x="248" y="55"/>
                </a:lnTo>
                <a:lnTo>
                  <a:pt x="248" y="55"/>
                </a:lnTo>
                <a:close/>
                <a:moveTo>
                  <a:pt x="73" y="371"/>
                </a:moveTo>
                <a:lnTo>
                  <a:pt x="73" y="371"/>
                </a:lnTo>
                <a:lnTo>
                  <a:pt x="76" y="369"/>
                </a:lnTo>
                <a:lnTo>
                  <a:pt x="76" y="369"/>
                </a:lnTo>
                <a:lnTo>
                  <a:pt x="74" y="365"/>
                </a:lnTo>
                <a:lnTo>
                  <a:pt x="74" y="365"/>
                </a:lnTo>
                <a:lnTo>
                  <a:pt x="71" y="365"/>
                </a:lnTo>
                <a:lnTo>
                  <a:pt x="71" y="365"/>
                </a:lnTo>
                <a:lnTo>
                  <a:pt x="73" y="371"/>
                </a:lnTo>
                <a:lnTo>
                  <a:pt x="73" y="371"/>
                </a:lnTo>
                <a:close/>
                <a:moveTo>
                  <a:pt x="339" y="352"/>
                </a:moveTo>
                <a:lnTo>
                  <a:pt x="339" y="352"/>
                </a:lnTo>
                <a:lnTo>
                  <a:pt x="339" y="357"/>
                </a:lnTo>
                <a:lnTo>
                  <a:pt x="339" y="357"/>
                </a:lnTo>
                <a:lnTo>
                  <a:pt x="344" y="355"/>
                </a:lnTo>
                <a:lnTo>
                  <a:pt x="344" y="355"/>
                </a:lnTo>
                <a:lnTo>
                  <a:pt x="343" y="350"/>
                </a:lnTo>
                <a:lnTo>
                  <a:pt x="343" y="350"/>
                </a:lnTo>
                <a:lnTo>
                  <a:pt x="339" y="352"/>
                </a:lnTo>
                <a:lnTo>
                  <a:pt x="339" y="352"/>
                </a:lnTo>
                <a:close/>
                <a:moveTo>
                  <a:pt x="216" y="96"/>
                </a:moveTo>
                <a:lnTo>
                  <a:pt x="216" y="96"/>
                </a:lnTo>
                <a:lnTo>
                  <a:pt x="218" y="96"/>
                </a:lnTo>
                <a:lnTo>
                  <a:pt x="218" y="96"/>
                </a:lnTo>
                <a:lnTo>
                  <a:pt x="218" y="92"/>
                </a:lnTo>
                <a:lnTo>
                  <a:pt x="218" y="92"/>
                </a:lnTo>
                <a:lnTo>
                  <a:pt x="215" y="85"/>
                </a:lnTo>
                <a:lnTo>
                  <a:pt x="215" y="85"/>
                </a:lnTo>
                <a:lnTo>
                  <a:pt x="215" y="84"/>
                </a:lnTo>
                <a:lnTo>
                  <a:pt x="215" y="84"/>
                </a:lnTo>
                <a:lnTo>
                  <a:pt x="215" y="85"/>
                </a:lnTo>
                <a:lnTo>
                  <a:pt x="215" y="85"/>
                </a:lnTo>
                <a:lnTo>
                  <a:pt x="215" y="90"/>
                </a:lnTo>
                <a:lnTo>
                  <a:pt x="215" y="90"/>
                </a:lnTo>
                <a:lnTo>
                  <a:pt x="216" y="93"/>
                </a:lnTo>
                <a:lnTo>
                  <a:pt x="216" y="96"/>
                </a:lnTo>
                <a:lnTo>
                  <a:pt x="216" y="96"/>
                </a:lnTo>
                <a:close/>
                <a:moveTo>
                  <a:pt x="229" y="68"/>
                </a:moveTo>
                <a:lnTo>
                  <a:pt x="229" y="68"/>
                </a:lnTo>
                <a:lnTo>
                  <a:pt x="231" y="70"/>
                </a:lnTo>
                <a:lnTo>
                  <a:pt x="231" y="71"/>
                </a:lnTo>
                <a:lnTo>
                  <a:pt x="231" y="71"/>
                </a:lnTo>
                <a:lnTo>
                  <a:pt x="231" y="74"/>
                </a:lnTo>
                <a:lnTo>
                  <a:pt x="231" y="74"/>
                </a:lnTo>
                <a:lnTo>
                  <a:pt x="231" y="81"/>
                </a:lnTo>
                <a:lnTo>
                  <a:pt x="231" y="81"/>
                </a:lnTo>
                <a:lnTo>
                  <a:pt x="231" y="79"/>
                </a:lnTo>
                <a:lnTo>
                  <a:pt x="231" y="79"/>
                </a:lnTo>
                <a:lnTo>
                  <a:pt x="232" y="71"/>
                </a:lnTo>
                <a:lnTo>
                  <a:pt x="232" y="71"/>
                </a:lnTo>
                <a:lnTo>
                  <a:pt x="232" y="68"/>
                </a:lnTo>
                <a:lnTo>
                  <a:pt x="232" y="68"/>
                </a:lnTo>
                <a:lnTo>
                  <a:pt x="232" y="65"/>
                </a:lnTo>
                <a:lnTo>
                  <a:pt x="232" y="65"/>
                </a:lnTo>
                <a:lnTo>
                  <a:pt x="231" y="66"/>
                </a:lnTo>
                <a:lnTo>
                  <a:pt x="231" y="66"/>
                </a:lnTo>
                <a:lnTo>
                  <a:pt x="231" y="66"/>
                </a:lnTo>
                <a:lnTo>
                  <a:pt x="231" y="66"/>
                </a:lnTo>
                <a:lnTo>
                  <a:pt x="229" y="68"/>
                </a:lnTo>
                <a:lnTo>
                  <a:pt x="229" y="68"/>
                </a:lnTo>
                <a:close/>
                <a:moveTo>
                  <a:pt x="336" y="163"/>
                </a:moveTo>
                <a:lnTo>
                  <a:pt x="336" y="163"/>
                </a:lnTo>
                <a:lnTo>
                  <a:pt x="335" y="166"/>
                </a:lnTo>
                <a:lnTo>
                  <a:pt x="335" y="166"/>
                </a:lnTo>
                <a:lnTo>
                  <a:pt x="339" y="166"/>
                </a:lnTo>
                <a:lnTo>
                  <a:pt x="339" y="166"/>
                </a:lnTo>
                <a:lnTo>
                  <a:pt x="339" y="161"/>
                </a:lnTo>
                <a:lnTo>
                  <a:pt x="339" y="161"/>
                </a:lnTo>
                <a:lnTo>
                  <a:pt x="336" y="163"/>
                </a:lnTo>
                <a:lnTo>
                  <a:pt x="336" y="163"/>
                </a:lnTo>
                <a:close/>
                <a:moveTo>
                  <a:pt x="210" y="327"/>
                </a:moveTo>
                <a:lnTo>
                  <a:pt x="210" y="327"/>
                </a:lnTo>
                <a:lnTo>
                  <a:pt x="210" y="325"/>
                </a:lnTo>
                <a:lnTo>
                  <a:pt x="212" y="324"/>
                </a:lnTo>
                <a:lnTo>
                  <a:pt x="212" y="324"/>
                </a:lnTo>
                <a:lnTo>
                  <a:pt x="210" y="319"/>
                </a:lnTo>
                <a:lnTo>
                  <a:pt x="210" y="319"/>
                </a:lnTo>
                <a:lnTo>
                  <a:pt x="210" y="317"/>
                </a:lnTo>
                <a:lnTo>
                  <a:pt x="210" y="317"/>
                </a:lnTo>
                <a:lnTo>
                  <a:pt x="207" y="320"/>
                </a:lnTo>
                <a:lnTo>
                  <a:pt x="207" y="320"/>
                </a:lnTo>
                <a:lnTo>
                  <a:pt x="210" y="327"/>
                </a:lnTo>
                <a:lnTo>
                  <a:pt x="210" y="327"/>
                </a:lnTo>
                <a:close/>
                <a:moveTo>
                  <a:pt x="352" y="160"/>
                </a:moveTo>
                <a:lnTo>
                  <a:pt x="352" y="160"/>
                </a:lnTo>
                <a:lnTo>
                  <a:pt x="349" y="160"/>
                </a:lnTo>
                <a:lnTo>
                  <a:pt x="349" y="160"/>
                </a:lnTo>
                <a:lnTo>
                  <a:pt x="349" y="167"/>
                </a:lnTo>
                <a:lnTo>
                  <a:pt x="349" y="167"/>
                </a:lnTo>
                <a:lnTo>
                  <a:pt x="352" y="167"/>
                </a:lnTo>
                <a:lnTo>
                  <a:pt x="352" y="167"/>
                </a:lnTo>
                <a:lnTo>
                  <a:pt x="352" y="160"/>
                </a:lnTo>
                <a:lnTo>
                  <a:pt x="352" y="160"/>
                </a:lnTo>
                <a:close/>
                <a:moveTo>
                  <a:pt x="49" y="256"/>
                </a:moveTo>
                <a:lnTo>
                  <a:pt x="49" y="256"/>
                </a:lnTo>
                <a:lnTo>
                  <a:pt x="48" y="253"/>
                </a:lnTo>
                <a:lnTo>
                  <a:pt x="48" y="249"/>
                </a:lnTo>
                <a:lnTo>
                  <a:pt x="48" y="249"/>
                </a:lnTo>
                <a:lnTo>
                  <a:pt x="46" y="249"/>
                </a:lnTo>
                <a:lnTo>
                  <a:pt x="46" y="251"/>
                </a:lnTo>
                <a:lnTo>
                  <a:pt x="46" y="251"/>
                </a:lnTo>
                <a:lnTo>
                  <a:pt x="46" y="259"/>
                </a:lnTo>
                <a:lnTo>
                  <a:pt x="46" y="259"/>
                </a:lnTo>
                <a:lnTo>
                  <a:pt x="46" y="261"/>
                </a:lnTo>
                <a:lnTo>
                  <a:pt x="46" y="261"/>
                </a:lnTo>
                <a:lnTo>
                  <a:pt x="46" y="257"/>
                </a:lnTo>
                <a:lnTo>
                  <a:pt x="46" y="257"/>
                </a:lnTo>
                <a:lnTo>
                  <a:pt x="46" y="256"/>
                </a:lnTo>
                <a:lnTo>
                  <a:pt x="48" y="256"/>
                </a:lnTo>
                <a:lnTo>
                  <a:pt x="48" y="256"/>
                </a:lnTo>
                <a:lnTo>
                  <a:pt x="49" y="256"/>
                </a:lnTo>
                <a:lnTo>
                  <a:pt x="49" y="256"/>
                </a:lnTo>
                <a:close/>
                <a:moveTo>
                  <a:pt x="317" y="52"/>
                </a:moveTo>
                <a:lnTo>
                  <a:pt x="317" y="52"/>
                </a:lnTo>
                <a:lnTo>
                  <a:pt x="319" y="52"/>
                </a:lnTo>
                <a:lnTo>
                  <a:pt x="319" y="52"/>
                </a:lnTo>
                <a:lnTo>
                  <a:pt x="324" y="51"/>
                </a:lnTo>
                <a:lnTo>
                  <a:pt x="324" y="51"/>
                </a:lnTo>
                <a:lnTo>
                  <a:pt x="325" y="49"/>
                </a:lnTo>
                <a:lnTo>
                  <a:pt x="325" y="49"/>
                </a:lnTo>
                <a:lnTo>
                  <a:pt x="324" y="46"/>
                </a:lnTo>
                <a:lnTo>
                  <a:pt x="324" y="46"/>
                </a:lnTo>
                <a:lnTo>
                  <a:pt x="317" y="52"/>
                </a:lnTo>
                <a:lnTo>
                  <a:pt x="317" y="52"/>
                </a:lnTo>
                <a:close/>
                <a:moveTo>
                  <a:pt x="335" y="65"/>
                </a:moveTo>
                <a:lnTo>
                  <a:pt x="335" y="65"/>
                </a:lnTo>
                <a:lnTo>
                  <a:pt x="330" y="68"/>
                </a:lnTo>
                <a:lnTo>
                  <a:pt x="330" y="68"/>
                </a:lnTo>
                <a:lnTo>
                  <a:pt x="330" y="70"/>
                </a:lnTo>
                <a:lnTo>
                  <a:pt x="330" y="70"/>
                </a:lnTo>
                <a:lnTo>
                  <a:pt x="330" y="71"/>
                </a:lnTo>
                <a:lnTo>
                  <a:pt x="330" y="71"/>
                </a:lnTo>
                <a:lnTo>
                  <a:pt x="333" y="70"/>
                </a:lnTo>
                <a:lnTo>
                  <a:pt x="333" y="70"/>
                </a:lnTo>
                <a:lnTo>
                  <a:pt x="335" y="68"/>
                </a:lnTo>
                <a:lnTo>
                  <a:pt x="335" y="65"/>
                </a:lnTo>
                <a:lnTo>
                  <a:pt x="335" y="65"/>
                </a:lnTo>
                <a:lnTo>
                  <a:pt x="335" y="65"/>
                </a:lnTo>
                <a:lnTo>
                  <a:pt x="335" y="65"/>
                </a:lnTo>
                <a:close/>
                <a:moveTo>
                  <a:pt x="29" y="163"/>
                </a:moveTo>
                <a:lnTo>
                  <a:pt x="29" y="163"/>
                </a:lnTo>
                <a:lnTo>
                  <a:pt x="25" y="164"/>
                </a:lnTo>
                <a:lnTo>
                  <a:pt x="25" y="164"/>
                </a:lnTo>
                <a:lnTo>
                  <a:pt x="25" y="164"/>
                </a:lnTo>
                <a:lnTo>
                  <a:pt x="25" y="164"/>
                </a:lnTo>
                <a:lnTo>
                  <a:pt x="25" y="171"/>
                </a:lnTo>
                <a:lnTo>
                  <a:pt x="25" y="171"/>
                </a:lnTo>
                <a:lnTo>
                  <a:pt x="29" y="169"/>
                </a:lnTo>
                <a:lnTo>
                  <a:pt x="29" y="169"/>
                </a:lnTo>
                <a:lnTo>
                  <a:pt x="29" y="167"/>
                </a:lnTo>
                <a:lnTo>
                  <a:pt x="29" y="167"/>
                </a:lnTo>
                <a:lnTo>
                  <a:pt x="29" y="163"/>
                </a:lnTo>
                <a:lnTo>
                  <a:pt x="29" y="163"/>
                </a:lnTo>
                <a:close/>
                <a:moveTo>
                  <a:pt x="309" y="41"/>
                </a:moveTo>
                <a:lnTo>
                  <a:pt x="309" y="41"/>
                </a:lnTo>
                <a:lnTo>
                  <a:pt x="308" y="41"/>
                </a:lnTo>
                <a:lnTo>
                  <a:pt x="305" y="41"/>
                </a:lnTo>
                <a:lnTo>
                  <a:pt x="305" y="41"/>
                </a:lnTo>
                <a:lnTo>
                  <a:pt x="302" y="46"/>
                </a:lnTo>
                <a:lnTo>
                  <a:pt x="302" y="46"/>
                </a:lnTo>
                <a:lnTo>
                  <a:pt x="302" y="46"/>
                </a:lnTo>
                <a:lnTo>
                  <a:pt x="302" y="46"/>
                </a:lnTo>
                <a:lnTo>
                  <a:pt x="305" y="46"/>
                </a:lnTo>
                <a:lnTo>
                  <a:pt x="306" y="44"/>
                </a:lnTo>
                <a:lnTo>
                  <a:pt x="306" y="44"/>
                </a:lnTo>
                <a:lnTo>
                  <a:pt x="308" y="43"/>
                </a:lnTo>
                <a:lnTo>
                  <a:pt x="308" y="43"/>
                </a:lnTo>
                <a:lnTo>
                  <a:pt x="309" y="41"/>
                </a:lnTo>
                <a:lnTo>
                  <a:pt x="309" y="41"/>
                </a:lnTo>
                <a:close/>
                <a:moveTo>
                  <a:pt x="55" y="49"/>
                </a:moveTo>
                <a:lnTo>
                  <a:pt x="55" y="49"/>
                </a:lnTo>
                <a:lnTo>
                  <a:pt x="55" y="49"/>
                </a:lnTo>
                <a:lnTo>
                  <a:pt x="55" y="49"/>
                </a:lnTo>
                <a:lnTo>
                  <a:pt x="57" y="46"/>
                </a:lnTo>
                <a:lnTo>
                  <a:pt x="57" y="46"/>
                </a:lnTo>
                <a:lnTo>
                  <a:pt x="59" y="43"/>
                </a:lnTo>
                <a:lnTo>
                  <a:pt x="59" y="43"/>
                </a:lnTo>
                <a:lnTo>
                  <a:pt x="62" y="40"/>
                </a:lnTo>
                <a:lnTo>
                  <a:pt x="62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60" y="40"/>
                </a:lnTo>
                <a:lnTo>
                  <a:pt x="59" y="40"/>
                </a:lnTo>
                <a:lnTo>
                  <a:pt x="59" y="40"/>
                </a:lnTo>
                <a:lnTo>
                  <a:pt x="59" y="41"/>
                </a:lnTo>
                <a:lnTo>
                  <a:pt x="57" y="41"/>
                </a:lnTo>
                <a:lnTo>
                  <a:pt x="57" y="41"/>
                </a:lnTo>
                <a:lnTo>
                  <a:pt x="55" y="48"/>
                </a:lnTo>
                <a:lnTo>
                  <a:pt x="55" y="48"/>
                </a:lnTo>
                <a:lnTo>
                  <a:pt x="55" y="49"/>
                </a:lnTo>
                <a:lnTo>
                  <a:pt x="55" y="49"/>
                </a:lnTo>
                <a:close/>
                <a:moveTo>
                  <a:pt x="231" y="120"/>
                </a:moveTo>
                <a:lnTo>
                  <a:pt x="231" y="120"/>
                </a:lnTo>
                <a:lnTo>
                  <a:pt x="229" y="101"/>
                </a:lnTo>
                <a:lnTo>
                  <a:pt x="229" y="101"/>
                </a:lnTo>
                <a:lnTo>
                  <a:pt x="229" y="101"/>
                </a:lnTo>
                <a:lnTo>
                  <a:pt x="229" y="101"/>
                </a:lnTo>
                <a:lnTo>
                  <a:pt x="229" y="120"/>
                </a:lnTo>
                <a:lnTo>
                  <a:pt x="229" y="120"/>
                </a:lnTo>
                <a:lnTo>
                  <a:pt x="231" y="120"/>
                </a:lnTo>
                <a:lnTo>
                  <a:pt x="231" y="120"/>
                </a:lnTo>
                <a:close/>
                <a:moveTo>
                  <a:pt x="276" y="358"/>
                </a:moveTo>
                <a:lnTo>
                  <a:pt x="276" y="358"/>
                </a:lnTo>
                <a:lnTo>
                  <a:pt x="273" y="358"/>
                </a:lnTo>
                <a:lnTo>
                  <a:pt x="273" y="358"/>
                </a:lnTo>
                <a:lnTo>
                  <a:pt x="273" y="361"/>
                </a:lnTo>
                <a:lnTo>
                  <a:pt x="273" y="361"/>
                </a:lnTo>
                <a:lnTo>
                  <a:pt x="278" y="361"/>
                </a:lnTo>
                <a:lnTo>
                  <a:pt x="278" y="361"/>
                </a:lnTo>
                <a:lnTo>
                  <a:pt x="276" y="358"/>
                </a:lnTo>
                <a:lnTo>
                  <a:pt x="276" y="358"/>
                </a:lnTo>
                <a:close/>
                <a:moveTo>
                  <a:pt x="339" y="120"/>
                </a:moveTo>
                <a:lnTo>
                  <a:pt x="339" y="120"/>
                </a:lnTo>
                <a:lnTo>
                  <a:pt x="339" y="119"/>
                </a:lnTo>
                <a:lnTo>
                  <a:pt x="339" y="119"/>
                </a:lnTo>
                <a:lnTo>
                  <a:pt x="333" y="119"/>
                </a:lnTo>
                <a:lnTo>
                  <a:pt x="333" y="119"/>
                </a:lnTo>
                <a:lnTo>
                  <a:pt x="333" y="123"/>
                </a:lnTo>
                <a:lnTo>
                  <a:pt x="333" y="123"/>
                </a:lnTo>
                <a:lnTo>
                  <a:pt x="339" y="120"/>
                </a:lnTo>
                <a:lnTo>
                  <a:pt x="339" y="120"/>
                </a:lnTo>
                <a:close/>
                <a:moveTo>
                  <a:pt x="268" y="368"/>
                </a:moveTo>
                <a:lnTo>
                  <a:pt x="268" y="368"/>
                </a:lnTo>
                <a:lnTo>
                  <a:pt x="267" y="365"/>
                </a:lnTo>
                <a:lnTo>
                  <a:pt x="267" y="365"/>
                </a:lnTo>
                <a:lnTo>
                  <a:pt x="261" y="365"/>
                </a:lnTo>
                <a:lnTo>
                  <a:pt x="261" y="365"/>
                </a:lnTo>
                <a:lnTo>
                  <a:pt x="261" y="366"/>
                </a:lnTo>
                <a:lnTo>
                  <a:pt x="261" y="366"/>
                </a:lnTo>
                <a:lnTo>
                  <a:pt x="262" y="366"/>
                </a:lnTo>
                <a:lnTo>
                  <a:pt x="262" y="366"/>
                </a:lnTo>
                <a:lnTo>
                  <a:pt x="262" y="366"/>
                </a:lnTo>
                <a:lnTo>
                  <a:pt x="262" y="366"/>
                </a:lnTo>
                <a:lnTo>
                  <a:pt x="264" y="366"/>
                </a:lnTo>
                <a:lnTo>
                  <a:pt x="265" y="368"/>
                </a:lnTo>
                <a:lnTo>
                  <a:pt x="265" y="368"/>
                </a:lnTo>
                <a:lnTo>
                  <a:pt x="264" y="368"/>
                </a:lnTo>
                <a:lnTo>
                  <a:pt x="264" y="368"/>
                </a:lnTo>
                <a:lnTo>
                  <a:pt x="268" y="368"/>
                </a:lnTo>
                <a:lnTo>
                  <a:pt x="268" y="368"/>
                </a:lnTo>
                <a:close/>
                <a:moveTo>
                  <a:pt x="213" y="283"/>
                </a:moveTo>
                <a:lnTo>
                  <a:pt x="213" y="283"/>
                </a:lnTo>
                <a:lnTo>
                  <a:pt x="213" y="286"/>
                </a:lnTo>
                <a:lnTo>
                  <a:pt x="213" y="286"/>
                </a:lnTo>
                <a:lnTo>
                  <a:pt x="215" y="286"/>
                </a:lnTo>
                <a:lnTo>
                  <a:pt x="215" y="286"/>
                </a:lnTo>
                <a:lnTo>
                  <a:pt x="218" y="283"/>
                </a:lnTo>
                <a:lnTo>
                  <a:pt x="218" y="283"/>
                </a:lnTo>
                <a:lnTo>
                  <a:pt x="218" y="281"/>
                </a:lnTo>
                <a:lnTo>
                  <a:pt x="218" y="279"/>
                </a:lnTo>
                <a:lnTo>
                  <a:pt x="218" y="279"/>
                </a:lnTo>
                <a:lnTo>
                  <a:pt x="213" y="283"/>
                </a:lnTo>
                <a:lnTo>
                  <a:pt x="213" y="283"/>
                </a:lnTo>
                <a:close/>
                <a:moveTo>
                  <a:pt x="207" y="27"/>
                </a:moveTo>
                <a:lnTo>
                  <a:pt x="207" y="27"/>
                </a:lnTo>
                <a:lnTo>
                  <a:pt x="205" y="32"/>
                </a:lnTo>
                <a:lnTo>
                  <a:pt x="205" y="32"/>
                </a:lnTo>
                <a:lnTo>
                  <a:pt x="208" y="32"/>
                </a:lnTo>
                <a:lnTo>
                  <a:pt x="208" y="32"/>
                </a:lnTo>
                <a:lnTo>
                  <a:pt x="208" y="32"/>
                </a:lnTo>
                <a:lnTo>
                  <a:pt x="208" y="32"/>
                </a:lnTo>
                <a:lnTo>
                  <a:pt x="210" y="29"/>
                </a:lnTo>
                <a:lnTo>
                  <a:pt x="210" y="29"/>
                </a:lnTo>
                <a:lnTo>
                  <a:pt x="210" y="27"/>
                </a:lnTo>
                <a:lnTo>
                  <a:pt x="210" y="27"/>
                </a:lnTo>
                <a:lnTo>
                  <a:pt x="210" y="27"/>
                </a:lnTo>
                <a:lnTo>
                  <a:pt x="207" y="27"/>
                </a:lnTo>
                <a:lnTo>
                  <a:pt x="207" y="27"/>
                </a:lnTo>
                <a:close/>
                <a:moveTo>
                  <a:pt x="142" y="19"/>
                </a:moveTo>
                <a:lnTo>
                  <a:pt x="142" y="19"/>
                </a:lnTo>
                <a:lnTo>
                  <a:pt x="142" y="22"/>
                </a:lnTo>
                <a:lnTo>
                  <a:pt x="142" y="22"/>
                </a:lnTo>
                <a:lnTo>
                  <a:pt x="147" y="22"/>
                </a:lnTo>
                <a:lnTo>
                  <a:pt x="147" y="22"/>
                </a:lnTo>
                <a:lnTo>
                  <a:pt x="149" y="22"/>
                </a:lnTo>
                <a:lnTo>
                  <a:pt x="150" y="21"/>
                </a:lnTo>
                <a:lnTo>
                  <a:pt x="150" y="21"/>
                </a:lnTo>
                <a:lnTo>
                  <a:pt x="142" y="19"/>
                </a:lnTo>
                <a:lnTo>
                  <a:pt x="142" y="19"/>
                </a:lnTo>
                <a:close/>
                <a:moveTo>
                  <a:pt x="111" y="373"/>
                </a:moveTo>
                <a:lnTo>
                  <a:pt x="111" y="373"/>
                </a:lnTo>
                <a:lnTo>
                  <a:pt x="117" y="373"/>
                </a:lnTo>
                <a:lnTo>
                  <a:pt x="117" y="373"/>
                </a:lnTo>
                <a:lnTo>
                  <a:pt x="117" y="369"/>
                </a:lnTo>
                <a:lnTo>
                  <a:pt x="117" y="369"/>
                </a:lnTo>
                <a:lnTo>
                  <a:pt x="112" y="369"/>
                </a:lnTo>
                <a:lnTo>
                  <a:pt x="112" y="369"/>
                </a:lnTo>
                <a:lnTo>
                  <a:pt x="111" y="373"/>
                </a:lnTo>
                <a:lnTo>
                  <a:pt x="111" y="373"/>
                </a:lnTo>
                <a:close/>
                <a:moveTo>
                  <a:pt x="204" y="119"/>
                </a:moveTo>
                <a:lnTo>
                  <a:pt x="204" y="119"/>
                </a:lnTo>
                <a:lnTo>
                  <a:pt x="205" y="126"/>
                </a:lnTo>
                <a:lnTo>
                  <a:pt x="205" y="126"/>
                </a:lnTo>
                <a:lnTo>
                  <a:pt x="207" y="126"/>
                </a:lnTo>
                <a:lnTo>
                  <a:pt x="207" y="126"/>
                </a:lnTo>
                <a:lnTo>
                  <a:pt x="207" y="122"/>
                </a:lnTo>
                <a:lnTo>
                  <a:pt x="207" y="122"/>
                </a:lnTo>
                <a:lnTo>
                  <a:pt x="207" y="120"/>
                </a:lnTo>
                <a:lnTo>
                  <a:pt x="205" y="119"/>
                </a:lnTo>
                <a:lnTo>
                  <a:pt x="205" y="119"/>
                </a:lnTo>
                <a:lnTo>
                  <a:pt x="204" y="119"/>
                </a:lnTo>
                <a:lnTo>
                  <a:pt x="204" y="119"/>
                </a:lnTo>
                <a:close/>
                <a:moveTo>
                  <a:pt x="145" y="366"/>
                </a:moveTo>
                <a:lnTo>
                  <a:pt x="145" y="366"/>
                </a:lnTo>
                <a:lnTo>
                  <a:pt x="145" y="371"/>
                </a:lnTo>
                <a:lnTo>
                  <a:pt x="145" y="371"/>
                </a:lnTo>
                <a:lnTo>
                  <a:pt x="150" y="371"/>
                </a:lnTo>
                <a:lnTo>
                  <a:pt x="150" y="371"/>
                </a:lnTo>
                <a:lnTo>
                  <a:pt x="149" y="366"/>
                </a:lnTo>
                <a:lnTo>
                  <a:pt x="149" y="366"/>
                </a:lnTo>
                <a:lnTo>
                  <a:pt x="145" y="366"/>
                </a:lnTo>
                <a:lnTo>
                  <a:pt x="145" y="366"/>
                </a:lnTo>
                <a:close/>
                <a:moveTo>
                  <a:pt x="153" y="136"/>
                </a:moveTo>
                <a:lnTo>
                  <a:pt x="153" y="136"/>
                </a:lnTo>
                <a:lnTo>
                  <a:pt x="153" y="136"/>
                </a:lnTo>
                <a:lnTo>
                  <a:pt x="153" y="136"/>
                </a:lnTo>
                <a:lnTo>
                  <a:pt x="158" y="136"/>
                </a:lnTo>
                <a:lnTo>
                  <a:pt x="158" y="136"/>
                </a:lnTo>
                <a:lnTo>
                  <a:pt x="158" y="136"/>
                </a:lnTo>
                <a:lnTo>
                  <a:pt x="158" y="136"/>
                </a:lnTo>
                <a:lnTo>
                  <a:pt x="161" y="133"/>
                </a:lnTo>
                <a:lnTo>
                  <a:pt x="161" y="133"/>
                </a:lnTo>
                <a:lnTo>
                  <a:pt x="158" y="131"/>
                </a:lnTo>
                <a:lnTo>
                  <a:pt x="158" y="131"/>
                </a:lnTo>
                <a:lnTo>
                  <a:pt x="153" y="136"/>
                </a:lnTo>
                <a:lnTo>
                  <a:pt x="153" y="136"/>
                </a:lnTo>
                <a:close/>
                <a:moveTo>
                  <a:pt x="163" y="317"/>
                </a:moveTo>
                <a:lnTo>
                  <a:pt x="163" y="317"/>
                </a:lnTo>
                <a:lnTo>
                  <a:pt x="163" y="314"/>
                </a:lnTo>
                <a:lnTo>
                  <a:pt x="163" y="314"/>
                </a:lnTo>
                <a:lnTo>
                  <a:pt x="161" y="311"/>
                </a:lnTo>
                <a:lnTo>
                  <a:pt x="161" y="311"/>
                </a:lnTo>
                <a:lnTo>
                  <a:pt x="160" y="309"/>
                </a:lnTo>
                <a:lnTo>
                  <a:pt x="160" y="309"/>
                </a:lnTo>
                <a:lnTo>
                  <a:pt x="160" y="314"/>
                </a:lnTo>
                <a:lnTo>
                  <a:pt x="160" y="314"/>
                </a:lnTo>
                <a:lnTo>
                  <a:pt x="160" y="316"/>
                </a:lnTo>
                <a:lnTo>
                  <a:pt x="160" y="316"/>
                </a:lnTo>
                <a:lnTo>
                  <a:pt x="163" y="317"/>
                </a:lnTo>
                <a:lnTo>
                  <a:pt x="163" y="317"/>
                </a:lnTo>
                <a:close/>
                <a:moveTo>
                  <a:pt x="38" y="84"/>
                </a:moveTo>
                <a:lnTo>
                  <a:pt x="38" y="84"/>
                </a:lnTo>
                <a:lnTo>
                  <a:pt x="38" y="84"/>
                </a:lnTo>
                <a:lnTo>
                  <a:pt x="38" y="84"/>
                </a:lnTo>
                <a:lnTo>
                  <a:pt x="35" y="85"/>
                </a:lnTo>
                <a:lnTo>
                  <a:pt x="35" y="85"/>
                </a:lnTo>
                <a:lnTo>
                  <a:pt x="35" y="87"/>
                </a:lnTo>
                <a:lnTo>
                  <a:pt x="35" y="87"/>
                </a:lnTo>
                <a:lnTo>
                  <a:pt x="35" y="89"/>
                </a:lnTo>
                <a:lnTo>
                  <a:pt x="35" y="89"/>
                </a:lnTo>
                <a:lnTo>
                  <a:pt x="35" y="92"/>
                </a:lnTo>
                <a:lnTo>
                  <a:pt x="35" y="92"/>
                </a:lnTo>
                <a:lnTo>
                  <a:pt x="37" y="90"/>
                </a:lnTo>
                <a:lnTo>
                  <a:pt x="37" y="90"/>
                </a:lnTo>
                <a:lnTo>
                  <a:pt x="38" y="90"/>
                </a:lnTo>
                <a:lnTo>
                  <a:pt x="38" y="90"/>
                </a:lnTo>
                <a:lnTo>
                  <a:pt x="38" y="84"/>
                </a:lnTo>
                <a:lnTo>
                  <a:pt x="38" y="84"/>
                </a:lnTo>
                <a:close/>
                <a:moveTo>
                  <a:pt x="349" y="131"/>
                </a:moveTo>
                <a:lnTo>
                  <a:pt x="349" y="131"/>
                </a:lnTo>
                <a:lnTo>
                  <a:pt x="349" y="136"/>
                </a:lnTo>
                <a:lnTo>
                  <a:pt x="349" y="136"/>
                </a:lnTo>
                <a:lnTo>
                  <a:pt x="352" y="136"/>
                </a:lnTo>
                <a:lnTo>
                  <a:pt x="352" y="136"/>
                </a:lnTo>
                <a:lnTo>
                  <a:pt x="352" y="131"/>
                </a:lnTo>
                <a:lnTo>
                  <a:pt x="352" y="131"/>
                </a:lnTo>
                <a:lnTo>
                  <a:pt x="349" y="131"/>
                </a:lnTo>
                <a:lnTo>
                  <a:pt x="349" y="131"/>
                </a:lnTo>
                <a:close/>
                <a:moveTo>
                  <a:pt x="278" y="21"/>
                </a:moveTo>
                <a:lnTo>
                  <a:pt x="278" y="21"/>
                </a:lnTo>
                <a:lnTo>
                  <a:pt x="273" y="19"/>
                </a:lnTo>
                <a:lnTo>
                  <a:pt x="273" y="19"/>
                </a:lnTo>
                <a:lnTo>
                  <a:pt x="275" y="25"/>
                </a:lnTo>
                <a:lnTo>
                  <a:pt x="275" y="25"/>
                </a:lnTo>
                <a:lnTo>
                  <a:pt x="276" y="24"/>
                </a:lnTo>
                <a:lnTo>
                  <a:pt x="276" y="24"/>
                </a:lnTo>
                <a:lnTo>
                  <a:pt x="278" y="24"/>
                </a:lnTo>
                <a:lnTo>
                  <a:pt x="278" y="24"/>
                </a:lnTo>
                <a:lnTo>
                  <a:pt x="278" y="21"/>
                </a:lnTo>
                <a:lnTo>
                  <a:pt x="278" y="21"/>
                </a:lnTo>
                <a:close/>
                <a:moveTo>
                  <a:pt x="37" y="327"/>
                </a:moveTo>
                <a:lnTo>
                  <a:pt x="37" y="327"/>
                </a:lnTo>
                <a:lnTo>
                  <a:pt x="32" y="324"/>
                </a:lnTo>
                <a:lnTo>
                  <a:pt x="32" y="324"/>
                </a:lnTo>
                <a:lnTo>
                  <a:pt x="30" y="327"/>
                </a:lnTo>
                <a:lnTo>
                  <a:pt x="30" y="327"/>
                </a:lnTo>
                <a:lnTo>
                  <a:pt x="30" y="330"/>
                </a:lnTo>
                <a:lnTo>
                  <a:pt x="30" y="330"/>
                </a:lnTo>
                <a:lnTo>
                  <a:pt x="37" y="327"/>
                </a:lnTo>
                <a:lnTo>
                  <a:pt x="37" y="327"/>
                </a:lnTo>
                <a:close/>
                <a:moveTo>
                  <a:pt x="122" y="19"/>
                </a:moveTo>
                <a:lnTo>
                  <a:pt x="122" y="19"/>
                </a:lnTo>
                <a:lnTo>
                  <a:pt x="112" y="21"/>
                </a:lnTo>
                <a:lnTo>
                  <a:pt x="112" y="21"/>
                </a:lnTo>
                <a:lnTo>
                  <a:pt x="112" y="21"/>
                </a:lnTo>
                <a:lnTo>
                  <a:pt x="112" y="21"/>
                </a:lnTo>
                <a:lnTo>
                  <a:pt x="123" y="22"/>
                </a:lnTo>
                <a:lnTo>
                  <a:pt x="123" y="22"/>
                </a:lnTo>
                <a:lnTo>
                  <a:pt x="122" y="19"/>
                </a:lnTo>
                <a:lnTo>
                  <a:pt x="122" y="19"/>
                </a:lnTo>
                <a:close/>
                <a:moveTo>
                  <a:pt x="204" y="103"/>
                </a:moveTo>
                <a:lnTo>
                  <a:pt x="204" y="103"/>
                </a:lnTo>
                <a:lnTo>
                  <a:pt x="202" y="103"/>
                </a:lnTo>
                <a:lnTo>
                  <a:pt x="202" y="103"/>
                </a:lnTo>
                <a:lnTo>
                  <a:pt x="202" y="103"/>
                </a:lnTo>
                <a:lnTo>
                  <a:pt x="204" y="109"/>
                </a:lnTo>
                <a:lnTo>
                  <a:pt x="204" y="109"/>
                </a:lnTo>
                <a:lnTo>
                  <a:pt x="204" y="114"/>
                </a:lnTo>
                <a:lnTo>
                  <a:pt x="204" y="114"/>
                </a:lnTo>
                <a:lnTo>
                  <a:pt x="205" y="114"/>
                </a:lnTo>
                <a:lnTo>
                  <a:pt x="205" y="114"/>
                </a:lnTo>
                <a:lnTo>
                  <a:pt x="204" y="103"/>
                </a:lnTo>
                <a:lnTo>
                  <a:pt x="204" y="103"/>
                </a:lnTo>
                <a:close/>
                <a:moveTo>
                  <a:pt x="178" y="226"/>
                </a:moveTo>
                <a:lnTo>
                  <a:pt x="178" y="226"/>
                </a:lnTo>
                <a:lnTo>
                  <a:pt x="178" y="226"/>
                </a:lnTo>
                <a:lnTo>
                  <a:pt x="178" y="226"/>
                </a:lnTo>
                <a:lnTo>
                  <a:pt x="182" y="227"/>
                </a:lnTo>
                <a:lnTo>
                  <a:pt x="182" y="227"/>
                </a:lnTo>
                <a:lnTo>
                  <a:pt x="186" y="227"/>
                </a:lnTo>
                <a:lnTo>
                  <a:pt x="186" y="227"/>
                </a:lnTo>
                <a:lnTo>
                  <a:pt x="186" y="226"/>
                </a:lnTo>
                <a:lnTo>
                  <a:pt x="186" y="226"/>
                </a:lnTo>
                <a:lnTo>
                  <a:pt x="178" y="226"/>
                </a:lnTo>
                <a:lnTo>
                  <a:pt x="178" y="226"/>
                </a:lnTo>
                <a:close/>
                <a:moveTo>
                  <a:pt x="213" y="232"/>
                </a:moveTo>
                <a:lnTo>
                  <a:pt x="213" y="232"/>
                </a:lnTo>
                <a:lnTo>
                  <a:pt x="210" y="232"/>
                </a:lnTo>
                <a:lnTo>
                  <a:pt x="210" y="232"/>
                </a:lnTo>
                <a:lnTo>
                  <a:pt x="215" y="237"/>
                </a:lnTo>
                <a:lnTo>
                  <a:pt x="215" y="237"/>
                </a:lnTo>
                <a:lnTo>
                  <a:pt x="215" y="235"/>
                </a:lnTo>
                <a:lnTo>
                  <a:pt x="215" y="235"/>
                </a:lnTo>
                <a:lnTo>
                  <a:pt x="213" y="232"/>
                </a:lnTo>
                <a:lnTo>
                  <a:pt x="213" y="232"/>
                </a:lnTo>
                <a:close/>
                <a:moveTo>
                  <a:pt x="193" y="273"/>
                </a:moveTo>
                <a:lnTo>
                  <a:pt x="193" y="273"/>
                </a:lnTo>
                <a:lnTo>
                  <a:pt x="190" y="272"/>
                </a:lnTo>
                <a:lnTo>
                  <a:pt x="190" y="272"/>
                </a:lnTo>
                <a:lnTo>
                  <a:pt x="186" y="273"/>
                </a:lnTo>
                <a:lnTo>
                  <a:pt x="186" y="273"/>
                </a:lnTo>
                <a:lnTo>
                  <a:pt x="186" y="273"/>
                </a:lnTo>
                <a:lnTo>
                  <a:pt x="186" y="273"/>
                </a:lnTo>
                <a:lnTo>
                  <a:pt x="186" y="276"/>
                </a:lnTo>
                <a:lnTo>
                  <a:pt x="186" y="276"/>
                </a:lnTo>
                <a:lnTo>
                  <a:pt x="190" y="275"/>
                </a:lnTo>
                <a:lnTo>
                  <a:pt x="193" y="273"/>
                </a:lnTo>
                <a:lnTo>
                  <a:pt x="193" y="273"/>
                </a:lnTo>
                <a:close/>
                <a:moveTo>
                  <a:pt x="156" y="240"/>
                </a:moveTo>
                <a:lnTo>
                  <a:pt x="156" y="240"/>
                </a:lnTo>
                <a:lnTo>
                  <a:pt x="156" y="243"/>
                </a:lnTo>
                <a:lnTo>
                  <a:pt x="158" y="246"/>
                </a:lnTo>
                <a:lnTo>
                  <a:pt x="158" y="246"/>
                </a:lnTo>
                <a:lnTo>
                  <a:pt x="161" y="245"/>
                </a:lnTo>
                <a:lnTo>
                  <a:pt x="161" y="245"/>
                </a:lnTo>
                <a:lnTo>
                  <a:pt x="161" y="245"/>
                </a:lnTo>
                <a:lnTo>
                  <a:pt x="161" y="245"/>
                </a:lnTo>
                <a:lnTo>
                  <a:pt x="156" y="240"/>
                </a:lnTo>
                <a:lnTo>
                  <a:pt x="156" y="240"/>
                </a:lnTo>
                <a:lnTo>
                  <a:pt x="156" y="240"/>
                </a:lnTo>
                <a:lnTo>
                  <a:pt x="156" y="240"/>
                </a:lnTo>
                <a:close/>
                <a:moveTo>
                  <a:pt x="234" y="24"/>
                </a:moveTo>
                <a:lnTo>
                  <a:pt x="234" y="24"/>
                </a:lnTo>
                <a:lnTo>
                  <a:pt x="231" y="29"/>
                </a:lnTo>
                <a:lnTo>
                  <a:pt x="231" y="29"/>
                </a:lnTo>
                <a:lnTo>
                  <a:pt x="232" y="32"/>
                </a:lnTo>
                <a:lnTo>
                  <a:pt x="232" y="32"/>
                </a:lnTo>
                <a:lnTo>
                  <a:pt x="234" y="27"/>
                </a:lnTo>
                <a:lnTo>
                  <a:pt x="234" y="27"/>
                </a:lnTo>
                <a:lnTo>
                  <a:pt x="234" y="27"/>
                </a:lnTo>
                <a:lnTo>
                  <a:pt x="234" y="27"/>
                </a:lnTo>
                <a:lnTo>
                  <a:pt x="234" y="24"/>
                </a:lnTo>
                <a:lnTo>
                  <a:pt x="234" y="24"/>
                </a:lnTo>
                <a:close/>
                <a:moveTo>
                  <a:pt x="188" y="112"/>
                </a:moveTo>
                <a:lnTo>
                  <a:pt x="188" y="112"/>
                </a:lnTo>
                <a:lnTo>
                  <a:pt x="188" y="109"/>
                </a:lnTo>
                <a:lnTo>
                  <a:pt x="188" y="109"/>
                </a:lnTo>
                <a:lnTo>
                  <a:pt x="182" y="112"/>
                </a:lnTo>
                <a:lnTo>
                  <a:pt x="182" y="112"/>
                </a:lnTo>
                <a:lnTo>
                  <a:pt x="188" y="112"/>
                </a:lnTo>
                <a:lnTo>
                  <a:pt x="188" y="112"/>
                </a:lnTo>
                <a:close/>
                <a:moveTo>
                  <a:pt x="147" y="358"/>
                </a:moveTo>
                <a:lnTo>
                  <a:pt x="147" y="358"/>
                </a:lnTo>
                <a:lnTo>
                  <a:pt x="149" y="354"/>
                </a:lnTo>
                <a:lnTo>
                  <a:pt x="149" y="354"/>
                </a:lnTo>
                <a:lnTo>
                  <a:pt x="149" y="352"/>
                </a:lnTo>
                <a:lnTo>
                  <a:pt x="147" y="352"/>
                </a:lnTo>
                <a:lnTo>
                  <a:pt x="147" y="352"/>
                </a:lnTo>
                <a:lnTo>
                  <a:pt x="145" y="350"/>
                </a:lnTo>
                <a:lnTo>
                  <a:pt x="144" y="350"/>
                </a:lnTo>
                <a:lnTo>
                  <a:pt x="144" y="350"/>
                </a:lnTo>
                <a:lnTo>
                  <a:pt x="147" y="357"/>
                </a:lnTo>
                <a:lnTo>
                  <a:pt x="147" y="357"/>
                </a:lnTo>
                <a:lnTo>
                  <a:pt x="147" y="358"/>
                </a:lnTo>
                <a:lnTo>
                  <a:pt x="147" y="358"/>
                </a:lnTo>
                <a:close/>
                <a:moveTo>
                  <a:pt x="303" y="32"/>
                </a:moveTo>
                <a:lnTo>
                  <a:pt x="303" y="32"/>
                </a:lnTo>
                <a:lnTo>
                  <a:pt x="302" y="32"/>
                </a:lnTo>
                <a:lnTo>
                  <a:pt x="302" y="32"/>
                </a:lnTo>
                <a:lnTo>
                  <a:pt x="297" y="37"/>
                </a:lnTo>
                <a:lnTo>
                  <a:pt x="297" y="37"/>
                </a:lnTo>
                <a:lnTo>
                  <a:pt x="302" y="37"/>
                </a:lnTo>
                <a:lnTo>
                  <a:pt x="302" y="37"/>
                </a:lnTo>
                <a:lnTo>
                  <a:pt x="302" y="37"/>
                </a:lnTo>
                <a:lnTo>
                  <a:pt x="302" y="37"/>
                </a:lnTo>
                <a:lnTo>
                  <a:pt x="303" y="35"/>
                </a:lnTo>
                <a:lnTo>
                  <a:pt x="303" y="35"/>
                </a:lnTo>
                <a:lnTo>
                  <a:pt x="303" y="35"/>
                </a:lnTo>
                <a:lnTo>
                  <a:pt x="303" y="35"/>
                </a:lnTo>
                <a:lnTo>
                  <a:pt x="303" y="32"/>
                </a:lnTo>
                <a:lnTo>
                  <a:pt x="303" y="32"/>
                </a:lnTo>
                <a:close/>
                <a:moveTo>
                  <a:pt x="32" y="119"/>
                </a:moveTo>
                <a:lnTo>
                  <a:pt x="32" y="119"/>
                </a:lnTo>
                <a:lnTo>
                  <a:pt x="32" y="112"/>
                </a:lnTo>
                <a:lnTo>
                  <a:pt x="32" y="112"/>
                </a:lnTo>
                <a:lnTo>
                  <a:pt x="30" y="114"/>
                </a:lnTo>
                <a:lnTo>
                  <a:pt x="30" y="114"/>
                </a:lnTo>
                <a:lnTo>
                  <a:pt x="29" y="115"/>
                </a:lnTo>
                <a:lnTo>
                  <a:pt x="29" y="115"/>
                </a:lnTo>
                <a:lnTo>
                  <a:pt x="29" y="117"/>
                </a:lnTo>
                <a:lnTo>
                  <a:pt x="29" y="117"/>
                </a:lnTo>
                <a:lnTo>
                  <a:pt x="29" y="120"/>
                </a:lnTo>
                <a:lnTo>
                  <a:pt x="29" y="120"/>
                </a:lnTo>
                <a:lnTo>
                  <a:pt x="32" y="119"/>
                </a:lnTo>
                <a:lnTo>
                  <a:pt x="32" y="119"/>
                </a:lnTo>
                <a:close/>
                <a:moveTo>
                  <a:pt x="191" y="54"/>
                </a:moveTo>
                <a:lnTo>
                  <a:pt x="191" y="54"/>
                </a:lnTo>
                <a:lnTo>
                  <a:pt x="194" y="52"/>
                </a:lnTo>
                <a:lnTo>
                  <a:pt x="194" y="52"/>
                </a:lnTo>
                <a:lnTo>
                  <a:pt x="193" y="46"/>
                </a:lnTo>
                <a:lnTo>
                  <a:pt x="193" y="46"/>
                </a:lnTo>
                <a:lnTo>
                  <a:pt x="191" y="46"/>
                </a:lnTo>
                <a:lnTo>
                  <a:pt x="191" y="46"/>
                </a:lnTo>
                <a:lnTo>
                  <a:pt x="191" y="54"/>
                </a:lnTo>
                <a:lnTo>
                  <a:pt x="191" y="54"/>
                </a:lnTo>
                <a:close/>
                <a:moveTo>
                  <a:pt x="193" y="24"/>
                </a:moveTo>
                <a:lnTo>
                  <a:pt x="193" y="24"/>
                </a:lnTo>
                <a:lnTo>
                  <a:pt x="194" y="24"/>
                </a:lnTo>
                <a:lnTo>
                  <a:pt x="194" y="24"/>
                </a:lnTo>
                <a:lnTo>
                  <a:pt x="194" y="18"/>
                </a:lnTo>
                <a:lnTo>
                  <a:pt x="194" y="18"/>
                </a:lnTo>
                <a:lnTo>
                  <a:pt x="191" y="18"/>
                </a:lnTo>
                <a:lnTo>
                  <a:pt x="191" y="18"/>
                </a:lnTo>
                <a:lnTo>
                  <a:pt x="193" y="24"/>
                </a:lnTo>
                <a:lnTo>
                  <a:pt x="193" y="24"/>
                </a:lnTo>
                <a:close/>
                <a:moveTo>
                  <a:pt x="248" y="363"/>
                </a:moveTo>
                <a:lnTo>
                  <a:pt x="248" y="363"/>
                </a:lnTo>
                <a:lnTo>
                  <a:pt x="249" y="366"/>
                </a:lnTo>
                <a:lnTo>
                  <a:pt x="249" y="366"/>
                </a:lnTo>
                <a:lnTo>
                  <a:pt x="254" y="366"/>
                </a:lnTo>
                <a:lnTo>
                  <a:pt x="254" y="366"/>
                </a:lnTo>
                <a:lnTo>
                  <a:pt x="253" y="365"/>
                </a:lnTo>
                <a:lnTo>
                  <a:pt x="253" y="365"/>
                </a:lnTo>
                <a:lnTo>
                  <a:pt x="253" y="363"/>
                </a:lnTo>
                <a:lnTo>
                  <a:pt x="253" y="363"/>
                </a:lnTo>
                <a:lnTo>
                  <a:pt x="248" y="363"/>
                </a:lnTo>
                <a:lnTo>
                  <a:pt x="248" y="363"/>
                </a:lnTo>
                <a:close/>
                <a:moveTo>
                  <a:pt x="332" y="44"/>
                </a:moveTo>
                <a:lnTo>
                  <a:pt x="332" y="44"/>
                </a:lnTo>
                <a:lnTo>
                  <a:pt x="330" y="38"/>
                </a:lnTo>
                <a:lnTo>
                  <a:pt x="330" y="38"/>
                </a:lnTo>
                <a:lnTo>
                  <a:pt x="328" y="41"/>
                </a:lnTo>
                <a:lnTo>
                  <a:pt x="328" y="41"/>
                </a:lnTo>
                <a:lnTo>
                  <a:pt x="328" y="48"/>
                </a:lnTo>
                <a:lnTo>
                  <a:pt x="328" y="48"/>
                </a:lnTo>
                <a:lnTo>
                  <a:pt x="332" y="44"/>
                </a:lnTo>
                <a:lnTo>
                  <a:pt x="332" y="44"/>
                </a:lnTo>
                <a:close/>
                <a:moveTo>
                  <a:pt x="343" y="229"/>
                </a:moveTo>
                <a:lnTo>
                  <a:pt x="343" y="229"/>
                </a:lnTo>
                <a:lnTo>
                  <a:pt x="349" y="229"/>
                </a:lnTo>
                <a:lnTo>
                  <a:pt x="349" y="229"/>
                </a:lnTo>
                <a:lnTo>
                  <a:pt x="347" y="226"/>
                </a:lnTo>
                <a:lnTo>
                  <a:pt x="347" y="226"/>
                </a:lnTo>
                <a:lnTo>
                  <a:pt x="343" y="226"/>
                </a:lnTo>
                <a:lnTo>
                  <a:pt x="343" y="226"/>
                </a:lnTo>
                <a:lnTo>
                  <a:pt x="343" y="229"/>
                </a:lnTo>
                <a:lnTo>
                  <a:pt x="343" y="229"/>
                </a:lnTo>
                <a:close/>
                <a:moveTo>
                  <a:pt x="210" y="354"/>
                </a:moveTo>
                <a:lnTo>
                  <a:pt x="210" y="354"/>
                </a:lnTo>
                <a:lnTo>
                  <a:pt x="212" y="358"/>
                </a:lnTo>
                <a:lnTo>
                  <a:pt x="212" y="358"/>
                </a:lnTo>
                <a:lnTo>
                  <a:pt x="215" y="358"/>
                </a:lnTo>
                <a:lnTo>
                  <a:pt x="215" y="358"/>
                </a:lnTo>
                <a:lnTo>
                  <a:pt x="215" y="354"/>
                </a:lnTo>
                <a:lnTo>
                  <a:pt x="215" y="354"/>
                </a:lnTo>
                <a:lnTo>
                  <a:pt x="210" y="354"/>
                </a:lnTo>
                <a:lnTo>
                  <a:pt x="210" y="354"/>
                </a:lnTo>
                <a:close/>
                <a:moveTo>
                  <a:pt x="358" y="336"/>
                </a:moveTo>
                <a:lnTo>
                  <a:pt x="358" y="336"/>
                </a:lnTo>
                <a:lnTo>
                  <a:pt x="357" y="346"/>
                </a:lnTo>
                <a:lnTo>
                  <a:pt x="357" y="346"/>
                </a:lnTo>
                <a:lnTo>
                  <a:pt x="358" y="343"/>
                </a:lnTo>
                <a:lnTo>
                  <a:pt x="360" y="339"/>
                </a:lnTo>
                <a:lnTo>
                  <a:pt x="360" y="339"/>
                </a:lnTo>
                <a:lnTo>
                  <a:pt x="360" y="338"/>
                </a:lnTo>
                <a:lnTo>
                  <a:pt x="360" y="338"/>
                </a:lnTo>
                <a:lnTo>
                  <a:pt x="360" y="336"/>
                </a:lnTo>
                <a:lnTo>
                  <a:pt x="358" y="336"/>
                </a:lnTo>
                <a:lnTo>
                  <a:pt x="358" y="336"/>
                </a:lnTo>
                <a:close/>
                <a:moveTo>
                  <a:pt x="279" y="358"/>
                </a:moveTo>
                <a:lnTo>
                  <a:pt x="279" y="358"/>
                </a:lnTo>
                <a:lnTo>
                  <a:pt x="281" y="361"/>
                </a:lnTo>
                <a:lnTo>
                  <a:pt x="281" y="361"/>
                </a:lnTo>
                <a:lnTo>
                  <a:pt x="281" y="363"/>
                </a:lnTo>
                <a:lnTo>
                  <a:pt x="281" y="363"/>
                </a:lnTo>
                <a:lnTo>
                  <a:pt x="284" y="363"/>
                </a:lnTo>
                <a:lnTo>
                  <a:pt x="284" y="363"/>
                </a:lnTo>
                <a:lnTo>
                  <a:pt x="284" y="358"/>
                </a:lnTo>
                <a:lnTo>
                  <a:pt x="284" y="358"/>
                </a:lnTo>
                <a:lnTo>
                  <a:pt x="279" y="358"/>
                </a:lnTo>
                <a:lnTo>
                  <a:pt x="279" y="358"/>
                </a:lnTo>
                <a:close/>
                <a:moveTo>
                  <a:pt x="205" y="51"/>
                </a:moveTo>
                <a:lnTo>
                  <a:pt x="205" y="51"/>
                </a:lnTo>
                <a:lnTo>
                  <a:pt x="208" y="49"/>
                </a:lnTo>
                <a:lnTo>
                  <a:pt x="208" y="49"/>
                </a:lnTo>
                <a:lnTo>
                  <a:pt x="208" y="46"/>
                </a:lnTo>
                <a:lnTo>
                  <a:pt x="208" y="44"/>
                </a:lnTo>
                <a:lnTo>
                  <a:pt x="208" y="44"/>
                </a:lnTo>
                <a:lnTo>
                  <a:pt x="207" y="44"/>
                </a:lnTo>
                <a:lnTo>
                  <a:pt x="207" y="44"/>
                </a:lnTo>
                <a:lnTo>
                  <a:pt x="205" y="48"/>
                </a:lnTo>
                <a:lnTo>
                  <a:pt x="205" y="51"/>
                </a:lnTo>
                <a:lnTo>
                  <a:pt x="205" y="51"/>
                </a:lnTo>
                <a:close/>
                <a:moveTo>
                  <a:pt x="16" y="242"/>
                </a:moveTo>
                <a:lnTo>
                  <a:pt x="16" y="242"/>
                </a:lnTo>
                <a:lnTo>
                  <a:pt x="18" y="238"/>
                </a:lnTo>
                <a:lnTo>
                  <a:pt x="18" y="238"/>
                </a:lnTo>
                <a:lnTo>
                  <a:pt x="18" y="238"/>
                </a:lnTo>
                <a:lnTo>
                  <a:pt x="18" y="238"/>
                </a:lnTo>
                <a:lnTo>
                  <a:pt x="18" y="234"/>
                </a:lnTo>
                <a:lnTo>
                  <a:pt x="18" y="234"/>
                </a:lnTo>
                <a:lnTo>
                  <a:pt x="14" y="235"/>
                </a:lnTo>
                <a:lnTo>
                  <a:pt x="14" y="235"/>
                </a:lnTo>
                <a:lnTo>
                  <a:pt x="16" y="242"/>
                </a:lnTo>
                <a:lnTo>
                  <a:pt x="16" y="242"/>
                </a:lnTo>
                <a:close/>
                <a:moveTo>
                  <a:pt x="40" y="163"/>
                </a:moveTo>
                <a:lnTo>
                  <a:pt x="40" y="163"/>
                </a:lnTo>
                <a:lnTo>
                  <a:pt x="41" y="153"/>
                </a:lnTo>
                <a:lnTo>
                  <a:pt x="41" y="153"/>
                </a:lnTo>
                <a:lnTo>
                  <a:pt x="40" y="155"/>
                </a:lnTo>
                <a:lnTo>
                  <a:pt x="40" y="155"/>
                </a:lnTo>
                <a:lnTo>
                  <a:pt x="38" y="156"/>
                </a:lnTo>
                <a:lnTo>
                  <a:pt x="38" y="156"/>
                </a:lnTo>
                <a:lnTo>
                  <a:pt x="38" y="161"/>
                </a:lnTo>
                <a:lnTo>
                  <a:pt x="38" y="161"/>
                </a:lnTo>
                <a:lnTo>
                  <a:pt x="38" y="163"/>
                </a:lnTo>
                <a:lnTo>
                  <a:pt x="38" y="163"/>
                </a:lnTo>
                <a:lnTo>
                  <a:pt x="40" y="163"/>
                </a:lnTo>
                <a:lnTo>
                  <a:pt x="40" y="163"/>
                </a:lnTo>
                <a:close/>
                <a:moveTo>
                  <a:pt x="308" y="361"/>
                </a:moveTo>
                <a:lnTo>
                  <a:pt x="308" y="361"/>
                </a:lnTo>
                <a:lnTo>
                  <a:pt x="306" y="360"/>
                </a:lnTo>
                <a:lnTo>
                  <a:pt x="306" y="360"/>
                </a:lnTo>
                <a:lnTo>
                  <a:pt x="306" y="360"/>
                </a:lnTo>
                <a:lnTo>
                  <a:pt x="306" y="360"/>
                </a:lnTo>
                <a:lnTo>
                  <a:pt x="300" y="360"/>
                </a:lnTo>
                <a:lnTo>
                  <a:pt x="300" y="360"/>
                </a:lnTo>
                <a:lnTo>
                  <a:pt x="302" y="361"/>
                </a:lnTo>
                <a:lnTo>
                  <a:pt x="302" y="361"/>
                </a:lnTo>
                <a:lnTo>
                  <a:pt x="308" y="361"/>
                </a:lnTo>
                <a:lnTo>
                  <a:pt x="308" y="361"/>
                </a:lnTo>
                <a:close/>
                <a:moveTo>
                  <a:pt x="46" y="279"/>
                </a:moveTo>
                <a:lnTo>
                  <a:pt x="46" y="279"/>
                </a:lnTo>
                <a:lnTo>
                  <a:pt x="46" y="279"/>
                </a:lnTo>
                <a:lnTo>
                  <a:pt x="46" y="279"/>
                </a:lnTo>
                <a:lnTo>
                  <a:pt x="46" y="281"/>
                </a:lnTo>
                <a:lnTo>
                  <a:pt x="46" y="281"/>
                </a:lnTo>
                <a:lnTo>
                  <a:pt x="44" y="281"/>
                </a:lnTo>
                <a:lnTo>
                  <a:pt x="44" y="283"/>
                </a:lnTo>
                <a:lnTo>
                  <a:pt x="44" y="283"/>
                </a:lnTo>
                <a:lnTo>
                  <a:pt x="44" y="287"/>
                </a:lnTo>
                <a:lnTo>
                  <a:pt x="44" y="287"/>
                </a:lnTo>
                <a:lnTo>
                  <a:pt x="44" y="287"/>
                </a:lnTo>
                <a:lnTo>
                  <a:pt x="44" y="287"/>
                </a:lnTo>
                <a:lnTo>
                  <a:pt x="46" y="287"/>
                </a:lnTo>
                <a:lnTo>
                  <a:pt x="46" y="287"/>
                </a:lnTo>
                <a:lnTo>
                  <a:pt x="48" y="286"/>
                </a:lnTo>
                <a:lnTo>
                  <a:pt x="48" y="286"/>
                </a:lnTo>
                <a:lnTo>
                  <a:pt x="48" y="283"/>
                </a:lnTo>
                <a:lnTo>
                  <a:pt x="48" y="283"/>
                </a:lnTo>
                <a:lnTo>
                  <a:pt x="46" y="279"/>
                </a:lnTo>
                <a:lnTo>
                  <a:pt x="46" y="279"/>
                </a:lnTo>
                <a:close/>
                <a:moveTo>
                  <a:pt x="275" y="368"/>
                </a:moveTo>
                <a:lnTo>
                  <a:pt x="275" y="368"/>
                </a:lnTo>
                <a:lnTo>
                  <a:pt x="278" y="368"/>
                </a:lnTo>
                <a:lnTo>
                  <a:pt x="278" y="368"/>
                </a:lnTo>
                <a:lnTo>
                  <a:pt x="279" y="368"/>
                </a:lnTo>
                <a:lnTo>
                  <a:pt x="279" y="368"/>
                </a:lnTo>
                <a:lnTo>
                  <a:pt x="279" y="366"/>
                </a:lnTo>
                <a:lnTo>
                  <a:pt x="279" y="366"/>
                </a:lnTo>
                <a:lnTo>
                  <a:pt x="279" y="365"/>
                </a:lnTo>
                <a:lnTo>
                  <a:pt x="279" y="365"/>
                </a:lnTo>
                <a:lnTo>
                  <a:pt x="273" y="365"/>
                </a:lnTo>
                <a:lnTo>
                  <a:pt x="273" y="365"/>
                </a:lnTo>
                <a:lnTo>
                  <a:pt x="275" y="368"/>
                </a:lnTo>
                <a:lnTo>
                  <a:pt x="275" y="368"/>
                </a:lnTo>
                <a:close/>
                <a:moveTo>
                  <a:pt x="191" y="303"/>
                </a:moveTo>
                <a:lnTo>
                  <a:pt x="191" y="303"/>
                </a:lnTo>
                <a:lnTo>
                  <a:pt x="191" y="308"/>
                </a:lnTo>
                <a:lnTo>
                  <a:pt x="191" y="308"/>
                </a:lnTo>
                <a:lnTo>
                  <a:pt x="194" y="308"/>
                </a:lnTo>
                <a:lnTo>
                  <a:pt x="194" y="308"/>
                </a:lnTo>
                <a:lnTo>
                  <a:pt x="196" y="306"/>
                </a:lnTo>
                <a:lnTo>
                  <a:pt x="196" y="306"/>
                </a:lnTo>
                <a:lnTo>
                  <a:pt x="196" y="305"/>
                </a:lnTo>
                <a:lnTo>
                  <a:pt x="196" y="305"/>
                </a:lnTo>
                <a:lnTo>
                  <a:pt x="191" y="303"/>
                </a:lnTo>
                <a:lnTo>
                  <a:pt x="191" y="303"/>
                </a:lnTo>
                <a:close/>
                <a:moveTo>
                  <a:pt x="208" y="287"/>
                </a:moveTo>
                <a:lnTo>
                  <a:pt x="208" y="287"/>
                </a:lnTo>
                <a:lnTo>
                  <a:pt x="207" y="287"/>
                </a:lnTo>
                <a:lnTo>
                  <a:pt x="207" y="287"/>
                </a:lnTo>
                <a:lnTo>
                  <a:pt x="204" y="287"/>
                </a:lnTo>
                <a:lnTo>
                  <a:pt x="202" y="289"/>
                </a:lnTo>
                <a:lnTo>
                  <a:pt x="202" y="289"/>
                </a:lnTo>
                <a:lnTo>
                  <a:pt x="202" y="290"/>
                </a:lnTo>
                <a:lnTo>
                  <a:pt x="202" y="290"/>
                </a:lnTo>
                <a:lnTo>
                  <a:pt x="208" y="290"/>
                </a:lnTo>
                <a:lnTo>
                  <a:pt x="208" y="290"/>
                </a:lnTo>
                <a:lnTo>
                  <a:pt x="208" y="287"/>
                </a:lnTo>
                <a:lnTo>
                  <a:pt x="208" y="287"/>
                </a:lnTo>
                <a:close/>
                <a:moveTo>
                  <a:pt x="188" y="125"/>
                </a:moveTo>
                <a:lnTo>
                  <a:pt x="188" y="125"/>
                </a:lnTo>
                <a:lnTo>
                  <a:pt x="188" y="122"/>
                </a:lnTo>
                <a:lnTo>
                  <a:pt x="188" y="122"/>
                </a:lnTo>
                <a:lnTo>
                  <a:pt x="180" y="125"/>
                </a:lnTo>
                <a:lnTo>
                  <a:pt x="180" y="125"/>
                </a:lnTo>
                <a:lnTo>
                  <a:pt x="185" y="125"/>
                </a:lnTo>
                <a:lnTo>
                  <a:pt x="185" y="125"/>
                </a:lnTo>
                <a:lnTo>
                  <a:pt x="185" y="125"/>
                </a:lnTo>
                <a:lnTo>
                  <a:pt x="185" y="125"/>
                </a:lnTo>
                <a:lnTo>
                  <a:pt x="188" y="125"/>
                </a:lnTo>
                <a:lnTo>
                  <a:pt x="188" y="125"/>
                </a:lnTo>
                <a:close/>
                <a:moveTo>
                  <a:pt x="226" y="338"/>
                </a:moveTo>
                <a:lnTo>
                  <a:pt x="226" y="338"/>
                </a:lnTo>
                <a:lnTo>
                  <a:pt x="224" y="346"/>
                </a:lnTo>
                <a:lnTo>
                  <a:pt x="224" y="346"/>
                </a:lnTo>
                <a:lnTo>
                  <a:pt x="227" y="346"/>
                </a:lnTo>
                <a:lnTo>
                  <a:pt x="227" y="346"/>
                </a:lnTo>
                <a:lnTo>
                  <a:pt x="226" y="338"/>
                </a:lnTo>
                <a:lnTo>
                  <a:pt x="226" y="338"/>
                </a:lnTo>
                <a:close/>
                <a:moveTo>
                  <a:pt x="235" y="19"/>
                </a:moveTo>
                <a:lnTo>
                  <a:pt x="235" y="19"/>
                </a:lnTo>
                <a:lnTo>
                  <a:pt x="237" y="16"/>
                </a:lnTo>
                <a:lnTo>
                  <a:pt x="237" y="16"/>
                </a:lnTo>
                <a:lnTo>
                  <a:pt x="238" y="14"/>
                </a:lnTo>
                <a:lnTo>
                  <a:pt x="238" y="14"/>
                </a:lnTo>
                <a:lnTo>
                  <a:pt x="232" y="14"/>
                </a:lnTo>
                <a:lnTo>
                  <a:pt x="232" y="14"/>
                </a:lnTo>
                <a:lnTo>
                  <a:pt x="235" y="19"/>
                </a:lnTo>
                <a:lnTo>
                  <a:pt x="235" y="19"/>
                </a:lnTo>
                <a:close/>
                <a:moveTo>
                  <a:pt x="35" y="251"/>
                </a:moveTo>
                <a:lnTo>
                  <a:pt x="35" y="251"/>
                </a:lnTo>
                <a:lnTo>
                  <a:pt x="37" y="251"/>
                </a:lnTo>
                <a:lnTo>
                  <a:pt x="37" y="251"/>
                </a:lnTo>
                <a:lnTo>
                  <a:pt x="37" y="249"/>
                </a:lnTo>
                <a:lnTo>
                  <a:pt x="37" y="248"/>
                </a:lnTo>
                <a:lnTo>
                  <a:pt x="37" y="248"/>
                </a:lnTo>
                <a:lnTo>
                  <a:pt x="37" y="243"/>
                </a:lnTo>
                <a:lnTo>
                  <a:pt x="37" y="243"/>
                </a:lnTo>
                <a:lnTo>
                  <a:pt x="37" y="242"/>
                </a:lnTo>
                <a:lnTo>
                  <a:pt x="37" y="242"/>
                </a:lnTo>
                <a:lnTo>
                  <a:pt x="35" y="243"/>
                </a:lnTo>
                <a:lnTo>
                  <a:pt x="35" y="243"/>
                </a:lnTo>
                <a:lnTo>
                  <a:pt x="35" y="251"/>
                </a:lnTo>
                <a:lnTo>
                  <a:pt x="35" y="251"/>
                </a:lnTo>
                <a:close/>
                <a:moveTo>
                  <a:pt x="204" y="226"/>
                </a:moveTo>
                <a:lnTo>
                  <a:pt x="204" y="226"/>
                </a:lnTo>
                <a:lnTo>
                  <a:pt x="204" y="226"/>
                </a:lnTo>
                <a:lnTo>
                  <a:pt x="204" y="226"/>
                </a:lnTo>
                <a:lnTo>
                  <a:pt x="205" y="227"/>
                </a:lnTo>
                <a:lnTo>
                  <a:pt x="205" y="227"/>
                </a:lnTo>
                <a:lnTo>
                  <a:pt x="207" y="229"/>
                </a:lnTo>
                <a:lnTo>
                  <a:pt x="207" y="229"/>
                </a:lnTo>
                <a:lnTo>
                  <a:pt x="212" y="229"/>
                </a:lnTo>
                <a:lnTo>
                  <a:pt x="212" y="229"/>
                </a:lnTo>
                <a:lnTo>
                  <a:pt x="212" y="226"/>
                </a:lnTo>
                <a:lnTo>
                  <a:pt x="212" y="226"/>
                </a:lnTo>
                <a:lnTo>
                  <a:pt x="204" y="226"/>
                </a:lnTo>
                <a:lnTo>
                  <a:pt x="204" y="226"/>
                </a:lnTo>
                <a:close/>
                <a:moveTo>
                  <a:pt x="332" y="219"/>
                </a:moveTo>
                <a:lnTo>
                  <a:pt x="332" y="219"/>
                </a:lnTo>
                <a:lnTo>
                  <a:pt x="332" y="226"/>
                </a:lnTo>
                <a:lnTo>
                  <a:pt x="332" y="226"/>
                </a:lnTo>
                <a:lnTo>
                  <a:pt x="336" y="224"/>
                </a:lnTo>
                <a:lnTo>
                  <a:pt x="336" y="224"/>
                </a:lnTo>
                <a:lnTo>
                  <a:pt x="335" y="223"/>
                </a:lnTo>
                <a:lnTo>
                  <a:pt x="335" y="223"/>
                </a:lnTo>
                <a:lnTo>
                  <a:pt x="335" y="221"/>
                </a:lnTo>
                <a:lnTo>
                  <a:pt x="335" y="221"/>
                </a:lnTo>
                <a:lnTo>
                  <a:pt x="332" y="219"/>
                </a:lnTo>
                <a:lnTo>
                  <a:pt x="332" y="219"/>
                </a:lnTo>
                <a:close/>
                <a:moveTo>
                  <a:pt x="332" y="87"/>
                </a:moveTo>
                <a:lnTo>
                  <a:pt x="332" y="87"/>
                </a:lnTo>
                <a:lnTo>
                  <a:pt x="332" y="90"/>
                </a:lnTo>
                <a:lnTo>
                  <a:pt x="332" y="90"/>
                </a:lnTo>
                <a:lnTo>
                  <a:pt x="336" y="87"/>
                </a:lnTo>
                <a:lnTo>
                  <a:pt x="336" y="87"/>
                </a:lnTo>
                <a:lnTo>
                  <a:pt x="336" y="85"/>
                </a:lnTo>
                <a:lnTo>
                  <a:pt x="336" y="85"/>
                </a:lnTo>
                <a:lnTo>
                  <a:pt x="335" y="85"/>
                </a:lnTo>
                <a:lnTo>
                  <a:pt x="332" y="87"/>
                </a:lnTo>
                <a:lnTo>
                  <a:pt x="332" y="87"/>
                </a:lnTo>
                <a:close/>
                <a:moveTo>
                  <a:pt x="24" y="227"/>
                </a:moveTo>
                <a:lnTo>
                  <a:pt x="24" y="227"/>
                </a:lnTo>
                <a:lnTo>
                  <a:pt x="27" y="227"/>
                </a:lnTo>
                <a:lnTo>
                  <a:pt x="27" y="227"/>
                </a:lnTo>
                <a:lnTo>
                  <a:pt x="27" y="226"/>
                </a:lnTo>
                <a:lnTo>
                  <a:pt x="27" y="226"/>
                </a:lnTo>
                <a:lnTo>
                  <a:pt x="27" y="221"/>
                </a:lnTo>
                <a:lnTo>
                  <a:pt x="27" y="221"/>
                </a:lnTo>
                <a:lnTo>
                  <a:pt x="25" y="223"/>
                </a:lnTo>
                <a:lnTo>
                  <a:pt x="24" y="226"/>
                </a:lnTo>
                <a:lnTo>
                  <a:pt x="24" y="226"/>
                </a:lnTo>
                <a:lnTo>
                  <a:pt x="24" y="227"/>
                </a:lnTo>
                <a:lnTo>
                  <a:pt x="24" y="227"/>
                </a:lnTo>
                <a:close/>
                <a:moveTo>
                  <a:pt x="185" y="59"/>
                </a:moveTo>
                <a:lnTo>
                  <a:pt x="185" y="59"/>
                </a:lnTo>
                <a:lnTo>
                  <a:pt x="183" y="59"/>
                </a:lnTo>
                <a:lnTo>
                  <a:pt x="183" y="59"/>
                </a:lnTo>
                <a:lnTo>
                  <a:pt x="182" y="63"/>
                </a:lnTo>
                <a:lnTo>
                  <a:pt x="182" y="63"/>
                </a:lnTo>
                <a:lnTo>
                  <a:pt x="180" y="66"/>
                </a:lnTo>
                <a:lnTo>
                  <a:pt x="180" y="66"/>
                </a:lnTo>
                <a:lnTo>
                  <a:pt x="182" y="65"/>
                </a:lnTo>
                <a:lnTo>
                  <a:pt x="183" y="65"/>
                </a:lnTo>
                <a:lnTo>
                  <a:pt x="183" y="65"/>
                </a:lnTo>
                <a:lnTo>
                  <a:pt x="183" y="63"/>
                </a:lnTo>
                <a:lnTo>
                  <a:pt x="183" y="63"/>
                </a:lnTo>
                <a:lnTo>
                  <a:pt x="185" y="62"/>
                </a:lnTo>
                <a:lnTo>
                  <a:pt x="185" y="60"/>
                </a:lnTo>
                <a:lnTo>
                  <a:pt x="185" y="60"/>
                </a:lnTo>
                <a:lnTo>
                  <a:pt x="185" y="59"/>
                </a:lnTo>
                <a:lnTo>
                  <a:pt x="185" y="59"/>
                </a:lnTo>
                <a:close/>
                <a:moveTo>
                  <a:pt x="246" y="37"/>
                </a:moveTo>
                <a:lnTo>
                  <a:pt x="246" y="37"/>
                </a:lnTo>
                <a:lnTo>
                  <a:pt x="246" y="33"/>
                </a:lnTo>
                <a:lnTo>
                  <a:pt x="246" y="33"/>
                </a:lnTo>
                <a:lnTo>
                  <a:pt x="245" y="29"/>
                </a:lnTo>
                <a:lnTo>
                  <a:pt x="245" y="29"/>
                </a:lnTo>
                <a:lnTo>
                  <a:pt x="243" y="30"/>
                </a:lnTo>
                <a:lnTo>
                  <a:pt x="243" y="30"/>
                </a:lnTo>
                <a:lnTo>
                  <a:pt x="245" y="33"/>
                </a:lnTo>
                <a:lnTo>
                  <a:pt x="245" y="33"/>
                </a:lnTo>
                <a:lnTo>
                  <a:pt x="246" y="37"/>
                </a:lnTo>
                <a:lnTo>
                  <a:pt x="246" y="37"/>
                </a:lnTo>
                <a:close/>
                <a:moveTo>
                  <a:pt x="333" y="136"/>
                </a:moveTo>
                <a:lnTo>
                  <a:pt x="333" y="136"/>
                </a:lnTo>
                <a:lnTo>
                  <a:pt x="339" y="136"/>
                </a:lnTo>
                <a:lnTo>
                  <a:pt x="339" y="136"/>
                </a:lnTo>
                <a:lnTo>
                  <a:pt x="339" y="133"/>
                </a:lnTo>
                <a:lnTo>
                  <a:pt x="339" y="133"/>
                </a:lnTo>
                <a:lnTo>
                  <a:pt x="333" y="134"/>
                </a:lnTo>
                <a:lnTo>
                  <a:pt x="333" y="134"/>
                </a:lnTo>
                <a:lnTo>
                  <a:pt x="333" y="136"/>
                </a:lnTo>
                <a:lnTo>
                  <a:pt x="333" y="136"/>
                </a:lnTo>
                <a:close/>
                <a:moveTo>
                  <a:pt x="153" y="284"/>
                </a:moveTo>
                <a:lnTo>
                  <a:pt x="153" y="284"/>
                </a:lnTo>
                <a:lnTo>
                  <a:pt x="155" y="284"/>
                </a:lnTo>
                <a:lnTo>
                  <a:pt x="155" y="284"/>
                </a:lnTo>
                <a:lnTo>
                  <a:pt x="155" y="279"/>
                </a:lnTo>
                <a:lnTo>
                  <a:pt x="155" y="279"/>
                </a:lnTo>
                <a:lnTo>
                  <a:pt x="153" y="279"/>
                </a:lnTo>
                <a:lnTo>
                  <a:pt x="153" y="279"/>
                </a:lnTo>
                <a:lnTo>
                  <a:pt x="152" y="275"/>
                </a:lnTo>
                <a:lnTo>
                  <a:pt x="152" y="275"/>
                </a:lnTo>
                <a:lnTo>
                  <a:pt x="150" y="275"/>
                </a:lnTo>
                <a:lnTo>
                  <a:pt x="150" y="275"/>
                </a:lnTo>
                <a:lnTo>
                  <a:pt x="150" y="281"/>
                </a:lnTo>
                <a:lnTo>
                  <a:pt x="150" y="281"/>
                </a:lnTo>
                <a:lnTo>
                  <a:pt x="150" y="283"/>
                </a:lnTo>
                <a:lnTo>
                  <a:pt x="150" y="283"/>
                </a:lnTo>
                <a:lnTo>
                  <a:pt x="152" y="281"/>
                </a:lnTo>
                <a:lnTo>
                  <a:pt x="152" y="281"/>
                </a:lnTo>
                <a:lnTo>
                  <a:pt x="152" y="279"/>
                </a:lnTo>
                <a:lnTo>
                  <a:pt x="152" y="279"/>
                </a:lnTo>
                <a:lnTo>
                  <a:pt x="153" y="281"/>
                </a:lnTo>
                <a:lnTo>
                  <a:pt x="153" y="281"/>
                </a:lnTo>
                <a:lnTo>
                  <a:pt x="153" y="283"/>
                </a:lnTo>
                <a:lnTo>
                  <a:pt x="153" y="283"/>
                </a:lnTo>
                <a:lnTo>
                  <a:pt x="153" y="284"/>
                </a:lnTo>
                <a:lnTo>
                  <a:pt x="153" y="284"/>
                </a:lnTo>
                <a:close/>
                <a:moveTo>
                  <a:pt x="330" y="65"/>
                </a:moveTo>
                <a:lnTo>
                  <a:pt x="330" y="65"/>
                </a:lnTo>
                <a:lnTo>
                  <a:pt x="333" y="62"/>
                </a:lnTo>
                <a:lnTo>
                  <a:pt x="333" y="62"/>
                </a:lnTo>
                <a:lnTo>
                  <a:pt x="335" y="60"/>
                </a:lnTo>
                <a:lnTo>
                  <a:pt x="335" y="59"/>
                </a:lnTo>
                <a:lnTo>
                  <a:pt x="335" y="59"/>
                </a:lnTo>
                <a:lnTo>
                  <a:pt x="330" y="62"/>
                </a:lnTo>
                <a:lnTo>
                  <a:pt x="330" y="62"/>
                </a:lnTo>
                <a:lnTo>
                  <a:pt x="330" y="62"/>
                </a:lnTo>
                <a:lnTo>
                  <a:pt x="330" y="62"/>
                </a:lnTo>
                <a:lnTo>
                  <a:pt x="330" y="65"/>
                </a:lnTo>
                <a:lnTo>
                  <a:pt x="330" y="65"/>
                </a:lnTo>
                <a:close/>
                <a:moveTo>
                  <a:pt x="57" y="369"/>
                </a:moveTo>
                <a:lnTo>
                  <a:pt x="57" y="369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5" y="363"/>
                </a:lnTo>
                <a:lnTo>
                  <a:pt x="54" y="363"/>
                </a:lnTo>
                <a:lnTo>
                  <a:pt x="54" y="363"/>
                </a:lnTo>
                <a:lnTo>
                  <a:pt x="54" y="371"/>
                </a:lnTo>
                <a:lnTo>
                  <a:pt x="54" y="371"/>
                </a:lnTo>
                <a:lnTo>
                  <a:pt x="57" y="369"/>
                </a:lnTo>
                <a:lnTo>
                  <a:pt x="57" y="369"/>
                </a:lnTo>
                <a:close/>
                <a:moveTo>
                  <a:pt x="194" y="106"/>
                </a:moveTo>
                <a:lnTo>
                  <a:pt x="194" y="106"/>
                </a:lnTo>
                <a:lnTo>
                  <a:pt x="193" y="106"/>
                </a:lnTo>
                <a:lnTo>
                  <a:pt x="193" y="106"/>
                </a:lnTo>
                <a:lnTo>
                  <a:pt x="191" y="114"/>
                </a:lnTo>
                <a:lnTo>
                  <a:pt x="191" y="114"/>
                </a:lnTo>
                <a:lnTo>
                  <a:pt x="194" y="114"/>
                </a:lnTo>
                <a:lnTo>
                  <a:pt x="194" y="114"/>
                </a:lnTo>
                <a:lnTo>
                  <a:pt x="194" y="106"/>
                </a:lnTo>
                <a:lnTo>
                  <a:pt x="194" y="106"/>
                </a:lnTo>
                <a:close/>
                <a:moveTo>
                  <a:pt x="199" y="270"/>
                </a:moveTo>
                <a:lnTo>
                  <a:pt x="199" y="270"/>
                </a:lnTo>
                <a:lnTo>
                  <a:pt x="199" y="270"/>
                </a:lnTo>
                <a:lnTo>
                  <a:pt x="199" y="270"/>
                </a:lnTo>
                <a:lnTo>
                  <a:pt x="202" y="272"/>
                </a:lnTo>
                <a:lnTo>
                  <a:pt x="202" y="272"/>
                </a:lnTo>
                <a:lnTo>
                  <a:pt x="204" y="270"/>
                </a:lnTo>
                <a:lnTo>
                  <a:pt x="204" y="270"/>
                </a:lnTo>
                <a:lnTo>
                  <a:pt x="204" y="267"/>
                </a:lnTo>
                <a:lnTo>
                  <a:pt x="204" y="267"/>
                </a:lnTo>
                <a:lnTo>
                  <a:pt x="199" y="270"/>
                </a:lnTo>
                <a:lnTo>
                  <a:pt x="199" y="270"/>
                </a:lnTo>
                <a:close/>
                <a:moveTo>
                  <a:pt x="44" y="73"/>
                </a:moveTo>
                <a:lnTo>
                  <a:pt x="44" y="73"/>
                </a:lnTo>
                <a:lnTo>
                  <a:pt x="46" y="73"/>
                </a:lnTo>
                <a:lnTo>
                  <a:pt x="48" y="74"/>
                </a:lnTo>
                <a:lnTo>
                  <a:pt x="48" y="74"/>
                </a:lnTo>
                <a:lnTo>
                  <a:pt x="48" y="76"/>
                </a:lnTo>
                <a:lnTo>
                  <a:pt x="48" y="76"/>
                </a:lnTo>
                <a:lnTo>
                  <a:pt x="48" y="85"/>
                </a:lnTo>
                <a:lnTo>
                  <a:pt x="48" y="85"/>
                </a:lnTo>
                <a:lnTo>
                  <a:pt x="48" y="78"/>
                </a:lnTo>
                <a:lnTo>
                  <a:pt x="48" y="78"/>
                </a:lnTo>
                <a:lnTo>
                  <a:pt x="48" y="68"/>
                </a:lnTo>
                <a:lnTo>
                  <a:pt x="48" y="68"/>
                </a:lnTo>
                <a:lnTo>
                  <a:pt x="46" y="70"/>
                </a:lnTo>
                <a:lnTo>
                  <a:pt x="44" y="73"/>
                </a:lnTo>
                <a:lnTo>
                  <a:pt x="44" y="73"/>
                </a:lnTo>
                <a:close/>
                <a:moveTo>
                  <a:pt x="85" y="369"/>
                </a:moveTo>
                <a:lnTo>
                  <a:pt x="85" y="369"/>
                </a:lnTo>
                <a:lnTo>
                  <a:pt x="84" y="366"/>
                </a:lnTo>
                <a:lnTo>
                  <a:pt x="81" y="366"/>
                </a:lnTo>
                <a:lnTo>
                  <a:pt x="81" y="366"/>
                </a:lnTo>
                <a:lnTo>
                  <a:pt x="81" y="369"/>
                </a:lnTo>
                <a:lnTo>
                  <a:pt x="81" y="369"/>
                </a:lnTo>
                <a:lnTo>
                  <a:pt x="85" y="369"/>
                </a:lnTo>
                <a:lnTo>
                  <a:pt x="85" y="369"/>
                </a:lnTo>
                <a:close/>
                <a:moveTo>
                  <a:pt x="29" y="279"/>
                </a:moveTo>
                <a:lnTo>
                  <a:pt x="29" y="279"/>
                </a:lnTo>
                <a:lnTo>
                  <a:pt x="27" y="281"/>
                </a:lnTo>
                <a:lnTo>
                  <a:pt x="27" y="281"/>
                </a:lnTo>
                <a:lnTo>
                  <a:pt x="27" y="281"/>
                </a:lnTo>
                <a:lnTo>
                  <a:pt x="27" y="281"/>
                </a:lnTo>
                <a:lnTo>
                  <a:pt x="27" y="286"/>
                </a:lnTo>
                <a:lnTo>
                  <a:pt x="27" y="286"/>
                </a:lnTo>
                <a:lnTo>
                  <a:pt x="30" y="284"/>
                </a:lnTo>
                <a:lnTo>
                  <a:pt x="30" y="284"/>
                </a:lnTo>
                <a:lnTo>
                  <a:pt x="29" y="279"/>
                </a:lnTo>
                <a:lnTo>
                  <a:pt x="29" y="279"/>
                </a:lnTo>
                <a:close/>
                <a:moveTo>
                  <a:pt x="240" y="22"/>
                </a:moveTo>
                <a:lnTo>
                  <a:pt x="240" y="22"/>
                </a:lnTo>
                <a:lnTo>
                  <a:pt x="240" y="22"/>
                </a:lnTo>
                <a:lnTo>
                  <a:pt x="240" y="22"/>
                </a:lnTo>
                <a:lnTo>
                  <a:pt x="238" y="27"/>
                </a:lnTo>
                <a:lnTo>
                  <a:pt x="238" y="27"/>
                </a:lnTo>
                <a:lnTo>
                  <a:pt x="238" y="29"/>
                </a:lnTo>
                <a:lnTo>
                  <a:pt x="238" y="29"/>
                </a:lnTo>
                <a:lnTo>
                  <a:pt x="238" y="32"/>
                </a:lnTo>
                <a:lnTo>
                  <a:pt x="238" y="32"/>
                </a:lnTo>
                <a:lnTo>
                  <a:pt x="240" y="29"/>
                </a:lnTo>
                <a:lnTo>
                  <a:pt x="240" y="29"/>
                </a:lnTo>
                <a:lnTo>
                  <a:pt x="240" y="22"/>
                </a:lnTo>
                <a:lnTo>
                  <a:pt x="240" y="22"/>
                </a:lnTo>
                <a:close/>
                <a:moveTo>
                  <a:pt x="103" y="46"/>
                </a:moveTo>
                <a:lnTo>
                  <a:pt x="103" y="46"/>
                </a:lnTo>
                <a:lnTo>
                  <a:pt x="109" y="46"/>
                </a:lnTo>
                <a:lnTo>
                  <a:pt x="109" y="46"/>
                </a:lnTo>
                <a:lnTo>
                  <a:pt x="111" y="44"/>
                </a:lnTo>
                <a:lnTo>
                  <a:pt x="111" y="44"/>
                </a:lnTo>
                <a:lnTo>
                  <a:pt x="106" y="44"/>
                </a:lnTo>
                <a:lnTo>
                  <a:pt x="106" y="44"/>
                </a:lnTo>
                <a:lnTo>
                  <a:pt x="104" y="44"/>
                </a:lnTo>
                <a:lnTo>
                  <a:pt x="103" y="46"/>
                </a:lnTo>
                <a:lnTo>
                  <a:pt x="103" y="46"/>
                </a:lnTo>
                <a:close/>
                <a:moveTo>
                  <a:pt x="350" y="90"/>
                </a:moveTo>
                <a:lnTo>
                  <a:pt x="350" y="90"/>
                </a:lnTo>
                <a:lnTo>
                  <a:pt x="350" y="90"/>
                </a:lnTo>
                <a:lnTo>
                  <a:pt x="350" y="90"/>
                </a:lnTo>
                <a:lnTo>
                  <a:pt x="352" y="92"/>
                </a:lnTo>
                <a:lnTo>
                  <a:pt x="352" y="93"/>
                </a:lnTo>
                <a:lnTo>
                  <a:pt x="352" y="93"/>
                </a:lnTo>
                <a:lnTo>
                  <a:pt x="352" y="95"/>
                </a:lnTo>
                <a:lnTo>
                  <a:pt x="352" y="95"/>
                </a:lnTo>
                <a:lnTo>
                  <a:pt x="350" y="95"/>
                </a:lnTo>
                <a:lnTo>
                  <a:pt x="350" y="95"/>
                </a:lnTo>
                <a:lnTo>
                  <a:pt x="352" y="95"/>
                </a:lnTo>
                <a:lnTo>
                  <a:pt x="352" y="95"/>
                </a:lnTo>
                <a:lnTo>
                  <a:pt x="354" y="95"/>
                </a:lnTo>
                <a:lnTo>
                  <a:pt x="354" y="95"/>
                </a:lnTo>
                <a:lnTo>
                  <a:pt x="354" y="95"/>
                </a:lnTo>
                <a:lnTo>
                  <a:pt x="354" y="90"/>
                </a:lnTo>
                <a:lnTo>
                  <a:pt x="354" y="90"/>
                </a:lnTo>
                <a:lnTo>
                  <a:pt x="354" y="89"/>
                </a:lnTo>
                <a:lnTo>
                  <a:pt x="354" y="89"/>
                </a:lnTo>
                <a:lnTo>
                  <a:pt x="350" y="90"/>
                </a:lnTo>
                <a:lnTo>
                  <a:pt x="350" y="90"/>
                </a:lnTo>
                <a:close/>
                <a:moveTo>
                  <a:pt x="317" y="62"/>
                </a:moveTo>
                <a:lnTo>
                  <a:pt x="317" y="62"/>
                </a:lnTo>
                <a:lnTo>
                  <a:pt x="317" y="62"/>
                </a:lnTo>
                <a:lnTo>
                  <a:pt x="317" y="62"/>
                </a:lnTo>
                <a:lnTo>
                  <a:pt x="320" y="59"/>
                </a:lnTo>
                <a:lnTo>
                  <a:pt x="320" y="59"/>
                </a:lnTo>
                <a:lnTo>
                  <a:pt x="320" y="57"/>
                </a:lnTo>
                <a:lnTo>
                  <a:pt x="322" y="55"/>
                </a:lnTo>
                <a:lnTo>
                  <a:pt x="322" y="55"/>
                </a:lnTo>
                <a:lnTo>
                  <a:pt x="317" y="57"/>
                </a:lnTo>
                <a:lnTo>
                  <a:pt x="317" y="57"/>
                </a:lnTo>
                <a:lnTo>
                  <a:pt x="317" y="57"/>
                </a:lnTo>
                <a:lnTo>
                  <a:pt x="317" y="57"/>
                </a:lnTo>
                <a:lnTo>
                  <a:pt x="317" y="62"/>
                </a:lnTo>
                <a:lnTo>
                  <a:pt x="317" y="62"/>
                </a:lnTo>
                <a:close/>
                <a:moveTo>
                  <a:pt x="339" y="131"/>
                </a:moveTo>
                <a:lnTo>
                  <a:pt x="339" y="131"/>
                </a:lnTo>
                <a:lnTo>
                  <a:pt x="339" y="130"/>
                </a:lnTo>
                <a:lnTo>
                  <a:pt x="339" y="130"/>
                </a:lnTo>
                <a:lnTo>
                  <a:pt x="333" y="130"/>
                </a:lnTo>
                <a:lnTo>
                  <a:pt x="333" y="130"/>
                </a:lnTo>
                <a:lnTo>
                  <a:pt x="333" y="131"/>
                </a:lnTo>
                <a:lnTo>
                  <a:pt x="333" y="131"/>
                </a:lnTo>
                <a:lnTo>
                  <a:pt x="339" y="131"/>
                </a:lnTo>
                <a:lnTo>
                  <a:pt x="339" y="131"/>
                </a:lnTo>
                <a:close/>
                <a:moveTo>
                  <a:pt x="339" y="79"/>
                </a:moveTo>
                <a:lnTo>
                  <a:pt x="339" y="79"/>
                </a:lnTo>
                <a:lnTo>
                  <a:pt x="341" y="78"/>
                </a:lnTo>
                <a:lnTo>
                  <a:pt x="341" y="78"/>
                </a:lnTo>
                <a:lnTo>
                  <a:pt x="343" y="76"/>
                </a:lnTo>
                <a:lnTo>
                  <a:pt x="343" y="76"/>
                </a:lnTo>
                <a:lnTo>
                  <a:pt x="341" y="71"/>
                </a:lnTo>
                <a:lnTo>
                  <a:pt x="341" y="71"/>
                </a:lnTo>
                <a:lnTo>
                  <a:pt x="341" y="71"/>
                </a:lnTo>
                <a:lnTo>
                  <a:pt x="341" y="71"/>
                </a:lnTo>
                <a:lnTo>
                  <a:pt x="339" y="73"/>
                </a:lnTo>
                <a:lnTo>
                  <a:pt x="339" y="73"/>
                </a:lnTo>
                <a:lnTo>
                  <a:pt x="339" y="79"/>
                </a:lnTo>
                <a:lnTo>
                  <a:pt x="339" y="79"/>
                </a:lnTo>
                <a:close/>
                <a:moveTo>
                  <a:pt x="197" y="136"/>
                </a:moveTo>
                <a:lnTo>
                  <a:pt x="197" y="136"/>
                </a:lnTo>
                <a:lnTo>
                  <a:pt x="204" y="137"/>
                </a:lnTo>
                <a:lnTo>
                  <a:pt x="204" y="137"/>
                </a:lnTo>
                <a:lnTo>
                  <a:pt x="204" y="136"/>
                </a:lnTo>
                <a:lnTo>
                  <a:pt x="204" y="136"/>
                </a:lnTo>
                <a:lnTo>
                  <a:pt x="201" y="134"/>
                </a:lnTo>
                <a:lnTo>
                  <a:pt x="199" y="134"/>
                </a:lnTo>
                <a:lnTo>
                  <a:pt x="199" y="134"/>
                </a:lnTo>
                <a:lnTo>
                  <a:pt x="197" y="136"/>
                </a:lnTo>
                <a:lnTo>
                  <a:pt x="197" y="136"/>
                </a:lnTo>
                <a:close/>
                <a:moveTo>
                  <a:pt x="201" y="104"/>
                </a:moveTo>
                <a:lnTo>
                  <a:pt x="201" y="104"/>
                </a:lnTo>
                <a:lnTo>
                  <a:pt x="199" y="109"/>
                </a:lnTo>
                <a:lnTo>
                  <a:pt x="199" y="114"/>
                </a:lnTo>
                <a:lnTo>
                  <a:pt x="199" y="114"/>
                </a:lnTo>
                <a:lnTo>
                  <a:pt x="201" y="114"/>
                </a:lnTo>
                <a:lnTo>
                  <a:pt x="201" y="114"/>
                </a:lnTo>
                <a:lnTo>
                  <a:pt x="201" y="104"/>
                </a:lnTo>
                <a:lnTo>
                  <a:pt x="201" y="104"/>
                </a:lnTo>
                <a:close/>
                <a:moveTo>
                  <a:pt x="131" y="66"/>
                </a:moveTo>
                <a:lnTo>
                  <a:pt x="131" y="66"/>
                </a:lnTo>
                <a:lnTo>
                  <a:pt x="131" y="73"/>
                </a:lnTo>
                <a:lnTo>
                  <a:pt x="131" y="73"/>
                </a:lnTo>
                <a:lnTo>
                  <a:pt x="133" y="70"/>
                </a:lnTo>
                <a:lnTo>
                  <a:pt x="133" y="70"/>
                </a:lnTo>
                <a:lnTo>
                  <a:pt x="133" y="65"/>
                </a:lnTo>
                <a:lnTo>
                  <a:pt x="133" y="65"/>
                </a:lnTo>
                <a:lnTo>
                  <a:pt x="131" y="66"/>
                </a:lnTo>
                <a:lnTo>
                  <a:pt x="131" y="66"/>
                </a:lnTo>
                <a:close/>
                <a:moveTo>
                  <a:pt x="24" y="199"/>
                </a:moveTo>
                <a:lnTo>
                  <a:pt x="24" y="199"/>
                </a:lnTo>
                <a:lnTo>
                  <a:pt x="30" y="193"/>
                </a:lnTo>
                <a:lnTo>
                  <a:pt x="30" y="193"/>
                </a:lnTo>
                <a:lnTo>
                  <a:pt x="30" y="193"/>
                </a:lnTo>
                <a:lnTo>
                  <a:pt x="30" y="193"/>
                </a:lnTo>
                <a:lnTo>
                  <a:pt x="25" y="196"/>
                </a:lnTo>
                <a:lnTo>
                  <a:pt x="25" y="196"/>
                </a:lnTo>
                <a:lnTo>
                  <a:pt x="24" y="196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close/>
                <a:moveTo>
                  <a:pt x="216" y="322"/>
                </a:moveTo>
                <a:lnTo>
                  <a:pt x="216" y="322"/>
                </a:lnTo>
                <a:lnTo>
                  <a:pt x="215" y="325"/>
                </a:lnTo>
                <a:lnTo>
                  <a:pt x="215" y="325"/>
                </a:lnTo>
                <a:lnTo>
                  <a:pt x="213" y="327"/>
                </a:lnTo>
                <a:lnTo>
                  <a:pt x="213" y="327"/>
                </a:lnTo>
                <a:lnTo>
                  <a:pt x="213" y="330"/>
                </a:lnTo>
                <a:lnTo>
                  <a:pt x="213" y="330"/>
                </a:lnTo>
                <a:lnTo>
                  <a:pt x="218" y="327"/>
                </a:lnTo>
                <a:lnTo>
                  <a:pt x="218" y="327"/>
                </a:lnTo>
                <a:lnTo>
                  <a:pt x="216" y="322"/>
                </a:lnTo>
                <a:lnTo>
                  <a:pt x="216" y="322"/>
                </a:lnTo>
                <a:close/>
                <a:moveTo>
                  <a:pt x="336" y="357"/>
                </a:moveTo>
                <a:lnTo>
                  <a:pt x="336" y="357"/>
                </a:lnTo>
                <a:lnTo>
                  <a:pt x="336" y="354"/>
                </a:lnTo>
                <a:lnTo>
                  <a:pt x="336" y="354"/>
                </a:lnTo>
                <a:lnTo>
                  <a:pt x="332" y="354"/>
                </a:lnTo>
                <a:lnTo>
                  <a:pt x="332" y="354"/>
                </a:lnTo>
                <a:lnTo>
                  <a:pt x="335" y="357"/>
                </a:lnTo>
                <a:lnTo>
                  <a:pt x="335" y="357"/>
                </a:lnTo>
                <a:lnTo>
                  <a:pt x="335" y="357"/>
                </a:lnTo>
                <a:lnTo>
                  <a:pt x="335" y="357"/>
                </a:lnTo>
                <a:lnTo>
                  <a:pt x="336" y="357"/>
                </a:lnTo>
                <a:lnTo>
                  <a:pt x="336" y="357"/>
                </a:lnTo>
                <a:close/>
                <a:moveTo>
                  <a:pt x="256" y="43"/>
                </a:moveTo>
                <a:lnTo>
                  <a:pt x="256" y="43"/>
                </a:lnTo>
                <a:lnTo>
                  <a:pt x="256" y="40"/>
                </a:lnTo>
                <a:lnTo>
                  <a:pt x="254" y="37"/>
                </a:lnTo>
                <a:lnTo>
                  <a:pt x="254" y="37"/>
                </a:lnTo>
                <a:lnTo>
                  <a:pt x="253" y="40"/>
                </a:lnTo>
                <a:lnTo>
                  <a:pt x="253" y="43"/>
                </a:lnTo>
                <a:lnTo>
                  <a:pt x="253" y="43"/>
                </a:lnTo>
                <a:lnTo>
                  <a:pt x="256" y="43"/>
                </a:lnTo>
                <a:lnTo>
                  <a:pt x="256" y="43"/>
                </a:lnTo>
                <a:close/>
                <a:moveTo>
                  <a:pt x="213" y="371"/>
                </a:moveTo>
                <a:lnTo>
                  <a:pt x="213" y="371"/>
                </a:lnTo>
                <a:lnTo>
                  <a:pt x="205" y="371"/>
                </a:lnTo>
                <a:lnTo>
                  <a:pt x="205" y="371"/>
                </a:lnTo>
                <a:lnTo>
                  <a:pt x="207" y="373"/>
                </a:lnTo>
                <a:lnTo>
                  <a:pt x="207" y="373"/>
                </a:lnTo>
                <a:lnTo>
                  <a:pt x="213" y="373"/>
                </a:lnTo>
                <a:lnTo>
                  <a:pt x="213" y="373"/>
                </a:lnTo>
                <a:lnTo>
                  <a:pt x="213" y="371"/>
                </a:lnTo>
                <a:lnTo>
                  <a:pt x="213" y="371"/>
                </a:lnTo>
                <a:close/>
                <a:moveTo>
                  <a:pt x="194" y="358"/>
                </a:moveTo>
                <a:lnTo>
                  <a:pt x="194" y="358"/>
                </a:lnTo>
                <a:lnTo>
                  <a:pt x="193" y="355"/>
                </a:lnTo>
                <a:lnTo>
                  <a:pt x="193" y="355"/>
                </a:lnTo>
                <a:lnTo>
                  <a:pt x="190" y="355"/>
                </a:lnTo>
                <a:lnTo>
                  <a:pt x="190" y="355"/>
                </a:lnTo>
                <a:lnTo>
                  <a:pt x="190" y="358"/>
                </a:lnTo>
                <a:lnTo>
                  <a:pt x="190" y="358"/>
                </a:lnTo>
                <a:lnTo>
                  <a:pt x="194" y="358"/>
                </a:lnTo>
                <a:lnTo>
                  <a:pt x="194" y="358"/>
                </a:lnTo>
                <a:close/>
                <a:moveTo>
                  <a:pt x="51" y="33"/>
                </a:moveTo>
                <a:lnTo>
                  <a:pt x="51" y="33"/>
                </a:lnTo>
                <a:lnTo>
                  <a:pt x="49" y="32"/>
                </a:lnTo>
                <a:lnTo>
                  <a:pt x="49" y="32"/>
                </a:lnTo>
                <a:lnTo>
                  <a:pt x="48" y="38"/>
                </a:lnTo>
                <a:lnTo>
                  <a:pt x="48" y="38"/>
                </a:lnTo>
                <a:lnTo>
                  <a:pt x="49" y="38"/>
                </a:lnTo>
                <a:lnTo>
                  <a:pt x="49" y="38"/>
                </a:lnTo>
                <a:lnTo>
                  <a:pt x="51" y="33"/>
                </a:lnTo>
                <a:lnTo>
                  <a:pt x="51" y="33"/>
                </a:lnTo>
                <a:close/>
                <a:moveTo>
                  <a:pt x="344" y="265"/>
                </a:moveTo>
                <a:lnTo>
                  <a:pt x="344" y="265"/>
                </a:lnTo>
                <a:lnTo>
                  <a:pt x="347" y="267"/>
                </a:lnTo>
                <a:lnTo>
                  <a:pt x="347" y="267"/>
                </a:lnTo>
                <a:lnTo>
                  <a:pt x="347" y="262"/>
                </a:lnTo>
                <a:lnTo>
                  <a:pt x="347" y="262"/>
                </a:lnTo>
                <a:lnTo>
                  <a:pt x="344" y="262"/>
                </a:lnTo>
                <a:lnTo>
                  <a:pt x="344" y="262"/>
                </a:lnTo>
                <a:lnTo>
                  <a:pt x="344" y="265"/>
                </a:lnTo>
                <a:lnTo>
                  <a:pt x="344" y="265"/>
                </a:lnTo>
                <a:close/>
                <a:moveTo>
                  <a:pt x="147" y="343"/>
                </a:moveTo>
                <a:lnTo>
                  <a:pt x="147" y="343"/>
                </a:lnTo>
                <a:lnTo>
                  <a:pt x="142" y="343"/>
                </a:lnTo>
                <a:lnTo>
                  <a:pt x="142" y="343"/>
                </a:lnTo>
                <a:lnTo>
                  <a:pt x="147" y="347"/>
                </a:lnTo>
                <a:lnTo>
                  <a:pt x="147" y="347"/>
                </a:lnTo>
                <a:lnTo>
                  <a:pt x="147" y="343"/>
                </a:lnTo>
                <a:lnTo>
                  <a:pt x="147" y="343"/>
                </a:lnTo>
                <a:close/>
                <a:moveTo>
                  <a:pt x="163" y="262"/>
                </a:moveTo>
                <a:lnTo>
                  <a:pt x="163" y="262"/>
                </a:lnTo>
                <a:lnTo>
                  <a:pt x="163" y="261"/>
                </a:lnTo>
                <a:lnTo>
                  <a:pt x="163" y="261"/>
                </a:lnTo>
                <a:lnTo>
                  <a:pt x="163" y="261"/>
                </a:lnTo>
                <a:lnTo>
                  <a:pt x="156" y="253"/>
                </a:lnTo>
                <a:lnTo>
                  <a:pt x="156" y="253"/>
                </a:lnTo>
                <a:lnTo>
                  <a:pt x="156" y="253"/>
                </a:lnTo>
                <a:lnTo>
                  <a:pt x="156" y="253"/>
                </a:lnTo>
                <a:lnTo>
                  <a:pt x="156" y="256"/>
                </a:lnTo>
                <a:lnTo>
                  <a:pt x="156" y="256"/>
                </a:lnTo>
                <a:lnTo>
                  <a:pt x="156" y="256"/>
                </a:lnTo>
                <a:lnTo>
                  <a:pt x="156" y="256"/>
                </a:lnTo>
                <a:lnTo>
                  <a:pt x="163" y="262"/>
                </a:lnTo>
                <a:lnTo>
                  <a:pt x="163" y="262"/>
                </a:lnTo>
                <a:close/>
                <a:moveTo>
                  <a:pt x="221" y="59"/>
                </a:moveTo>
                <a:lnTo>
                  <a:pt x="221" y="59"/>
                </a:lnTo>
                <a:lnTo>
                  <a:pt x="218" y="60"/>
                </a:lnTo>
                <a:lnTo>
                  <a:pt x="218" y="60"/>
                </a:ln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lnTo>
                  <a:pt x="220" y="63"/>
                </a:lnTo>
                <a:lnTo>
                  <a:pt x="221" y="63"/>
                </a:lnTo>
                <a:lnTo>
                  <a:pt x="221" y="62"/>
                </a:lnTo>
                <a:lnTo>
                  <a:pt x="221" y="62"/>
                </a:lnTo>
                <a:lnTo>
                  <a:pt x="221" y="59"/>
                </a:lnTo>
                <a:lnTo>
                  <a:pt x="221" y="59"/>
                </a:lnTo>
                <a:close/>
                <a:moveTo>
                  <a:pt x="221" y="317"/>
                </a:moveTo>
                <a:lnTo>
                  <a:pt x="221" y="317"/>
                </a:lnTo>
                <a:lnTo>
                  <a:pt x="220" y="320"/>
                </a:lnTo>
                <a:lnTo>
                  <a:pt x="220" y="320"/>
                </a:lnTo>
                <a:lnTo>
                  <a:pt x="220" y="320"/>
                </a:lnTo>
                <a:lnTo>
                  <a:pt x="220" y="320"/>
                </a:lnTo>
                <a:lnTo>
                  <a:pt x="220" y="325"/>
                </a:lnTo>
                <a:lnTo>
                  <a:pt x="220" y="325"/>
                </a:lnTo>
                <a:lnTo>
                  <a:pt x="221" y="324"/>
                </a:lnTo>
                <a:lnTo>
                  <a:pt x="221" y="324"/>
                </a:lnTo>
                <a:lnTo>
                  <a:pt x="223" y="324"/>
                </a:lnTo>
                <a:lnTo>
                  <a:pt x="223" y="324"/>
                </a:lnTo>
                <a:lnTo>
                  <a:pt x="221" y="317"/>
                </a:lnTo>
                <a:lnTo>
                  <a:pt x="221" y="317"/>
                </a:lnTo>
                <a:close/>
                <a:moveTo>
                  <a:pt x="251" y="22"/>
                </a:moveTo>
                <a:lnTo>
                  <a:pt x="251" y="22"/>
                </a:lnTo>
                <a:lnTo>
                  <a:pt x="248" y="25"/>
                </a:lnTo>
                <a:lnTo>
                  <a:pt x="248" y="25"/>
                </a:lnTo>
                <a:lnTo>
                  <a:pt x="248" y="25"/>
                </a:lnTo>
                <a:lnTo>
                  <a:pt x="248" y="25"/>
                </a:lnTo>
                <a:lnTo>
                  <a:pt x="249" y="30"/>
                </a:lnTo>
                <a:lnTo>
                  <a:pt x="249" y="30"/>
                </a:lnTo>
                <a:lnTo>
                  <a:pt x="251" y="27"/>
                </a:lnTo>
                <a:lnTo>
                  <a:pt x="251" y="22"/>
                </a:lnTo>
                <a:lnTo>
                  <a:pt x="251" y="22"/>
                </a:lnTo>
                <a:close/>
                <a:moveTo>
                  <a:pt x="133" y="79"/>
                </a:moveTo>
                <a:lnTo>
                  <a:pt x="133" y="79"/>
                </a:lnTo>
                <a:lnTo>
                  <a:pt x="133" y="92"/>
                </a:lnTo>
                <a:lnTo>
                  <a:pt x="133" y="92"/>
                </a:lnTo>
                <a:lnTo>
                  <a:pt x="134" y="90"/>
                </a:lnTo>
                <a:lnTo>
                  <a:pt x="134" y="90"/>
                </a:lnTo>
                <a:lnTo>
                  <a:pt x="134" y="81"/>
                </a:lnTo>
                <a:lnTo>
                  <a:pt x="134" y="81"/>
                </a:lnTo>
                <a:lnTo>
                  <a:pt x="134" y="79"/>
                </a:lnTo>
                <a:lnTo>
                  <a:pt x="134" y="79"/>
                </a:lnTo>
                <a:lnTo>
                  <a:pt x="133" y="79"/>
                </a:lnTo>
                <a:lnTo>
                  <a:pt x="133" y="79"/>
                </a:lnTo>
                <a:close/>
                <a:moveTo>
                  <a:pt x="27" y="314"/>
                </a:moveTo>
                <a:lnTo>
                  <a:pt x="27" y="314"/>
                </a:lnTo>
                <a:lnTo>
                  <a:pt x="30" y="313"/>
                </a:lnTo>
                <a:lnTo>
                  <a:pt x="30" y="313"/>
                </a:lnTo>
                <a:lnTo>
                  <a:pt x="29" y="309"/>
                </a:lnTo>
                <a:lnTo>
                  <a:pt x="29" y="309"/>
                </a:lnTo>
                <a:lnTo>
                  <a:pt x="27" y="311"/>
                </a:lnTo>
                <a:lnTo>
                  <a:pt x="27" y="311"/>
                </a:lnTo>
                <a:lnTo>
                  <a:pt x="25" y="313"/>
                </a:lnTo>
                <a:lnTo>
                  <a:pt x="27" y="314"/>
                </a:lnTo>
                <a:lnTo>
                  <a:pt x="27" y="314"/>
                </a:lnTo>
                <a:lnTo>
                  <a:pt x="27" y="314"/>
                </a:lnTo>
                <a:lnTo>
                  <a:pt x="27" y="314"/>
                </a:lnTo>
                <a:close/>
                <a:moveTo>
                  <a:pt x="166" y="341"/>
                </a:moveTo>
                <a:lnTo>
                  <a:pt x="166" y="341"/>
                </a:lnTo>
                <a:lnTo>
                  <a:pt x="166" y="344"/>
                </a:lnTo>
                <a:lnTo>
                  <a:pt x="167" y="347"/>
                </a:lnTo>
                <a:lnTo>
                  <a:pt x="167" y="347"/>
                </a:lnTo>
                <a:lnTo>
                  <a:pt x="169" y="343"/>
                </a:lnTo>
                <a:lnTo>
                  <a:pt x="169" y="343"/>
                </a:lnTo>
                <a:lnTo>
                  <a:pt x="167" y="341"/>
                </a:lnTo>
                <a:lnTo>
                  <a:pt x="166" y="341"/>
                </a:lnTo>
                <a:lnTo>
                  <a:pt x="166" y="341"/>
                </a:lnTo>
                <a:close/>
                <a:moveTo>
                  <a:pt x="205" y="254"/>
                </a:moveTo>
                <a:lnTo>
                  <a:pt x="205" y="254"/>
                </a:lnTo>
                <a:lnTo>
                  <a:pt x="205" y="249"/>
                </a:lnTo>
                <a:lnTo>
                  <a:pt x="205" y="249"/>
                </a:lnTo>
                <a:lnTo>
                  <a:pt x="202" y="249"/>
                </a:lnTo>
                <a:lnTo>
                  <a:pt x="201" y="251"/>
                </a:lnTo>
                <a:lnTo>
                  <a:pt x="201" y="251"/>
                </a:lnTo>
                <a:lnTo>
                  <a:pt x="202" y="254"/>
                </a:lnTo>
                <a:lnTo>
                  <a:pt x="202" y="254"/>
                </a:lnTo>
                <a:lnTo>
                  <a:pt x="205" y="254"/>
                </a:lnTo>
                <a:lnTo>
                  <a:pt x="205" y="254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32" y="331"/>
                </a:lnTo>
                <a:lnTo>
                  <a:pt x="32" y="331"/>
                </a:lnTo>
                <a:lnTo>
                  <a:pt x="32" y="335"/>
                </a:lnTo>
                <a:lnTo>
                  <a:pt x="32" y="335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349" y="234"/>
                </a:moveTo>
                <a:lnTo>
                  <a:pt x="349" y="234"/>
                </a:lnTo>
                <a:lnTo>
                  <a:pt x="349" y="232"/>
                </a:lnTo>
                <a:lnTo>
                  <a:pt x="349" y="232"/>
                </a:lnTo>
                <a:lnTo>
                  <a:pt x="343" y="231"/>
                </a:lnTo>
                <a:lnTo>
                  <a:pt x="343" y="231"/>
                </a:lnTo>
                <a:lnTo>
                  <a:pt x="344" y="234"/>
                </a:lnTo>
                <a:lnTo>
                  <a:pt x="344" y="234"/>
                </a:lnTo>
                <a:lnTo>
                  <a:pt x="346" y="234"/>
                </a:lnTo>
                <a:lnTo>
                  <a:pt x="349" y="234"/>
                </a:lnTo>
                <a:lnTo>
                  <a:pt x="349" y="234"/>
                </a:lnTo>
                <a:close/>
                <a:moveTo>
                  <a:pt x="224" y="287"/>
                </a:moveTo>
                <a:lnTo>
                  <a:pt x="224" y="287"/>
                </a:lnTo>
                <a:lnTo>
                  <a:pt x="224" y="287"/>
                </a:lnTo>
                <a:lnTo>
                  <a:pt x="224" y="287"/>
                </a:lnTo>
                <a:lnTo>
                  <a:pt x="224" y="279"/>
                </a:lnTo>
                <a:lnTo>
                  <a:pt x="224" y="279"/>
                </a:lnTo>
                <a:lnTo>
                  <a:pt x="223" y="281"/>
                </a:lnTo>
                <a:lnTo>
                  <a:pt x="223" y="281"/>
                </a:lnTo>
                <a:lnTo>
                  <a:pt x="223" y="283"/>
                </a:lnTo>
                <a:lnTo>
                  <a:pt x="223" y="283"/>
                </a:lnTo>
                <a:lnTo>
                  <a:pt x="223" y="287"/>
                </a:lnTo>
                <a:lnTo>
                  <a:pt x="223" y="287"/>
                </a:lnTo>
                <a:lnTo>
                  <a:pt x="224" y="287"/>
                </a:lnTo>
                <a:lnTo>
                  <a:pt x="224" y="287"/>
                </a:lnTo>
                <a:close/>
                <a:moveTo>
                  <a:pt x="215" y="314"/>
                </a:moveTo>
                <a:lnTo>
                  <a:pt x="215" y="314"/>
                </a:lnTo>
                <a:lnTo>
                  <a:pt x="215" y="316"/>
                </a:lnTo>
                <a:lnTo>
                  <a:pt x="215" y="316"/>
                </a:lnTo>
                <a:lnTo>
                  <a:pt x="213" y="316"/>
                </a:lnTo>
                <a:lnTo>
                  <a:pt x="213" y="317"/>
                </a:lnTo>
                <a:lnTo>
                  <a:pt x="213" y="317"/>
                </a:lnTo>
                <a:lnTo>
                  <a:pt x="213" y="320"/>
                </a:lnTo>
                <a:lnTo>
                  <a:pt x="213" y="320"/>
                </a:lnTo>
                <a:lnTo>
                  <a:pt x="213" y="322"/>
                </a:lnTo>
                <a:lnTo>
                  <a:pt x="213" y="322"/>
                </a:lnTo>
                <a:lnTo>
                  <a:pt x="216" y="320"/>
                </a:lnTo>
                <a:lnTo>
                  <a:pt x="216" y="320"/>
                </a:lnTo>
                <a:lnTo>
                  <a:pt x="216" y="319"/>
                </a:lnTo>
                <a:lnTo>
                  <a:pt x="216" y="319"/>
                </a:lnTo>
                <a:lnTo>
                  <a:pt x="215" y="314"/>
                </a:lnTo>
                <a:lnTo>
                  <a:pt x="215" y="314"/>
                </a:lnTo>
                <a:close/>
                <a:moveTo>
                  <a:pt x="354" y="357"/>
                </a:moveTo>
                <a:lnTo>
                  <a:pt x="354" y="357"/>
                </a:lnTo>
                <a:lnTo>
                  <a:pt x="358" y="347"/>
                </a:lnTo>
                <a:lnTo>
                  <a:pt x="358" y="347"/>
                </a:lnTo>
                <a:lnTo>
                  <a:pt x="355" y="350"/>
                </a:lnTo>
                <a:lnTo>
                  <a:pt x="355" y="350"/>
                </a:lnTo>
                <a:lnTo>
                  <a:pt x="355" y="352"/>
                </a:lnTo>
                <a:lnTo>
                  <a:pt x="355" y="352"/>
                </a:lnTo>
                <a:lnTo>
                  <a:pt x="354" y="357"/>
                </a:lnTo>
                <a:lnTo>
                  <a:pt x="354" y="357"/>
                </a:lnTo>
                <a:close/>
                <a:moveTo>
                  <a:pt x="303" y="21"/>
                </a:moveTo>
                <a:lnTo>
                  <a:pt x="303" y="21"/>
                </a:lnTo>
                <a:lnTo>
                  <a:pt x="303" y="24"/>
                </a:lnTo>
                <a:lnTo>
                  <a:pt x="303" y="24"/>
                </a:lnTo>
                <a:lnTo>
                  <a:pt x="305" y="24"/>
                </a:lnTo>
                <a:lnTo>
                  <a:pt x="305" y="24"/>
                </a:lnTo>
                <a:lnTo>
                  <a:pt x="308" y="22"/>
                </a:lnTo>
                <a:lnTo>
                  <a:pt x="308" y="22"/>
                </a:lnTo>
                <a:lnTo>
                  <a:pt x="303" y="21"/>
                </a:lnTo>
                <a:lnTo>
                  <a:pt x="303" y="21"/>
                </a:lnTo>
                <a:close/>
                <a:moveTo>
                  <a:pt x="352" y="142"/>
                </a:moveTo>
                <a:lnTo>
                  <a:pt x="352" y="142"/>
                </a:lnTo>
                <a:lnTo>
                  <a:pt x="347" y="144"/>
                </a:lnTo>
                <a:lnTo>
                  <a:pt x="347" y="144"/>
                </a:lnTo>
                <a:lnTo>
                  <a:pt x="349" y="145"/>
                </a:lnTo>
                <a:lnTo>
                  <a:pt x="349" y="145"/>
                </a:lnTo>
                <a:lnTo>
                  <a:pt x="352" y="145"/>
                </a:lnTo>
                <a:lnTo>
                  <a:pt x="352" y="145"/>
                </a:lnTo>
                <a:lnTo>
                  <a:pt x="352" y="145"/>
                </a:lnTo>
                <a:lnTo>
                  <a:pt x="352" y="145"/>
                </a:lnTo>
                <a:lnTo>
                  <a:pt x="352" y="142"/>
                </a:lnTo>
                <a:lnTo>
                  <a:pt x="352" y="142"/>
                </a:lnTo>
                <a:close/>
                <a:moveTo>
                  <a:pt x="212" y="338"/>
                </a:moveTo>
                <a:lnTo>
                  <a:pt x="212" y="338"/>
                </a:lnTo>
                <a:lnTo>
                  <a:pt x="212" y="336"/>
                </a:lnTo>
                <a:lnTo>
                  <a:pt x="210" y="335"/>
                </a:lnTo>
                <a:lnTo>
                  <a:pt x="210" y="335"/>
                </a:lnTo>
                <a:lnTo>
                  <a:pt x="207" y="338"/>
                </a:lnTo>
                <a:lnTo>
                  <a:pt x="207" y="338"/>
                </a:lnTo>
                <a:lnTo>
                  <a:pt x="205" y="339"/>
                </a:lnTo>
                <a:lnTo>
                  <a:pt x="205" y="339"/>
                </a:lnTo>
                <a:lnTo>
                  <a:pt x="208" y="339"/>
                </a:lnTo>
                <a:lnTo>
                  <a:pt x="208" y="339"/>
                </a:lnTo>
                <a:lnTo>
                  <a:pt x="210" y="338"/>
                </a:lnTo>
                <a:lnTo>
                  <a:pt x="210" y="338"/>
                </a:lnTo>
                <a:lnTo>
                  <a:pt x="212" y="338"/>
                </a:lnTo>
                <a:lnTo>
                  <a:pt x="212" y="338"/>
                </a:lnTo>
                <a:close/>
                <a:moveTo>
                  <a:pt x="221" y="32"/>
                </a:moveTo>
                <a:lnTo>
                  <a:pt x="221" y="32"/>
                </a:lnTo>
                <a:lnTo>
                  <a:pt x="223" y="29"/>
                </a:lnTo>
                <a:lnTo>
                  <a:pt x="223" y="29"/>
                </a:lnTo>
                <a:lnTo>
                  <a:pt x="223" y="27"/>
                </a:lnTo>
                <a:lnTo>
                  <a:pt x="223" y="25"/>
                </a:lnTo>
                <a:lnTo>
                  <a:pt x="223" y="25"/>
                </a:lnTo>
                <a:lnTo>
                  <a:pt x="223" y="25"/>
                </a:lnTo>
                <a:lnTo>
                  <a:pt x="223" y="25"/>
                </a:lnTo>
                <a:lnTo>
                  <a:pt x="223" y="27"/>
                </a:lnTo>
                <a:lnTo>
                  <a:pt x="221" y="27"/>
                </a:lnTo>
                <a:lnTo>
                  <a:pt x="221" y="27"/>
                </a:lnTo>
                <a:lnTo>
                  <a:pt x="220" y="27"/>
                </a:lnTo>
                <a:lnTo>
                  <a:pt x="220" y="27"/>
                </a:lnTo>
                <a:lnTo>
                  <a:pt x="218" y="29"/>
                </a:lnTo>
                <a:lnTo>
                  <a:pt x="218" y="29"/>
                </a:lnTo>
                <a:lnTo>
                  <a:pt x="221" y="32"/>
                </a:lnTo>
                <a:lnTo>
                  <a:pt x="221" y="32"/>
                </a:lnTo>
                <a:close/>
                <a:moveTo>
                  <a:pt x="32" y="246"/>
                </a:moveTo>
                <a:lnTo>
                  <a:pt x="32" y="246"/>
                </a:lnTo>
                <a:lnTo>
                  <a:pt x="32" y="246"/>
                </a:lnTo>
                <a:lnTo>
                  <a:pt x="32" y="246"/>
                </a:lnTo>
                <a:lnTo>
                  <a:pt x="30" y="249"/>
                </a:lnTo>
                <a:lnTo>
                  <a:pt x="30" y="249"/>
                </a:lnTo>
                <a:lnTo>
                  <a:pt x="30" y="253"/>
                </a:lnTo>
                <a:lnTo>
                  <a:pt x="30" y="253"/>
                </a:lnTo>
                <a:lnTo>
                  <a:pt x="30" y="253"/>
                </a:lnTo>
                <a:lnTo>
                  <a:pt x="30" y="253"/>
                </a:lnTo>
                <a:lnTo>
                  <a:pt x="32" y="253"/>
                </a:lnTo>
                <a:lnTo>
                  <a:pt x="32" y="253"/>
                </a:lnTo>
                <a:lnTo>
                  <a:pt x="32" y="253"/>
                </a:lnTo>
                <a:lnTo>
                  <a:pt x="32" y="246"/>
                </a:lnTo>
                <a:lnTo>
                  <a:pt x="32" y="246"/>
                </a:lnTo>
                <a:close/>
                <a:moveTo>
                  <a:pt x="133" y="363"/>
                </a:moveTo>
                <a:lnTo>
                  <a:pt x="133" y="363"/>
                </a:lnTo>
                <a:lnTo>
                  <a:pt x="137" y="363"/>
                </a:lnTo>
                <a:lnTo>
                  <a:pt x="137" y="363"/>
                </a:lnTo>
                <a:lnTo>
                  <a:pt x="136" y="360"/>
                </a:lnTo>
                <a:lnTo>
                  <a:pt x="136" y="360"/>
                </a:lnTo>
                <a:lnTo>
                  <a:pt x="133" y="360"/>
                </a:lnTo>
                <a:lnTo>
                  <a:pt x="133" y="360"/>
                </a:lnTo>
                <a:lnTo>
                  <a:pt x="133" y="363"/>
                </a:lnTo>
                <a:lnTo>
                  <a:pt x="133" y="363"/>
                </a:lnTo>
                <a:close/>
                <a:moveTo>
                  <a:pt x="238" y="325"/>
                </a:moveTo>
                <a:lnTo>
                  <a:pt x="238" y="325"/>
                </a:lnTo>
                <a:lnTo>
                  <a:pt x="238" y="314"/>
                </a:lnTo>
                <a:lnTo>
                  <a:pt x="238" y="314"/>
                </a:lnTo>
                <a:lnTo>
                  <a:pt x="237" y="317"/>
                </a:lnTo>
                <a:lnTo>
                  <a:pt x="237" y="319"/>
                </a:lnTo>
                <a:lnTo>
                  <a:pt x="237" y="319"/>
                </a:lnTo>
                <a:lnTo>
                  <a:pt x="237" y="325"/>
                </a:lnTo>
                <a:lnTo>
                  <a:pt x="237" y="325"/>
                </a:lnTo>
                <a:lnTo>
                  <a:pt x="238" y="325"/>
                </a:lnTo>
                <a:lnTo>
                  <a:pt x="238" y="325"/>
                </a:lnTo>
                <a:close/>
                <a:moveTo>
                  <a:pt x="335" y="152"/>
                </a:moveTo>
                <a:lnTo>
                  <a:pt x="335" y="152"/>
                </a:lnTo>
                <a:lnTo>
                  <a:pt x="339" y="152"/>
                </a:lnTo>
                <a:lnTo>
                  <a:pt x="339" y="152"/>
                </a:lnTo>
                <a:lnTo>
                  <a:pt x="339" y="149"/>
                </a:lnTo>
                <a:lnTo>
                  <a:pt x="339" y="149"/>
                </a:lnTo>
                <a:lnTo>
                  <a:pt x="336" y="149"/>
                </a:lnTo>
                <a:lnTo>
                  <a:pt x="336" y="149"/>
                </a:lnTo>
                <a:lnTo>
                  <a:pt x="335" y="150"/>
                </a:lnTo>
                <a:lnTo>
                  <a:pt x="335" y="152"/>
                </a:lnTo>
                <a:lnTo>
                  <a:pt x="335" y="152"/>
                </a:lnTo>
                <a:close/>
                <a:moveTo>
                  <a:pt x="330" y="355"/>
                </a:moveTo>
                <a:lnTo>
                  <a:pt x="330" y="355"/>
                </a:lnTo>
                <a:lnTo>
                  <a:pt x="327" y="357"/>
                </a:lnTo>
                <a:lnTo>
                  <a:pt x="327" y="357"/>
                </a:lnTo>
                <a:lnTo>
                  <a:pt x="327" y="358"/>
                </a:lnTo>
                <a:lnTo>
                  <a:pt x="327" y="358"/>
                </a:lnTo>
                <a:lnTo>
                  <a:pt x="332" y="358"/>
                </a:lnTo>
                <a:lnTo>
                  <a:pt x="332" y="358"/>
                </a:lnTo>
                <a:lnTo>
                  <a:pt x="330" y="355"/>
                </a:lnTo>
                <a:lnTo>
                  <a:pt x="330" y="355"/>
                </a:lnTo>
                <a:close/>
                <a:moveTo>
                  <a:pt x="59" y="19"/>
                </a:moveTo>
                <a:lnTo>
                  <a:pt x="59" y="19"/>
                </a:lnTo>
                <a:lnTo>
                  <a:pt x="55" y="21"/>
                </a:lnTo>
                <a:lnTo>
                  <a:pt x="55" y="21"/>
                </a:lnTo>
                <a:lnTo>
                  <a:pt x="54" y="22"/>
                </a:lnTo>
                <a:lnTo>
                  <a:pt x="54" y="22"/>
                </a:lnTo>
                <a:lnTo>
                  <a:pt x="52" y="22"/>
                </a:lnTo>
                <a:lnTo>
                  <a:pt x="52" y="22"/>
                </a:lnTo>
                <a:lnTo>
                  <a:pt x="52" y="25"/>
                </a:lnTo>
                <a:lnTo>
                  <a:pt x="52" y="25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7" y="22"/>
                </a:lnTo>
                <a:lnTo>
                  <a:pt x="59" y="19"/>
                </a:lnTo>
                <a:lnTo>
                  <a:pt x="59" y="19"/>
                </a:lnTo>
                <a:close/>
                <a:moveTo>
                  <a:pt x="292" y="18"/>
                </a:moveTo>
                <a:lnTo>
                  <a:pt x="292" y="18"/>
                </a:lnTo>
                <a:lnTo>
                  <a:pt x="294" y="21"/>
                </a:lnTo>
                <a:lnTo>
                  <a:pt x="294" y="21"/>
                </a:lnTo>
                <a:lnTo>
                  <a:pt x="294" y="22"/>
                </a:lnTo>
                <a:lnTo>
                  <a:pt x="295" y="21"/>
                </a:lnTo>
                <a:lnTo>
                  <a:pt x="295" y="21"/>
                </a:lnTo>
                <a:lnTo>
                  <a:pt x="297" y="21"/>
                </a:lnTo>
                <a:lnTo>
                  <a:pt x="297" y="21"/>
                </a:lnTo>
                <a:lnTo>
                  <a:pt x="297" y="19"/>
                </a:lnTo>
                <a:lnTo>
                  <a:pt x="297" y="19"/>
                </a:lnTo>
                <a:lnTo>
                  <a:pt x="294" y="18"/>
                </a:lnTo>
                <a:lnTo>
                  <a:pt x="294" y="18"/>
                </a:lnTo>
                <a:lnTo>
                  <a:pt x="292" y="18"/>
                </a:lnTo>
                <a:lnTo>
                  <a:pt x="292" y="18"/>
                </a:lnTo>
                <a:close/>
                <a:moveTo>
                  <a:pt x="25" y="117"/>
                </a:moveTo>
                <a:lnTo>
                  <a:pt x="25" y="117"/>
                </a:lnTo>
                <a:lnTo>
                  <a:pt x="22" y="120"/>
                </a:lnTo>
                <a:lnTo>
                  <a:pt x="22" y="120"/>
                </a:lnTo>
                <a:lnTo>
                  <a:pt x="22" y="120"/>
                </a:lnTo>
                <a:lnTo>
                  <a:pt x="22" y="120"/>
                </a:lnTo>
                <a:lnTo>
                  <a:pt x="22" y="123"/>
                </a:lnTo>
                <a:lnTo>
                  <a:pt x="22" y="123"/>
                </a:lnTo>
                <a:lnTo>
                  <a:pt x="24" y="122"/>
                </a:lnTo>
                <a:lnTo>
                  <a:pt x="25" y="120"/>
                </a:lnTo>
                <a:lnTo>
                  <a:pt x="25" y="120"/>
                </a:lnTo>
                <a:lnTo>
                  <a:pt x="25" y="117"/>
                </a:lnTo>
                <a:lnTo>
                  <a:pt x="25" y="117"/>
                </a:lnTo>
                <a:close/>
                <a:moveTo>
                  <a:pt x="234" y="338"/>
                </a:moveTo>
                <a:lnTo>
                  <a:pt x="234" y="338"/>
                </a:lnTo>
                <a:lnTo>
                  <a:pt x="232" y="336"/>
                </a:lnTo>
                <a:lnTo>
                  <a:pt x="232" y="336"/>
                </a:lnTo>
                <a:lnTo>
                  <a:pt x="231" y="335"/>
                </a:lnTo>
                <a:lnTo>
                  <a:pt x="231" y="335"/>
                </a:lnTo>
                <a:lnTo>
                  <a:pt x="229" y="333"/>
                </a:lnTo>
                <a:lnTo>
                  <a:pt x="229" y="333"/>
                </a:lnTo>
                <a:lnTo>
                  <a:pt x="229" y="333"/>
                </a:lnTo>
                <a:lnTo>
                  <a:pt x="229" y="333"/>
                </a:lnTo>
                <a:lnTo>
                  <a:pt x="234" y="341"/>
                </a:lnTo>
                <a:lnTo>
                  <a:pt x="234" y="341"/>
                </a:lnTo>
                <a:lnTo>
                  <a:pt x="234" y="341"/>
                </a:lnTo>
                <a:lnTo>
                  <a:pt x="234" y="341"/>
                </a:lnTo>
                <a:lnTo>
                  <a:pt x="232" y="339"/>
                </a:lnTo>
                <a:lnTo>
                  <a:pt x="234" y="338"/>
                </a:lnTo>
                <a:lnTo>
                  <a:pt x="234" y="338"/>
                </a:lnTo>
                <a:lnTo>
                  <a:pt x="234" y="338"/>
                </a:lnTo>
                <a:lnTo>
                  <a:pt x="234" y="338"/>
                </a:lnTo>
                <a:close/>
                <a:moveTo>
                  <a:pt x="164" y="123"/>
                </a:moveTo>
                <a:lnTo>
                  <a:pt x="164" y="123"/>
                </a:lnTo>
                <a:lnTo>
                  <a:pt x="167" y="122"/>
                </a:lnTo>
                <a:lnTo>
                  <a:pt x="167" y="122"/>
                </a:lnTo>
                <a:lnTo>
                  <a:pt x="167" y="117"/>
                </a:lnTo>
                <a:lnTo>
                  <a:pt x="167" y="117"/>
                </a:lnTo>
                <a:lnTo>
                  <a:pt x="164" y="119"/>
                </a:lnTo>
                <a:lnTo>
                  <a:pt x="164" y="122"/>
                </a:lnTo>
                <a:lnTo>
                  <a:pt x="164" y="122"/>
                </a:lnTo>
                <a:lnTo>
                  <a:pt x="164" y="123"/>
                </a:lnTo>
                <a:lnTo>
                  <a:pt x="164" y="123"/>
                </a:lnTo>
                <a:close/>
                <a:moveTo>
                  <a:pt x="172" y="22"/>
                </a:moveTo>
                <a:lnTo>
                  <a:pt x="172" y="22"/>
                </a:lnTo>
                <a:lnTo>
                  <a:pt x="172" y="21"/>
                </a:lnTo>
                <a:lnTo>
                  <a:pt x="172" y="21"/>
                </a:lnTo>
                <a:lnTo>
                  <a:pt x="172" y="18"/>
                </a:lnTo>
                <a:lnTo>
                  <a:pt x="172" y="18"/>
                </a:lnTo>
                <a:lnTo>
                  <a:pt x="169" y="18"/>
                </a:lnTo>
                <a:lnTo>
                  <a:pt x="169" y="18"/>
                </a:lnTo>
                <a:lnTo>
                  <a:pt x="169" y="22"/>
                </a:lnTo>
                <a:lnTo>
                  <a:pt x="169" y="22"/>
                </a:lnTo>
                <a:lnTo>
                  <a:pt x="172" y="22"/>
                </a:lnTo>
                <a:lnTo>
                  <a:pt x="172" y="22"/>
                </a:lnTo>
                <a:close/>
                <a:moveTo>
                  <a:pt x="202" y="18"/>
                </a:moveTo>
                <a:lnTo>
                  <a:pt x="202" y="18"/>
                </a:lnTo>
                <a:lnTo>
                  <a:pt x="202" y="22"/>
                </a:lnTo>
                <a:lnTo>
                  <a:pt x="202" y="22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4" y="24"/>
                </a:lnTo>
                <a:lnTo>
                  <a:pt x="205" y="19"/>
                </a:lnTo>
                <a:lnTo>
                  <a:pt x="205" y="19"/>
                </a:lnTo>
                <a:lnTo>
                  <a:pt x="205" y="18"/>
                </a:lnTo>
                <a:lnTo>
                  <a:pt x="205" y="18"/>
                </a:lnTo>
                <a:lnTo>
                  <a:pt x="202" y="18"/>
                </a:lnTo>
                <a:lnTo>
                  <a:pt x="202" y="18"/>
                </a:lnTo>
                <a:close/>
                <a:moveTo>
                  <a:pt x="339" y="306"/>
                </a:moveTo>
                <a:lnTo>
                  <a:pt x="339" y="306"/>
                </a:lnTo>
                <a:lnTo>
                  <a:pt x="343" y="305"/>
                </a:lnTo>
                <a:lnTo>
                  <a:pt x="343" y="303"/>
                </a:lnTo>
                <a:lnTo>
                  <a:pt x="343" y="303"/>
                </a:lnTo>
                <a:lnTo>
                  <a:pt x="341" y="302"/>
                </a:lnTo>
                <a:lnTo>
                  <a:pt x="341" y="302"/>
                </a:lnTo>
                <a:lnTo>
                  <a:pt x="339" y="302"/>
                </a:lnTo>
                <a:lnTo>
                  <a:pt x="339" y="302"/>
                </a:lnTo>
                <a:lnTo>
                  <a:pt x="339" y="306"/>
                </a:lnTo>
                <a:lnTo>
                  <a:pt x="339" y="306"/>
                </a:lnTo>
                <a:close/>
                <a:moveTo>
                  <a:pt x="300" y="344"/>
                </a:moveTo>
                <a:lnTo>
                  <a:pt x="300" y="344"/>
                </a:lnTo>
                <a:lnTo>
                  <a:pt x="302" y="346"/>
                </a:lnTo>
                <a:lnTo>
                  <a:pt x="302" y="346"/>
                </a:lnTo>
                <a:lnTo>
                  <a:pt x="308" y="344"/>
                </a:lnTo>
                <a:lnTo>
                  <a:pt x="308" y="344"/>
                </a:lnTo>
                <a:lnTo>
                  <a:pt x="308" y="344"/>
                </a:lnTo>
                <a:lnTo>
                  <a:pt x="308" y="344"/>
                </a:lnTo>
                <a:lnTo>
                  <a:pt x="300" y="344"/>
                </a:lnTo>
                <a:lnTo>
                  <a:pt x="300" y="344"/>
                </a:lnTo>
                <a:close/>
                <a:moveTo>
                  <a:pt x="343" y="161"/>
                </a:moveTo>
                <a:lnTo>
                  <a:pt x="343" y="161"/>
                </a:lnTo>
                <a:lnTo>
                  <a:pt x="343" y="166"/>
                </a:lnTo>
                <a:lnTo>
                  <a:pt x="343" y="166"/>
                </a:lnTo>
                <a:lnTo>
                  <a:pt x="344" y="166"/>
                </a:lnTo>
                <a:lnTo>
                  <a:pt x="344" y="166"/>
                </a:lnTo>
                <a:lnTo>
                  <a:pt x="344" y="161"/>
                </a:lnTo>
                <a:lnTo>
                  <a:pt x="344" y="161"/>
                </a:lnTo>
                <a:lnTo>
                  <a:pt x="343" y="161"/>
                </a:lnTo>
                <a:lnTo>
                  <a:pt x="343" y="161"/>
                </a:lnTo>
                <a:close/>
                <a:moveTo>
                  <a:pt x="145" y="106"/>
                </a:moveTo>
                <a:lnTo>
                  <a:pt x="145" y="106"/>
                </a:lnTo>
                <a:lnTo>
                  <a:pt x="145" y="108"/>
                </a:lnTo>
                <a:lnTo>
                  <a:pt x="145" y="108"/>
                </a:lnTo>
                <a:lnTo>
                  <a:pt x="144" y="112"/>
                </a:lnTo>
                <a:lnTo>
                  <a:pt x="144" y="112"/>
                </a:lnTo>
                <a:lnTo>
                  <a:pt x="144" y="112"/>
                </a:lnTo>
                <a:lnTo>
                  <a:pt x="144" y="112"/>
                </a:lnTo>
                <a:lnTo>
                  <a:pt x="147" y="111"/>
                </a:lnTo>
                <a:lnTo>
                  <a:pt x="147" y="111"/>
                </a:lnTo>
                <a:lnTo>
                  <a:pt x="147" y="109"/>
                </a:lnTo>
                <a:lnTo>
                  <a:pt x="147" y="108"/>
                </a:lnTo>
                <a:lnTo>
                  <a:pt x="147" y="108"/>
                </a:lnTo>
                <a:lnTo>
                  <a:pt x="145" y="106"/>
                </a:lnTo>
                <a:lnTo>
                  <a:pt x="145" y="106"/>
                </a:lnTo>
                <a:close/>
                <a:moveTo>
                  <a:pt x="344" y="276"/>
                </a:moveTo>
                <a:lnTo>
                  <a:pt x="344" y="276"/>
                </a:lnTo>
                <a:lnTo>
                  <a:pt x="347" y="276"/>
                </a:lnTo>
                <a:lnTo>
                  <a:pt x="347" y="276"/>
                </a:lnTo>
                <a:lnTo>
                  <a:pt x="347" y="273"/>
                </a:lnTo>
                <a:lnTo>
                  <a:pt x="347" y="273"/>
                </a:lnTo>
                <a:lnTo>
                  <a:pt x="344" y="273"/>
                </a:lnTo>
                <a:lnTo>
                  <a:pt x="344" y="273"/>
                </a:lnTo>
                <a:lnTo>
                  <a:pt x="344" y="276"/>
                </a:lnTo>
                <a:lnTo>
                  <a:pt x="344" y="276"/>
                </a:lnTo>
                <a:close/>
                <a:moveTo>
                  <a:pt x="152" y="130"/>
                </a:moveTo>
                <a:lnTo>
                  <a:pt x="152" y="130"/>
                </a:lnTo>
                <a:lnTo>
                  <a:pt x="152" y="130"/>
                </a:lnTo>
                <a:lnTo>
                  <a:pt x="152" y="130"/>
                </a:lnTo>
                <a:lnTo>
                  <a:pt x="153" y="128"/>
                </a:lnTo>
                <a:lnTo>
                  <a:pt x="153" y="128"/>
                </a:lnTo>
                <a:lnTo>
                  <a:pt x="156" y="125"/>
                </a:lnTo>
                <a:lnTo>
                  <a:pt x="156" y="125"/>
                </a:lnTo>
                <a:lnTo>
                  <a:pt x="156" y="123"/>
                </a:lnTo>
                <a:lnTo>
                  <a:pt x="156" y="122"/>
                </a:lnTo>
                <a:lnTo>
                  <a:pt x="156" y="122"/>
                </a:lnTo>
                <a:lnTo>
                  <a:pt x="152" y="128"/>
                </a:lnTo>
                <a:lnTo>
                  <a:pt x="152" y="128"/>
                </a:lnTo>
                <a:lnTo>
                  <a:pt x="152" y="130"/>
                </a:lnTo>
                <a:lnTo>
                  <a:pt x="152" y="130"/>
                </a:lnTo>
                <a:close/>
                <a:moveTo>
                  <a:pt x="41" y="71"/>
                </a:moveTo>
                <a:lnTo>
                  <a:pt x="41" y="71"/>
                </a:lnTo>
                <a:lnTo>
                  <a:pt x="40" y="71"/>
                </a:lnTo>
                <a:lnTo>
                  <a:pt x="40" y="71"/>
                </a:lnTo>
                <a:lnTo>
                  <a:pt x="35" y="81"/>
                </a:lnTo>
                <a:lnTo>
                  <a:pt x="35" y="81"/>
                </a:lnTo>
                <a:lnTo>
                  <a:pt x="40" y="79"/>
                </a:lnTo>
                <a:lnTo>
                  <a:pt x="40" y="79"/>
                </a:lnTo>
                <a:lnTo>
                  <a:pt x="40" y="78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40" y="76"/>
                </a:lnTo>
                <a:lnTo>
                  <a:pt x="40" y="73"/>
                </a:lnTo>
                <a:lnTo>
                  <a:pt x="40" y="73"/>
                </a:lnTo>
                <a:lnTo>
                  <a:pt x="41" y="71"/>
                </a:lnTo>
                <a:lnTo>
                  <a:pt x="41" y="71"/>
                </a:lnTo>
                <a:close/>
                <a:moveTo>
                  <a:pt x="221" y="311"/>
                </a:moveTo>
                <a:lnTo>
                  <a:pt x="221" y="311"/>
                </a:lnTo>
                <a:lnTo>
                  <a:pt x="218" y="313"/>
                </a:lnTo>
                <a:lnTo>
                  <a:pt x="218" y="313"/>
                </a:lnTo>
                <a:lnTo>
                  <a:pt x="218" y="317"/>
                </a:lnTo>
                <a:lnTo>
                  <a:pt x="218" y="317"/>
                </a:lnTo>
                <a:lnTo>
                  <a:pt x="220" y="317"/>
                </a:lnTo>
                <a:lnTo>
                  <a:pt x="220" y="317"/>
                </a:lnTo>
                <a:lnTo>
                  <a:pt x="220" y="316"/>
                </a:lnTo>
                <a:lnTo>
                  <a:pt x="220" y="316"/>
                </a:lnTo>
                <a:lnTo>
                  <a:pt x="221" y="314"/>
                </a:lnTo>
                <a:lnTo>
                  <a:pt x="221" y="311"/>
                </a:lnTo>
                <a:lnTo>
                  <a:pt x="221" y="311"/>
                </a:lnTo>
                <a:close/>
                <a:moveTo>
                  <a:pt x="52" y="38"/>
                </a:moveTo>
                <a:lnTo>
                  <a:pt x="52" y="38"/>
                </a:lnTo>
                <a:lnTo>
                  <a:pt x="55" y="37"/>
                </a:lnTo>
                <a:lnTo>
                  <a:pt x="57" y="35"/>
                </a:lnTo>
                <a:lnTo>
                  <a:pt x="57" y="35"/>
                </a:lnTo>
                <a:lnTo>
                  <a:pt x="54" y="33"/>
                </a:lnTo>
                <a:lnTo>
                  <a:pt x="54" y="33"/>
                </a:lnTo>
                <a:lnTo>
                  <a:pt x="52" y="38"/>
                </a:lnTo>
                <a:lnTo>
                  <a:pt x="52" y="38"/>
                </a:lnTo>
                <a:close/>
                <a:moveTo>
                  <a:pt x="167" y="243"/>
                </a:moveTo>
                <a:lnTo>
                  <a:pt x="167" y="243"/>
                </a:lnTo>
                <a:lnTo>
                  <a:pt x="169" y="245"/>
                </a:lnTo>
                <a:lnTo>
                  <a:pt x="169" y="245"/>
                </a:lnTo>
                <a:lnTo>
                  <a:pt x="169" y="246"/>
                </a:lnTo>
                <a:lnTo>
                  <a:pt x="169" y="246"/>
                </a:lnTo>
                <a:lnTo>
                  <a:pt x="172" y="246"/>
                </a:lnTo>
                <a:lnTo>
                  <a:pt x="172" y="246"/>
                </a:lnTo>
                <a:lnTo>
                  <a:pt x="171" y="243"/>
                </a:lnTo>
                <a:lnTo>
                  <a:pt x="171" y="243"/>
                </a:lnTo>
                <a:lnTo>
                  <a:pt x="167" y="243"/>
                </a:lnTo>
                <a:lnTo>
                  <a:pt x="167" y="243"/>
                </a:lnTo>
                <a:close/>
                <a:moveTo>
                  <a:pt x="178" y="245"/>
                </a:moveTo>
                <a:lnTo>
                  <a:pt x="178" y="245"/>
                </a:lnTo>
                <a:lnTo>
                  <a:pt x="177" y="243"/>
                </a:lnTo>
                <a:lnTo>
                  <a:pt x="177" y="243"/>
                </a:lnTo>
                <a:lnTo>
                  <a:pt x="175" y="242"/>
                </a:lnTo>
                <a:lnTo>
                  <a:pt x="174" y="242"/>
                </a:lnTo>
                <a:lnTo>
                  <a:pt x="174" y="242"/>
                </a:lnTo>
                <a:lnTo>
                  <a:pt x="175" y="245"/>
                </a:lnTo>
                <a:lnTo>
                  <a:pt x="175" y="245"/>
                </a:lnTo>
                <a:lnTo>
                  <a:pt x="177" y="246"/>
                </a:lnTo>
                <a:lnTo>
                  <a:pt x="178" y="245"/>
                </a:lnTo>
                <a:lnTo>
                  <a:pt x="178" y="245"/>
                </a:lnTo>
                <a:close/>
                <a:moveTo>
                  <a:pt x="169" y="82"/>
                </a:moveTo>
                <a:lnTo>
                  <a:pt x="169" y="82"/>
                </a:lnTo>
                <a:lnTo>
                  <a:pt x="169" y="82"/>
                </a:lnTo>
                <a:lnTo>
                  <a:pt x="169" y="82"/>
                </a:lnTo>
                <a:lnTo>
                  <a:pt x="175" y="76"/>
                </a:lnTo>
                <a:lnTo>
                  <a:pt x="175" y="76"/>
                </a:lnTo>
                <a:lnTo>
                  <a:pt x="174" y="74"/>
                </a:lnTo>
                <a:lnTo>
                  <a:pt x="174" y="74"/>
                </a:lnTo>
                <a:lnTo>
                  <a:pt x="169" y="82"/>
                </a:lnTo>
                <a:lnTo>
                  <a:pt x="169" y="82"/>
                </a:lnTo>
                <a:close/>
                <a:moveTo>
                  <a:pt x="265" y="361"/>
                </a:moveTo>
                <a:lnTo>
                  <a:pt x="265" y="361"/>
                </a:lnTo>
                <a:lnTo>
                  <a:pt x="264" y="358"/>
                </a:lnTo>
                <a:lnTo>
                  <a:pt x="264" y="358"/>
                </a:lnTo>
                <a:lnTo>
                  <a:pt x="262" y="358"/>
                </a:lnTo>
                <a:lnTo>
                  <a:pt x="261" y="358"/>
                </a:lnTo>
                <a:lnTo>
                  <a:pt x="261" y="358"/>
                </a:lnTo>
                <a:lnTo>
                  <a:pt x="261" y="360"/>
                </a:lnTo>
                <a:lnTo>
                  <a:pt x="259" y="361"/>
                </a:lnTo>
                <a:lnTo>
                  <a:pt x="259" y="361"/>
                </a:lnTo>
                <a:lnTo>
                  <a:pt x="265" y="361"/>
                </a:lnTo>
                <a:lnTo>
                  <a:pt x="265" y="361"/>
                </a:lnTo>
                <a:close/>
                <a:moveTo>
                  <a:pt x="201" y="281"/>
                </a:moveTo>
                <a:lnTo>
                  <a:pt x="201" y="281"/>
                </a:lnTo>
                <a:lnTo>
                  <a:pt x="204" y="276"/>
                </a:lnTo>
                <a:lnTo>
                  <a:pt x="204" y="276"/>
                </a:lnTo>
                <a:lnTo>
                  <a:pt x="199" y="278"/>
                </a:lnTo>
                <a:lnTo>
                  <a:pt x="199" y="278"/>
                </a:lnTo>
                <a:lnTo>
                  <a:pt x="201" y="281"/>
                </a:lnTo>
                <a:lnTo>
                  <a:pt x="201" y="281"/>
                </a:lnTo>
                <a:close/>
                <a:moveTo>
                  <a:pt x="243" y="305"/>
                </a:moveTo>
                <a:lnTo>
                  <a:pt x="243" y="305"/>
                </a:lnTo>
                <a:lnTo>
                  <a:pt x="243" y="305"/>
                </a:lnTo>
                <a:lnTo>
                  <a:pt x="243" y="305"/>
                </a:lnTo>
                <a:lnTo>
                  <a:pt x="243" y="322"/>
                </a:lnTo>
                <a:lnTo>
                  <a:pt x="243" y="322"/>
                </a:lnTo>
                <a:lnTo>
                  <a:pt x="243" y="322"/>
                </a:lnTo>
                <a:lnTo>
                  <a:pt x="243" y="322"/>
                </a:lnTo>
                <a:lnTo>
                  <a:pt x="245" y="322"/>
                </a:lnTo>
                <a:lnTo>
                  <a:pt x="245" y="322"/>
                </a:lnTo>
                <a:lnTo>
                  <a:pt x="245" y="322"/>
                </a:lnTo>
                <a:lnTo>
                  <a:pt x="245" y="322"/>
                </a:lnTo>
                <a:lnTo>
                  <a:pt x="243" y="305"/>
                </a:lnTo>
                <a:lnTo>
                  <a:pt x="243" y="305"/>
                </a:lnTo>
                <a:close/>
                <a:moveTo>
                  <a:pt x="355" y="215"/>
                </a:moveTo>
                <a:lnTo>
                  <a:pt x="355" y="215"/>
                </a:lnTo>
                <a:lnTo>
                  <a:pt x="354" y="215"/>
                </a:lnTo>
                <a:lnTo>
                  <a:pt x="354" y="215"/>
                </a:lnTo>
                <a:lnTo>
                  <a:pt x="354" y="219"/>
                </a:lnTo>
                <a:lnTo>
                  <a:pt x="354" y="219"/>
                </a:lnTo>
                <a:lnTo>
                  <a:pt x="357" y="219"/>
                </a:lnTo>
                <a:lnTo>
                  <a:pt x="357" y="219"/>
                </a:lnTo>
                <a:lnTo>
                  <a:pt x="355" y="215"/>
                </a:lnTo>
                <a:lnTo>
                  <a:pt x="355" y="215"/>
                </a:lnTo>
                <a:close/>
                <a:moveTo>
                  <a:pt x="232" y="275"/>
                </a:moveTo>
                <a:lnTo>
                  <a:pt x="232" y="275"/>
                </a:lnTo>
                <a:lnTo>
                  <a:pt x="231" y="275"/>
                </a:lnTo>
                <a:lnTo>
                  <a:pt x="231" y="275"/>
                </a:lnTo>
                <a:lnTo>
                  <a:pt x="229" y="279"/>
                </a:lnTo>
                <a:lnTo>
                  <a:pt x="229" y="279"/>
                </a:lnTo>
                <a:lnTo>
                  <a:pt x="227" y="281"/>
                </a:lnTo>
                <a:lnTo>
                  <a:pt x="227" y="281"/>
                </a:lnTo>
                <a:lnTo>
                  <a:pt x="232" y="279"/>
                </a:lnTo>
                <a:lnTo>
                  <a:pt x="232" y="279"/>
                </a:lnTo>
                <a:lnTo>
                  <a:pt x="232" y="278"/>
                </a:lnTo>
                <a:lnTo>
                  <a:pt x="232" y="278"/>
                </a:lnTo>
                <a:lnTo>
                  <a:pt x="232" y="275"/>
                </a:lnTo>
                <a:lnTo>
                  <a:pt x="232" y="275"/>
                </a:lnTo>
                <a:close/>
                <a:moveTo>
                  <a:pt x="27" y="37"/>
                </a:moveTo>
                <a:lnTo>
                  <a:pt x="27" y="37"/>
                </a:lnTo>
                <a:lnTo>
                  <a:pt x="27" y="37"/>
                </a:lnTo>
                <a:lnTo>
                  <a:pt x="27" y="37"/>
                </a:lnTo>
                <a:lnTo>
                  <a:pt x="32" y="35"/>
                </a:lnTo>
                <a:lnTo>
                  <a:pt x="33" y="32"/>
                </a:lnTo>
                <a:lnTo>
                  <a:pt x="33" y="32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35" y="30"/>
                </a:lnTo>
                <a:lnTo>
                  <a:pt x="27" y="37"/>
                </a:lnTo>
                <a:lnTo>
                  <a:pt x="27" y="37"/>
                </a:lnTo>
                <a:close/>
                <a:moveTo>
                  <a:pt x="30" y="316"/>
                </a:moveTo>
                <a:lnTo>
                  <a:pt x="30" y="316"/>
                </a:lnTo>
                <a:lnTo>
                  <a:pt x="27" y="317"/>
                </a:lnTo>
                <a:lnTo>
                  <a:pt x="27" y="317"/>
                </a:lnTo>
                <a:lnTo>
                  <a:pt x="32" y="320"/>
                </a:lnTo>
                <a:lnTo>
                  <a:pt x="32" y="320"/>
                </a:lnTo>
                <a:lnTo>
                  <a:pt x="32" y="319"/>
                </a:lnTo>
                <a:lnTo>
                  <a:pt x="32" y="319"/>
                </a:lnTo>
                <a:lnTo>
                  <a:pt x="30" y="316"/>
                </a:lnTo>
                <a:lnTo>
                  <a:pt x="30" y="316"/>
                </a:lnTo>
                <a:close/>
                <a:moveTo>
                  <a:pt x="346" y="193"/>
                </a:moveTo>
                <a:lnTo>
                  <a:pt x="346" y="193"/>
                </a:lnTo>
                <a:lnTo>
                  <a:pt x="346" y="193"/>
                </a:lnTo>
                <a:lnTo>
                  <a:pt x="346" y="193"/>
                </a:lnTo>
                <a:lnTo>
                  <a:pt x="352" y="194"/>
                </a:lnTo>
                <a:lnTo>
                  <a:pt x="352" y="194"/>
                </a:lnTo>
                <a:lnTo>
                  <a:pt x="352" y="191"/>
                </a:lnTo>
                <a:lnTo>
                  <a:pt x="352" y="191"/>
                </a:lnTo>
                <a:lnTo>
                  <a:pt x="346" y="193"/>
                </a:lnTo>
                <a:lnTo>
                  <a:pt x="346" y="193"/>
                </a:lnTo>
                <a:close/>
                <a:moveTo>
                  <a:pt x="229" y="54"/>
                </a:moveTo>
                <a:lnTo>
                  <a:pt x="229" y="54"/>
                </a:lnTo>
                <a:lnTo>
                  <a:pt x="229" y="62"/>
                </a:lnTo>
                <a:lnTo>
                  <a:pt x="229" y="62"/>
                </a:lnTo>
                <a:lnTo>
                  <a:pt x="232" y="62"/>
                </a:lnTo>
                <a:lnTo>
                  <a:pt x="232" y="62"/>
                </a:lnTo>
                <a:lnTo>
                  <a:pt x="231" y="60"/>
                </a:lnTo>
                <a:lnTo>
                  <a:pt x="231" y="60"/>
                </a:lnTo>
                <a:lnTo>
                  <a:pt x="231" y="59"/>
                </a:lnTo>
                <a:lnTo>
                  <a:pt x="231" y="57"/>
                </a:lnTo>
                <a:lnTo>
                  <a:pt x="231" y="57"/>
                </a:lnTo>
                <a:lnTo>
                  <a:pt x="231" y="55"/>
                </a:lnTo>
                <a:lnTo>
                  <a:pt x="231" y="55"/>
                </a:lnTo>
                <a:lnTo>
                  <a:pt x="232" y="55"/>
                </a:lnTo>
                <a:lnTo>
                  <a:pt x="231" y="54"/>
                </a:lnTo>
                <a:lnTo>
                  <a:pt x="231" y="54"/>
                </a:lnTo>
                <a:lnTo>
                  <a:pt x="229" y="54"/>
                </a:lnTo>
                <a:lnTo>
                  <a:pt x="229" y="54"/>
                </a:lnTo>
                <a:close/>
                <a:moveTo>
                  <a:pt x="336" y="169"/>
                </a:moveTo>
                <a:lnTo>
                  <a:pt x="336" y="169"/>
                </a:lnTo>
                <a:lnTo>
                  <a:pt x="336" y="172"/>
                </a:lnTo>
                <a:lnTo>
                  <a:pt x="336" y="172"/>
                </a:lnTo>
                <a:lnTo>
                  <a:pt x="339" y="172"/>
                </a:lnTo>
                <a:lnTo>
                  <a:pt x="339" y="172"/>
                </a:lnTo>
                <a:lnTo>
                  <a:pt x="339" y="169"/>
                </a:lnTo>
                <a:lnTo>
                  <a:pt x="339" y="169"/>
                </a:lnTo>
                <a:lnTo>
                  <a:pt x="336" y="169"/>
                </a:lnTo>
                <a:lnTo>
                  <a:pt x="336" y="169"/>
                </a:lnTo>
                <a:close/>
                <a:moveTo>
                  <a:pt x="174" y="287"/>
                </a:moveTo>
                <a:lnTo>
                  <a:pt x="174" y="287"/>
                </a:lnTo>
                <a:lnTo>
                  <a:pt x="174" y="287"/>
                </a:lnTo>
                <a:lnTo>
                  <a:pt x="174" y="287"/>
                </a:lnTo>
                <a:lnTo>
                  <a:pt x="169" y="281"/>
                </a:lnTo>
                <a:lnTo>
                  <a:pt x="169" y="281"/>
                </a:lnTo>
                <a:lnTo>
                  <a:pt x="169" y="283"/>
                </a:lnTo>
                <a:lnTo>
                  <a:pt x="169" y="283"/>
                </a:lnTo>
                <a:lnTo>
                  <a:pt x="169" y="283"/>
                </a:lnTo>
                <a:lnTo>
                  <a:pt x="169" y="283"/>
                </a:lnTo>
                <a:lnTo>
                  <a:pt x="174" y="287"/>
                </a:lnTo>
                <a:lnTo>
                  <a:pt x="174" y="287"/>
                </a:lnTo>
                <a:close/>
                <a:moveTo>
                  <a:pt x="27" y="152"/>
                </a:moveTo>
                <a:lnTo>
                  <a:pt x="27" y="152"/>
                </a:lnTo>
                <a:lnTo>
                  <a:pt x="25" y="153"/>
                </a:lnTo>
                <a:lnTo>
                  <a:pt x="25" y="153"/>
                </a:lnTo>
                <a:lnTo>
                  <a:pt x="25" y="158"/>
                </a:lnTo>
                <a:lnTo>
                  <a:pt x="25" y="158"/>
                </a:lnTo>
                <a:lnTo>
                  <a:pt x="27" y="156"/>
                </a:lnTo>
                <a:lnTo>
                  <a:pt x="27" y="156"/>
                </a:lnTo>
                <a:lnTo>
                  <a:pt x="29" y="156"/>
                </a:lnTo>
                <a:lnTo>
                  <a:pt x="29" y="156"/>
                </a:lnTo>
                <a:lnTo>
                  <a:pt x="27" y="152"/>
                </a:lnTo>
                <a:lnTo>
                  <a:pt x="27" y="152"/>
                </a:lnTo>
                <a:close/>
                <a:moveTo>
                  <a:pt x="322" y="37"/>
                </a:moveTo>
                <a:lnTo>
                  <a:pt x="322" y="37"/>
                </a:lnTo>
                <a:lnTo>
                  <a:pt x="322" y="37"/>
                </a:lnTo>
                <a:lnTo>
                  <a:pt x="322" y="37"/>
                </a:lnTo>
                <a:lnTo>
                  <a:pt x="324" y="35"/>
                </a:lnTo>
                <a:lnTo>
                  <a:pt x="324" y="33"/>
                </a:lnTo>
                <a:lnTo>
                  <a:pt x="324" y="33"/>
                </a:lnTo>
                <a:lnTo>
                  <a:pt x="324" y="32"/>
                </a:lnTo>
                <a:lnTo>
                  <a:pt x="324" y="32"/>
                </a:lnTo>
                <a:lnTo>
                  <a:pt x="324" y="30"/>
                </a:lnTo>
                <a:lnTo>
                  <a:pt x="324" y="30"/>
                </a:lnTo>
                <a:lnTo>
                  <a:pt x="324" y="30"/>
                </a:lnTo>
                <a:lnTo>
                  <a:pt x="324" y="30"/>
                </a:lnTo>
                <a:lnTo>
                  <a:pt x="322" y="33"/>
                </a:lnTo>
                <a:lnTo>
                  <a:pt x="322" y="33"/>
                </a:lnTo>
                <a:lnTo>
                  <a:pt x="322" y="37"/>
                </a:lnTo>
                <a:lnTo>
                  <a:pt x="322" y="37"/>
                </a:lnTo>
                <a:close/>
                <a:moveTo>
                  <a:pt x="328" y="149"/>
                </a:moveTo>
                <a:lnTo>
                  <a:pt x="328" y="149"/>
                </a:lnTo>
                <a:lnTo>
                  <a:pt x="328" y="153"/>
                </a:lnTo>
                <a:lnTo>
                  <a:pt x="328" y="153"/>
                </a:lnTo>
                <a:lnTo>
                  <a:pt x="330" y="153"/>
                </a:lnTo>
                <a:lnTo>
                  <a:pt x="330" y="153"/>
                </a:lnTo>
                <a:lnTo>
                  <a:pt x="330" y="149"/>
                </a:lnTo>
                <a:lnTo>
                  <a:pt x="330" y="149"/>
                </a:lnTo>
                <a:lnTo>
                  <a:pt x="328" y="149"/>
                </a:lnTo>
                <a:lnTo>
                  <a:pt x="328" y="149"/>
                </a:lnTo>
                <a:close/>
                <a:moveTo>
                  <a:pt x="327" y="350"/>
                </a:moveTo>
                <a:lnTo>
                  <a:pt x="327" y="350"/>
                </a:lnTo>
                <a:lnTo>
                  <a:pt x="324" y="344"/>
                </a:lnTo>
                <a:lnTo>
                  <a:pt x="324" y="344"/>
                </a:lnTo>
                <a:lnTo>
                  <a:pt x="325" y="350"/>
                </a:lnTo>
                <a:lnTo>
                  <a:pt x="325" y="350"/>
                </a:lnTo>
                <a:lnTo>
                  <a:pt x="327" y="350"/>
                </a:lnTo>
                <a:lnTo>
                  <a:pt x="327" y="350"/>
                </a:lnTo>
                <a:close/>
                <a:moveTo>
                  <a:pt x="197" y="24"/>
                </a:moveTo>
                <a:lnTo>
                  <a:pt x="197" y="24"/>
                </a:lnTo>
                <a:lnTo>
                  <a:pt x="201" y="24"/>
                </a:lnTo>
                <a:lnTo>
                  <a:pt x="201" y="24"/>
                </a:lnTo>
                <a:lnTo>
                  <a:pt x="199" y="21"/>
                </a:lnTo>
                <a:lnTo>
                  <a:pt x="199" y="21"/>
                </a:lnTo>
                <a:lnTo>
                  <a:pt x="199" y="19"/>
                </a:lnTo>
                <a:lnTo>
                  <a:pt x="199" y="19"/>
                </a:lnTo>
                <a:lnTo>
                  <a:pt x="199" y="18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7" y="24"/>
                </a:lnTo>
                <a:lnTo>
                  <a:pt x="197" y="24"/>
                </a:lnTo>
                <a:close/>
                <a:moveTo>
                  <a:pt x="229" y="268"/>
                </a:moveTo>
                <a:lnTo>
                  <a:pt x="229" y="268"/>
                </a:lnTo>
                <a:lnTo>
                  <a:pt x="231" y="268"/>
                </a:lnTo>
                <a:lnTo>
                  <a:pt x="231" y="268"/>
                </a:lnTo>
                <a:lnTo>
                  <a:pt x="231" y="265"/>
                </a:lnTo>
                <a:lnTo>
                  <a:pt x="231" y="265"/>
                </a:lnTo>
                <a:lnTo>
                  <a:pt x="231" y="262"/>
                </a:lnTo>
                <a:lnTo>
                  <a:pt x="231" y="262"/>
                </a:lnTo>
                <a:lnTo>
                  <a:pt x="231" y="261"/>
                </a:lnTo>
                <a:lnTo>
                  <a:pt x="231" y="261"/>
                </a:lnTo>
                <a:lnTo>
                  <a:pt x="229" y="262"/>
                </a:lnTo>
                <a:lnTo>
                  <a:pt x="229" y="262"/>
                </a:lnTo>
                <a:lnTo>
                  <a:pt x="229" y="268"/>
                </a:lnTo>
                <a:lnTo>
                  <a:pt x="229" y="268"/>
                </a:lnTo>
                <a:lnTo>
                  <a:pt x="229" y="268"/>
                </a:lnTo>
                <a:lnTo>
                  <a:pt x="229" y="268"/>
                </a:lnTo>
                <a:close/>
                <a:moveTo>
                  <a:pt x="46" y="245"/>
                </a:moveTo>
                <a:lnTo>
                  <a:pt x="46" y="245"/>
                </a:lnTo>
                <a:lnTo>
                  <a:pt x="48" y="243"/>
                </a:lnTo>
                <a:lnTo>
                  <a:pt x="48" y="242"/>
                </a:lnTo>
                <a:lnTo>
                  <a:pt x="48" y="242"/>
                </a:lnTo>
                <a:lnTo>
                  <a:pt x="48" y="235"/>
                </a:lnTo>
                <a:lnTo>
                  <a:pt x="48" y="235"/>
                </a:lnTo>
                <a:lnTo>
                  <a:pt x="48" y="234"/>
                </a:lnTo>
                <a:lnTo>
                  <a:pt x="48" y="234"/>
                </a:lnTo>
                <a:lnTo>
                  <a:pt x="48" y="234"/>
                </a:lnTo>
                <a:lnTo>
                  <a:pt x="48" y="234"/>
                </a:lnTo>
                <a:lnTo>
                  <a:pt x="46" y="245"/>
                </a:lnTo>
                <a:lnTo>
                  <a:pt x="46" y="245"/>
                </a:lnTo>
                <a:close/>
                <a:moveTo>
                  <a:pt x="232" y="357"/>
                </a:moveTo>
                <a:lnTo>
                  <a:pt x="232" y="357"/>
                </a:lnTo>
                <a:lnTo>
                  <a:pt x="234" y="357"/>
                </a:lnTo>
                <a:lnTo>
                  <a:pt x="234" y="357"/>
                </a:lnTo>
                <a:lnTo>
                  <a:pt x="235" y="355"/>
                </a:lnTo>
                <a:lnTo>
                  <a:pt x="235" y="352"/>
                </a:lnTo>
                <a:lnTo>
                  <a:pt x="235" y="352"/>
                </a:lnTo>
                <a:lnTo>
                  <a:pt x="232" y="354"/>
                </a:lnTo>
                <a:lnTo>
                  <a:pt x="232" y="354"/>
                </a:lnTo>
                <a:lnTo>
                  <a:pt x="232" y="357"/>
                </a:lnTo>
                <a:lnTo>
                  <a:pt x="232" y="357"/>
                </a:lnTo>
                <a:close/>
                <a:moveTo>
                  <a:pt x="84" y="40"/>
                </a:moveTo>
                <a:lnTo>
                  <a:pt x="84" y="40"/>
                </a:lnTo>
                <a:lnTo>
                  <a:pt x="79" y="38"/>
                </a:lnTo>
                <a:lnTo>
                  <a:pt x="79" y="38"/>
                </a:lnTo>
                <a:lnTo>
                  <a:pt x="78" y="38"/>
                </a:lnTo>
                <a:lnTo>
                  <a:pt x="78" y="40"/>
                </a:lnTo>
                <a:lnTo>
                  <a:pt x="78" y="40"/>
                </a:lnTo>
                <a:lnTo>
                  <a:pt x="82" y="40"/>
                </a:lnTo>
                <a:lnTo>
                  <a:pt x="82" y="40"/>
                </a:lnTo>
                <a:lnTo>
                  <a:pt x="84" y="40"/>
                </a:lnTo>
                <a:lnTo>
                  <a:pt x="84" y="40"/>
                </a:lnTo>
                <a:lnTo>
                  <a:pt x="84" y="40"/>
                </a:lnTo>
                <a:close/>
                <a:moveTo>
                  <a:pt x="270" y="361"/>
                </a:moveTo>
                <a:lnTo>
                  <a:pt x="270" y="361"/>
                </a:lnTo>
                <a:lnTo>
                  <a:pt x="270" y="358"/>
                </a:lnTo>
                <a:lnTo>
                  <a:pt x="270" y="358"/>
                </a:lnTo>
                <a:lnTo>
                  <a:pt x="267" y="358"/>
                </a:lnTo>
                <a:lnTo>
                  <a:pt x="267" y="358"/>
                </a:lnTo>
                <a:lnTo>
                  <a:pt x="268" y="361"/>
                </a:lnTo>
                <a:lnTo>
                  <a:pt x="268" y="361"/>
                </a:lnTo>
                <a:lnTo>
                  <a:pt x="268" y="361"/>
                </a:lnTo>
                <a:lnTo>
                  <a:pt x="268" y="361"/>
                </a:lnTo>
                <a:lnTo>
                  <a:pt x="270" y="361"/>
                </a:lnTo>
                <a:lnTo>
                  <a:pt x="270" y="361"/>
                </a:lnTo>
                <a:close/>
                <a:moveTo>
                  <a:pt x="29" y="237"/>
                </a:moveTo>
                <a:lnTo>
                  <a:pt x="29" y="237"/>
                </a:lnTo>
                <a:lnTo>
                  <a:pt x="32" y="235"/>
                </a:lnTo>
                <a:lnTo>
                  <a:pt x="32" y="235"/>
                </a:lnTo>
                <a:lnTo>
                  <a:pt x="32" y="231"/>
                </a:lnTo>
                <a:lnTo>
                  <a:pt x="32" y="231"/>
                </a:lnTo>
                <a:lnTo>
                  <a:pt x="30" y="232"/>
                </a:lnTo>
                <a:lnTo>
                  <a:pt x="30" y="232"/>
                </a:lnTo>
                <a:lnTo>
                  <a:pt x="30" y="234"/>
                </a:lnTo>
                <a:lnTo>
                  <a:pt x="30" y="234"/>
                </a:lnTo>
                <a:lnTo>
                  <a:pt x="29" y="237"/>
                </a:lnTo>
                <a:lnTo>
                  <a:pt x="29" y="237"/>
                </a:lnTo>
                <a:close/>
                <a:moveTo>
                  <a:pt x="43" y="186"/>
                </a:moveTo>
                <a:lnTo>
                  <a:pt x="43" y="186"/>
                </a:lnTo>
                <a:lnTo>
                  <a:pt x="41" y="188"/>
                </a:lnTo>
                <a:lnTo>
                  <a:pt x="41" y="188"/>
                </a:lnTo>
                <a:lnTo>
                  <a:pt x="41" y="193"/>
                </a:lnTo>
                <a:lnTo>
                  <a:pt x="41" y="193"/>
                </a:lnTo>
                <a:lnTo>
                  <a:pt x="41" y="194"/>
                </a:lnTo>
                <a:lnTo>
                  <a:pt x="41" y="194"/>
                </a:lnTo>
                <a:lnTo>
                  <a:pt x="43" y="194"/>
                </a:lnTo>
                <a:lnTo>
                  <a:pt x="43" y="193"/>
                </a:lnTo>
                <a:lnTo>
                  <a:pt x="43" y="193"/>
                </a:lnTo>
                <a:lnTo>
                  <a:pt x="43" y="186"/>
                </a:lnTo>
                <a:lnTo>
                  <a:pt x="43" y="186"/>
                </a:lnTo>
                <a:close/>
                <a:moveTo>
                  <a:pt x="190" y="254"/>
                </a:moveTo>
                <a:lnTo>
                  <a:pt x="190" y="254"/>
                </a:lnTo>
                <a:lnTo>
                  <a:pt x="186" y="254"/>
                </a:lnTo>
                <a:lnTo>
                  <a:pt x="186" y="254"/>
                </a:lnTo>
                <a:lnTo>
                  <a:pt x="186" y="254"/>
                </a:lnTo>
                <a:lnTo>
                  <a:pt x="186" y="254"/>
                </a:lnTo>
                <a:lnTo>
                  <a:pt x="183" y="257"/>
                </a:lnTo>
                <a:lnTo>
                  <a:pt x="183" y="257"/>
                </a:lnTo>
                <a:lnTo>
                  <a:pt x="185" y="257"/>
                </a:lnTo>
                <a:lnTo>
                  <a:pt x="185" y="257"/>
                </a:lnTo>
                <a:lnTo>
                  <a:pt x="188" y="256"/>
                </a:lnTo>
                <a:lnTo>
                  <a:pt x="190" y="254"/>
                </a:lnTo>
                <a:lnTo>
                  <a:pt x="190" y="254"/>
                </a:lnTo>
                <a:close/>
                <a:moveTo>
                  <a:pt x="218" y="24"/>
                </a:moveTo>
                <a:lnTo>
                  <a:pt x="218" y="24"/>
                </a:lnTo>
                <a:lnTo>
                  <a:pt x="218" y="24"/>
                </a:lnTo>
                <a:lnTo>
                  <a:pt x="220" y="24"/>
                </a:lnTo>
                <a:lnTo>
                  <a:pt x="220" y="24"/>
                </a:lnTo>
                <a:lnTo>
                  <a:pt x="221" y="22"/>
                </a:lnTo>
                <a:lnTo>
                  <a:pt x="221" y="22"/>
                </a:lnTo>
                <a:lnTo>
                  <a:pt x="221" y="21"/>
                </a:lnTo>
                <a:lnTo>
                  <a:pt x="221" y="19"/>
                </a:lnTo>
                <a:lnTo>
                  <a:pt x="221" y="19"/>
                </a:lnTo>
                <a:lnTo>
                  <a:pt x="218" y="21"/>
                </a:lnTo>
                <a:lnTo>
                  <a:pt x="218" y="24"/>
                </a:lnTo>
                <a:lnTo>
                  <a:pt x="218" y="24"/>
                </a:lnTo>
                <a:close/>
                <a:moveTo>
                  <a:pt x="158" y="284"/>
                </a:moveTo>
                <a:lnTo>
                  <a:pt x="158" y="284"/>
                </a:lnTo>
                <a:lnTo>
                  <a:pt x="156" y="284"/>
                </a:lnTo>
                <a:lnTo>
                  <a:pt x="156" y="284"/>
                </a:lnTo>
                <a:lnTo>
                  <a:pt x="156" y="286"/>
                </a:lnTo>
                <a:lnTo>
                  <a:pt x="156" y="286"/>
                </a:lnTo>
                <a:lnTo>
                  <a:pt x="158" y="289"/>
                </a:lnTo>
                <a:lnTo>
                  <a:pt x="160" y="290"/>
                </a:lnTo>
                <a:lnTo>
                  <a:pt x="160" y="290"/>
                </a:lnTo>
                <a:lnTo>
                  <a:pt x="160" y="287"/>
                </a:lnTo>
                <a:lnTo>
                  <a:pt x="160" y="287"/>
                </a:lnTo>
                <a:lnTo>
                  <a:pt x="160" y="286"/>
                </a:lnTo>
                <a:lnTo>
                  <a:pt x="160" y="286"/>
                </a:lnTo>
                <a:lnTo>
                  <a:pt x="158" y="284"/>
                </a:lnTo>
                <a:lnTo>
                  <a:pt x="158" y="284"/>
                </a:lnTo>
                <a:close/>
                <a:moveTo>
                  <a:pt x="171" y="57"/>
                </a:moveTo>
                <a:lnTo>
                  <a:pt x="171" y="57"/>
                </a:lnTo>
                <a:lnTo>
                  <a:pt x="178" y="48"/>
                </a:lnTo>
                <a:lnTo>
                  <a:pt x="178" y="48"/>
                </a:lnTo>
                <a:lnTo>
                  <a:pt x="177" y="48"/>
                </a:lnTo>
                <a:lnTo>
                  <a:pt x="177" y="48"/>
                </a:lnTo>
                <a:lnTo>
                  <a:pt x="171" y="54"/>
                </a:lnTo>
                <a:lnTo>
                  <a:pt x="171" y="54"/>
                </a:lnTo>
                <a:lnTo>
                  <a:pt x="171" y="55"/>
                </a:lnTo>
                <a:lnTo>
                  <a:pt x="171" y="57"/>
                </a:lnTo>
                <a:lnTo>
                  <a:pt x="171" y="57"/>
                </a:lnTo>
                <a:close/>
                <a:moveTo>
                  <a:pt x="202" y="264"/>
                </a:moveTo>
                <a:lnTo>
                  <a:pt x="202" y="264"/>
                </a:lnTo>
                <a:lnTo>
                  <a:pt x="202" y="262"/>
                </a:lnTo>
                <a:lnTo>
                  <a:pt x="202" y="262"/>
                </a:lnTo>
                <a:lnTo>
                  <a:pt x="199" y="264"/>
                </a:lnTo>
                <a:lnTo>
                  <a:pt x="199" y="264"/>
                </a:lnTo>
                <a:lnTo>
                  <a:pt x="197" y="265"/>
                </a:lnTo>
                <a:lnTo>
                  <a:pt x="197" y="267"/>
                </a:lnTo>
                <a:lnTo>
                  <a:pt x="197" y="267"/>
                </a:lnTo>
                <a:lnTo>
                  <a:pt x="197" y="267"/>
                </a:lnTo>
                <a:lnTo>
                  <a:pt x="197" y="267"/>
                </a:lnTo>
                <a:lnTo>
                  <a:pt x="202" y="264"/>
                </a:lnTo>
                <a:lnTo>
                  <a:pt x="202" y="264"/>
                </a:lnTo>
                <a:close/>
                <a:moveTo>
                  <a:pt x="164" y="302"/>
                </a:moveTo>
                <a:lnTo>
                  <a:pt x="164" y="302"/>
                </a:lnTo>
                <a:lnTo>
                  <a:pt x="164" y="302"/>
                </a:lnTo>
                <a:lnTo>
                  <a:pt x="164" y="302"/>
                </a:lnTo>
                <a:lnTo>
                  <a:pt x="164" y="300"/>
                </a:lnTo>
                <a:lnTo>
                  <a:pt x="164" y="300"/>
                </a:lnTo>
                <a:lnTo>
                  <a:pt x="164" y="298"/>
                </a:lnTo>
                <a:lnTo>
                  <a:pt x="164" y="298"/>
                </a:lnTo>
                <a:lnTo>
                  <a:pt x="161" y="295"/>
                </a:lnTo>
                <a:lnTo>
                  <a:pt x="161" y="295"/>
                </a:lnTo>
                <a:lnTo>
                  <a:pt x="161" y="298"/>
                </a:lnTo>
                <a:lnTo>
                  <a:pt x="161" y="298"/>
                </a:lnTo>
                <a:lnTo>
                  <a:pt x="164" y="302"/>
                </a:lnTo>
                <a:lnTo>
                  <a:pt x="164" y="302"/>
                </a:lnTo>
                <a:close/>
                <a:moveTo>
                  <a:pt x="29" y="126"/>
                </a:moveTo>
                <a:lnTo>
                  <a:pt x="29" y="126"/>
                </a:lnTo>
                <a:lnTo>
                  <a:pt x="30" y="125"/>
                </a:lnTo>
                <a:lnTo>
                  <a:pt x="30" y="122"/>
                </a:lnTo>
                <a:lnTo>
                  <a:pt x="30" y="122"/>
                </a:lnTo>
                <a:lnTo>
                  <a:pt x="29" y="123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lnTo>
                  <a:pt x="29" y="126"/>
                </a:lnTo>
                <a:close/>
                <a:moveTo>
                  <a:pt x="188" y="52"/>
                </a:moveTo>
                <a:lnTo>
                  <a:pt x="188" y="52"/>
                </a:lnTo>
                <a:lnTo>
                  <a:pt x="188" y="52"/>
                </a:lnTo>
                <a:lnTo>
                  <a:pt x="188" y="52"/>
                </a:lnTo>
                <a:lnTo>
                  <a:pt x="186" y="55"/>
                </a:lnTo>
                <a:lnTo>
                  <a:pt x="188" y="59"/>
                </a:lnTo>
                <a:lnTo>
                  <a:pt x="188" y="59"/>
                </a:lnTo>
                <a:lnTo>
                  <a:pt x="188" y="57"/>
                </a:lnTo>
                <a:lnTo>
                  <a:pt x="188" y="57"/>
                </a:lnTo>
                <a:lnTo>
                  <a:pt x="188" y="52"/>
                </a:lnTo>
                <a:lnTo>
                  <a:pt x="188" y="52"/>
                </a:lnTo>
                <a:close/>
                <a:moveTo>
                  <a:pt x="130" y="360"/>
                </a:moveTo>
                <a:lnTo>
                  <a:pt x="130" y="360"/>
                </a:lnTo>
                <a:lnTo>
                  <a:pt x="126" y="360"/>
                </a:lnTo>
                <a:lnTo>
                  <a:pt x="126" y="360"/>
                </a:lnTo>
                <a:lnTo>
                  <a:pt x="126" y="363"/>
                </a:lnTo>
                <a:lnTo>
                  <a:pt x="126" y="363"/>
                </a:lnTo>
                <a:lnTo>
                  <a:pt x="130" y="363"/>
                </a:lnTo>
                <a:lnTo>
                  <a:pt x="130" y="363"/>
                </a:lnTo>
                <a:lnTo>
                  <a:pt x="130" y="360"/>
                </a:lnTo>
                <a:lnTo>
                  <a:pt x="130" y="360"/>
                </a:lnTo>
                <a:close/>
                <a:moveTo>
                  <a:pt x="29" y="245"/>
                </a:moveTo>
                <a:lnTo>
                  <a:pt x="29" y="245"/>
                </a:lnTo>
                <a:lnTo>
                  <a:pt x="29" y="245"/>
                </a:lnTo>
                <a:lnTo>
                  <a:pt x="29" y="245"/>
                </a:lnTo>
                <a:lnTo>
                  <a:pt x="32" y="242"/>
                </a:lnTo>
                <a:lnTo>
                  <a:pt x="32" y="242"/>
                </a:lnTo>
                <a:lnTo>
                  <a:pt x="32" y="242"/>
                </a:lnTo>
                <a:lnTo>
                  <a:pt x="32" y="242"/>
                </a:lnTo>
                <a:lnTo>
                  <a:pt x="32" y="238"/>
                </a:lnTo>
                <a:lnTo>
                  <a:pt x="32" y="238"/>
                </a:lnTo>
                <a:lnTo>
                  <a:pt x="29" y="240"/>
                </a:lnTo>
                <a:lnTo>
                  <a:pt x="29" y="240"/>
                </a:lnTo>
                <a:lnTo>
                  <a:pt x="29" y="242"/>
                </a:lnTo>
                <a:lnTo>
                  <a:pt x="29" y="242"/>
                </a:lnTo>
                <a:lnTo>
                  <a:pt x="29" y="245"/>
                </a:lnTo>
                <a:lnTo>
                  <a:pt x="29" y="245"/>
                </a:lnTo>
                <a:close/>
                <a:moveTo>
                  <a:pt x="352" y="155"/>
                </a:moveTo>
                <a:lnTo>
                  <a:pt x="352" y="155"/>
                </a:lnTo>
                <a:lnTo>
                  <a:pt x="352" y="152"/>
                </a:lnTo>
                <a:lnTo>
                  <a:pt x="352" y="152"/>
                </a:lnTo>
                <a:lnTo>
                  <a:pt x="349" y="152"/>
                </a:lnTo>
                <a:lnTo>
                  <a:pt x="349" y="152"/>
                </a:lnTo>
                <a:lnTo>
                  <a:pt x="349" y="155"/>
                </a:lnTo>
                <a:lnTo>
                  <a:pt x="349" y="155"/>
                </a:lnTo>
                <a:lnTo>
                  <a:pt x="352" y="155"/>
                </a:lnTo>
                <a:lnTo>
                  <a:pt x="352" y="155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13" y="38"/>
                </a:lnTo>
                <a:lnTo>
                  <a:pt x="314" y="37"/>
                </a:lnTo>
                <a:lnTo>
                  <a:pt x="314" y="37"/>
                </a:lnTo>
                <a:lnTo>
                  <a:pt x="316" y="35"/>
                </a:lnTo>
                <a:lnTo>
                  <a:pt x="316" y="35"/>
                </a:lnTo>
                <a:lnTo>
                  <a:pt x="316" y="33"/>
                </a:lnTo>
                <a:lnTo>
                  <a:pt x="316" y="33"/>
                </a:lnTo>
                <a:lnTo>
                  <a:pt x="316" y="33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166" y="63"/>
                </a:moveTo>
                <a:lnTo>
                  <a:pt x="166" y="63"/>
                </a:lnTo>
                <a:lnTo>
                  <a:pt x="167" y="60"/>
                </a:lnTo>
                <a:lnTo>
                  <a:pt x="167" y="60"/>
                </a:lnTo>
                <a:lnTo>
                  <a:pt x="169" y="59"/>
                </a:lnTo>
                <a:lnTo>
                  <a:pt x="167" y="57"/>
                </a:lnTo>
                <a:lnTo>
                  <a:pt x="167" y="57"/>
                </a:lnTo>
                <a:lnTo>
                  <a:pt x="166" y="60"/>
                </a:lnTo>
                <a:lnTo>
                  <a:pt x="166" y="63"/>
                </a:lnTo>
                <a:lnTo>
                  <a:pt x="166" y="63"/>
                </a:lnTo>
                <a:lnTo>
                  <a:pt x="166" y="63"/>
                </a:lnTo>
                <a:lnTo>
                  <a:pt x="166" y="63"/>
                </a:lnTo>
                <a:close/>
                <a:moveTo>
                  <a:pt x="95" y="366"/>
                </a:moveTo>
                <a:lnTo>
                  <a:pt x="95" y="366"/>
                </a:lnTo>
                <a:lnTo>
                  <a:pt x="92" y="366"/>
                </a:lnTo>
                <a:lnTo>
                  <a:pt x="92" y="366"/>
                </a:lnTo>
                <a:lnTo>
                  <a:pt x="92" y="369"/>
                </a:lnTo>
                <a:lnTo>
                  <a:pt x="92" y="369"/>
                </a:lnTo>
                <a:lnTo>
                  <a:pt x="96" y="369"/>
                </a:lnTo>
                <a:lnTo>
                  <a:pt x="96" y="369"/>
                </a:lnTo>
                <a:lnTo>
                  <a:pt x="95" y="366"/>
                </a:lnTo>
                <a:lnTo>
                  <a:pt x="95" y="366"/>
                </a:lnTo>
                <a:close/>
                <a:moveTo>
                  <a:pt x="44" y="352"/>
                </a:moveTo>
                <a:lnTo>
                  <a:pt x="44" y="352"/>
                </a:lnTo>
                <a:lnTo>
                  <a:pt x="46" y="354"/>
                </a:lnTo>
                <a:lnTo>
                  <a:pt x="46" y="354"/>
                </a:lnTo>
                <a:lnTo>
                  <a:pt x="48" y="352"/>
                </a:lnTo>
                <a:lnTo>
                  <a:pt x="48" y="352"/>
                </a:lnTo>
                <a:lnTo>
                  <a:pt x="48" y="349"/>
                </a:lnTo>
                <a:lnTo>
                  <a:pt x="48" y="349"/>
                </a:lnTo>
                <a:lnTo>
                  <a:pt x="44" y="352"/>
                </a:lnTo>
                <a:lnTo>
                  <a:pt x="44" y="352"/>
                </a:lnTo>
                <a:close/>
                <a:moveTo>
                  <a:pt x="152" y="27"/>
                </a:moveTo>
                <a:lnTo>
                  <a:pt x="152" y="27"/>
                </a:lnTo>
                <a:lnTo>
                  <a:pt x="149" y="27"/>
                </a:lnTo>
                <a:lnTo>
                  <a:pt x="149" y="27"/>
                </a:lnTo>
                <a:lnTo>
                  <a:pt x="145" y="29"/>
                </a:lnTo>
                <a:lnTo>
                  <a:pt x="145" y="29"/>
                </a:lnTo>
                <a:lnTo>
                  <a:pt x="152" y="30"/>
                </a:lnTo>
                <a:lnTo>
                  <a:pt x="152" y="30"/>
                </a:lnTo>
                <a:lnTo>
                  <a:pt x="152" y="27"/>
                </a:lnTo>
                <a:lnTo>
                  <a:pt x="152" y="27"/>
                </a:lnTo>
                <a:close/>
                <a:moveTo>
                  <a:pt x="156" y="276"/>
                </a:moveTo>
                <a:lnTo>
                  <a:pt x="156" y="276"/>
                </a:lnTo>
                <a:lnTo>
                  <a:pt x="156" y="278"/>
                </a:lnTo>
                <a:lnTo>
                  <a:pt x="158" y="279"/>
                </a:lnTo>
                <a:lnTo>
                  <a:pt x="158" y="279"/>
                </a:lnTo>
                <a:lnTo>
                  <a:pt x="160" y="283"/>
                </a:lnTo>
                <a:lnTo>
                  <a:pt x="160" y="283"/>
                </a:lnTo>
                <a:lnTo>
                  <a:pt x="161" y="283"/>
                </a:lnTo>
                <a:lnTo>
                  <a:pt x="161" y="283"/>
                </a:lnTo>
                <a:lnTo>
                  <a:pt x="161" y="281"/>
                </a:lnTo>
                <a:lnTo>
                  <a:pt x="161" y="281"/>
                </a:lnTo>
                <a:lnTo>
                  <a:pt x="161" y="279"/>
                </a:lnTo>
                <a:lnTo>
                  <a:pt x="161" y="279"/>
                </a:lnTo>
                <a:lnTo>
                  <a:pt x="156" y="276"/>
                </a:lnTo>
                <a:lnTo>
                  <a:pt x="156" y="276"/>
                </a:lnTo>
                <a:close/>
                <a:moveTo>
                  <a:pt x="98" y="354"/>
                </a:moveTo>
                <a:lnTo>
                  <a:pt x="98" y="354"/>
                </a:lnTo>
                <a:lnTo>
                  <a:pt x="93" y="354"/>
                </a:lnTo>
                <a:lnTo>
                  <a:pt x="93" y="354"/>
                </a:lnTo>
                <a:lnTo>
                  <a:pt x="95" y="357"/>
                </a:lnTo>
                <a:lnTo>
                  <a:pt x="95" y="357"/>
                </a:lnTo>
                <a:lnTo>
                  <a:pt x="98" y="357"/>
                </a:lnTo>
                <a:lnTo>
                  <a:pt x="98" y="357"/>
                </a:lnTo>
                <a:lnTo>
                  <a:pt x="98" y="354"/>
                </a:lnTo>
                <a:lnTo>
                  <a:pt x="98" y="354"/>
                </a:lnTo>
                <a:close/>
                <a:moveTo>
                  <a:pt x="215" y="295"/>
                </a:moveTo>
                <a:lnTo>
                  <a:pt x="215" y="295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20" y="292"/>
                </a:lnTo>
                <a:lnTo>
                  <a:pt x="215" y="292"/>
                </a:lnTo>
                <a:lnTo>
                  <a:pt x="215" y="292"/>
                </a:lnTo>
                <a:lnTo>
                  <a:pt x="215" y="295"/>
                </a:lnTo>
                <a:lnTo>
                  <a:pt x="215" y="295"/>
                </a:lnTo>
                <a:close/>
                <a:moveTo>
                  <a:pt x="202" y="297"/>
                </a:moveTo>
                <a:lnTo>
                  <a:pt x="202" y="297"/>
                </a:lnTo>
                <a:lnTo>
                  <a:pt x="207" y="294"/>
                </a:lnTo>
                <a:lnTo>
                  <a:pt x="207" y="294"/>
                </a:lnTo>
                <a:lnTo>
                  <a:pt x="207" y="294"/>
                </a:lnTo>
                <a:lnTo>
                  <a:pt x="207" y="294"/>
                </a:lnTo>
                <a:lnTo>
                  <a:pt x="202" y="294"/>
                </a:lnTo>
                <a:lnTo>
                  <a:pt x="202" y="294"/>
                </a:lnTo>
                <a:lnTo>
                  <a:pt x="202" y="297"/>
                </a:lnTo>
                <a:lnTo>
                  <a:pt x="202" y="297"/>
                </a:lnTo>
                <a:close/>
                <a:moveTo>
                  <a:pt x="349" y="125"/>
                </a:moveTo>
                <a:lnTo>
                  <a:pt x="349" y="125"/>
                </a:lnTo>
                <a:lnTo>
                  <a:pt x="352" y="125"/>
                </a:lnTo>
                <a:lnTo>
                  <a:pt x="352" y="125"/>
                </a:lnTo>
                <a:lnTo>
                  <a:pt x="352" y="120"/>
                </a:lnTo>
                <a:lnTo>
                  <a:pt x="352" y="120"/>
                </a:lnTo>
                <a:lnTo>
                  <a:pt x="350" y="122"/>
                </a:lnTo>
                <a:lnTo>
                  <a:pt x="350" y="122"/>
                </a:lnTo>
                <a:lnTo>
                  <a:pt x="349" y="125"/>
                </a:lnTo>
                <a:lnTo>
                  <a:pt x="349" y="125"/>
                </a:lnTo>
                <a:close/>
                <a:moveTo>
                  <a:pt x="267" y="18"/>
                </a:moveTo>
                <a:lnTo>
                  <a:pt x="267" y="18"/>
                </a:lnTo>
                <a:lnTo>
                  <a:pt x="262" y="16"/>
                </a:lnTo>
                <a:lnTo>
                  <a:pt x="262" y="16"/>
                </a:lnTo>
                <a:lnTo>
                  <a:pt x="264" y="21"/>
                </a:lnTo>
                <a:lnTo>
                  <a:pt x="264" y="21"/>
                </a:lnTo>
                <a:lnTo>
                  <a:pt x="267" y="18"/>
                </a:lnTo>
                <a:lnTo>
                  <a:pt x="267" y="18"/>
                </a:lnTo>
                <a:close/>
                <a:moveTo>
                  <a:pt x="229" y="24"/>
                </a:moveTo>
                <a:lnTo>
                  <a:pt x="229" y="24"/>
                </a:lnTo>
                <a:lnTo>
                  <a:pt x="231" y="24"/>
                </a:lnTo>
                <a:lnTo>
                  <a:pt x="231" y="24"/>
                </a:lnTo>
                <a:lnTo>
                  <a:pt x="232" y="22"/>
                </a:lnTo>
                <a:lnTo>
                  <a:pt x="232" y="22"/>
                </a:lnTo>
                <a:lnTo>
                  <a:pt x="232" y="19"/>
                </a:lnTo>
                <a:lnTo>
                  <a:pt x="232" y="19"/>
                </a:lnTo>
                <a:lnTo>
                  <a:pt x="232" y="18"/>
                </a:lnTo>
                <a:lnTo>
                  <a:pt x="232" y="18"/>
                </a:lnTo>
                <a:lnTo>
                  <a:pt x="231" y="18"/>
                </a:lnTo>
                <a:lnTo>
                  <a:pt x="231" y="18"/>
                </a:lnTo>
                <a:lnTo>
                  <a:pt x="229" y="24"/>
                </a:lnTo>
                <a:lnTo>
                  <a:pt x="229" y="24"/>
                </a:lnTo>
                <a:close/>
                <a:moveTo>
                  <a:pt x="202" y="59"/>
                </a:moveTo>
                <a:lnTo>
                  <a:pt x="202" y="59"/>
                </a:lnTo>
                <a:lnTo>
                  <a:pt x="202" y="55"/>
                </a:lnTo>
                <a:lnTo>
                  <a:pt x="202" y="55"/>
                </a:lnTo>
                <a:lnTo>
                  <a:pt x="201" y="57"/>
                </a:lnTo>
                <a:lnTo>
                  <a:pt x="199" y="59"/>
                </a:lnTo>
                <a:lnTo>
                  <a:pt x="199" y="59"/>
                </a:lnTo>
                <a:lnTo>
                  <a:pt x="202" y="59"/>
                </a:lnTo>
                <a:lnTo>
                  <a:pt x="202" y="59"/>
                </a:lnTo>
                <a:close/>
                <a:moveTo>
                  <a:pt x="186" y="238"/>
                </a:moveTo>
                <a:lnTo>
                  <a:pt x="186" y="238"/>
                </a:lnTo>
                <a:lnTo>
                  <a:pt x="186" y="237"/>
                </a:lnTo>
                <a:lnTo>
                  <a:pt x="186" y="237"/>
                </a:lnTo>
                <a:lnTo>
                  <a:pt x="182" y="232"/>
                </a:lnTo>
                <a:lnTo>
                  <a:pt x="182" y="232"/>
                </a:lnTo>
                <a:lnTo>
                  <a:pt x="180" y="232"/>
                </a:lnTo>
                <a:lnTo>
                  <a:pt x="180" y="232"/>
                </a:lnTo>
                <a:lnTo>
                  <a:pt x="183" y="238"/>
                </a:lnTo>
                <a:lnTo>
                  <a:pt x="183" y="238"/>
                </a:lnTo>
                <a:lnTo>
                  <a:pt x="185" y="238"/>
                </a:lnTo>
                <a:lnTo>
                  <a:pt x="185" y="238"/>
                </a:lnTo>
                <a:lnTo>
                  <a:pt x="186" y="238"/>
                </a:lnTo>
                <a:lnTo>
                  <a:pt x="186" y="238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42" y="281"/>
                </a:lnTo>
                <a:lnTo>
                  <a:pt x="242" y="281"/>
                </a:lnTo>
                <a:lnTo>
                  <a:pt x="242" y="281"/>
                </a:lnTo>
                <a:lnTo>
                  <a:pt x="242" y="281"/>
                </a:lnTo>
                <a:lnTo>
                  <a:pt x="240" y="287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328" y="188"/>
                </a:moveTo>
                <a:lnTo>
                  <a:pt x="328" y="188"/>
                </a:lnTo>
                <a:lnTo>
                  <a:pt x="330" y="188"/>
                </a:lnTo>
                <a:lnTo>
                  <a:pt x="330" y="188"/>
                </a:lnTo>
                <a:lnTo>
                  <a:pt x="330" y="183"/>
                </a:lnTo>
                <a:lnTo>
                  <a:pt x="330" y="183"/>
                </a:lnTo>
                <a:lnTo>
                  <a:pt x="330" y="175"/>
                </a:lnTo>
                <a:lnTo>
                  <a:pt x="330" y="175"/>
                </a:lnTo>
                <a:lnTo>
                  <a:pt x="330" y="169"/>
                </a:lnTo>
                <a:lnTo>
                  <a:pt x="330" y="169"/>
                </a:lnTo>
                <a:lnTo>
                  <a:pt x="330" y="167"/>
                </a:lnTo>
                <a:lnTo>
                  <a:pt x="330" y="167"/>
                </a:lnTo>
                <a:lnTo>
                  <a:pt x="328" y="169"/>
                </a:lnTo>
                <a:lnTo>
                  <a:pt x="328" y="169"/>
                </a:lnTo>
                <a:lnTo>
                  <a:pt x="328" y="188"/>
                </a:lnTo>
                <a:lnTo>
                  <a:pt x="328" y="188"/>
                </a:lnTo>
                <a:close/>
                <a:moveTo>
                  <a:pt x="272" y="22"/>
                </a:moveTo>
                <a:lnTo>
                  <a:pt x="272" y="22"/>
                </a:lnTo>
                <a:lnTo>
                  <a:pt x="270" y="24"/>
                </a:lnTo>
                <a:lnTo>
                  <a:pt x="270" y="27"/>
                </a:lnTo>
                <a:lnTo>
                  <a:pt x="270" y="27"/>
                </a:lnTo>
                <a:lnTo>
                  <a:pt x="272" y="27"/>
                </a:lnTo>
                <a:lnTo>
                  <a:pt x="272" y="27"/>
                </a:lnTo>
                <a:lnTo>
                  <a:pt x="272" y="22"/>
                </a:lnTo>
                <a:lnTo>
                  <a:pt x="272" y="22"/>
                </a:lnTo>
                <a:close/>
                <a:moveTo>
                  <a:pt x="155" y="377"/>
                </a:moveTo>
                <a:lnTo>
                  <a:pt x="155" y="377"/>
                </a:lnTo>
                <a:lnTo>
                  <a:pt x="167" y="377"/>
                </a:lnTo>
                <a:lnTo>
                  <a:pt x="167" y="377"/>
                </a:lnTo>
                <a:lnTo>
                  <a:pt x="156" y="376"/>
                </a:lnTo>
                <a:lnTo>
                  <a:pt x="156" y="376"/>
                </a:lnTo>
                <a:lnTo>
                  <a:pt x="155" y="377"/>
                </a:lnTo>
                <a:lnTo>
                  <a:pt x="155" y="377"/>
                </a:lnTo>
                <a:close/>
                <a:moveTo>
                  <a:pt x="30" y="130"/>
                </a:moveTo>
                <a:lnTo>
                  <a:pt x="30" y="130"/>
                </a:lnTo>
                <a:lnTo>
                  <a:pt x="29" y="130"/>
                </a:lnTo>
                <a:lnTo>
                  <a:pt x="29" y="130"/>
                </a:lnTo>
                <a:lnTo>
                  <a:pt x="29" y="131"/>
                </a:lnTo>
                <a:lnTo>
                  <a:pt x="29" y="131"/>
                </a:lnTo>
                <a:lnTo>
                  <a:pt x="29" y="136"/>
                </a:lnTo>
                <a:lnTo>
                  <a:pt x="29" y="136"/>
                </a:lnTo>
                <a:lnTo>
                  <a:pt x="30" y="134"/>
                </a:lnTo>
                <a:lnTo>
                  <a:pt x="30" y="134"/>
                </a:lnTo>
                <a:lnTo>
                  <a:pt x="30" y="134"/>
                </a:lnTo>
                <a:lnTo>
                  <a:pt x="30" y="130"/>
                </a:lnTo>
                <a:lnTo>
                  <a:pt x="30" y="130"/>
                </a:lnTo>
                <a:close/>
                <a:moveTo>
                  <a:pt x="349" y="84"/>
                </a:moveTo>
                <a:lnTo>
                  <a:pt x="349" y="84"/>
                </a:lnTo>
                <a:lnTo>
                  <a:pt x="347" y="84"/>
                </a:lnTo>
                <a:lnTo>
                  <a:pt x="347" y="84"/>
                </a:lnTo>
                <a:lnTo>
                  <a:pt x="346" y="84"/>
                </a:lnTo>
                <a:lnTo>
                  <a:pt x="346" y="84"/>
                </a:lnTo>
                <a:lnTo>
                  <a:pt x="346" y="89"/>
                </a:lnTo>
                <a:lnTo>
                  <a:pt x="346" y="89"/>
                </a:lnTo>
                <a:lnTo>
                  <a:pt x="349" y="87"/>
                </a:lnTo>
                <a:lnTo>
                  <a:pt x="349" y="87"/>
                </a:lnTo>
                <a:lnTo>
                  <a:pt x="349" y="84"/>
                </a:lnTo>
                <a:lnTo>
                  <a:pt x="349" y="84"/>
                </a:lnTo>
                <a:close/>
                <a:moveTo>
                  <a:pt x="268" y="350"/>
                </a:moveTo>
                <a:lnTo>
                  <a:pt x="268" y="350"/>
                </a:lnTo>
                <a:lnTo>
                  <a:pt x="268" y="349"/>
                </a:lnTo>
                <a:lnTo>
                  <a:pt x="267" y="349"/>
                </a:lnTo>
                <a:lnTo>
                  <a:pt x="267" y="349"/>
                </a:lnTo>
                <a:lnTo>
                  <a:pt x="264" y="349"/>
                </a:lnTo>
                <a:lnTo>
                  <a:pt x="264" y="349"/>
                </a:lnTo>
                <a:lnTo>
                  <a:pt x="262" y="349"/>
                </a:lnTo>
                <a:lnTo>
                  <a:pt x="262" y="349"/>
                </a:lnTo>
                <a:lnTo>
                  <a:pt x="262" y="350"/>
                </a:lnTo>
                <a:lnTo>
                  <a:pt x="262" y="350"/>
                </a:lnTo>
                <a:lnTo>
                  <a:pt x="267" y="350"/>
                </a:lnTo>
                <a:lnTo>
                  <a:pt x="267" y="350"/>
                </a:lnTo>
                <a:lnTo>
                  <a:pt x="268" y="350"/>
                </a:lnTo>
                <a:lnTo>
                  <a:pt x="268" y="350"/>
                </a:lnTo>
                <a:close/>
                <a:moveTo>
                  <a:pt x="161" y="248"/>
                </a:moveTo>
                <a:lnTo>
                  <a:pt x="161" y="248"/>
                </a:lnTo>
                <a:lnTo>
                  <a:pt x="167" y="256"/>
                </a:lnTo>
                <a:lnTo>
                  <a:pt x="167" y="256"/>
                </a:lnTo>
                <a:lnTo>
                  <a:pt x="167" y="254"/>
                </a:lnTo>
                <a:lnTo>
                  <a:pt x="167" y="254"/>
                </a:lnTo>
                <a:lnTo>
                  <a:pt x="164" y="249"/>
                </a:lnTo>
                <a:lnTo>
                  <a:pt x="164" y="249"/>
                </a:lnTo>
                <a:lnTo>
                  <a:pt x="163" y="249"/>
                </a:lnTo>
                <a:lnTo>
                  <a:pt x="161" y="248"/>
                </a:lnTo>
                <a:lnTo>
                  <a:pt x="161" y="248"/>
                </a:lnTo>
                <a:close/>
                <a:moveTo>
                  <a:pt x="197" y="243"/>
                </a:moveTo>
                <a:lnTo>
                  <a:pt x="197" y="243"/>
                </a:lnTo>
                <a:lnTo>
                  <a:pt x="197" y="246"/>
                </a:lnTo>
                <a:lnTo>
                  <a:pt x="197" y="246"/>
                </a:lnTo>
                <a:lnTo>
                  <a:pt x="199" y="246"/>
                </a:lnTo>
                <a:lnTo>
                  <a:pt x="199" y="246"/>
                </a:lnTo>
                <a:lnTo>
                  <a:pt x="201" y="246"/>
                </a:lnTo>
                <a:lnTo>
                  <a:pt x="204" y="245"/>
                </a:lnTo>
                <a:lnTo>
                  <a:pt x="204" y="245"/>
                </a:lnTo>
                <a:lnTo>
                  <a:pt x="197" y="243"/>
                </a:lnTo>
                <a:lnTo>
                  <a:pt x="197" y="243"/>
                </a:lnTo>
                <a:close/>
                <a:moveTo>
                  <a:pt x="226" y="106"/>
                </a:moveTo>
                <a:lnTo>
                  <a:pt x="226" y="106"/>
                </a:lnTo>
                <a:lnTo>
                  <a:pt x="226" y="96"/>
                </a:lnTo>
                <a:lnTo>
                  <a:pt x="226" y="96"/>
                </a:lnTo>
                <a:lnTo>
                  <a:pt x="224" y="96"/>
                </a:lnTo>
                <a:lnTo>
                  <a:pt x="224" y="96"/>
                </a:lnTo>
                <a:lnTo>
                  <a:pt x="226" y="106"/>
                </a:lnTo>
                <a:lnTo>
                  <a:pt x="226" y="106"/>
                </a:lnTo>
                <a:close/>
                <a:moveTo>
                  <a:pt x="16" y="224"/>
                </a:moveTo>
                <a:lnTo>
                  <a:pt x="16" y="224"/>
                </a:lnTo>
                <a:lnTo>
                  <a:pt x="16" y="229"/>
                </a:lnTo>
                <a:lnTo>
                  <a:pt x="16" y="229"/>
                </a:lnTo>
                <a:lnTo>
                  <a:pt x="18" y="227"/>
                </a:lnTo>
                <a:lnTo>
                  <a:pt x="18" y="227"/>
                </a:lnTo>
                <a:lnTo>
                  <a:pt x="18" y="226"/>
                </a:lnTo>
                <a:lnTo>
                  <a:pt x="18" y="224"/>
                </a:lnTo>
                <a:lnTo>
                  <a:pt x="18" y="224"/>
                </a:lnTo>
                <a:lnTo>
                  <a:pt x="16" y="224"/>
                </a:lnTo>
                <a:lnTo>
                  <a:pt x="16" y="224"/>
                </a:lnTo>
                <a:close/>
                <a:moveTo>
                  <a:pt x="343" y="218"/>
                </a:moveTo>
                <a:lnTo>
                  <a:pt x="343" y="218"/>
                </a:lnTo>
                <a:lnTo>
                  <a:pt x="347" y="218"/>
                </a:lnTo>
                <a:lnTo>
                  <a:pt x="347" y="218"/>
                </a:lnTo>
                <a:lnTo>
                  <a:pt x="347" y="216"/>
                </a:lnTo>
                <a:lnTo>
                  <a:pt x="347" y="216"/>
                </a:lnTo>
                <a:lnTo>
                  <a:pt x="343" y="216"/>
                </a:lnTo>
                <a:lnTo>
                  <a:pt x="343" y="216"/>
                </a:lnTo>
                <a:lnTo>
                  <a:pt x="343" y="218"/>
                </a:lnTo>
                <a:lnTo>
                  <a:pt x="343" y="218"/>
                </a:lnTo>
                <a:close/>
                <a:moveTo>
                  <a:pt x="33" y="153"/>
                </a:moveTo>
                <a:lnTo>
                  <a:pt x="33" y="153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52"/>
                </a:lnTo>
                <a:lnTo>
                  <a:pt x="35" y="145"/>
                </a:lnTo>
                <a:lnTo>
                  <a:pt x="35" y="145"/>
                </a:lnTo>
                <a:lnTo>
                  <a:pt x="33" y="147"/>
                </a:lnTo>
                <a:lnTo>
                  <a:pt x="33" y="147"/>
                </a:lnTo>
                <a:lnTo>
                  <a:pt x="33" y="153"/>
                </a:lnTo>
                <a:lnTo>
                  <a:pt x="33" y="153"/>
                </a:lnTo>
                <a:close/>
                <a:moveTo>
                  <a:pt x="205" y="325"/>
                </a:moveTo>
                <a:lnTo>
                  <a:pt x="205" y="325"/>
                </a:lnTo>
                <a:lnTo>
                  <a:pt x="202" y="325"/>
                </a:lnTo>
                <a:lnTo>
                  <a:pt x="202" y="325"/>
                </a:lnTo>
                <a:lnTo>
                  <a:pt x="202" y="328"/>
                </a:lnTo>
                <a:lnTo>
                  <a:pt x="202" y="328"/>
                </a:lnTo>
                <a:lnTo>
                  <a:pt x="204" y="327"/>
                </a:lnTo>
                <a:lnTo>
                  <a:pt x="207" y="327"/>
                </a:lnTo>
                <a:lnTo>
                  <a:pt x="207" y="327"/>
                </a:lnTo>
                <a:lnTo>
                  <a:pt x="205" y="325"/>
                </a:lnTo>
                <a:lnTo>
                  <a:pt x="205" y="325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42" y="93"/>
                </a:lnTo>
                <a:lnTo>
                  <a:pt x="142" y="95"/>
                </a:lnTo>
                <a:lnTo>
                  <a:pt x="142" y="95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2" y="100"/>
                </a:lnTo>
                <a:lnTo>
                  <a:pt x="144" y="95"/>
                </a:lnTo>
                <a:lnTo>
                  <a:pt x="144" y="95"/>
                </a:lnTo>
                <a:lnTo>
                  <a:pt x="144" y="93"/>
                </a:lnTo>
                <a:lnTo>
                  <a:pt x="144" y="93"/>
                </a:lnTo>
                <a:close/>
                <a:moveTo>
                  <a:pt x="253" y="374"/>
                </a:moveTo>
                <a:lnTo>
                  <a:pt x="253" y="374"/>
                </a:lnTo>
                <a:lnTo>
                  <a:pt x="256" y="374"/>
                </a:lnTo>
                <a:lnTo>
                  <a:pt x="256" y="374"/>
                </a:lnTo>
                <a:lnTo>
                  <a:pt x="257" y="374"/>
                </a:lnTo>
                <a:lnTo>
                  <a:pt x="257" y="374"/>
                </a:lnTo>
                <a:lnTo>
                  <a:pt x="257" y="373"/>
                </a:lnTo>
                <a:lnTo>
                  <a:pt x="256" y="373"/>
                </a:lnTo>
                <a:lnTo>
                  <a:pt x="256" y="373"/>
                </a:lnTo>
                <a:lnTo>
                  <a:pt x="253" y="373"/>
                </a:lnTo>
                <a:lnTo>
                  <a:pt x="253" y="373"/>
                </a:lnTo>
                <a:lnTo>
                  <a:pt x="251" y="373"/>
                </a:lnTo>
                <a:lnTo>
                  <a:pt x="251" y="373"/>
                </a:lnTo>
                <a:lnTo>
                  <a:pt x="253" y="374"/>
                </a:lnTo>
                <a:lnTo>
                  <a:pt x="253" y="374"/>
                </a:lnTo>
                <a:close/>
                <a:moveTo>
                  <a:pt x="355" y="336"/>
                </a:moveTo>
                <a:lnTo>
                  <a:pt x="355" y="336"/>
                </a:lnTo>
                <a:lnTo>
                  <a:pt x="354" y="336"/>
                </a:lnTo>
                <a:lnTo>
                  <a:pt x="352" y="338"/>
                </a:lnTo>
                <a:lnTo>
                  <a:pt x="352" y="338"/>
                </a:lnTo>
                <a:lnTo>
                  <a:pt x="352" y="343"/>
                </a:lnTo>
                <a:lnTo>
                  <a:pt x="352" y="343"/>
                </a:lnTo>
                <a:lnTo>
                  <a:pt x="350" y="343"/>
                </a:lnTo>
                <a:lnTo>
                  <a:pt x="350" y="343"/>
                </a:lnTo>
                <a:lnTo>
                  <a:pt x="355" y="336"/>
                </a:lnTo>
                <a:lnTo>
                  <a:pt x="355" y="336"/>
                </a:lnTo>
                <a:close/>
                <a:moveTo>
                  <a:pt x="243" y="363"/>
                </a:moveTo>
                <a:lnTo>
                  <a:pt x="243" y="363"/>
                </a:lnTo>
                <a:lnTo>
                  <a:pt x="243" y="365"/>
                </a:lnTo>
                <a:lnTo>
                  <a:pt x="243" y="365"/>
                </a:lnTo>
                <a:lnTo>
                  <a:pt x="245" y="366"/>
                </a:lnTo>
                <a:lnTo>
                  <a:pt x="246" y="366"/>
                </a:lnTo>
                <a:lnTo>
                  <a:pt x="246" y="366"/>
                </a:lnTo>
                <a:lnTo>
                  <a:pt x="245" y="363"/>
                </a:lnTo>
                <a:lnTo>
                  <a:pt x="245" y="363"/>
                </a:lnTo>
                <a:lnTo>
                  <a:pt x="243" y="363"/>
                </a:lnTo>
                <a:lnTo>
                  <a:pt x="243" y="363"/>
                </a:lnTo>
                <a:close/>
                <a:moveTo>
                  <a:pt x="347" y="237"/>
                </a:moveTo>
                <a:lnTo>
                  <a:pt x="347" y="237"/>
                </a:lnTo>
                <a:lnTo>
                  <a:pt x="347" y="242"/>
                </a:lnTo>
                <a:lnTo>
                  <a:pt x="347" y="242"/>
                </a:lnTo>
                <a:lnTo>
                  <a:pt x="349" y="242"/>
                </a:lnTo>
                <a:lnTo>
                  <a:pt x="349" y="242"/>
                </a:lnTo>
                <a:lnTo>
                  <a:pt x="349" y="240"/>
                </a:lnTo>
                <a:lnTo>
                  <a:pt x="349" y="237"/>
                </a:lnTo>
                <a:lnTo>
                  <a:pt x="349" y="237"/>
                </a:lnTo>
                <a:lnTo>
                  <a:pt x="347" y="237"/>
                </a:lnTo>
                <a:lnTo>
                  <a:pt x="347" y="237"/>
                </a:lnTo>
                <a:close/>
                <a:moveTo>
                  <a:pt x="136" y="32"/>
                </a:moveTo>
                <a:lnTo>
                  <a:pt x="136" y="32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4" y="38"/>
                </a:lnTo>
                <a:lnTo>
                  <a:pt x="136" y="37"/>
                </a:lnTo>
                <a:lnTo>
                  <a:pt x="136" y="33"/>
                </a:lnTo>
                <a:lnTo>
                  <a:pt x="136" y="33"/>
                </a:lnTo>
                <a:lnTo>
                  <a:pt x="136" y="32"/>
                </a:lnTo>
                <a:lnTo>
                  <a:pt x="136" y="32"/>
                </a:lnTo>
                <a:lnTo>
                  <a:pt x="136" y="32"/>
                </a:lnTo>
                <a:lnTo>
                  <a:pt x="136" y="32"/>
                </a:lnTo>
                <a:close/>
                <a:moveTo>
                  <a:pt x="197" y="38"/>
                </a:moveTo>
                <a:lnTo>
                  <a:pt x="197" y="38"/>
                </a:lnTo>
                <a:lnTo>
                  <a:pt x="197" y="38"/>
                </a:lnTo>
                <a:lnTo>
                  <a:pt x="197" y="38"/>
                </a:lnTo>
                <a:lnTo>
                  <a:pt x="194" y="37"/>
                </a:lnTo>
                <a:lnTo>
                  <a:pt x="194" y="37"/>
                </a:lnTo>
                <a:lnTo>
                  <a:pt x="193" y="38"/>
                </a:lnTo>
                <a:lnTo>
                  <a:pt x="193" y="38"/>
                </a:lnTo>
                <a:lnTo>
                  <a:pt x="194" y="41"/>
                </a:lnTo>
                <a:lnTo>
                  <a:pt x="194" y="41"/>
                </a:lnTo>
                <a:lnTo>
                  <a:pt x="197" y="38"/>
                </a:lnTo>
                <a:lnTo>
                  <a:pt x="197" y="38"/>
                </a:lnTo>
                <a:close/>
                <a:moveTo>
                  <a:pt x="308" y="46"/>
                </a:moveTo>
                <a:lnTo>
                  <a:pt x="308" y="46"/>
                </a:lnTo>
                <a:lnTo>
                  <a:pt x="316" y="41"/>
                </a:lnTo>
                <a:lnTo>
                  <a:pt x="316" y="41"/>
                </a:lnTo>
                <a:lnTo>
                  <a:pt x="314" y="41"/>
                </a:lnTo>
                <a:lnTo>
                  <a:pt x="313" y="43"/>
                </a:lnTo>
                <a:lnTo>
                  <a:pt x="313" y="43"/>
                </a:lnTo>
                <a:lnTo>
                  <a:pt x="311" y="44"/>
                </a:lnTo>
                <a:lnTo>
                  <a:pt x="311" y="44"/>
                </a:lnTo>
                <a:lnTo>
                  <a:pt x="308" y="46"/>
                </a:lnTo>
                <a:lnTo>
                  <a:pt x="308" y="46"/>
                </a:lnTo>
                <a:close/>
                <a:moveTo>
                  <a:pt x="196" y="327"/>
                </a:moveTo>
                <a:lnTo>
                  <a:pt x="196" y="327"/>
                </a:lnTo>
                <a:lnTo>
                  <a:pt x="197" y="331"/>
                </a:lnTo>
                <a:lnTo>
                  <a:pt x="197" y="331"/>
                </a:lnTo>
                <a:lnTo>
                  <a:pt x="199" y="330"/>
                </a:lnTo>
                <a:lnTo>
                  <a:pt x="199" y="330"/>
                </a:lnTo>
                <a:lnTo>
                  <a:pt x="199" y="325"/>
                </a:lnTo>
                <a:lnTo>
                  <a:pt x="199" y="325"/>
                </a:lnTo>
                <a:lnTo>
                  <a:pt x="196" y="327"/>
                </a:lnTo>
                <a:lnTo>
                  <a:pt x="196" y="327"/>
                </a:lnTo>
                <a:close/>
                <a:moveTo>
                  <a:pt x="65" y="33"/>
                </a:moveTo>
                <a:lnTo>
                  <a:pt x="65" y="33"/>
                </a:lnTo>
                <a:lnTo>
                  <a:pt x="66" y="30"/>
                </a:lnTo>
                <a:lnTo>
                  <a:pt x="66" y="30"/>
                </a:lnTo>
                <a:lnTo>
                  <a:pt x="60" y="30"/>
                </a:lnTo>
                <a:lnTo>
                  <a:pt x="60" y="30"/>
                </a:lnTo>
                <a:lnTo>
                  <a:pt x="60" y="32"/>
                </a:lnTo>
                <a:lnTo>
                  <a:pt x="60" y="32"/>
                </a:lnTo>
                <a:lnTo>
                  <a:pt x="65" y="33"/>
                </a:lnTo>
                <a:lnTo>
                  <a:pt x="65" y="33"/>
                </a:lnTo>
                <a:close/>
                <a:moveTo>
                  <a:pt x="46" y="275"/>
                </a:moveTo>
                <a:lnTo>
                  <a:pt x="46" y="275"/>
                </a:lnTo>
                <a:lnTo>
                  <a:pt x="46" y="275"/>
                </a:lnTo>
                <a:lnTo>
                  <a:pt x="46" y="275"/>
                </a:lnTo>
                <a:lnTo>
                  <a:pt x="46" y="265"/>
                </a:lnTo>
                <a:lnTo>
                  <a:pt x="46" y="265"/>
                </a:lnTo>
                <a:lnTo>
                  <a:pt x="46" y="265"/>
                </a:lnTo>
                <a:lnTo>
                  <a:pt x="44" y="265"/>
                </a:lnTo>
                <a:lnTo>
                  <a:pt x="44" y="265"/>
                </a:lnTo>
                <a:lnTo>
                  <a:pt x="46" y="275"/>
                </a:lnTo>
                <a:lnTo>
                  <a:pt x="46" y="275"/>
                </a:lnTo>
                <a:lnTo>
                  <a:pt x="46" y="275"/>
                </a:lnTo>
                <a:lnTo>
                  <a:pt x="46" y="275"/>
                </a:lnTo>
                <a:close/>
                <a:moveTo>
                  <a:pt x="21" y="59"/>
                </a:moveTo>
                <a:lnTo>
                  <a:pt x="21" y="59"/>
                </a:lnTo>
                <a:lnTo>
                  <a:pt x="21" y="59"/>
                </a:lnTo>
                <a:lnTo>
                  <a:pt x="21" y="59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2" y="52"/>
                </a:lnTo>
                <a:lnTo>
                  <a:pt x="21" y="55"/>
                </a:lnTo>
                <a:lnTo>
                  <a:pt x="21" y="55"/>
                </a:lnTo>
                <a:lnTo>
                  <a:pt x="21" y="59"/>
                </a:lnTo>
                <a:lnTo>
                  <a:pt x="21" y="59"/>
                </a:lnTo>
                <a:close/>
                <a:moveTo>
                  <a:pt x="294" y="358"/>
                </a:moveTo>
                <a:lnTo>
                  <a:pt x="294" y="358"/>
                </a:lnTo>
                <a:lnTo>
                  <a:pt x="295" y="361"/>
                </a:lnTo>
                <a:lnTo>
                  <a:pt x="295" y="361"/>
                </a:lnTo>
                <a:lnTo>
                  <a:pt x="297" y="361"/>
                </a:lnTo>
                <a:lnTo>
                  <a:pt x="297" y="361"/>
                </a:lnTo>
                <a:lnTo>
                  <a:pt x="298" y="361"/>
                </a:lnTo>
                <a:lnTo>
                  <a:pt x="298" y="361"/>
                </a:lnTo>
                <a:lnTo>
                  <a:pt x="298" y="360"/>
                </a:lnTo>
                <a:lnTo>
                  <a:pt x="298" y="360"/>
                </a:lnTo>
                <a:lnTo>
                  <a:pt x="294" y="358"/>
                </a:lnTo>
                <a:lnTo>
                  <a:pt x="294" y="358"/>
                </a:lnTo>
                <a:close/>
                <a:moveTo>
                  <a:pt x="343" y="85"/>
                </a:moveTo>
                <a:lnTo>
                  <a:pt x="343" y="85"/>
                </a:lnTo>
                <a:lnTo>
                  <a:pt x="341" y="87"/>
                </a:lnTo>
                <a:lnTo>
                  <a:pt x="341" y="90"/>
                </a:lnTo>
                <a:lnTo>
                  <a:pt x="341" y="90"/>
                </a:lnTo>
                <a:lnTo>
                  <a:pt x="343" y="89"/>
                </a:lnTo>
                <a:lnTo>
                  <a:pt x="343" y="89"/>
                </a:lnTo>
                <a:lnTo>
                  <a:pt x="343" y="85"/>
                </a:lnTo>
                <a:lnTo>
                  <a:pt x="343" y="85"/>
                </a:lnTo>
                <a:close/>
                <a:moveTo>
                  <a:pt x="229" y="357"/>
                </a:moveTo>
                <a:lnTo>
                  <a:pt x="229" y="357"/>
                </a:lnTo>
                <a:lnTo>
                  <a:pt x="229" y="354"/>
                </a:lnTo>
                <a:lnTo>
                  <a:pt x="229" y="354"/>
                </a:lnTo>
                <a:lnTo>
                  <a:pt x="227" y="354"/>
                </a:lnTo>
                <a:lnTo>
                  <a:pt x="227" y="354"/>
                </a:lnTo>
                <a:lnTo>
                  <a:pt x="226" y="355"/>
                </a:lnTo>
                <a:lnTo>
                  <a:pt x="226" y="355"/>
                </a:lnTo>
                <a:lnTo>
                  <a:pt x="227" y="357"/>
                </a:lnTo>
                <a:lnTo>
                  <a:pt x="227" y="357"/>
                </a:lnTo>
                <a:lnTo>
                  <a:pt x="229" y="357"/>
                </a:lnTo>
                <a:lnTo>
                  <a:pt x="229" y="357"/>
                </a:lnTo>
                <a:close/>
                <a:moveTo>
                  <a:pt x="14" y="289"/>
                </a:moveTo>
                <a:lnTo>
                  <a:pt x="14" y="289"/>
                </a:lnTo>
                <a:lnTo>
                  <a:pt x="14" y="289"/>
                </a:lnTo>
                <a:lnTo>
                  <a:pt x="14" y="289"/>
                </a:lnTo>
                <a:lnTo>
                  <a:pt x="14" y="290"/>
                </a:lnTo>
                <a:lnTo>
                  <a:pt x="14" y="290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6" y="305"/>
                </a:lnTo>
                <a:lnTo>
                  <a:pt x="14" y="289"/>
                </a:lnTo>
                <a:lnTo>
                  <a:pt x="14" y="289"/>
                </a:lnTo>
                <a:close/>
                <a:moveTo>
                  <a:pt x="360" y="325"/>
                </a:moveTo>
                <a:lnTo>
                  <a:pt x="360" y="325"/>
                </a:lnTo>
                <a:lnTo>
                  <a:pt x="360" y="325"/>
                </a:lnTo>
                <a:lnTo>
                  <a:pt x="360" y="325"/>
                </a:lnTo>
                <a:lnTo>
                  <a:pt x="361" y="325"/>
                </a:lnTo>
                <a:lnTo>
                  <a:pt x="361" y="325"/>
                </a:lnTo>
                <a:lnTo>
                  <a:pt x="363" y="319"/>
                </a:lnTo>
                <a:lnTo>
                  <a:pt x="363" y="319"/>
                </a:lnTo>
                <a:lnTo>
                  <a:pt x="363" y="319"/>
                </a:lnTo>
                <a:lnTo>
                  <a:pt x="363" y="319"/>
                </a:lnTo>
                <a:lnTo>
                  <a:pt x="361" y="317"/>
                </a:lnTo>
                <a:lnTo>
                  <a:pt x="361" y="317"/>
                </a:lnTo>
                <a:lnTo>
                  <a:pt x="361" y="319"/>
                </a:lnTo>
                <a:lnTo>
                  <a:pt x="361" y="319"/>
                </a:lnTo>
                <a:lnTo>
                  <a:pt x="360" y="325"/>
                </a:lnTo>
                <a:lnTo>
                  <a:pt x="360" y="325"/>
                </a:lnTo>
                <a:close/>
                <a:moveTo>
                  <a:pt x="134" y="221"/>
                </a:moveTo>
                <a:lnTo>
                  <a:pt x="134" y="221"/>
                </a:lnTo>
                <a:lnTo>
                  <a:pt x="136" y="227"/>
                </a:lnTo>
                <a:lnTo>
                  <a:pt x="136" y="227"/>
                </a:lnTo>
                <a:lnTo>
                  <a:pt x="136" y="227"/>
                </a:lnTo>
                <a:lnTo>
                  <a:pt x="136" y="227"/>
                </a:lnTo>
                <a:lnTo>
                  <a:pt x="136" y="224"/>
                </a:lnTo>
                <a:lnTo>
                  <a:pt x="136" y="221"/>
                </a:lnTo>
                <a:lnTo>
                  <a:pt x="136" y="221"/>
                </a:lnTo>
                <a:lnTo>
                  <a:pt x="134" y="221"/>
                </a:lnTo>
                <a:lnTo>
                  <a:pt x="134" y="221"/>
                </a:lnTo>
                <a:close/>
                <a:moveTo>
                  <a:pt x="352" y="81"/>
                </a:moveTo>
                <a:lnTo>
                  <a:pt x="352" y="81"/>
                </a:lnTo>
                <a:lnTo>
                  <a:pt x="352" y="76"/>
                </a:lnTo>
                <a:lnTo>
                  <a:pt x="352" y="76"/>
                </a:lnTo>
                <a:lnTo>
                  <a:pt x="350" y="78"/>
                </a:lnTo>
                <a:lnTo>
                  <a:pt x="350" y="81"/>
                </a:lnTo>
                <a:lnTo>
                  <a:pt x="350" y="81"/>
                </a:lnTo>
                <a:lnTo>
                  <a:pt x="352" y="81"/>
                </a:lnTo>
                <a:lnTo>
                  <a:pt x="352" y="81"/>
                </a:lnTo>
                <a:close/>
                <a:moveTo>
                  <a:pt x="231" y="11"/>
                </a:moveTo>
                <a:lnTo>
                  <a:pt x="231" y="11"/>
                </a:lnTo>
                <a:lnTo>
                  <a:pt x="257" y="11"/>
                </a:lnTo>
                <a:lnTo>
                  <a:pt x="257" y="11"/>
                </a:lnTo>
                <a:lnTo>
                  <a:pt x="231" y="11"/>
                </a:lnTo>
                <a:lnTo>
                  <a:pt x="231" y="11"/>
                </a:lnTo>
                <a:close/>
                <a:moveTo>
                  <a:pt x="145" y="377"/>
                </a:moveTo>
                <a:lnTo>
                  <a:pt x="145" y="377"/>
                </a:lnTo>
                <a:lnTo>
                  <a:pt x="152" y="377"/>
                </a:lnTo>
                <a:lnTo>
                  <a:pt x="152" y="377"/>
                </a:lnTo>
                <a:lnTo>
                  <a:pt x="152" y="376"/>
                </a:lnTo>
                <a:lnTo>
                  <a:pt x="152" y="376"/>
                </a:lnTo>
                <a:lnTo>
                  <a:pt x="147" y="376"/>
                </a:lnTo>
                <a:lnTo>
                  <a:pt x="147" y="376"/>
                </a:lnTo>
                <a:lnTo>
                  <a:pt x="145" y="377"/>
                </a:lnTo>
                <a:lnTo>
                  <a:pt x="145" y="377"/>
                </a:lnTo>
                <a:close/>
                <a:moveTo>
                  <a:pt x="212" y="253"/>
                </a:moveTo>
                <a:lnTo>
                  <a:pt x="212" y="253"/>
                </a:lnTo>
                <a:lnTo>
                  <a:pt x="212" y="251"/>
                </a:lnTo>
                <a:lnTo>
                  <a:pt x="212" y="251"/>
                </a:lnTo>
                <a:lnTo>
                  <a:pt x="207" y="249"/>
                </a:lnTo>
                <a:lnTo>
                  <a:pt x="207" y="249"/>
                </a:lnTo>
                <a:lnTo>
                  <a:pt x="208" y="254"/>
                </a:lnTo>
                <a:lnTo>
                  <a:pt x="208" y="254"/>
                </a:lnTo>
                <a:lnTo>
                  <a:pt x="212" y="253"/>
                </a:lnTo>
                <a:lnTo>
                  <a:pt x="212" y="253"/>
                </a:lnTo>
                <a:close/>
                <a:moveTo>
                  <a:pt x="325" y="81"/>
                </a:moveTo>
                <a:lnTo>
                  <a:pt x="325" y="81"/>
                </a:lnTo>
                <a:lnTo>
                  <a:pt x="327" y="81"/>
                </a:lnTo>
                <a:lnTo>
                  <a:pt x="327" y="81"/>
                </a:lnTo>
                <a:lnTo>
                  <a:pt x="328" y="79"/>
                </a:lnTo>
                <a:lnTo>
                  <a:pt x="328" y="79"/>
                </a:lnTo>
                <a:lnTo>
                  <a:pt x="328" y="79"/>
                </a:lnTo>
                <a:lnTo>
                  <a:pt x="328" y="79"/>
                </a:lnTo>
                <a:lnTo>
                  <a:pt x="328" y="76"/>
                </a:lnTo>
                <a:lnTo>
                  <a:pt x="328" y="76"/>
                </a:lnTo>
                <a:lnTo>
                  <a:pt x="327" y="78"/>
                </a:lnTo>
                <a:lnTo>
                  <a:pt x="327" y="78"/>
                </a:lnTo>
                <a:lnTo>
                  <a:pt x="325" y="78"/>
                </a:lnTo>
                <a:lnTo>
                  <a:pt x="325" y="78"/>
                </a:lnTo>
                <a:lnTo>
                  <a:pt x="325" y="81"/>
                </a:lnTo>
                <a:lnTo>
                  <a:pt x="325" y="81"/>
                </a:lnTo>
                <a:close/>
                <a:moveTo>
                  <a:pt x="160" y="100"/>
                </a:moveTo>
                <a:lnTo>
                  <a:pt x="160" y="100"/>
                </a:lnTo>
                <a:lnTo>
                  <a:pt x="160" y="100"/>
                </a:lnTo>
                <a:lnTo>
                  <a:pt x="160" y="100"/>
                </a:lnTo>
                <a:lnTo>
                  <a:pt x="160" y="100"/>
                </a:lnTo>
                <a:lnTo>
                  <a:pt x="160" y="100"/>
                </a:lnTo>
                <a:lnTo>
                  <a:pt x="160" y="109"/>
                </a:lnTo>
                <a:lnTo>
                  <a:pt x="160" y="109"/>
                </a:lnTo>
                <a:lnTo>
                  <a:pt x="161" y="108"/>
                </a:lnTo>
                <a:lnTo>
                  <a:pt x="161" y="108"/>
                </a:lnTo>
                <a:lnTo>
                  <a:pt x="160" y="106"/>
                </a:lnTo>
                <a:lnTo>
                  <a:pt x="160" y="106"/>
                </a:lnTo>
                <a:lnTo>
                  <a:pt x="160" y="100"/>
                </a:lnTo>
                <a:lnTo>
                  <a:pt x="160" y="100"/>
                </a:lnTo>
                <a:close/>
                <a:moveTo>
                  <a:pt x="96" y="349"/>
                </a:moveTo>
                <a:lnTo>
                  <a:pt x="96" y="349"/>
                </a:lnTo>
                <a:lnTo>
                  <a:pt x="92" y="349"/>
                </a:lnTo>
                <a:lnTo>
                  <a:pt x="92" y="349"/>
                </a:lnTo>
                <a:lnTo>
                  <a:pt x="92" y="349"/>
                </a:lnTo>
                <a:lnTo>
                  <a:pt x="92" y="349"/>
                </a:lnTo>
                <a:lnTo>
                  <a:pt x="92" y="350"/>
                </a:lnTo>
                <a:lnTo>
                  <a:pt x="92" y="350"/>
                </a:lnTo>
                <a:lnTo>
                  <a:pt x="93" y="350"/>
                </a:lnTo>
                <a:lnTo>
                  <a:pt x="93" y="350"/>
                </a:lnTo>
                <a:lnTo>
                  <a:pt x="96" y="350"/>
                </a:lnTo>
                <a:lnTo>
                  <a:pt x="96" y="350"/>
                </a:lnTo>
                <a:lnTo>
                  <a:pt x="96" y="349"/>
                </a:lnTo>
                <a:lnTo>
                  <a:pt x="96" y="349"/>
                </a:lnTo>
                <a:close/>
                <a:moveTo>
                  <a:pt x="70" y="40"/>
                </a:moveTo>
                <a:lnTo>
                  <a:pt x="70" y="40"/>
                </a:lnTo>
                <a:lnTo>
                  <a:pt x="73" y="40"/>
                </a:lnTo>
                <a:lnTo>
                  <a:pt x="73" y="40"/>
                </a:lnTo>
                <a:lnTo>
                  <a:pt x="73" y="40"/>
                </a:lnTo>
                <a:lnTo>
                  <a:pt x="73" y="40"/>
                </a:lnTo>
                <a:lnTo>
                  <a:pt x="74" y="38"/>
                </a:lnTo>
                <a:lnTo>
                  <a:pt x="74" y="38"/>
                </a:lnTo>
                <a:lnTo>
                  <a:pt x="71" y="37"/>
                </a:lnTo>
                <a:lnTo>
                  <a:pt x="71" y="37"/>
                </a:lnTo>
                <a:lnTo>
                  <a:pt x="70" y="40"/>
                </a:lnTo>
                <a:lnTo>
                  <a:pt x="70" y="40"/>
                </a:lnTo>
                <a:close/>
                <a:moveTo>
                  <a:pt x="32" y="65"/>
                </a:moveTo>
                <a:lnTo>
                  <a:pt x="32" y="65"/>
                </a:lnTo>
                <a:lnTo>
                  <a:pt x="33" y="60"/>
                </a:lnTo>
                <a:lnTo>
                  <a:pt x="33" y="60"/>
                </a:lnTo>
                <a:lnTo>
                  <a:pt x="29" y="65"/>
                </a:lnTo>
                <a:lnTo>
                  <a:pt x="29" y="65"/>
                </a:lnTo>
                <a:lnTo>
                  <a:pt x="30" y="65"/>
                </a:lnTo>
                <a:lnTo>
                  <a:pt x="32" y="65"/>
                </a:lnTo>
                <a:lnTo>
                  <a:pt x="32" y="6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81" y="349"/>
                </a:lnTo>
                <a:lnTo>
                  <a:pt x="81" y="349"/>
                </a:lnTo>
                <a:lnTo>
                  <a:pt x="82" y="349"/>
                </a:lnTo>
                <a:lnTo>
                  <a:pt x="82" y="349"/>
                </a:lnTo>
                <a:lnTo>
                  <a:pt x="85" y="350"/>
                </a:lnTo>
                <a:lnTo>
                  <a:pt x="85" y="350"/>
                </a:lnTo>
                <a:lnTo>
                  <a:pt x="87" y="350"/>
                </a:lnTo>
                <a:lnTo>
                  <a:pt x="87" y="350"/>
                </a:lnTo>
                <a:lnTo>
                  <a:pt x="87" y="347"/>
                </a:lnTo>
                <a:lnTo>
                  <a:pt x="87" y="347"/>
                </a:lnTo>
                <a:close/>
                <a:moveTo>
                  <a:pt x="177" y="264"/>
                </a:moveTo>
                <a:lnTo>
                  <a:pt x="177" y="264"/>
                </a:lnTo>
                <a:lnTo>
                  <a:pt x="180" y="262"/>
                </a:lnTo>
                <a:lnTo>
                  <a:pt x="180" y="262"/>
                </a:lnTo>
                <a:lnTo>
                  <a:pt x="182" y="261"/>
                </a:lnTo>
                <a:lnTo>
                  <a:pt x="182" y="261"/>
                </a:lnTo>
                <a:lnTo>
                  <a:pt x="178" y="261"/>
                </a:lnTo>
                <a:lnTo>
                  <a:pt x="178" y="261"/>
                </a:lnTo>
                <a:lnTo>
                  <a:pt x="177" y="264"/>
                </a:lnTo>
                <a:lnTo>
                  <a:pt x="177" y="264"/>
                </a:lnTo>
                <a:lnTo>
                  <a:pt x="177" y="264"/>
                </a:lnTo>
                <a:lnTo>
                  <a:pt x="177" y="264"/>
                </a:lnTo>
                <a:close/>
                <a:moveTo>
                  <a:pt x="196" y="73"/>
                </a:moveTo>
                <a:lnTo>
                  <a:pt x="196" y="73"/>
                </a:lnTo>
                <a:lnTo>
                  <a:pt x="191" y="74"/>
                </a:lnTo>
                <a:lnTo>
                  <a:pt x="191" y="74"/>
                </a:lnTo>
                <a:lnTo>
                  <a:pt x="191" y="76"/>
                </a:lnTo>
                <a:lnTo>
                  <a:pt x="191" y="76"/>
                </a:lnTo>
                <a:lnTo>
                  <a:pt x="191" y="76"/>
                </a:lnTo>
                <a:lnTo>
                  <a:pt x="191" y="76"/>
                </a:lnTo>
                <a:lnTo>
                  <a:pt x="193" y="76"/>
                </a:lnTo>
                <a:lnTo>
                  <a:pt x="193" y="76"/>
                </a:lnTo>
                <a:lnTo>
                  <a:pt x="197" y="74"/>
                </a:lnTo>
                <a:lnTo>
                  <a:pt x="197" y="74"/>
                </a:lnTo>
                <a:lnTo>
                  <a:pt x="196" y="73"/>
                </a:lnTo>
                <a:lnTo>
                  <a:pt x="196" y="73"/>
                </a:lnTo>
                <a:close/>
                <a:moveTo>
                  <a:pt x="336" y="71"/>
                </a:moveTo>
                <a:lnTo>
                  <a:pt x="336" y="71"/>
                </a:lnTo>
                <a:lnTo>
                  <a:pt x="335" y="71"/>
                </a:lnTo>
                <a:lnTo>
                  <a:pt x="335" y="71"/>
                </a:lnTo>
                <a:lnTo>
                  <a:pt x="332" y="74"/>
                </a:lnTo>
                <a:lnTo>
                  <a:pt x="332" y="74"/>
                </a:lnTo>
                <a:lnTo>
                  <a:pt x="330" y="74"/>
                </a:lnTo>
                <a:lnTo>
                  <a:pt x="332" y="76"/>
                </a:lnTo>
                <a:lnTo>
                  <a:pt x="332" y="76"/>
                </a:lnTo>
                <a:lnTo>
                  <a:pt x="335" y="73"/>
                </a:lnTo>
                <a:lnTo>
                  <a:pt x="335" y="73"/>
                </a:lnTo>
                <a:lnTo>
                  <a:pt x="336" y="71"/>
                </a:lnTo>
                <a:lnTo>
                  <a:pt x="336" y="71"/>
                </a:lnTo>
                <a:close/>
                <a:moveTo>
                  <a:pt x="287" y="339"/>
                </a:moveTo>
                <a:lnTo>
                  <a:pt x="287" y="339"/>
                </a:lnTo>
                <a:lnTo>
                  <a:pt x="287" y="339"/>
                </a:lnTo>
                <a:lnTo>
                  <a:pt x="287" y="339"/>
                </a:lnTo>
                <a:lnTo>
                  <a:pt x="267" y="339"/>
                </a:lnTo>
                <a:lnTo>
                  <a:pt x="267" y="339"/>
                </a:lnTo>
                <a:lnTo>
                  <a:pt x="267" y="339"/>
                </a:lnTo>
                <a:lnTo>
                  <a:pt x="267" y="339"/>
                </a:lnTo>
                <a:lnTo>
                  <a:pt x="284" y="339"/>
                </a:lnTo>
                <a:lnTo>
                  <a:pt x="284" y="339"/>
                </a:lnTo>
                <a:lnTo>
                  <a:pt x="287" y="339"/>
                </a:lnTo>
                <a:lnTo>
                  <a:pt x="287" y="339"/>
                </a:lnTo>
                <a:close/>
                <a:moveTo>
                  <a:pt x="169" y="44"/>
                </a:moveTo>
                <a:lnTo>
                  <a:pt x="169" y="44"/>
                </a:lnTo>
                <a:lnTo>
                  <a:pt x="169" y="48"/>
                </a:lnTo>
                <a:lnTo>
                  <a:pt x="169" y="48"/>
                </a:lnTo>
                <a:lnTo>
                  <a:pt x="174" y="44"/>
                </a:lnTo>
                <a:lnTo>
                  <a:pt x="174" y="44"/>
                </a:lnTo>
                <a:lnTo>
                  <a:pt x="169" y="44"/>
                </a:lnTo>
                <a:lnTo>
                  <a:pt x="169" y="44"/>
                </a:lnTo>
                <a:close/>
                <a:moveTo>
                  <a:pt x="128" y="55"/>
                </a:moveTo>
                <a:lnTo>
                  <a:pt x="128" y="55"/>
                </a:lnTo>
                <a:lnTo>
                  <a:pt x="128" y="55"/>
                </a:lnTo>
                <a:lnTo>
                  <a:pt x="128" y="55"/>
                </a:lnTo>
                <a:lnTo>
                  <a:pt x="133" y="57"/>
                </a:lnTo>
                <a:lnTo>
                  <a:pt x="133" y="57"/>
                </a:lnTo>
                <a:lnTo>
                  <a:pt x="131" y="52"/>
                </a:lnTo>
                <a:lnTo>
                  <a:pt x="131" y="52"/>
                </a:lnTo>
                <a:lnTo>
                  <a:pt x="128" y="55"/>
                </a:lnTo>
                <a:lnTo>
                  <a:pt x="128" y="55"/>
                </a:lnTo>
                <a:close/>
                <a:moveTo>
                  <a:pt x="232" y="145"/>
                </a:moveTo>
                <a:lnTo>
                  <a:pt x="232" y="145"/>
                </a:lnTo>
                <a:lnTo>
                  <a:pt x="235" y="145"/>
                </a:lnTo>
                <a:lnTo>
                  <a:pt x="235" y="145"/>
                </a:lnTo>
                <a:lnTo>
                  <a:pt x="235" y="141"/>
                </a:lnTo>
                <a:lnTo>
                  <a:pt x="235" y="141"/>
                </a:lnTo>
                <a:lnTo>
                  <a:pt x="234" y="142"/>
                </a:lnTo>
                <a:lnTo>
                  <a:pt x="234" y="142"/>
                </a:lnTo>
                <a:lnTo>
                  <a:pt x="232" y="145"/>
                </a:lnTo>
                <a:lnTo>
                  <a:pt x="232" y="145"/>
                </a:lnTo>
                <a:close/>
                <a:moveTo>
                  <a:pt x="16" y="210"/>
                </a:moveTo>
                <a:lnTo>
                  <a:pt x="16" y="210"/>
                </a:lnTo>
                <a:lnTo>
                  <a:pt x="16" y="212"/>
                </a:lnTo>
                <a:lnTo>
                  <a:pt x="16" y="212"/>
                </a:lnTo>
                <a:lnTo>
                  <a:pt x="19" y="210"/>
                </a:lnTo>
                <a:lnTo>
                  <a:pt x="19" y="210"/>
                </a:lnTo>
                <a:lnTo>
                  <a:pt x="21" y="208"/>
                </a:lnTo>
                <a:lnTo>
                  <a:pt x="21" y="207"/>
                </a:lnTo>
                <a:lnTo>
                  <a:pt x="21" y="207"/>
                </a:lnTo>
                <a:lnTo>
                  <a:pt x="21" y="205"/>
                </a:lnTo>
                <a:lnTo>
                  <a:pt x="21" y="205"/>
                </a:lnTo>
                <a:lnTo>
                  <a:pt x="16" y="210"/>
                </a:lnTo>
                <a:lnTo>
                  <a:pt x="16" y="210"/>
                </a:lnTo>
                <a:close/>
                <a:moveTo>
                  <a:pt x="147" y="59"/>
                </a:moveTo>
                <a:lnTo>
                  <a:pt x="147" y="59"/>
                </a:lnTo>
                <a:lnTo>
                  <a:pt x="145" y="60"/>
                </a:lnTo>
                <a:lnTo>
                  <a:pt x="145" y="60"/>
                </a:lnTo>
                <a:lnTo>
                  <a:pt x="145" y="62"/>
                </a:lnTo>
                <a:lnTo>
                  <a:pt x="145" y="62"/>
                </a:lnTo>
                <a:lnTo>
                  <a:pt x="147" y="65"/>
                </a:lnTo>
                <a:lnTo>
                  <a:pt x="147" y="65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66"/>
                </a:lnTo>
                <a:lnTo>
                  <a:pt x="147" y="59"/>
                </a:lnTo>
                <a:lnTo>
                  <a:pt x="147" y="59"/>
                </a:lnTo>
                <a:close/>
                <a:moveTo>
                  <a:pt x="43" y="30"/>
                </a:moveTo>
                <a:lnTo>
                  <a:pt x="43" y="30"/>
                </a:lnTo>
                <a:lnTo>
                  <a:pt x="43" y="30"/>
                </a:lnTo>
                <a:lnTo>
                  <a:pt x="43" y="30"/>
                </a:lnTo>
                <a:lnTo>
                  <a:pt x="44" y="30"/>
                </a:lnTo>
                <a:lnTo>
                  <a:pt x="44" y="30"/>
                </a:lnTo>
                <a:lnTo>
                  <a:pt x="46" y="29"/>
                </a:lnTo>
                <a:lnTo>
                  <a:pt x="46" y="29"/>
                </a:lnTo>
                <a:lnTo>
                  <a:pt x="48" y="27"/>
                </a:lnTo>
                <a:lnTo>
                  <a:pt x="49" y="25"/>
                </a:lnTo>
                <a:lnTo>
                  <a:pt x="49" y="25"/>
                </a:lnTo>
                <a:lnTo>
                  <a:pt x="43" y="30"/>
                </a:lnTo>
                <a:lnTo>
                  <a:pt x="43" y="30"/>
                </a:lnTo>
                <a:close/>
                <a:moveTo>
                  <a:pt x="41" y="246"/>
                </a:moveTo>
                <a:lnTo>
                  <a:pt x="41" y="246"/>
                </a:lnTo>
                <a:lnTo>
                  <a:pt x="41" y="237"/>
                </a:lnTo>
                <a:lnTo>
                  <a:pt x="41" y="237"/>
                </a:lnTo>
                <a:lnTo>
                  <a:pt x="41" y="238"/>
                </a:lnTo>
                <a:lnTo>
                  <a:pt x="41" y="238"/>
                </a:lnTo>
                <a:lnTo>
                  <a:pt x="41" y="245"/>
                </a:lnTo>
                <a:lnTo>
                  <a:pt x="41" y="245"/>
                </a:lnTo>
                <a:lnTo>
                  <a:pt x="41" y="246"/>
                </a:lnTo>
                <a:lnTo>
                  <a:pt x="41" y="246"/>
                </a:lnTo>
                <a:close/>
                <a:moveTo>
                  <a:pt x="133" y="96"/>
                </a:moveTo>
                <a:lnTo>
                  <a:pt x="133" y="96"/>
                </a:lnTo>
                <a:lnTo>
                  <a:pt x="134" y="108"/>
                </a:lnTo>
                <a:lnTo>
                  <a:pt x="134" y="108"/>
                </a:lnTo>
                <a:lnTo>
                  <a:pt x="134" y="104"/>
                </a:lnTo>
                <a:lnTo>
                  <a:pt x="134" y="104"/>
                </a:lnTo>
                <a:lnTo>
                  <a:pt x="134" y="98"/>
                </a:lnTo>
                <a:lnTo>
                  <a:pt x="134" y="98"/>
                </a:lnTo>
                <a:lnTo>
                  <a:pt x="134" y="96"/>
                </a:lnTo>
                <a:lnTo>
                  <a:pt x="133" y="96"/>
                </a:lnTo>
                <a:lnTo>
                  <a:pt x="133" y="96"/>
                </a:lnTo>
                <a:close/>
                <a:moveTo>
                  <a:pt x="175" y="324"/>
                </a:moveTo>
                <a:lnTo>
                  <a:pt x="175" y="324"/>
                </a:lnTo>
                <a:lnTo>
                  <a:pt x="178" y="320"/>
                </a:lnTo>
                <a:lnTo>
                  <a:pt x="178" y="320"/>
                </a:lnTo>
                <a:lnTo>
                  <a:pt x="177" y="320"/>
                </a:lnTo>
                <a:lnTo>
                  <a:pt x="177" y="320"/>
                </a:lnTo>
                <a:lnTo>
                  <a:pt x="177" y="319"/>
                </a:lnTo>
                <a:lnTo>
                  <a:pt x="175" y="320"/>
                </a:lnTo>
                <a:lnTo>
                  <a:pt x="175" y="320"/>
                </a:lnTo>
                <a:lnTo>
                  <a:pt x="174" y="322"/>
                </a:lnTo>
                <a:lnTo>
                  <a:pt x="174" y="322"/>
                </a:lnTo>
                <a:lnTo>
                  <a:pt x="175" y="324"/>
                </a:lnTo>
                <a:lnTo>
                  <a:pt x="175" y="324"/>
                </a:lnTo>
                <a:close/>
                <a:moveTo>
                  <a:pt x="41" y="294"/>
                </a:moveTo>
                <a:lnTo>
                  <a:pt x="41" y="294"/>
                </a:lnTo>
                <a:lnTo>
                  <a:pt x="41" y="294"/>
                </a:lnTo>
                <a:lnTo>
                  <a:pt x="41" y="294"/>
                </a:lnTo>
                <a:lnTo>
                  <a:pt x="40" y="294"/>
                </a:lnTo>
                <a:lnTo>
                  <a:pt x="40" y="294"/>
                </a:lnTo>
                <a:lnTo>
                  <a:pt x="37" y="295"/>
                </a:lnTo>
                <a:lnTo>
                  <a:pt x="37" y="295"/>
                </a:lnTo>
                <a:lnTo>
                  <a:pt x="35" y="297"/>
                </a:lnTo>
                <a:lnTo>
                  <a:pt x="35" y="298"/>
                </a:lnTo>
                <a:lnTo>
                  <a:pt x="35" y="298"/>
                </a:lnTo>
                <a:lnTo>
                  <a:pt x="37" y="298"/>
                </a:lnTo>
                <a:lnTo>
                  <a:pt x="37" y="298"/>
                </a:lnTo>
                <a:lnTo>
                  <a:pt x="41" y="294"/>
                </a:lnTo>
                <a:lnTo>
                  <a:pt x="41" y="294"/>
                </a:lnTo>
                <a:close/>
                <a:moveTo>
                  <a:pt x="338" y="278"/>
                </a:moveTo>
                <a:lnTo>
                  <a:pt x="338" y="278"/>
                </a:lnTo>
                <a:lnTo>
                  <a:pt x="338" y="286"/>
                </a:lnTo>
                <a:lnTo>
                  <a:pt x="338" y="286"/>
                </a:lnTo>
                <a:lnTo>
                  <a:pt x="339" y="279"/>
                </a:lnTo>
                <a:lnTo>
                  <a:pt x="339" y="279"/>
                </a:lnTo>
                <a:lnTo>
                  <a:pt x="338" y="278"/>
                </a:lnTo>
                <a:lnTo>
                  <a:pt x="338" y="278"/>
                </a:lnTo>
                <a:close/>
                <a:moveTo>
                  <a:pt x="240" y="249"/>
                </a:moveTo>
                <a:lnTo>
                  <a:pt x="240" y="249"/>
                </a:lnTo>
                <a:lnTo>
                  <a:pt x="238" y="242"/>
                </a:lnTo>
                <a:lnTo>
                  <a:pt x="238" y="242"/>
                </a:lnTo>
                <a:lnTo>
                  <a:pt x="238" y="249"/>
                </a:lnTo>
                <a:lnTo>
                  <a:pt x="238" y="249"/>
                </a:lnTo>
                <a:lnTo>
                  <a:pt x="240" y="249"/>
                </a:lnTo>
                <a:lnTo>
                  <a:pt x="240" y="249"/>
                </a:lnTo>
                <a:close/>
                <a:moveTo>
                  <a:pt x="335" y="33"/>
                </a:moveTo>
                <a:lnTo>
                  <a:pt x="335" y="33"/>
                </a:lnTo>
                <a:lnTo>
                  <a:pt x="338" y="35"/>
                </a:lnTo>
                <a:lnTo>
                  <a:pt x="338" y="35"/>
                </a:lnTo>
                <a:lnTo>
                  <a:pt x="338" y="33"/>
                </a:lnTo>
                <a:lnTo>
                  <a:pt x="338" y="33"/>
                </a:lnTo>
                <a:lnTo>
                  <a:pt x="339" y="32"/>
                </a:lnTo>
                <a:lnTo>
                  <a:pt x="338" y="30"/>
                </a:lnTo>
                <a:lnTo>
                  <a:pt x="338" y="30"/>
                </a:lnTo>
                <a:lnTo>
                  <a:pt x="335" y="33"/>
                </a:lnTo>
                <a:lnTo>
                  <a:pt x="335" y="33"/>
                </a:lnTo>
                <a:close/>
                <a:moveTo>
                  <a:pt x="152" y="93"/>
                </a:moveTo>
                <a:lnTo>
                  <a:pt x="152" y="93"/>
                </a:lnTo>
                <a:lnTo>
                  <a:pt x="150" y="95"/>
                </a:lnTo>
                <a:lnTo>
                  <a:pt x="150" y="95"/>
                </a:lnTo>
                <a:lnTo>
                  <a:pt x="150" y="96"/>
                </a:lnTo>
                <a:lnTo>
                  <a:pt x="150" y="98"/>
                </a:lnTo>
                <a:lnTo>
                  <a:pt x="150" y="98"/>
                </a:lnTo>
                <a:lnTo>
                  <a:pt x="153" y="96"/>
                </a:lnTo>
                <a:lnTo>
                  <a:pt x="153" y="96"/>
                </a:lnTo>
                <a:lnTo>
                  <a:pt x="153" y="95"/>
                </a:lnTo>
                <a:lnTo>
                  <a:pt x="153" y="95"/>
                </a:lnTo>
                <a:lnTo>
                  <a:pt x="152" y="93"/>
                </a:lnTo>
                <a:lnTo>
                  <a:pt x="152" y="93"/>
                </a:lnTo>
                <a:close/>
                <a:moveTo>
                  <a:pt x="344" y="249"/>
                </a:moveTo>
                <a:lnTo>
                  <a:pt x="344" y="249"/>
                </a:lnTo>
                <a:lnTo>
                  <a:pt x="346" y="253"/>
                </a:lnTo>
                <a:lnTo>
                  <a:pt x="344" y="254"/>
                </a:lnTo>
                <a:lnTo>
                  <a:pt x="344" y="254"/>
                </a:lnTo>
                <a:lnTo>
                  <a:pt x="347" y="254"/>
                </a:lnTo>
                <a:lnTo>
                  <a:pt x="347" y="254"/>
                </a:lnTo>
                <a:lnTo>
                  <a:pt x="346" y="249"/>
                </a:lnTo>
                <a:lnTo>
                  <a:pt x="346" y="249"/>
                </a:lnTo>
                <a:lnTo>
                  <a:pt x="344" y="249"/>
                </a:lnTo>
                <a:lnTo>
                  <a:pt x="344" y="249"/>
                </a:lnTo>
                <a:close/>
                <a:moveTo>
                  <a:pt x="59" y="37"/>
                </a:moveTo>
                <a:lnTo>
                  <a:pt x="59" y="37"/>
                </a:lnTo>
                <a:lnTo>
                  <a:pt x="62" y="38"/>
                </a:lnTo>
                <a:lnTo>
                  <a:pt x="63" y="35"/>
                </a:lnTo>
                <a:lnTo>
                  <a:pt x="63" y="35"/>
                </a:lnTo>
                <a:lnTo>
                  <a:pt x="60" y="35"/>
                </a:lnTo>
                <a:lnTo>
                  <a:pt x="60" y="35"/>
                </a:lnTo>
                <a:lnTo>
                  <a:pt x="59" y="37"/>
                </a:lnTo>
                <a:lnTo>
                  <a:pt x="59" y="37"/>
                </a:lnTo>
                <a:close/>
                <a:moveTo>
                  <a:pt x="355" y="87"/>
                </a:moveTo>
                <a:lnTo>
                  <a:pt x="355" y="87"/>
                </a:lnTo>
                <a:lnTo>
                  <a:pt x="357" y="90"/>
                </a:lnTo>
                <a:lnTo>
                  <a:pt x="357" y="90"/>
                </a:lnTo>
                <a:lnTo>
                  <a:pt x="357" y="93"/>
                </a:lnTo>
                <a:lnTo>
                  <a:pt x="357" y="93"/>
                </a:lnTo>
                <a:lnTo>
                  <a:pt x="357" y="95"/>
                </a:lnTo>
                <a:lnTo>
                  <a:pt x="357" y="95"/>
                </a:lnTo>
                <a:lnTo>
                  <a:pt x="357" y="87"/>
                </a:lnTo>
                <a:lnTo>
                  <a:pt x="357" y="87"/>
                </a:lnTo>
                <a:lnTo>
                  <a:pt x="355" y="87"/>
                </a:lnTo>
                <a:lnTo>
                  <a:pt x="355" y="87"/>
                </a:lnTo>
                <a:close/>
                <a:moveTo>
                  <a:pt x="24" y="352"/>
                </a:moveTo>
                <a:lnTo>
                  <a:pt x="24" y="352"/>
                </a:lnTo>
                <a:lnTo>
                  <a:pt x="22" y="349"/>
                </a:lnTo>
                <a:lnTo>
                  <a:pt x="22" y="347"/>
                </a:lnTo>
                <a:lnTo>
                  <a:pt x="22" y="347"/>
                </a:lnTo>
                <a:lnTo>
                  <a:pt x="21" y="344"/>
                </a:lnTo>
                <a:lnTo>
                  <a:pt x="21" y="344"/>
                </a:lnTo>
                <a:lnTo>
                  <a:pt x="19" y="344"/>
                </a:lnTo>
                <a:lnTo>
                  <a:pt x="19" y="344"/>
                </a:lnTo>
                <a:lnTo>
                  <a:pt x="21" y="347"/>
                </a:lnTo>
                <a:lnTo>
                  <a:pt x="24" y="352"/>
                </a:lnTo>
                <a:lnTo>
                  <a:pt x="24" y="352"/>
                </a:lnTo>
                <a:close/>
                <a:moveTo>
                  <a:pt x="37" y="66"/>
                </a:moveTo>
                <a:lnTo>
                  <a:pt x="37" y="66"/>
                </a:lnTo>
                <a:lnTo>
                  <a:pt x="37" y="68"/>
                </a:lnTo>
                <a:lnTo>
                  <a:pt x="37" y="68"/>
                </a:lnTo>
                <a:lnTo>
                  <a:pt x="38" y="66"/>
                </a:lnTo>
                <a:lnTo>
                  <a:pt x="38" y="66"/>
                </a:lnTo>
                <a:lnTo>
                  <a:pt x="40" y="63"/>
                </a:lnTo>
                <a:lnTo>
                  <a:pt x="40" y="63"/>
                </a:lnTo>
                <a:lnTo>
                  <a:pt x="40" y="62"/>
                </a:lnTo>
                <a:lnTo>
                  <a:pt x="40" y="62"/>
                </a:lnTo>
                <a:lnTo>
                  <a:pt x="38" y="63"/>
                </a:lnTo>
                <a:lnTo>
                  <a:pt x="38" y="63"/>
                </a:lnTo>
                <a:lnTo>
                  <a:pt x="37" y="66"/>
                </a:lnTo>
                <a:lnTo>
                  <a:pt x="37" y="66"/>
                </a:lnTo>
                <a:close/>
                <a:moveTo>
                  <a:pt x="141" y="82"/>
                </a:moveTo>
                <a:lnTo>
                  <a:pt x="141" y="82"/>
                </a:lnTo>
                <a:lnTo>
                  <a:pt x="142" y="81"/>
                </a:lnTo>
                <a:lnTo>
                  <a:pt x="142" y="79"/>
                </a:lnTo>
                <a:lnTo>
                  <a:pt x="142" y="79"/>
                </a:lnTo>
                <a:lnTo>
                  <a:pt x="142" y="76"/>
                </a:lnTo>
                <a:lnTo>
                  <a:pt x="142" y="76"/>
                </a:lnTo>
                <a:lnTo>
                  <a:pt x="142" y="74"/>
                </a:lnTo>
                <a:lnTo>
                  <a:pt x="142" y="74"/>
                </a:lnTo>
                <a:lnTo>
                  <a:pt x="141" y="74"/>
                </a:lnTo>
                <a:lnTo>
                  <a:pt x="141" y="74"/>
                </a:lnTo>
                <a:lnTo>
                  <a:pt x="141" y="76"/>
                </a:lnTo>
                <a:lnTo>
                  <a:pt x="141" y="76"/>
                </a:lnTo>
                <a:lnTo>
                  <a:pt x="141" y="82"/>
                </a:lnTo>
                <a:lnTo>
                  <a:pt x="141" y="82"/>
                </a:lnTo>
                <a:close/>
                <a:moveTo>
                  <a:pt x="178" y="270"/>
                </a:moveTo>
                <a:lnTo>
                  <a:pt x="178" y="270"/>
                </a:lnTo>
                <a:lnTo>
                  <a:pt x="178" y="268"/>
                </a:lnTo>
                <a:lnTo>
                  <a:pt x="178" y="268"/>
                </a:lnTo>
                <a:lnTo>
                  <a:pt x="177" y="268"/>
                </a:lnTo>
                <a:lnTo>
                  <a:pt x="177" y="268"/>
                </a:lnTo>
                <a:lnTo>
                  <a:pt x="174" y="272"/>
                </a:lnTo>
                <a:lnTo>
                  <a:pt x="174" y="272"/>
                </a:lnTo>
                <a:lnTo>
                  <a:pt x="175" y="273"/>
                </a:lnTo>
                <a:lnTo>
                  <a:pt x="175" y="273"/>
                </a:lnTo>
                <a:lnTo>
                  <a:pt x="178" y="270"/>
                </a:lnTo>
                <a:lnTo>
                  <a:pt x="178" y="270"/>
                </a:lnTo>
                <a:close/>
                <a:moveTo>
                  <a:pt x="343" y="213"/>
                </a:moveTo>
                <a:lnTo>
                  <a:pt x="343" y="213"/>
                </a:lnTo>
                <a:lnTo>
                  <a:pt x="346" y="213"/>
                </a:lnTo>
                <a:lnTo>
                  <a:pt x="346" y="213"/>
                </a:lnTo>
                <a:lnTo>
                  <a:pt x="346" y="212"/>
                </a:lnTo>
                <a:lnTo>
                  <a:pt x="346" y="212"/>
                </a:lnTo>
                <a:lnTo>
                  <a:pt x="343" y="212"/>
                </a:lnTo>
                <a:lnTo>
                  <a:pt x="343" y="212"/>
                </a:lnTo>
                <a:lnTo>
                  <a:pt x="343" y="213"/>
                </a:lnTo>
                <a:lnTo>
                  <a:pt x="343" y="213"/>
                </a:lnTo>
                <a:close/>
                <a:moveTo>
                  <a:pt x="177" y="22"/>
                </a:moveTo>
                <a:lnTo>
                  <a:pt x="177" y="22"/>
                </a:lnTo>
                <a:lnTo>
                  <a:pt x="175" y="18"/>
                </a:lnTo>
                <a:lnTo>
                  <a:pt x="175" y="18"/>
                </a:lnTo>
                <a:lnTo>
                  <a:pt x="175" y="18"/>
                </a:lnTo>
                <a:lnTo>
                  <a:pt x="175" y="18"/>
                </a:lnTo>
                <a:lnTo>
                  <a:pt x="174" y="18"/>
                </a:lnTo>
                <a:lnTo>
                  <a:pt x="174" y="18"/>
                </a:lnTo>
                <a:lnTo>
                  <a:pt x="174" y="22"/>
                </a:lnTo>
                <a:lnTo>
                  <a:pt x="174" y="22"/>
                </a:lnTo>
                <a:lnTo>
                  <a:pt x="177" y="22"/>
                </a:lnTo>
                <a:lnTo>
                  <a:pt x="177" y="22"/>
                </a:lnTo>
                <a:close/>
                <a:moveTo>
                  <a:pt x="186" y="281"/>
                </a:moveTo>
                <a:lnTo>
                  <a:pt x="186" y="281"/>
                </a:lnTo>
                <a:lnTo>
                  <a:pt x="186" y="283"/>
                </a:lnTo>
                <a:lnTo>
                  <a:pt x="186" y="283"/>
                </a:lnTo>
                <a:lnTo>
                  <a:pt x="188" y="283"/>
                </a:lnTo>
                <a:lnTo>
                  <a:pt x="188" y="283"/>
                </a:lnTo>
                <a:lnTo>
                  <a:pt x="194" y="278"/>
                </a:lnTo>
                <a:lnTo>
                  <a:pt x="194" y="278"/>
                </a:lnTo>
                <a:lnTo>
                  <a:pt x="191" y="278"/>
                </a:lnTo>
                <a:lnTo>
                  <a:pt x="191" y="278"/>
                </a:lnTo>
                <a:lnTo>
                  <a:pt x="186" y="281"/>
                </a:lnTo>
                <a:lnTo>
                  <a:pt x="186" y="281"/>
                </a:lnTo>
                <a:close/>
                <a:moveTo>
                  <a:pt x="267" y="346"/>
                </a:moveTo>
                <a:lnTo>
                  <a:pt x="267" y="346"/>
                </a:lnTo>
                <a:lnTo>
                  <a:pt x="265" y="346"/>
                </a:lnTo>
                <a:lnTo>
                  <a:pt x="265" y="346"/>
                </a:lnTo>
                <a:lnTo>
                  <a:pt x="262" y="344"/>
                </a:lnTo>
                <a:lnTo>
                  <a:pt x="262" y="344"/>
                </a:lnTo>
                <a:lnTo>
                  <a:pt x="259" y="346"/>
                </a:lnTo>
                <a:lnTo>
                  <a:pt x="259" y="346"/>
                </a:lnTo>
                <a:lnTo>
                  <a:pt x="261" y="346"/>
                </a:lnTo>
                <a:lnTo>
                  <a:pt x="261" y="346"/>
                </a:lnTo>
                <a:lnTo>
                  <a:pt x="267" y="346"/>
                </a:lnTo>
                <a:lnTo>
                  <a:pt x="267" y="346"/>
                </a:lnTo>
                <a:lnTo>
                  <a:pt x="267" y="346"/>
                </a:lnTo>
                <a:lnTo>
                  <a:pt x="267" y="346"/>
                </a:lnTo>
                <a:close/>
                <a:moveTo>
                  <a:pt x="240" y="333"/>
                </a:moveTo>
                <a:lnTo>
                  <a:pt x="240" y="333"/>
                </a:lnTo>
                <a:lnTo>
                  <a:pt x="237" y="333"/>
                </a:lnTo>
                <a:lnTo>
                  <a:pt x="237" y="333"/>
                </a:lnTo>
                <a:lnTo>
                  <a:pt x="237" y="335"/>
                </a:lnTo>
                <a:lnTo>
                  <a:pt x="237" y="335"/>
                </a:lnTo>
                <a:lnTo>
                  <a:pt x="240" y="336"/>
                </a:lnTo>
                <a:lnTo>
                  <a:pt x="240" y="336"/>
                </a:lnTo>
                <a:lnTo>
                  <a:pt x="240" y="333"/>
                </a:lnTo>
                <a:lnTo>
                  <a:pt x="240" y="333"/>
                </a:lnTo>
                <a:close/>
                <a:moveTo>
                  <a:pt x="194" y="237"/>
                </a:moveTo>
                <a:lnTo>
                  <a:pt x="194" y="237"/>
                </a:lnTo>
                <a:lnTo>
                  <a:pt x="194" y="240"/>
                </a:lnTo>
                <a:lnTo>
                  <a:pt x="194" y="240"/>
                </a:lnTo>
                <a:lnTo>
                  <a:pt x="197" y="237"/>
                </a:lnTo>
                <a:lnTo>
                  <a:pt x="197" y="237"/>
                </a:lnTo>
                <a:lnTo>
                  <a:pt x="197" y="235"/>
                </a:lnTo>
                <a:lnTo>
                  <a:pt x="197" y="235"/>
                </a:lnTo>
                <a:lnTo>
                  <a:pt x="194" y="237"/>
                </a:lnTo>
                <a:lnTo>
                  <a:pt x="194" y="237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6" y="276"/>
                </a:lnTo>
                <a:lnTo>
                  <a:pt x="216" y="276"/>
                </a:lnTo>
                <a:lnTo>
                  <a:pt x="216" y="276"/>
                </a:lnTo>
                <a:lnTo>
                  <a:pt x="216" y="276"/>
                </a:lnTo>
                <a:lnTo>
                  <a:pt x="212" y="276"/>
                </a:lnTo>
                <a:lnTo>
                  <a:pt x="212" y="276"/>
                </a:lnTo>
                <a:lnTo>
                  <a:pt x="213" y="279"/>
                </a:lnTo>
                <a:lnTo>
                  <a:pt x="213" y="279"/>
                </a:lnTo>
                <a:close/>
                <a:moveTo>
                  <a:pt x="183" y="13"/>
                </a:moveTo>
                <a:lnTo>
                  <a:pt x="183" y="13"/>
                </a:lnTo>
                <a:lnTo>
                  <a:pt x="177" y="13"/>
                </a:lnTo>
                <a:lnTo>
                  <a:pt x="177" y="13"/>
                </a:lnTo>
                <a:lnTo>
                  <a:pt x="177" y="14"/>
                </a:lnTo>
                <a:lnTo>
                  <a:pt x="177" y="14"/>
                </a:lnTo>
                <a:lnTo>
                  <a:pt x="183" y="13"/>
                </a:lnTo>
                <a:lnTo>
                  <a:pt x="183" y="13"/>
                </a:lnTo>
                <a:lnTo>
                  <a:pt x="183" y="13"/>
                </a:lnTo>
                <a:lnTo>
                  <a:pt x="183" y="13"/>
                </a:lnTo>
                <a:lnTo>
                  <a:pt x="183" y="13"/>
                </a:lnTo>
                <a:close/>
                <a:moveTo>
                  <a:pt x="145" y="78"/>
                </a:moveTo>
                <a:lnTo>
                  <a:pt x="145" y="78"/>
                </a:lnTo>
                <a:lnTo>
                  <a:pt x="147" y="76"/>
                </a:lnTo>
                <a:lnTo>
                  <a:pt x="147" y="76"/>
                </a:lnTo>
                <a:lnTo>
                  <a:pt x="147" y="76"/>
                </a:lnTo>
                <a:lnTo>
                  <a:pt x="147" y="76"/>
                </a:lnTo>
                <a:lnTo>
                  <a:pt x="145" y="71"/>
                </a:lnTo>
                <a:lnTo>
                  <a:pt x="145" y="71"/>
                </a:lnTo>
                <a:lnTo>
                  <a:pt x="144" y="73"/>
                </a:lnTo>
                <a:lnTo>
                  <a:pt x="144" y="73"/>
                </a:lnTo>
                <a:lnTo>
                  <a:pt x="145" y="78"/>
                </a:lnTo>
                <a:lnTo>
                  <a:pt x="145" y="78"/>
                </a:lnTo>
                <a:close/>
                <a:moveTo>
                  <a:pt x="346" y="305"/>
                </a:moveTo>
                <a:lnTo>
                  <a:pt x="346" y="305"/>
                </a:lnTo>
                <a:lnTo>
                  <a:pt x="347" y="305"/>
                </a:lnTo>
                <a:lnTo>
                  <a:pt x="347" y="305"/>
                </a:lnTo>
                <a:lnTo>
                  <a:pt x="349" y="303"/>
                </a:lnTo>
                <a:lnTo>
                  <a:pt x="349" y="303"/>
                </a:lnTo>
                <a:lnTo>
                  <a:pt x="349" y="303"/>
                </a:lnTo>
                <a:lnTo>
                  <a:pt x="346" y="302"/>
                </a:lnTo>
                <a:lnTo>
                  <a:pt x="346" y="302"/>
                </a:lnTo>
                <a:lnTo>
                  <a:pt x="346" y="305"/>
                </a:lnTo>
                <a:lnTo>
                  <a:pt x="346" y="305"/>
                </a:lnTo>
                <a:close/>
                <a:moveTo>
                  <a:pt x="369" y="328"/>
                </a:moveTo>
                <a:lnTo>
                  <a:pt x="369" y="328"/>
                </a:lnTo>
                <a:lnTo>
                  <a:pt x="371" y="316"/>
                </a:lnTo>
                <a:lnTo>
                  <a:pt x="371" y="316"/>
                </a:lnTo>
                <a:lnTo>
                  <a:pt x="369" y="316"/>
                </a:lnTo>
                <a:lnTo>
                  <a:pt x="369" y="316"/>
                </a:lnTo>
                <a:lnTo>
                  <a:pt x="369" y="324"/>
                </a:lnTo>
                <a:lnTo>
                  <a:pt x="369" y="324"/>
                </a:lnTo>
                <a:lnTo>
                  <a:pt x="369" y="327"/>
                </a:lnTo>
                <a:lnTo>
                  <a:pt x="369" y="327"/>
                </a:lnTo>
                <a:lnTo>
                  <a:pt x="369" y="328"/>
                </a:lnTo>
                <a:lnTo>
                  <a:pt x="369" y="328"/>
                </a:lnTo>
                <a:close/>
                <a:moveTo>
                  <a:pt x="22" y="131"/>
                </a:moveTo>
                <a:lnTo>
                  <a:pt x="22" y="131"/>
                </a:lnTo>
                <a:lnTo>
                  <a:pt x="24" y="130"/>
                </a:lnTo>
                <a:lnTo>
                  <a:pt x="24" y="130"/>
                </a:lnTo>
                <a:lnTo>
                  <a:pt x="24" y="126"/>
                </a:lnTo>
                <a:lnTo>
                  <a:pt x="24" y="126"/>
                </a:lnTo>
                <a:lnTo>
                  <a:pt x="24" y="126"/>
                </a:lnTo>
                <a:lnTo>
                  <a:pt x="24" y="126"/>
                </a:lnTo>
                <a:lnTo>
                  <a:pt x="22" y="126"/>
                </a:lnTo>
                <a:lnTo>
                  <a:pt x="22" y="126"/>
                </a:lnTo>
                <a:lnTo>
                  <a:pt x="22" y="131"/>
                </a:lnTo>
                <a:lnTo>
                  <a:pt x="22" y="131"/>
                </a:lnTo>
                <a:close/>
                <a:moveTo>
                  <a:pt x="142" y="377"/>
                </a:moveTo>
                <a:lnTo>
                  <a:pt x="142" y="377"/>
                </a:lnTo>
                <a:lnTo>
                  <a:pt x="142" y="376"/>
                </a:lnTo>
                <a:lnTo>
                  <a:pt x="142" y="376"/>
                </a:lnTo>
                <a:lnTo>
                  <a:pt x="139" y="376"/>
                </a:lnTo>
                <a:lnTo>
                  <a:pt x="139" y="376"/>
                </a:lnTo>
                <a:lnTo>
                  <a:pt x="137" y="376"/>
                </a:lnTo>
                <a:lnTo>
                  <a:pt x="137" y="376"/>
                </a:lnTo>
                <a:lnTo>
                  <a:pt x="136" y="377"/>
                </a:lnTo>
                <a:lnTo>
                  <a:pt x="136" y="377"/>
                </a:lnTo>
                <a:lnTo>
                  <a:pt x="137" y="377"/>
                </a:lnTo>
                <a:lnTo>
                  <a:pt x="137" y="377"/>
                </a:lnTo>
                <a:lnTo>
                  <a:pt x="142" y="377"/>
                </a:lnTo>
                <a:lnTo>
                  <a:pt x="142" y="377"/>
                </a:lnTo>
                <a:close/>
                <a:moveTo>
                  <a:pt x="220" y="373"/>
                </a:moveTo>
                <a:lnTo>
                  <a:pt x="220" y="373"/>
                </a:lnTo>
                <a:lnTo>
                  <a:pt x="231" y="371"/>
                </a:lnTo>
                <a:lnTo>
                  <a:pt x="231" y="371"/>
                </a:lnTo>
                <a:lnTo>
                  <a:pt x="220" y="371"/>
                </a:lnTo>
                <a:lnTo>
                  <a:pt x="220" y="371"/>
                </a:lnTo>
                <a:lnTo>
                  <a:pt x="220" y="373"/>
                </a:lnTo>
                <a:lnTo>
                  <a:pt x="220" y="373"/>
                </a:lnTo>
                <a:close/>
                <a:moveTo>
                  <a:pt x="32" y="311"/>
                </a:moveTo>
                <a:lnTo>
                  <a:pt x="32" y="311"/>
                </a:lnTo>
                <a:lnTo>
                  <a:pt x="33" y="311"/>
                </a:lnTo>
                <a:lnTo>
                  <a:pt x="33" y="309"/>
                </a:lnTo>
                <a:lnTo>
                  <a:pt x="33" y="309"/>
                </a:lnTo>
                <a:lnTo>
                  <a:pt x="33" y="306"/>
                </a:lnTo>
                <a:lnTo>
                  <a:pt x="33" y="306"/>
                </a:lnTo>
                <a:lnTo>
                  <a:pt x="32" y="305"/>
                </a:lnTo>
                <a:lnTo>
                  <a:pt x="32" y="305"/>
                </a:lnTo>
                <a:lnTo>
                  <a:pt x="32" y="306"/>
                </a:lnTo>
                <a:lnTo>
                  <a:pt x="32" y="308"/>
                </a:lnTo>
                <a:lnTo>
                  <a:pt x="32" y="308"/>
                </a:lnTo>
                <a:lnTo>
                  <a:pt x="32" y="311"/>
                </a:lnTo>
                <a:lnTo>
                  <a:pt x="32" y="311"/>
                </a:lnTo>
                <a:close/>
                <a:moveTo>
                  <a:pt x="207" y="66"/>
                </a:moveTo>
                <a:lnTo>
                  <a:pt x="207" y="66"/>
                </a:lnTo>
                <a:lnTo>
                  <a:pt x="212" y="66"/>
                </a:lnTo>
                <a:lnTo>
                  <a:pt x="212" y="66"/>
                </a:lnTo>
                <a:lnTo>
                  <a:pt x="212" y="63"/>
                </a:lnTo>
                <a:lnTo>
                  <a:pt x="212" y="63"/>
                </a:lnTo>
                <a:lnTo>
                  <a:pt x="207" y="66"/>
                </a:lnTo>
                <a:lnTo>
                  <a:pt x="207" y="66"/>
                </a:lnTo>
                <a:close/>
                <a:moveTo>
                  <a:pt x="343" y="136"/>
                </a:moveTo>
                <a:lnTo>
                  <a:pt x="343" y="136"/>
                </a:lnTo>
                <a:lnTo>
                  <a:pt x="344" y="136"/>
                </a:lnTo>
                <a:lnTo>
                  <a:pt x="344" y="136"/>
                </a:lnTo>
                <a:lnTo>
                  <a:pt x="344" y="133"/>
                </a:lnTo>
                <a:lnTo>
                  <a:pt x="344" y="133"/>
                </a:lnTo>
                <a:lnTo>
                  <a:pt x="343" y="133"/>
                </a:lnTo>
                <a:lnTo>
                  <a:pt x="343" y="133"/>
                </a:lnTo>
                <a:lnTo>
                  <a:pt x="343" y="136"/>
                </a:lnTo>
                <a:lnTo>
                  <a:pt x="343" y="136"/>
                </a:lnTo>
                <a:close/>
                <a:moveTo>
                  <a:pt x="366" y="319"/>
                </a:moveTo>
                <a:lnTo>
                  <a:pt x="366" y="319"/>
                </a:lnTo>
                <a:lnTo>
                  <a:pt x="366" y="319"/>
                </a:lnTo>
                <a:lnTo>
                  <a:pt x="366" y="319"/>
                </a:lnTo>
                <a:lnTo>
                  <a:pt x="363" y="328"/>
                </a:lnTo>
                <a:lnTo>
                  <a:pt x="363" y="328"/>
                </a:lnTo>
                <a:lnTo>
                  <a:pt x="363" y="328"/>
                </a:lnTo>
                <a:lnTo>
                  <a:pt x="363" y="328"/>
                </a:lnTo>
                <a:lnTo>
                  <a:pt x="363" y="328"/>
                </a:lnTo>
                <a:lnTo>
                  <a:pt x="366" y="322"/>
                </a:lnTo>
                <a:lnTo>
                  <a:pt x="366" y="322"/>
                </a:lnTo>
                <a:lnTo>
                  <a:pt x="366" y="319"/>
                </a:lnTo>
                <a:lnTo>
                  <a:pt x="366" y="319"/>
                </a:lnTo>
                <a:close/>
                <a:moveTo>
                  <a:pt x="235" y="32"/>
                </a:moveTo>
                <a:lnTo>
                  <a:pt x="235" y="32"/>
                </a:lnTo>
                <a:lnTo>
                  <a:pt x="234" y="35"/>
                </a:lnTo>
                <a:lnTo>
                  <a:pt x="234" y="35"/>
                </a:lnTo>
                <a:lnTo>
                  <a:pt x="234" y="38"/>
                </a:lnTo>
                <a:lnTo>
                  <a:pt x="234" y="38"/>
                </a:lnTo>
                <a:lnTo>
                  <a:pt x="235" y="35"/>
                </a:lnTo>
                <a:lnTo>
                  <a:pt x="235" y="35"/>
                </a:lnTo>
                <a:lnTo>
                  <a:pt x="237" y="33"/>
                </a:lnTo>
                <a:lnTo>
                  <a:pt x="237" y="33"/>
                </a:lnTo>
                <a:lnTo>
                  <a:pt x="235" y="32"/>
                </a:lnTo>
                <a:lnTo>
                  <a:pt x="235" y="32"/>
                </a:lnTo>
                <a:close/>
                <a:moveTo>
                  <a:pt x="30" y="106"/>
                </a:moveTo>
                <a:lnTo>
                  <a:pt x="30" y="106"/>
                </a:lnTo>
                <a:lnTo>
                  <a:pt x="32" y="106"/>
                </a:lnTo>
                <a:lnTo>
                  <a:pt x="32" y="104"/>
                </a:lnTo>
                <a:lnTo>
                  <a:pt x="32" y="104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2" y="101"/>
                </a:lnTo>
                <a:lnTo>
                  <a:pt x="30" y="101"/>
                </a:lnTo>
                <a:lnTo>
                  <a:pt x="30" y="101"/>
                </a:lnTo>
                <a:lnTo>
                  <a:pt x="30" y="106"/>
                </a:lnTo>
                <a:lnTo>
                  <a:pt x="30" y="106"/>
                </a:lnTo>
                <a:close/>
                <a:moveTo>
                  <a:pt x="205" y="14"/>
                </a:moveTo>
                <a:lnTo>
                  <a:pt x="205" y="14"/>
                </a:lnTo>
                <a:lnTo>
                  <a:pt x="205" y="13"/>
                </a:lnTo>
                <a:lnTo>
                  <a:pt x="205" y="13"/>
                </a:lnTo>
                <a:lnTo>
                  <a:pt x="201" y="13"/>
                </a:lnTo>
                <a:lnTo>
                  <a:pt x="201" y="13"/>
                </a:lnTo>
                <a:lnTo>
                  <a:pt x="201" y="14"/>
                </a:lnTo>
                <a:lnTo>
                  <a:pt x="201" y="14"/>
                </a:lnTo>
                <a:lnTo>
                  <a:pt x="205" y="14"/>
                </a:lnTo>
                <a:lnTo>
                  <a:pt x="205" y="14"/>
                </a:lnTo>
                <a:close/>
                <a:moveTo>
                  <a:pt x="111" y="360"/>
                </a:moveTo>
                <a:lnTo>
                  <a:pt x="111" y="360"/>
                </a:lnTo>
                <a:lnTo>
                  <a:pt x="111" y="363"/>
                </a:lnTo>
                <a:lnTo>
                  <a:pt x="111" y="363"/>
                </a:lnTo>
                <a:lnTo>
                  <a:pt x="114" y="363"/>
                </a:lnTo>
                <a:lnTo>
                  <a:pt x="114" y="363"/>
                </a:lnTo>
                <a:lnTo>
                  <a:pt x="112" y="360"/>
                </a:lnTo>
                <a:lnTo>
                  <a:pt x="112" y="360"/>
                </a:lnTo>
                <a:lnTo>
                  <a:pt x="111" y="360"/>
                </a:lnTo>
                <a:lnTo>
                  <a:pt x="111" y="360"/>
                </a:lnTo>
                <a:close/>
                <a:moveTo>
                  <a:pt x="333" y="115"/>
                </a:moveTo>
                <a:lnTo>
                  <a:pt x="333" y="115"/>
                </a:lnTo>
                <a:lnTo>
                  <a:pt x="339" y="115"/>
                </a:lnTo>
                <a:lnTo>
                  <a:pt x="339" y="115"/>
                </a:lnTo>
                <a:lnTo>
                  <a:pt x="339" y="114"/>
                </a:lnTo>
                <a:lnTo>
                  <a:pt x="339" y="114"/>
                </a:lnTo>
                <a:lnTo>
                  <a:pt x="335" y="115"/>
                </a:lnTo>
                <a:lnTo>
                  <a:pt x="335" y="115"/>
                </a:lnTo>
                <a:lnTo>
                  <a:pt x="333" y="115"/>
                </a:lnTo>
                <a:lnTo>
                  <a:pt x="333" y="115"/>
                </a:lnTo>
                <a:close/>
                <a:moveTo>
                  <a:pt x="150" y="73"/>
                </a:moveTo>
                <a:lnTo>
                  <a:pt x="150" y="73"/>
                </a:lnTo>
                <a:lnTo>
                  <a:pt x="152" y="70"/>
                </a:lnTo>
                <a:lnTo>
                  <a:pt x="152" y="66"/>
                </a:lnTo>
                <a:lnTo>
                  <a:pt x="152" y="66"/>
                </a:lnTo>
                <a:lnTo>
                  <a:pt x="150" y="68"/>
                </a:lnTo>
                <a:lnTo>
                  <a:pt x="150" y="68"/>
                </a:lnTo>
                <a:lnTo>
                  <a:pt x="150" y="68"/>
                </a:lnTo>
                <a:lnTo>
                  <a:pt x="150" y="68"/>
                </a:lnTo>
                <a:lnTo>
                  <a:pt x="150" y="73"/>
                </a:lnTo>
                <a:lnTo>
                  <a:pt x="150" y="73"/>
                </a:lnTo>
                <a:close/>
                <a:moveTo>
                  <a:pt x="227" y="361"/>
                </a:moveTo>
                <a:lnTo>
                  <a:pt x="227" y="361"/>
                </a:lnTo>
                <a:lnTo>
                  <a:pt x="231" y="366"/>
                </a:lnTo>
                <a:lnTo>
                  <a:pt x="231" y="366"/>
                </a:lnTo>
                <a:lnTo>
                  <a:pt x="231" y="366"/>
                </a:lnTo>
                <a:lnTo>
                  <a:pt x="231" y="366"/>
                </a:lnTo>
                <a:lnTo>
                  <a:pt x="231" y="365"/>
                </a:lnTo>
                <a:lnTo>
                  <a:pt x="231" y="365"/>
                </a:lnTo>
                <a:lnTo>
                  <a:pt x="231" y="363"/>
                </a:lnTo>
                <a:lnTo>
                  <a:pt x="231" y="363"/>
                </a:lnTo>
                <a:lnTo>
                  <a:pt x="231" y="361"/>
                </a:lnTo>
                <a:lnTo>
                  <a:pt x="229" y="361"/>
                </a:lnTo>
                <a:lnTo>
                  <a:pt x="229" y="361"/>
                </a:lnTo>
                <a:lnTo>
                  <a:pt x="227" y="361"/>
                </a:lnTo>
                <a:lnTo>
                  <a:pt x="227" y="361"/>
                </a:lnTo>
                <a:close/>
                <a:moveTo>
                  <a:pt x="347" y="201"/>
                </a:moveTo>
                <a:lnTo>
                  <a:pt x="347" y="201"/>
                </a:lnTo>
                <a:lnTo>
                  <a:pt x="347" y="202"/>
                </a:lnTo>
                <a:lnTo>
                  <a:pt x="347" y="202"/>
                </a:lnTo>
                <a:lnTo>
                  <a:pt x="350" y="202"/>
                </a:lnTo>
                <a:lnTo>
                  <a:pt x="350" y="202"/>
                </a:lnTo>
                <a:lnTo>
                  <a:pt x="350" y="199"/>
                </a:lnTo>
                <a:lnTo>
                  <a:pt x="350" y="199"/>
                </a:lnTo>
                <a:lnTo>
                  <a:pt x="347" y="201"/>
                </a:lnTo>
                <a:lnTo>
                  <a:pt x="347" y="201"/>
                </a:lnTo>
                <a:close/>
                <a:moveTo>
                  <a:pt x="194" y="373"/>
                </a:moveTo>
                <a:lnTo>
                  <a:pt x="194" y="373"/>
                </a:lnTo>
                <a:lnTo>
                  <a:pt x="194" y="369"/>
                </a:lnTo>
                <a:lnTo>
                  <a:pt x="194" y="369"/>
                </a:lnTo>
                <a:lnTo>
                  <a:pt x="191" y="369"/>
                </a:lnTo>
                <a:lnTo>
                  <a:pt x="191" y="369"/>
                </a:lnTo>
                <a:lnTo>
                  <a:pt x="191" y="373"/>
                </a:lnTo>
                <a:lnTo>
                  <a:pt x="191" y="373"/>
                </a:lnTo>
                <a:lnTo>
                  <a:pt x="194" y="373"/>
                </a:lnTo>
                <a:lnTo>
                  <a:pt x="194" y="373"/>
                </a:lnTo>
                <a:close/>
                <a:moveTo>
                  <a:pt x="196" y="279"/>
                </a:moveTo>
                <a:lnTo>
                  <a:pt x="196" y="279"/>
                </a:lnTo>
                <a:lnTo>
                  <a:pt x="191" y="283"/>
                </a:lnTo>
                <a:lnTo>
                  <a:pt x="191" y="283"/>
                </a:lnTo>
                <a:lnTo>
                  <a:pt x="191" y="283"/>
                </a:lnTo>
                <a:lnTo>
                  <a:pt x="191" y="283"/>
                </a:lnTo>
                <a:lnTo>
                  <a:pt x="196" y="284"/>
                </a:lnTo>
                <a:lnTo>
                  <a:pt x="196" y="284"/>
                </a:lnTo>
                <a:lnTo>
                  <a:pt x="196" y="279"/>
                </a:lnTo>
                <a:lnTo>
                  <a:pt x="196" y="279"/>
                </a:lnTo>
                <a:close/>
                <a:moveTo>
                  <a:pt x="172" y="253"/>
                </a:moveTo>
                <a:lnTo>
                  <a:pt x="172" y="253"/>
                </a:lnTo>
                <a:lnTo>
                  <a:pt x="169" y="251"/>
                </a:lnTo>
                <a:lnTo>
                  <a:pt x="167" y="249"/>
                </a:lnTo>
                <a:lnTo>
                  <a:pt x="167" y="249"/>
                </a:lnTo>
                <a:lnTo>
                  <a:pt x="171" y="254"/>
                </a:lnTo>
                <a:lnTo>
                  <a:pt x="171" y="254"/>
                </a:lnTo>
                <a:lnTo>
                  <a:pt x="172" y="253"/>
                </a:lnTo>
                <a:lnTo>
                  <a:pt x="172" y="253"/>
                </a:lnTo>
                <a:close/>
                <a:moveTo>
                  <a:pt x="131" y="48"/>
                </a:moveTo>
                <a:lnTo>
                  <a:pt x="131" y="48"/>
                </a:lnTo>
                <a:lnTo>
                  <a:pt x="131" y="48"/>
                </a:lnTo>
                <a:lnTo>
                  <a:pt x="131" y="48"/>
                </a:lnTo>
                <a:lnTo>
                  <a:pt x="133" y="48"/>
                </a:lnTo>
                <a:lnTo>
                  <a:pt x="134" y="46"/>
                </a:lnTo>
                <a:lnTo>
                  <a:pt x="134" y="46"/>
                </a:lnTo>
                <a:lnTo>
                  <a:pt x="133" y="44"/>
                </a:lnTo>
                <a:lnTo>
                  <a:pt x="133" y="44"/>
                </a:lnTo>
                <a:lnTo>
                  <a:pt x="131" y="48"/>
                </a:lnTo>
                <a:lnTo>
                  <a:pt x="131" y="48"/>
                </a:lnTo>
                <a:close/>
                <a:moveTo>
                  <a:pt x="139" y="52"/>
                </a:moveTo>
                <a:lnTo>
                  <a:pt x="139" y="52"/>
                </a:lnTo>
                <a:lnTo>
                  <a:pt x="137" y="55"/>
                </a:lnTo>
                <a:lnTo>
                  <a:pt x="137" y="57"/>
                </a:lnTo>
                <a:lnTo>
                  <a:pt x="137" y="57"/>
                </a:lnTo>
                <a:lnTo>
                  <a:pt x="141" y="55"/>
                </a:lnTo>
                <a:lnTo>
                  <a:pt x="141" y="55"/>
                </a:lnTo>
                <a:lnTo>
                  <a:pt x="139" y="52"/>
                </a:lnTo>
                <a:lnTo>
                  <a:pt x="139" y="52"/>
                </a:lnTo>
                <a:close/>
                <a:moveTo>
                  <a:pt x="216" y="227"/>
                </a:moveTo>
                <a:lnTo>
                  <a:pt x="216" y="227"/>
                </a:lnTo>
                <a:lnTo>
                  <a:pt x="218" y="229"/>
                </a:lnTo>
                <a:lnTo>
                  <a:pt x="218" y="229"/>
                </a:lnTo>
                <a:lnTo>
                  <a:pt x="223" y="229"/>
                </a:lnTo>
                <a:lnTo>
                  <a:pt x="223" y="229"/>
                </a:lnTo>
                <a:lnTo>
                  <a:pt x="224" y="229"/>
                </a:lnTo>
                <a:lnTo>
                  <a:pt x="224" y="229"/>
                </a:lnTo>
                <a:lnTo>
                  <a:pt x="224" y="227"/>
                </a:lnTo>
                <a:lnTo>
                  <a:pt x="224" y="227"/>
                </a:lnTo>
                <a:lnTo>
                  <a:pt x="216" y="227"/>
                </a:lnTo>
                <a:lnTo>
                  <a:pt x="216" y="227"/>
                </a:lnTo>
                <a:close/>
                <a:moveTo>
                  <a:pt x="21" y="169"/>
                </a:moveTo>
                <a:lnTo>
                  <a:pt x="21" y="169"/>
                </a:lnTo>
                <a:lnTo>
                  <a:pt x="19" y="171"/>
                </a:lnTo>
                <a:lnTo>
                  <a:pt x="19" y="171"/>
                </a:lnTo>
                <a:lnTo>
                  <a:pt x="19" y="174"/>
                </a:lnTo>
                <a:lnTo>
                  <a:pt x="19" y="174"/>
                </a:lnTo>
                <a:lnTo>
                  <a:pt x="21" y="172"/>
                </a:lnTo>
                <a:lnTo>
                  <a:pt x="21" y="172"/>
                </a:lnTo>
                <a:lnTo>
                  <a:pt x="21" y="169"/>
                </a:lnTo>
                <a:lnTo>
                  <a:pt x="21" y="169"/>
                </a:lnTo>
                <a:close/>
                <a:moveTo>
                  <a:pt x="237" y="38"/>
                </a:moveTo>
                <a:lnTo>
                  <a:pt x="237" y="38"/>
                </a:lnTo>
                <a:lnTo>
                  <a:pt x="237" y="38"/>
                </a:lnTo>
                <a:lnTo>
                  <a:pt x="237" y="38"/>
                </a:lnTo>
                <a:lnTo>
                  <a:pt x="235" y="40"/>
                </a:lnTo>
                <a:lnTo>
                  <a:pt x="235" y="40"/>
                </a:lnTo>
                <a:lnTo>
                  <a:pt x="234" y="41"/>
                </a:lnTo>
                <a:lnTo>
                  <a:pt x="234" y="43"/>
                </a:lnTo>
                <a:lnTo>
                  <a:pt x="234" y="43"/>
                </a:lnTo>
                <a:lnTo>
                  <a:pt x="235" y="43"/>
                </a:lnTo>
                <a:lnTo>
                  <a:pt x="235" y="43"/>
                </a:lnTo>
                <a:lnTo>
                  <a:pt x="237" y="40"/>
                </a:lnTo>
                <a:lnTo>
                  <a:pt x="237" y="40"/>
                </a:lnTo>
                <a:lnTo>
                  <a:pt x="237" y="38"/>
                </a:lnTo>
                <a:lnTo>
                  <a:pt x="237" y="38"/>
                </a:lnTo>
                <a:close/>
                <a:moveTo>
                  <a:pt x="37" y="98"/>
                </a:moveTo>
                <a:lnTo>
                  <a:pt x="37" y="98"/>
                </a:lnTo>
                <a:lnTo>
                  <a:pt x="35" y="98"/>
                </a:lnTo>
                <a:lnTo>
                  <a:pt x="35" y="100"/>
                </a:lnTo>
                <a:lnTo>
                  <a:pt x="35" y="100"/>
                </a:lnTo>
                <a:lnTo>
                  <a:pt x="35" y="103"/>
                </a:lnTo>
                <a:lnTo>
                  <a:pt x="35" y="103"/>
                </a:lnTo>
                <a:lnTo>
                  <a:pt x="35" y="104"/>
                </a:lnTo>
                <a:lnTo>
                  <a:pt x="35" y="104"/>
                </a:lnTo>
                <a:lnTo>
                  <a:pt x="35" y="103"/>
                </a:lnTo>
                <a:lnTo>
                  <a:pt x="35" y="103"/>
                </a:lnTo>
                <a:lnTo>
                  <a:pt x="37" y="98"/>
                </a:lnTo>
                <a:lnTo>
                  <a:pt x="37" y="98"/>
                </a:lnTo>
                <a:close/>
                <a:moveTo>
                  <a:pt x="155" y="30"/>
                </a:moveTo>
                <a:lnTo>
                  <a:pt x="155" y="30"/>
                </a:lnTo>
                <a:lnTo>
                  <a:pt x="158" y="30"/>
                </a:lnTo>
                <a:lnTo>
                  <a:pt x="158" y="30"/>
                </a:lnTo>
                <a:lnTo>
                  <a:pt x="158" y="27"/>
                </a:lnTo>
                <a:lnTo>
                  <a:pt x="158" y="27"/>
                </a:lnTo>
                <a:lnTo>
                  <a:pt x="155" y="27"/>
                </a:lnTo>
                <a:lnTo>
                  <a:pt x="155" y="27"/>
                </a:lnTo>
                <a:lnTo>
                  <a:pt x="155" y="30"/>
                </a:lnTo>
                <a:lnTo>
                  <a:pt x="155" y="30"/>
                </a:lnTo>
                <a:close/>
                <a:moveTo>
                  <a:pt x="142" y="363"/>
                </a:moveTo>
                <a:lnTo>
                  <a:pt x="142" y="363"/>
                </a:lnTo>
                <a:lnTo>
                  <a:pt x="141" y="360"/>
                </a:lnTo>
                <a:lnTo>
                  <a:pt x="141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3"/>
                </a:lnTo>
                <a:lnTo>
                  <a:pt x="141" y="363"/>
                </a:lnTo>
                <a:lnTo>
                  <a:pt x="142" y="363"/>
                </a:lnTo>
                <a:lnTo>
                  <a:pt x="142" y="363"/>
                </a:lnTo>
                <a:close/>
                <a:moveTo>
                  <a:pt x="227" y="40"/>
                </a:moveTo>
                <a:lnTo>
                  <a:pt x="227" y="40"/>
                </a:lnTo>
                <a:lnTo>
                  <a:pt x="227" y="40"/>
                </a:lnTo>
                <a:lnTo>
                  <a:pt x="227" y="40"/>
                </a:lnTo>
                <a:lnTo>
                  <a:pt x="229" y="37"/>
                </a:lnTo>
                <a:lnTo>
                  <a:pt x="229" y="37"/>
                </a:lnTo>
                <a:lnTo>
                  <a:pt x="229" y="35"/>
                </a:lnTo>
                <a:lnTo>
                  <a:pt x="229" y="33"/>
                </a:lnTo>
                <a:lnTo>
                  <a:pt x="229" y="33"/>
                </a:lnTo>
                <a:lnTo>
                  <a:pt x="227" y="37"/>
                </a:lnTo>
                <a:lnTo>
                  <a:pt x="227" y="37"/>
                </a:lnTo>
                <a:lnTo>
                  <a:pt x="227" y="40"/>
                </a:lnTo>
                <a:lnTo>
                  <a:pt x="227" y="40"/>
                </a:lnTo>
                <a:close/>
                <a:moveTo>
                  <a:pt x="357" y="295"/>
                </a:moveTo>
                <a:lnTo>
                  <a:pt x="357" y="295"/>
                </a:lnTo>
                <a:lnTo>
                  <a:pt x="357" y="295"/>
                </a:lnTo>
                <a:lnTo>
                  <a:pt x="357" y="295"/>
                </a:lnTo>
                <a:lnTo>
                  <a:pt x="354" y="300"/>
                </a:lnTo>
                <a:lnTo>
                  <a:pt x="354" y="300"/>
                </a:lnTo>
                <a:lnTo>
                  <a:pt x="357" y="300"/>
                </a:lnTo>
                <a:lnTo>
                  <a:pt x="357" y="300"/>
                </a:lnTo>
                <a:lnTo>
                  <a:pt x="357" y="295"/>
                </a:lnTo>
                <a:lnTo>
                  <a:pt x="357" y="295"/>
                </a:lnTo>
                <a:close/>
                <a:moveTo>
                  <a:pt x="202" y="234"/>
                </a:moveTo>
                <a:lnTo>
                  <a:pt x="202" y="234"/>
                </a:lnTo>
                <a:lnTo>
                  <a:pt x="202" y="232"/>
                </a:lnTo>
                <a:lnTo>
                  <a:pt x="201" y="232"/>
                </a:lnTo>
                <a:lnTo>
                  <a:pt x="201" y="232"/>
                </a:lnTo>
                <a:lnTo>
                  <a:pt x="199" y="234"/>
                </a:lnTo>
                <a:lnTo>
                  <a:pt x="199" y="234"/>
                </a:lnTo>
                <a:lnTo>
                  <a:pt x="201" y="235"/>
                </a:lnTo>
                <a:lnTo>
                  <a:pt x="201" y="235"/>
                </a:lnTo>
                <a:lnTo>
                  <a:pt x="202" y="234"/>
                </a:lnTo>
                <a:lnTo>
                  <a:pt x="202" y="234"/>
                </a:lnTo>
                <a:close/>
                <a:moveTo>
                  <a:pt x="30" y="303"/>
                </a:moveTo>
                <a:lnTo>
                  <a:pt x="30" y="303"/>
                </a:lnTo>
                <a:lnTo>
                  <a:pt x="32" y="302"/>
                </a:lnTo>
                <a:lnTo>
                  <a:pt x="32" y="302"/>
                </a:lnTo>
                <a:lnTo>
                  <a:pt x="32" y="298"/>
                </a:lnTo>
                <a:lnTo>
                  <a:pt x="32" y="298"/>
                </a:lnTo>
                <a:lnTo>
                  <a:pt x="30" y="300"/>
                </a:lnTo>
                <a:lnTo>
                  <a:pt x="30" y="300"/>
                </a:lnTo>
                <a:lnTo>
                  <a:pt x="30" y="303"/>
                </a:lnTo>
                <a:lnTo>
                  <a:pt x="30" y="303"/>
                </a:lnTo>
                <a:close/>
                <a:moveTo>
                  <a:pt x="220" y="357"/>
                </a:moveTo>
                <a:lnTo>
                  <a:pt x="220" y="357"/>
                </a:lnTo>
                <a:lnTo>
                  <a:pt x="221" y="357"/>
                </a:lnTo>
                <a:lnTo>
                  <a:pt x="221" y="357"/>
                </a:lnTo>
                <a:lnTo>
                  <a:pt x="223" y="355"/>
                </a:lnTo>
                <a:lnTo>
                  <a:pt x="223" y="355"/>
                </a:lnTo>
                <a:lnTo>
                  <a:pt x="221" y="354"/>
                </a:lnTo>
                <a:lnTo>
                  <a:pt x="221" y="354"/>
                </a:lnTo>
                <a:lnTo>
                  <a:pt x="220" y="357"/>
                </a:lnTo>
                <a:lnTo>
                  <a:pt x="220" y="357"/>
                </a:lnTo>
                <a:close/>
                <a:moveTo>
                  <a:pt x="316" y="352"/>
                </a:moveTo>
                <a:lnTo>
                  <a:pt x="316" y="352"/>
                </a:lnTo>
                <a:lnTo>
                  <a:pt x="313" y="347"/>
                </a:lnTo>
                <a:lnTo>
                  <a:pt x="313" y="347"/>
                </a:lnTo>
                <a:lnTo>
                  <a:pt x="311" y="347"/>
                </a:lnTo>
                <a:lnTo>
                  <a:pt x="311" y="347"/>
                </a:lnTo>
                <a:lnTo>
                  <a:pt x="313" y="352"/>
                </a:lnTo>
                <a:lnTo>
                  <a:pt x="313" y="352"/>
                </a:lnTo>
                <a:lnTo>
                  <a:pt x="316" y="352"/>
                </a:lnTo>
                <a:lnTo>
                  <a:pt x="316" y="352"/>
                </a:lnTo>
                <a:close/>
                <a:moveTo>
                  <a:pt x="161" y="234"/>
                </a:moveTo>
                <a:lnTo>
                  <a:pt x="161" y="234"/>
                </a:lnTo>
                <a:lnTo>
                  <a:pt x="166" y="235"/>
                </a:lnTo>
                <a:lnTo>
                  <a:pt x="166" y="235"/>
                </a:lnTo>
                <a:lnTo>
                  <a:pt x="166" y="234"/>
                </a:lnTo>
                <a:lnTo>
                  <a:pt x="166" y="234"/>
                </a:lnTo>
                <a:lnTo>
                  <a:pt x="161" y="234"/>
                </a:lnTo>
                <a:lnTo>
                  <a:pt x="161" y="234"/>
                </a:lnTo>
                <a:close/>
                <a:moveTo>
                  <a:pt x="142" y="90"/>
                </a:moveTo>
                <a:lnTo>
                  <a:pt x="142" y="90"/>
                </a:lnTo>
                <a:lnTo>
                  <a:pt x="142" y="90"/>
                </a:lnTo>
                <a:lnTo>
                  <a:pt x="142" y="90"/>
                </a:lnTo>
                <a:lnTo>
                  <a:pt x="144" y="89"/>
                </a:lnTo>
                <a:lnTo>
                  <a:pt x="144" y="89"/>
                </a:lnTo>
                <a:lnTo>
                  <a:pt x="142" y="85"/>
                </a:lnTo>
                <a:lnTo>
                  <a:pt x="142" y="85"/>
                </a:lnTo>
                <a:lnTo>
                  <a:pt x="142" y="87"/>
                </a:lnTo>
                <a:lnTo>
                  <a:pt x="142" y="87"/>
                </a:lnTo>
                <a:lnTo>
                  <a:pt x="142" y="90"/>
                </a:lnTo>
                <a:lnTo>
                  <a:pt x="142" y="90"/>
                </a:lnTo>
                <a:close/>
                <a:moveTo>
                  <a:pt x="289" y="24"/>
                </a:moveTo>
                <a:lnTo>
                  <a:pt x="289" y="24"/>
                </a:lnTo>
                <a:lnTo>
                  <a:pt x="289" y="27"/>
                </a:lnTo>
                <a:lnTo>
                  <a:pt x="289" y="27"/>
                </a:lnTo>
                <a:lnTo>
                  <a:pt x="290" y="25"/>
                </a:lnTo>
                <a:lnTo>
                  <a:pt x="290" y="24"/>
                </a:lnTo>
                <a:lnTo>
                  <a:pt x="290" y="24"/>
                </a:lnTo>
                <a:lnTo>
                  <a:pt x="289" y="24"/>
                </a:lnTo>
                <a:lnTo>
                  <a:pt x="289" y="24"/>
                </a:lnTo>
                <a:close/>
                <a:moveTo>
                  <a:pt x="160" y="251"/>
                </a:moveTo>
                <a:lnTo>
                  <a:pt x="160" y="251"/>
                </a:lnTo>
                <a:lnTo>
                  <a:pt x="160" y="251"/>
                </a:lnTo>
                <a:lnTo>
                  <a:pt x="160" y="251"/>
                </a:lnTo>
                <a:lnTo>
                  <a:pt x="164" y="259"/>
                </a:lnTo>
                <a:lnTo>
                  <a:pt x="164" y="259"/>
                </a:lnTo>
                <a:lnTo>
                  <a:pt x="166" y="259"/>
                </a:lnTo>
                <a:lnTo>
                  <a:pt x="166" y="259"/>
                </a:lnTo>
                <a:lnTo>
                  <a:pt x="160" y="251"/>
                </a:lnTo>
                <a:lnTo>
                  <a:pt x="160" y="251"/>
                </a:lnTo>
                <a:close/>
                <a:moveTo>
                  <a:pt x="339" y="123"/>
                </a:moveTo>
                <a:lnTo>
                  <a:pt x="339" y="123"/>
                </a:lnTo>
                <a:lnTo>
                  <a:pt x="333" y="126"/>
                </a:lnTo>
                <a:lnTo>
                  <a:pt x="333" y="126"/>
                </a:lnTo>
                <a:lnTo>
                  <a:pt x="339" y="125"/>
                </a:lnTo>
                <a:lnTo>
                  <a:pt x="339" y="125"/>
                </a:lnTo>
                <a:lnTo>
                  <a:pt x="339" y="123"/>
                </a:lnTo>
                <a:lnTo>
                  <a:pt x="339" y="123"/>
                </a:lnTo>
                <a:close/>
                <a:moveTo>
                  <a:pt x="37" y="122"/>
                </a:moveTo>
                <a:lnTo>
                  <a:pt x="37" y="122"/>
                </a:lnTo>
                <a:lnTo>
                  <a:pt x="41" y="117"/>
                </a:lnTo>
                <a:lnTo>
                  <a:pt x="41" y="117"/>
                </a:lnTo>
                <a:lnTo>
                  <a:pt x="37" y="119"/>
                </a:lnTo>
                <a:lnTo>
                  <a:pt x="37" y="119"/>
                </a:lnTo>
                <a:lnTo>
                  <a:pt x="37" y="122"/>
                </a:lnTo>
                <a:lnTo>
                  <a:pt x="37" y="122"/>
                </a:lnTo>
                <a:close/>
                <a:moveTo>
                  <a:pt x="117" y="363"/>
                </a:moveTo>
                <a:lnTo>
                  <a:pt x="117" y="363"/>
                </a:lnTo>
                <a:lnTo>
                  <a:pt x="119" y="363"/>
                </a:lnTo>
                <a:lnTo>
                  <a:pt x="119" y="363"/>
                </a:lnTo>
                <a:lnTo>
                  <a:pt x="119" y="360"/>
                </a:lnTo>
                <a:lnTo>
                  <a:pt x="119" y="360"/>
                </a:lnTo>
                <a:lnTo>
                  <a:pt x="115" y="360"/>
                </a:lnTo>
                <a:lnTo>
                  <a:pt x="115" y="360"/>
                </a:lnTo>
                <a:lnTo>
                  <a:pt x="117" y="363"/>
                </a:lnTo>
                <a:lnTo>
                  <a:pt x="117" y="363"/>
                </a:lnTo>
                <a:close/>
                <a:moveTo>
                  <a:pt x="350" y="101"/>
                </a:moveTo>
                <a:lnTo>
                  <a:pt x="350" y="101"/>
                </a:lnTo>
                <a:lnTo>
                  <a:pt x="350" y="101"/>
                </a:lnTo>
                <a:lnTo>
                  <a:pt x="350" y="101"/>
                </a:lnTo>
                <a:lnTo>
                  <a:pt x="352" y="101"/>
                </a:lnTo>
                <a:lnTo>
                  <a:pt x="354" y="103"/>
                </a:lnTo>
                <a:lnTo>
                  <a:pt x="354" y="103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4"/>
                </a:lnTo>
                <a:lnTo>
                  <a:pt x="354" y="100"/>
                </a:lnTo>
                <a:lnTo>
                  <a:pt x="354" y="100"/>
                </a:lnTo>
                <a:lnTo>
                  <a:pt x="350" y="101"/>
                </a:lnTo>
                <a:lnTo>
                  <a:pt x="350" y="101"/>
                </a:lnTo>
                <a:close/>
                <a:moveTo>
                  <a:pt x="171" y="278"/>
                </a:moveTo>
                <a:lnTo>
                  <a:pt x="171" y="278"/>
                </a:lnTo>
                <a:lnTo>
                  <a:pt x="172" y="276"/>
                </a:lnTo>
                <a:lnTo>
                  <a:pt x="172" y="276"/>
                </a:lnTo>
                <a:lnTo>
                  <a:pt x="171" y="275"/>
                </a:lnTo>
                <a:lnTo>
                  <a:pt x="171" y="275"/>
                </a:lnTo>
                <a:lnTo>
                  <a:pt x="169" y="275"/>
                </a:lnTo>
                <a:lnTo>
                  <a:pt x="169" y="275"/>
                </a:lnTo>
                <a:lnTo>
                  <a:pt x="171" y="278"/>
                </a:lnTo>
                <a:lnTo>
                  <a:pt x="171" y="278"/>
                </a:lnTo>
                <a:close/>
                <a:moveTo>
                  <a:pt x="164" y="295"/>
                </a:moveTo>
                <a:lnTo>
                  <a:pt x="164" y="295"/>
                </a:lnTo>
                <a:lnTo>
                  <a:pt x="164" y="295"/>
                </a:lnTo>
                <a:lnTo>
                  <a:pt x="164" y="295"/>
                </a:lnTo>
                <a:lnTo>
                  <a:pt x="164" y="292"/>
                </a:lnTo>
                <a:lnTo>
                  <a:pt x="164" y="292"/>
                </a:lnTo>
                <a:lnTo>
                  <a:pt x="163" y="289"/>
                </a:lnTo>
                <a:lnTo>
                  <a:pt x="163" y="289"/>
                </a:lnTo>
                <a:lnTo>
                  <a:pt x="161" y="292"/>
                </a:lnTo>
                <a:lnTo>
                  <a:pt x="161" y="292"/>
                </a:lnTo>
                <a:lnTo>
                  <a:pt x="163" y="292"/>
                </a:lnTo>
                <a:lnTo>
                  <a:pt x="163" y="292"/>
                </a:lnTo>
                <a:lnTo>
                  <a:pt x="164" y="295"/>
                </a:lnTo>
                <a:lnTo>
                  <a:pt x="164" y="295"/>
                </a:lnTo>
                <a:close/>
                <a:moveTo>
                  <a:pt x="101" y="363"/>
                </a:moveTo>
                <a:lnTo>
                  <a:pt x="101" y="363"/>
                </a:lnTo>
                <a:lnTo>
                  <a:pt x="104" y="363"/>
                </a:lnTo>
                <a:lnTo>
                  <a:pt x="104" y="363"/>
                </a:lnTo>
                <a:lnTo>
                  <a:pt x="104" y="360"/>
                </a:lnTo>
                <a:lnTo>
                  <a:pt x="104" y="360"/>
                </a:lnTo>
                <a:lnTo>
                  <a:pt x="101" y="360"/>
                </a:lnTo>
                <a:lnTo>
                  <a:pt x="101" y="360"/>
                </a:lnTo>
                <a:lnTo>
                  <a:pt x="101" y="363"/>
                </a:lnTo>
                <a:lnTo>
                  <a:pt x="101" y="363"/>
                </a:lnTo>
                <a:close/>
                <a:moveTo>
                  <a:pt x="44" y="48"/>
                </a:moveTo>
                <a:lnTo>
                  <a:pt x="44" y="48"/>
                </a:lnTo>
                <a:lnTo>
                  <a:pt x="48" y="40"/>
                </a:lnTo>
                <a:lnTo>
                  <a:pt x="48" y="40"/>
                </a:lnTo>
                <a:lnTo>
                  <a:pt x="46" y="40"/>
                </a:lnTo>
                <a:lnTo>
                  <a:pt x="46" y="40"/>
                </a:lnTo>
                <a:lnTo>
                  <a:pt x="44" y="48"/>
                </a:lnTo>
                <a:lnTo>
                  <a:pt x="44" y="48"/>
                </a:lnTo>
                <a:close/>
                <a:moveTo>
                  <a:pt x="314" y="358"/>
                </a:moveTo>
                <a:lnTo>
                  <a:pt x="314" y="358"/>
                </a:lnTo>
                <a:lnTo>
                  <a:pt x="316" y="358"/>
                </a:lnTo>
                <a:lnTo>
                  <a:pt x="316" y="358"/>
                </a:lnTo>
                <a:lnTo>
                  <a:pt x="317" y="358"/>
                </a:lnTo>
                <a:lnTo>
                  <a:pt x="317" y="357"/>
                </a:lnTo>
                <a:lnTo>
                  <a:pt x="317" y="357"/>
                </a:lnTo>
                <a:lnTo>
                  <a:pt x="316" y="355"/>
                </a:lnTo>
                <a:lnTo>
                  <a:pt x="314" y="355"/>
                </a:lnTo>
                <a:lnTo>
                  <a:pt x="314" y="355"/>
                </a:lnTo>
                <a:lnTo>
                  <a:pt x="314" y="358"/>
                </a:lnTo>
                <a:lnTo>
                  <a:pt x="314" y="358"/>
                </a:lnTo>
                <a:close/>
                <a:moveTo>
                  <a:pt x="163" y="22"/>
                </a:moveTo>
                <a:lnTo>
                  <a:pt x="163" y="22"/>
                </a:lnTo>
                <a:lnTo>
                  <a:pt x="163" y="21"/>
                </a:lnTo>
                <a:lnTo>
                  <a:pt x="163" y="21"/>
                </a:lnTo>
                <a:lnTo>
                  <a:pt x="161" y="21"/>
                </a:lnTo>
                <a:lnTo>
                  <a:pt x="158" y="21"/>
                </a:lnTo>
                <a:lnTo>
                  <a:pt x="158" y="21"/>
                </a:lnTo>
                <a:lnTo>
                  <a:pt x="160" y="22"/>
                </a:lnTo>
                <a:lnTo>
                  <a:pt x="160" y="22"/>
                </a:lnTo>
                <a:lnTo>
                  <a:pt x="160" y="22"/>
                </a:lnTo>
                <a:lnTo>
                  <a:pt x="163" y="22"/>
                </a:lnTo>
                <a:lnTo>
                  <a:pt x="163" y="22"/>
                </a:lnTo>
                <a:close/>
                <a:moveTo>
                  <a:pt x="111" y="347"/>
                </a:moveTo>
                <a:lnTo>
                  <a:pt x="111" y="347"/>
                </a:lnTo>
                <a:lnTo>
                  <a:pt x="117" y="346"/>
                </a:lnTo>
                <a:lnTo>
                  <a:pt x="117" y="346"/>
                </a:lnTo>
                <a:lnTo>
                  <a:pt x="115" y="344"/>
                </a:lnTo>
                <a:lnTo>
                  <a:pt x="115" y="344"/>
                </a:lnTo>
                <a:lnTo>
                  <a:pt x="111" y="346"/>
                </a:lnTo>
                <a:lnTo>
                  <a:pt x="111" y="346"/>
                </a:lnTo>
                <a:lnTo>
                  <a:pt x="111" y="347"/>
                </a:lnTo>
                <a:lnTo>
                  <a:pt x="111" y="347"/>
                </a:lnTo>
                <a:close/>
                <a:moveTo>
                  <a:pt x="171" y="66"/>
                </a:moveTo>
                <a:lnTo>
                  <a:pt x="171" y="66"/>
                </a:lnTo>
                <a:lnTo>
                  <a:pt x="166" y="71"/>
                </a:lnTo>
                <a:lnTo>
                  <a:pt x="166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6"/>
                </a:lnTo>
                <a:lnTo>
                  <a:pt x="171" y="66"/>
                </a:lnTo>
                <a:close/>
                <a:moveTo>
                  <a:pt x="115" y="44"/>
                </a:moveTo>
                <a:lnTo>
                  <a:pt x="115" y="44"/>
                </a:lnTo>
                <a:lnTo>
                  <a:pt x="114" y="44"/>
                </a:lnTo>
                <a:lnTo>
                  <a:pt x="112" y="46"/>
                </a:lnTo>
                <a:lnTo>
                  <a:pt x="112" y="46"/>
                </a:lnTo>
                <a:lnTo>
                  <a:pt x="114" y="46"/>
                </a:lnTo>
                <a:lnTo>
                  <a:pt x="114" y="46"/>
                </a:lnTo>
                <a:lnTo>
                  <a:pt x="115" y="44"/>
                </a:lnTo>
                <a:lnTo>
                  <a:pt x="115" y="44"/>
                </a:lnTo>
                <a:close/>
                <a:moveTo>
                  <a:pt x="224" y="37"/>
                </a:moveTo>
                <a:lnTo>
                  <a:pt x="224" y="37"/>
                </a:lnTo>
                <a:lnTo>
                  <a:pt x="223" y="40"/>
                </a:lnTo>
                <a:lnTo>
                  <a:pt x="223" y="41"/>
                </a:lnTo>
                <a:lnTo>
                  <a:pt x="223" y="41"/>
                </a:lnTo>
                <a:lnTo>
                  <a:pt x="224" y="41"/>
                </a:lnTo>
                <a:lnTo>
                  <a:pt x="224" y="41"/>
                </a:lnTo>
                <a:lnTo>
                  <a:pt x="224" y="37"/>
                </a:lnTo>
                <a:lnTo>
                  <a:pt x="224" y="37"/>
                </a:lnTo>
                <a:close/>
                <a:moveTo>
                  <a:pt x="32" y="218"/>
                </a:moveTo>
                <a:lnTo>
                  <a:pt x="32" y="218"/>
                </a:lnTo>
                <a:lnTo>
                  <a:pt x="32" y="218"/>
                </a:lnTo>
                <a:lnTo>
                  <a:pt x="32" y="218"/>
                </a:lnTo>
                <a:lnTo>
                  <a:pt x="30" y="221"/>
                </a:lnTo>
                <a:lnTo>
                  <a:pt x="30" y="221"/>
                </a:lnTo>
                <a:lnTo>
                  <a:pt x="30" y="224"/>
                </a:lnTo>
                <a:lnTo>
                  <a:pt x="30" y="224"/>
                </a:lnTo>
                <a:lnTo>
                  <a:pt x="32" y="223"/>
                </a:lnTo>
                <a:lnTo>
                  <a:pt x="32" y="223"/>
                </a:lnTo>
                <a:lnTo>
                  <a:pt x="32" y="218"/>
                </a:lnTo>
                <a:lnTo>
                  <a:pt x="32" y="218"/>
                </a:lnTo>
                <a:close/>
                <a:moveTo>
                  <a:pt x="87" y="24"/>
                </a:moveTo>
                <a:lnTo>
                  <a:pt x="87" y="24"/>
                </a:lnTo>
                <a:lnTo>
                  <a:pt x="89" y="24"/>
                </a:lnTo>
                <a:lnTo>
                  <a:pt x="89" y="24"/>
                </a:lnTo>
                <a:lnTo>
                  <a:pt x="90" y="21"/>
                </a:lnTo>
                <a:lnTo>
                  <a:pt x="90" y="21"/>
                </a:lnTo>
                <a:lnTo>
                  <a:pt x="89" y="22"/>
                </a:lnTo>
                <a:lnTo>
                  <a:pt x="87" y="24"/>
                </a:lnTo>
                <a:lnTo>
                  <a:pt x="87" y="24"/>
                </a:lnTo>
                <a:close/>
                <a:moveTo>
                  <a:pt x="347" y="221"/>
                </a:moveTo>
                <a:lnTo>
                  <a:pt x="347" y="221"/>
                </a:lnTo>
                <a:lnTo>
                  <a:pt x="343" y="221"/>
                </a:lnTo>
                <a:lnTo>
                  <a:pt x="343" y="221"/>
                </a:lnTo>
                <a:lnTo>
                  <a:pt x="343" y="223"/>
                </a:lnTo>
                <a:lnTo>
                  <a:pt x="343" y="223"/>
                </a:lnTo>
                <a:lnTo>
                  <a:pt x="347" y="223"/>
                </a:lnTo>
                <a:lnTo>
                  <a:pt x="347" y="223"/>
                </a:lnTo>
                <a:lnTo>
                  <a:pt x="347" y="221"/>
                </a:lnTo>
                <a:lnTo>
                  <a:pt x="347" y="221"/>
                </a:lnTo>
                <a:close/>
                <a:moveTo>
                  <a:pt x="44" y="201"/>
                </a:moveTo>
                <a:lnTo>
                  <a:pt x="44" y="201"/>
                </a:lnTo>
                <a:lnTo>
                  <a:pt x="44" y="197"/>
                </a:lnTo>
                <a:lnTo>
                  <a:pt x="44" y="197"/>
                </a:lnTo>
                <a:lnTo>
                  <a:pt x="41" y="197"/>
                </a:lnTo>
                <a:lnTo>
                  <a:pt x="43" y="201"/>
                </a:lnTo>
                <a:lnTo>
                  <a:pt x="43" y="201"/>
                </a:lnTo>
                <a:lnTo>
                  <a:pt x="44" y="201"/>
                </a:lnTo>
                <a:lnTo>
                  <a:pt x="44" y="201"/>
                </a:lnTo>
                <a:close/>
                <a:moveTo>
                  <a:pt x="226" y="363"/>
                </a:moveTo>
                <a:lnTo>
                  <a:pt x="226" y="363"/>
                </a:lnTo>
                <a:lnTo>
                  <a:pt x="224" y="361"/>
                </a:lnTo>
                <a:lnTo>
                  <a:pt x="224" y="361"/>
                </a:lnTo>
                <a:lnTo>
                  <a:pt x="224" y="360"/>
                </a:lnTo>
                <a:lnTo>
                  <a:pt x="224" y="360"/>
                </a:lnTo>
                <a:lnTo>
                  <a:pt x="223" y="361"/>
                </a:lnTo>
                <a:lnTo>
                  <a:pt x="223" y="361"/>
                </a:lnTo>
                <a:lnTo>
                  <a:pt x="223" y="363"/>
                </a:lnTo>
                <a:lnTo>
                  <a:pt x="223" y="363"/>
                </a:lnTo>
                <a:lnTo>
                  <a:pt x="226" y="363"/>
                </a:lnTo>
                <a:lnTo>
                  <a:pt x="226" y="363"/>
                </a:lnTo>
                <a:close/>
                <a:moveTo>
                  <a:pt x="35" y="57"/>
                </a:moveTo>
                <a:lnTo>
                  <a:pt x="35" y="57"/>
                </a:lnTo>
                <a:lnTo>
                  <a:pt x="35" y="55"/>
                </a:lnTo>
                <a:lnTo>
                  <a:pt x="35" y="55"/>
                </a:lnTo>
                <a:lnTo>
                  <a:pt x="30" y="57"/>
                </a:lnTo>
                <a:lnTo>
                  <a:pt x="30" y="57"/>
                </a:lnTo>
                <a:lnTo>
                  <a:pt x="30" y="59"/>
                </a:lnTo>
                <a:lnTo>
                  <a:pt x="30" y="60"/>
                </a:lnTo>
                <a:lnTo>
                  <a:pt x="30" y="60"/>
                </a:lnTo>
                <a:lnTo>
                  <a:pt x="35" y="57"/>
                </a:lnTo>
                <a:lnTo>
                  <a:pt x="35" y="57"/>
                </a:lnTo>
                <a:close/>
                <a:moveTo>
                  <a:pt x="261" y="30"/>
                </a:moveTo>
                <a:lnTo>
                  <a:pt x="261" y="30"/>
                </a:lnTo>
                <a:lnTo>
                  <a:pt x="261" y="32"/>
                </a:lnTo>
                <a:lnTo>
                  <a:pt x="261" y="32"/>
                </a:lnTo>
                <a:lnTo>
                  <a:pt x="262" y="32"/>
                </a:lnTo>
                <a:lnTo>
                  <a:pt x="262" y="32"/>
                </a:lnTo>
                <a:lnTo>
                  <a:pt x="262" y="32"/>
                </a:lnTo>
                <a:lnTo>
                  <a:pt x="262" y="30"/>
                </a:lnTo>
                <a:lnTo>
                  <a:pt x="262" y="30"/>
                </a:lnTo>
                <a:lnTo>
                  <a:pt x="261" y="30"/>
                </a:lnTo>
                <a:lnTo>
                  <a:pt x="261" y="30"/>
                </a:lnTo>
                <a:close/>
                <a:moveTo>
                  <a:pt x="71" y="346"/>
                </a:moveTo>
                <a:lnTo>
                  <a:pt x="71" y="346"/>
                </a:lnTo>
                <a:lnTo>
                  <a:pt x="76" y="346"/>
                </a:lnTo>
                <a:lnTo>
                  <a:pt x="76" y="346"/>
                </a:lnTo>
                <a:lnTo>
                  <a:pt x="68" y="344"/>
                </a:lnTo>
                <a:lnTo>
                  <a:pt x="68" y="344"/>
                </a:lnTo>
                <a:lnTo>
                  <a:pt x="68" y="346"/>
                </a:lnTo>
                <a:lnTo>
                  <a:pt x="68" y="346"/>
                </a:lnTo>
                <a:lnTo>
                  <a:pt x="70" y="346"/>
                </a:lnTo>
                <a:lnTo>
                  <a:pt x="71" y="346"/>
                </a:lnTo>
                <a:lnTo>
                  <a:pt x="71" y="346"/>
                </a:lnTo>
                <a:close/>
                <a:moveTo>
                  <a:pt x="95" y="18"/>
                </a:moveTo>
                <a:lnTo>
                  <a:pt x="95" y="18"/>
                </a:lnTo>
                <a:lnTo>
                  <a:pt x="104" y="16"/>
                </a:lnTo>
                <a:lnTo>
                  <a:pt x="104" y="16"/>
                </a:lnTo>
                <a:lnTo>
                  <a:pt x="95" y="16"/>
                </a:lnTo>
                <a:lnTo>
                  <a:pt x="95" y="16"/>
                </a:lnTo>
                <a:lnTo>
                  <a:pt x="95" y="18"/>
                </a:lnTo>
                <a:lnTo>
                  <a:pt x="95" y="18"/>
                </a:lnTo>
                <a:close/>
                <a:moveTo>
                  <a:pt x="178" y="52"/>
                </a:moveTo>
                <a:lnTo>
                  <a:pt x="178" y="52"/>
                </a:lnTo>
                <a:lnTo>
                  <a:pt x="172" y="60"/>
                </a:lnTo>
                <a:lnTo>
                  <a:pt x="172" y="60"/>
                </a:lnTo>
                <a:lnTo>
                  <a:pt x="178" y="54"/>
                </a:lnTo>
                <a:lnTo>
                  <a:pt x="178" y="54"/>
                </a:lnTo>
                <a:lnTo>
                  <a:pt x="178" y="52"/>
                </a:lnTo>
                <a:lnTo>
                  <a:pt x="178" y="52"/>
                </a:lnTo>
                <a:close/>
                <a:moveTo>
                  <a:pt x="208" y="52"/>
                </a:moveTo>
                <a:lnTo>
                  <a:pt x="208" y="52"/>
                </a:lnTo>
                <a:lnTo>
                  <a:pt x="208" y="52"/>
                </a:lnTo>
                <a:lnTo>
                  <a:pt x="208" y="52"/>
                </a:lnTo>
                <a:lnTo>
                  <a:pt x="207" y="54"/>
                </a:lnTo>
                <a:lnTo>
                  <a:pt x="207" y="54"/>
                </a:lnTo>
                <a:lnTo>
                  <a:pt x="205" y="54"/>
                </a:lnTo>
                <a:lnTo>
                  <a:pt x="205" y="54"/>
                </a:lnTo>
                <a:lnTo>
                  <a:pt x="205" y="57"/>
                </a:lnTo>
                <a:lnTo>
                  <a:pt x="205" y="57"/>
                </a:lnTo>
                <a:lnTo>
                  <a:pt x="208" y="52"/>
                </a:lnTo>
                <a:lnTo>
                  <a:pt x="208" y="52"/>
                </a:lnTo>
                <a:close/>
                <a:moveTo>
                  <a:pt x="311" y="27"/>
                </a:moveTo>
                <a:lnTo>
                  <a:pt x="311" y="27"/>
                </a:lnTo>
                <a:lnTo>
                  <a:pt x="314" y="27"/>
                </a:lnTo>
                <a:lnTo>
                  <a:pt x="314" y="27"/>
                </a:lnTo>
                <a:lnTo>
                  <a:pt x="314" y="25"/>
                </a:lnTo>
                <a:lnTo>
                  <a:pt x="314" y="25"/>
                </a:lnTo>
                <a:lnTo>
                  <a:pt x="314" y="24"/>
                </a:lnTo>
                <a:lnTo>
                  <a:pt x="313" y="24"/>
                </a:lnTo>
                <a:lnTo>
                  <a:pt x="313" y="24"/>
                </a:lnTo>
                <a:lnTo>
                  <a:pt x="311" y="27"/>
                </a:lnTo>
                <a:lnTo>
                  <a:pt x="311" y="27"/>
                </a:lnTo>
                <a:close/>
                <a:moveTo>
                  <a:pt x="346" y="185"/>
                </a:moveTo>
                <a:lnTo>
                  <a:pt x="346" y="185"/>
                </a:lnTo>
                <a:lnTo>
                  <a:pt x="346" y="182"/>
                </a:lnTo>
                <a:lnTo>
                  <a:pt x="346" y="182"/>
                </a:lnTo>
                <a:lnTo>
                  <a:pt x="344" y="182"/>
                </a:lnTo>
                <a:lnTo>
                  <a:pt x="344" y="183"/>
                </a:lnTo>
                <a:lnTo>
                  <a:pt x="344" y="183"/>
                </a:lnTo>
                <a:lnTo>
                  <a:pt x="344" y="185"/>
                </a:lnTo>
                <a:lnTo>
                  <a:pt x="344" y="185"/>
                </a:lnTo>
                <a:lnTo>
                  <a:pt x="346" y="185"/>
                </a:lnTo>
                <a:lnTo>
                  <a:pt x="346" y="185"/>
                </a:lnTo>
                <a:lnTo>
                  <a:pt x="346" y="185"/>
                </a:lnTo>
                <a:close/>
                <a:moveTo>
                  <a:pt x="186" y="96"/>
                </a:moveTo>
                <a:lnTo>
                  <a:pt x="186" y="96"/>
                </a:lnTo>
                <a:lnTo>
                  <a:pt x="185" y="98"/>
                </a:lnTo>
                <a:lnTo>
                  <a:pt x="185" y="100"/>
                </a:lnTo>
                <a:lnTo>
                  <a:pt x="185" y="100"/>
                </a:lnTo>
                <a:lnTo>
                  <a:pt x="186" y="100"/>
                </a:lnTo>
                <a:lnTo>
                  <a:pt x="186" y="100"/>
                </a:lnTo>
                <a:lnTo>
                  <a:pt x="186" y="96"/>
                </a:lnTo>
                <a:lnTo>
                  <a:pt x="186" y="96"/>
                </a:lnTo>
                <a:close/>
                <a:moveTo>
                  <a:pt x="144" y="55"/>
                </a:moveTo>
                <a:lnTo>
                  <a:pt x="144" y="55"/>
                </a:lnTo>
                <a:lnTo>
                  <a:pt x="144" y="59"/>
                </a:lnTo>
                <a:lnTo>
                  <a:pt x="144" y="59"/>
                </a:lnTo>
                <a:lnTo>
                  <a:pt x="147" y="55"/>
                </a:lnTo>
                <a:lnTo>
                  <a:pt x="147" y="54"/>
                </a:lnTo>
                <a:lnTo>
                  <a:pt x="147" y="54"/>
                </a:lnTo>
                <a:lnTo>
                  <a:pt x="144" y="55"/>
                </a:lnTo>
                <a:lnTo>
                  <a:pt x="144" y="55"/>
                </a:lnTo>
                <a:close/>
                <a:moveTo>
                  <a:pt x="27" y="32"/>
                </a:moveTo>
                <a:lnTo>
                  <a:pt x="27" y="32"/>
                </a:lnTo>
                <a:lnTo>
                  <a:pt x="19" y="41"/>
                </a:lnTo>
                <a:lnTo>
                  <a:pt x="19" y="41"/>
                </a:lnTo>
                <a:lnTo>
                  <a:pt x="24" y="37"/>
                </a:lnTo>
                <a:lnTo>
                  <a:pt x="27" y="32"/>
                </a:lnTo>
                <a:lnTo>
                  <a:pt x="27" y="32"/>
                </a:lnTo>
                <a:close/>
                <a:moveTo>
                  <a:pt x="41" y="82"/>
                </a:moveTo>
                <a:lnTo>
                  <a:pt x="41" y="82"/>
                </a:lnTo>
                <a:lnTo>
                  <a:pt x="41" y="82"/>
                </a:lnTo>
                <a:lnTo>
                  <a:pt x="41" y="82"/>
                </a:lnTo>
                <a:lnTo>
                  <a:pt x="41" y="89"/>
                </a:lnTo>
                <a:lnTo>
                  <a:pt x="41" y="89"/>
                </a:lnTo>
                <a:lnTo>
                  <a:pt x="41" y="89"/>
                </a:lnTo>
                <a:lnTo>
                  <a:pt x="41" y="87"/>
                </a:lnTo>
                <a:lnTo>
                  <a:pt x="41" y="87"/>
                </a:lnTo>
                <a:lnTo>
                  <a:pt x="41" y="82"/>
                </a:lnTo>
                <a:lnTo>
                  <a:pt x="41" y="82"/>
                </a:lnTo>
                <a:close/>
                <a:moveTo>
                  <a:pt x="3" y="207"/>
                </a:moveTo>
                <a:lnTo>
                  <a:pt x="3" y="207"/>
                </a:lnTo>
                <a:lnTo>
                  <a:pt x="3" y="224"/>
                </a:lnTo>
                <a:lnTo>
                  <a:pt x="3" y="224"/>
                </a:lnTo>
                <a:lnTo>
                  <a:pt x="3" y="207"/>
                </a:lnTo>
                <a:lnTo>
                  <a:pt x="3" y="207"/>
                </a:lnTo>
                <a:close/>
                <a:moveTo>
                  <a:pt x="74" y="27"/>
                </a:moveTo>
                <a:lnTo>
                  <a:pt x="74" y="27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81" y="27"/>
                </a:lnTo>
                <a:lnTo>
                  <a:pt x="82" y="27"/>
                </a:lnTo>
                <a:lnTo>
                  <a:pt x="82" y="27"/>
                </a:lnTo>
                <a:lnTo>
                  <a:pt x="74" y="25"/>
                </a:lnTo>
                <a:lnTo>
                  <a:pt x="74" y="25"/>
                </a:lnTo>
                <a:lnTo>
                  <a:pt x="74" y="27"/>
                </a:lnTo>
                <a:lnTo>
                  <a:pt x="74" y="27"/>
                </a:lnTo>
                <a:close/>
                <a:moveTo>
                  <a:pt x="167" y="227"/>
                </a:moveTo>
                <a:lnTo>
                  <a:pt x="167" y="227"/>
                </a:lnTo>
                <a:lnTo>
                  <a:pt x="167" y="227"/>
                </a:lnTo>
                <a:lnTo>
                  <a:pt x="167" y="227"/>
                </a:lnTo>
                <a:lnTo>
                  <a:pt x="175" y="227"/>
                </a:lnTo>
                <a:lnTo>
                  <a:pt x="175" y="227"/>
                </a:lnTo>
                <a:lnTo>
                  <a:pt x="175" y="226"/>
                </a:lnTo>
                <a:lnTo>
                  <a:pt x="175" y="226"/>
                </a:lnTo>
                <a:lnTo>
                  <a:pt x="169" y="226"/>
                </a:lnTo>
                <a:lnTo>
                  <a:pt x="169" y="226"/>
                </a:lnTo>
                <a:lnTo>
                  <a:pt x="167" y="227"/>
                </a:lnTo>
                <a:lnTo>
                  <a:pt x="167" y="227"/>
                </a:lnTo>
                <a:close/>
                <a:moveTo>
                  <a:pt x="197" y="262"/>
                </a:moveTo>
                <a:lnTo>
                  <a:pt x="197" y="262"/>
                </a:lnTo>
                <a:lnTo>
                  <a:pt x="201" y="259"/>
                </a:lnTo>
                <a:lnTo>
                  <a:pt x="201" y="259"/>
                </a:lnTo>
                <a:lnTo>
                  <a:pt x="197" y="259"/>
                </a:lnTo>
                <a:lnTo>
                  <a:pt x="197" y="259"/>
                </a:lnTo>
                <a:lnTo>
                  <a:pt x="197" y="262"/>
                </a:lnTo>
                <a:lnTo>
                  <a:pt x="197" y="262"/>
                </a:lnTo>
                <a:close/>
                <a:moveTo>
                  <a:pt x="357" y="190"/>
                </a:moveTo>
                <a:lnTo>
                  <a:pt x="357" y="190"/>
                </a:lnTo>
                <a:lnTo>
                  <a:pt x="355" y="191"/>
                </a:lnTo>
                <a:lnTo>
                  <a:pt x="355" y="191"/>
                </a:lnTo>
                <a:lnTo>
                  <a:pt x="355" y="194"/>
                </a:lnTo>
                <a:lnTo>
                  <a:pt x="355" y="194"/>
                </a:lnTo>
                <a:lnTo>
                  <a:pt x="357" y="194"/>
                </a:lnTo>
                <a:lnTo>
                  <a:pt x="357" y="194"/>
                </a:lnTo>
                <a:lnTo>
                  <a:pt x="357" y="193"/>
                </a:lnTo>
                <a:lnTo>
                  <a:pt x="357" y="193"/>
                </a:lnTo>
                <a:lnTo>
                  <a:pt x="357" y="190"/>
                </a:lnTo>
                <a:lnTo>
                  <a:pt x="357" y="190"/>
                </a:lnTo>
                <a:close/>
                <a:moveTo>
                  <a:pt x="164" y="283"/>
                </a:moveTo>
                <a:lnTo>
                  <a:pt x="164" y="283"/>
                </a:lnTo>
                <a:lnTo>
                  <a:pt x="163" y="286"/>
                </a:lnTo>
                <a:lnTo>
                  <a:pt x="164" y="287"/>
                </a:lnTo>
                <a:lnTo>
                  <a:pt x="164" y="287"/>
                </a:lnTo>
                <a:lnTo>
                  <a:pt x="164" y="284"/>
                </a:lnTo>
                <a:lnTo>
                  <a:pt x="164" y="284"/>
                </a:lnTo>
                <a:lnTo>
                  <a:pt x="164" y="283"/>
                </a:lnTo>
                <a:lnTo>
                  <a:pt x="164" y="283"/>
                </a:lnTo>
                <a:close/>
                <a:moveTo>
                  <a:pt x="30" y="292"/>
                </a:moveTo>
                <a:lnTo>
                  <a:pt x="30" y="292"/>
                </a:lnTo>
                <a:lnTo>
                  <a:pt x="29" y="294"/>
                </a:lnTo>
                <a:lnTo>
                  <a:pt x="29" y="297"/>
                </a:lnTo>
                <a:lnTo>
                  <a:pt x="29" y="297"/>
                </a:lnTo>
                <a:lnTo>
                  <a:pt x="32" y="295"/>
                </a:lnTo>
                <a:lnTo>
                  <a:pt x="32" y="295"/>
                </a:lnTo>
                <a:lnTo>
                  <a:pt x="30" y="292"/>
                </a:lnTo>
                <a:lnTo>
                  <a:pt x="30" y="292"/>
                </a:lnTo>
                <a:close/>
                <a:moveTo>
                  <a:pt x="344" y="257"/>
                </a:moveTo>
                <a:lnTo>
                  <a:pt x="344" y="257"/>
                </a:lnTo>
                <a:lnTo>
                  <a:pt x="344" y="259"/>
                </a:lnTo>
                <a:lnTo>
                  <a:pt x="344" y="259"/>
                </a:lnTo>
                <a:lnTo>
                  <a:pt x="347" y="259"/>
                </a:lnTo>
                <a:lnTo>
                  <a:pt x="347" y="259"/>
                </a:lnTo>
                <a:lnTo>
                  <a:pt x="347" y="257"/>
                </a:lnTo>
                <a:lnTo>
                  <a:pt x="347" y="257"/>
                </a:lnTo>
                <a:lnTo>
                  <a:pt x="344" y="257"/>
                </a:lnTo>
                <a:lnTo>
                  <a:pt x="344" y="257"/>
                </a:lnTo>
                <a:close/>
                <a:moveTo>
                  <a:pt x="354" y="363"/>
                </a:moveTo>
                <a:lnTo>
                  <a:pt x="354" y="363"/>
                </a:lnTo>
                <a:lnTo>
                  <a:pt x="352" y="363"/>
                </a:lnTo>
                <a:lnTo>
                  <a:pt x="352" y="363"/>
                </a:lnTo>
                <a:lnTo>
                  <a:pt x="349" y="366"/>
                </a:lnTo>
                <a:lnTo>
                  <a:pt x="349" y="366"/>
                </a:lnTo>
                <a:lnTo>
                  <a:pt x="349" y="366"/>
                </a:lnTo>
                <a:lnTo>
                  <a:pt x="349" y="366"/>
                </a:lnTo>
                <a:lnTo>
                  <a:pt x="349" y="368"/>
                </a:lnTo>
                <a:lnTo>
                  <a:pt x="349" y="368"/>
                </a:lnTo>
                <a:lnTo>
                  <a:pt x="352" y="366"/>
                </a:lnTo>
                <a:lnTo>
                  <a:pt x="354" y="363"/>
                </a:lnTo>
                <a:lnTo>
                  <a:pt x="354" y="363"/>
                </a:lnTo>
                <a:close/>
                <a:moveTo>
                  <a:pt x="352" y="292"/>
                </a:moveTo>
                <a:lnTo>
                  <a:pt x="352" y="292"/>
                </a:lnTo>
                <a:lnTo>
                  <a:pt x="357" y="290"/>
                </a:lnTo>
                <a:lnTo>
                  <a:pt x="357" y="290"/>
                </a:lnTo>
                <a:lnTo>
                  <a:pt x="352" y="290"/>
                </a:lnTo>
                <a:lnTo>
                  <a:pt x="352" y="290"/>
                </a:lnTo>
                <a:lnTo>
                  <a:pt x="352" y="292"/>
                </a:lnTo>
                <a:lnTo>
                  <a:pt x="352" y="292"/>
                </a:lnTo>
                <a:close/>
                <a:moveTo>
                  <a:pt x="213" y="308"/>
                </a:moveTo>
                <a:lnTo>
                  <a:pt x="213" y="308"/>
                </a:lnTo>
                <a:lnTo>
                  <a:pt x="213" y="313"/>
                </a:lnTo>
                <a:lnTo>
                  <a:pt x="213" y="313"/>
                </a:lnTo>
                <a:lnTo>
                  <a:pt x="215" y="311"/>
                </a:lnTo>
                <a:lnTo>
                  <a:pt x="215" y="311"/>
                </a:lnTo>
                <a:lnTo>
                  <a:pt x="215" y="308"/>
                </a:lnTo>
                <a:lnTo>
                  <a:pt x="215" y="308"/>
                </a:lnTo>
                <a:lnTo>
                  <a:pt x="213" y="308"/>
                </a:lnTo>
                <a:lnTo>
                  <a:pt x="213" y="308"/>
                </a:lnTo>
                <a:close/>
                <a:moveTo>
                  <a:pt x="215" y="19"/>
                </a:moveTo>
                <a:lnTo>
                  <a:pt x="215" y="19"/>
                </a:lnTo>
                <a:lnTo>
                  <a:pt x="213" y="21"/>
                </a:lnTo>
                <a:lnTo>
                  <a:pt x="213" y="21"/>
                </a:lnTo>
                <a:lnTo>
                  <a:pt x="212" y="22"/>
                </a:lnTo>
                <a:lnTo>
                  <a:pt x="212" y="22"/>
                </a:lnTo>
                <a:lnTo>
                  <a:pt x="213" y="24"/>
                </a:lnTo>
                <a:lnTo>
                  <a:pt x="213" y="24"/>
                </a:lnTo>
                <a:lnTo>
                  <a:pt x="215" y="19"/>
                </a:lnTo>
                <a:lnTo>
                  <a:pt x="215" y="19"/>
                </a:lnTo>
                <a:close/>
                <a:moveTo>
                  <a:pt x="152" y="101"/>
                </a:moveTo>
                <a:lnTo>
                  <a:pt x="152" y="101"/>
                </a:lnTo>
                <a:lnTo>
                  <a:pt x="150" y="103"/>
                </a:lnTo>
                <a:lnTo>
                  <a:pt x="150" y="106"/>
                </a:lnTo>
                <a:lnTo>
                  <a:pt x="150" y="106"/>
                </a:lnTo>
                <a:lnTo>
                  <a:pt x="152" y="103"/>
                </a:lnTo>
                <a:lnTo>
                  <a:pt x="152" y="101"/>
                </a:lnTo>
                <a:lnTo>
                  <a:pt x="152" y="101"/>
                </a:lnTo>
                <a:close/>
                <a:moveTo>
                  <a:pt x="125" y="25"/>
                </a:moveTo>
                <a:lnTo>
                  <a:pt x="125" y="25"/>
                </a:lnTo>
                <a:lnTo>
                  <a:pt x="123" y="25"/>
                </a:lnTo>
                <a:lnTo>
                  <a:pt x="123" y="25"/>
                </a:lnTo>
                <a:lnTo>
                  <a:pt x="120" y="24"/>
                </a:lnTo>
                <a:lnTo>
                  <a:pt x="120" y="24"/>
                </a:lnTo>
                <a:lnTo>
                  <a:pt x="120" y="25"/>
                </a:lnTo>
                <a:lnTo>
                  <a:pt x="120" y="25"/>
                </a:lnTo>
                <a:lnTo>
                  <a:pt x="125" y="25"/>
                </a:lnTo>
                <a:lnTo>
                  <a:pt x="125" y="25"/>
                </a:lnTo>
                <a:close/>
                <a:moveTo>
                  <a:pt x="22" y="115"/>
                </a:moveTo>
                <a:lnTo>
                  <a:pt x="22" y="115"/>
                </a:lnTo>
                <a:lnTo>
                  <a:pt x="25" y="114"/>
                </a:lnTo>
                <a:lnTo>
                  <a:pt x="25" y="114"/>
                </a:lnTo>
                <a:lnTo>
                  <a:pt x="25" y="112"/>
                </a:lnTo>
                <a:lnTo>
                  <a:pt x="25" y="112"/>
                </a:lnTo>
                <a:lnTo>
                  <a:pt x="22" y="114"/>
                </a:lnTo>
                <a:lnTo>
                  <a:pt x="22" y="114"/>
                </a:lnTo>
                <a:lnTo>
                  <a:pt x="22" y="115"/>
                </a:lnTo>
                <a:lnTo>
                  <a:pt x="22" y="115"/>
                </a:lnTo>
                <a:close/>
                <a:moveTo>
                  <a:pt x="272" y="29"/>
                </a:moveTo>
                <a:lnTo>
                  <a:pt x="272" y="29"/>
                </a:lnTo>
                <a:lnTo>
                  <a:pt x="268" y="29"/>
                </a:lnTo>
                <a:lnTo>
                  <a:pt x="268" y="29"/>
                </a:lnTo>
                <a:lnTo>
                  <a:pt x="268" y="33"/>
                </a:lnTo>
                <a:lnTo>
                  <a:pt x="268" y="33"/>
                </a:lnTo>
                <a:lnTo>
                  <a:pt x="268" y="33"/>
                </a:lnTo>
                <a:lnTo>
                  <a:pt x="268" y="33"/>
                </a:lnTo>
                <a:lnTo>
                  <a:pt x="272" y="29"/>
                </a:lnTo>
                <a:lnTo>
                  <a:pt x="272" y="29"/>
                </a:lnTo>
                <a:close/>
                <a:moveTo>
                  <a:pt x="229" y="294"/>
                </a:moveTo>
                <a:lnTo>
                  <a:pt x="229" y="294"/>
                </a:lnTo>
                <a:lnTo>
                  <a:pt x="232" y="287"/>
                </a:lnTo>
                <a:lnTo>
                  <a:pt x="232" y="287"/>
                </a:lnTo>
                <a:lnTo>
                  <a:pt x="231" y="290"/>
                </a:lnTo>
                <a:lnTo>
                  <a:pt x="231" y="290"/>
                </a:lnTo>
                <a:lnTo>
                  <a:pt x="229" y="292"/>
                </a:lnTo>
                <a:lnTo>
                  <a:pt x="229" y="294"/>
                </a:lnTo>
                <a:lnTo>
                  <a:pt x="229" y="294"/>
                </a:lnTo>
                <a:close/>
                <a:moveTo>
                  <a:pt x="343" y="145"/>
                </a:moveTo>
                <a:lnTo>
                  <a:pt x="343" y="145"/>
                </a:lnTo>
                <a:lnTo>
                  <a:pt x="346" y="145"/>
                </a:lnTo>
                <a:lnTo>
                  <a:pt x="346" y="145"/>
                </a:lnTo>
                <a:lnTo>
                  <a:pt x="346" y="145"/>
                </a:lnTo>
                <a:lnTo>
                  <a:pt x="346" y="145"/>
                </a:lnTo>
                <a:lnTo>
                  <a:pt x="346" y="144"/>
                </a:lnTo>
                <a:lnTo>
                  <a:pt x="346" y="144"/>
                </a:lnTo>
                <a:lnTo>
                  <a:pt x="343" y="144"/>
                </a:lnTo>
                <a:lnTo>
                  <a:pt x="343" y="144"/>
                </a:lnTo>
                <a:lnTo>
                  <a:pt x="343" y="145"/>
                </a:lnTo>
                <a:lnTo>
                  <a:pt x="343" y="145"/>
                </a:lnTo>
                <a:close/>
                <a:moveTo>
                  <a:pt x="268" y="373"/>
                </a:moveTo>
                <a:lnTo>
                  <a:pt x="268" y="373"/>
                </a:lnTo>
                <a:lnTo>
                  <a:pt x="268" y="373"/>
                </a:lnTo>
                <a:lnTo>
                  <a:pt x="268" y="373"/>
                </a:lnTo>
                <a:lnTo>
                  <a:pt x="261" y="373"/>
                </a:lnTo>
                <a:lnTo>
                  <a:pt x="261" y="373"/>
                </a:lnTo>
                <a:lnTo>
                  <a:pt x="261" y="374"/>
                </a:lnTo>
                <a:lnTo>
                  <a:pt x="261" y="374"/>
                </a:lnTo>
                <a:lnTo>
                  <a:pt x="268" y="373"/>
                </a:lnTo>
                <a:lnTo>
                  <a:pt x="268" y="373"/>
                </a:lnTo>
                <a:close/>
                <a:moveTo>
                  <a:pt x="24" y="331"/>
                </a:moveTo>
                <a:lnTo>
                  <a:pt x="24" y="331"/>
                </a:lnTo>
                <a:lnTo>
                  <a:pt x="22" y="331"/>
                </a:lnTo>
                <a:lnTo>
                  <a:pt x="22" y="331"/>
                </a:lnTo>
                <a:lnTo>
                  <a:pt x="24" y="336"/>
                </a:lnTo>
                <a:lnTo>
                  <a:pt x="25" y="341"/>
                </a:lnTo>
                <a:lnTo>
                  <a:pt x="25" y="341"/>
                </a:lnTo>
                <a:lnTo>
                  <a:pt x="24" y="331"/>
                </a:lnTo>
                <a:lnTo>
                  <a:pt x="24" y="331"/>
                </a:lnTo>
                <a:close/>
                <a:moveTo>
                  <a:pt x="341" y="44"/>
                </a:moveTo>
                <a:lnTo>
                  <a:pt x="341" y="44"/>
                </a:lnTo>
                <a:lnTo>
                  <a:pt x="341" y="44"/>
                </a:lnTo>
                <a:lnTo>
                  <a:pt x="341" y="44"/>
                </a:lnTo>
                <a:lnTo>
                  <a:pt x="341" y="51"/>
                </a:lnTo>
                <a:lnTo>
                  <a:pt x="341" y="51"/>
                </a:lnTo>
                <a:lnTo>
                  <a:pt x="343" y="49"/>
                </a:lnTo>
                <a:lnTo>
                  <a:pt x="343" y="49"/>
                </a:lnTo>
                <a:lnTo>
                  <a:pt x="341" y="44"/>
                </a:lnTo>
                <a:lnTo>
                  <a:pt x="341" y="44"/>
                </a:lnTo>
                <a:close/>
                <a:moveTo>
                  <a:pt x="19" y="194"/>
                </a:moveTo>
                <a:lnTo>
                  <a:pt x="19" y="194"/>
                </a:lnTo>
                <a:lnTo>
                  <a:pt x="19" y="193"/>
                </a:lnTo>
                <a:lnTo>
                  <a:pt x="19" y="193"/>
                </a:lnTo>
                <a:lnTo>
                  <a:pt x="14" y="197"/>
                </a:lnTo>
                <a:lnTo>
                  <a:pt x="14" y="197"/>
                </a:lnTo>
                <a:lnTo>
                  <a:pt x="19" y="194"/>
                </a:lnTo>
                <a:lnTo>
                  <a:pt x="19" y="194"/>
                </a:lnTo>
                <a:close/>
                <a:moveTo>
                  <a:pt x="190" y="21"/>
                </a:moveTo>
                <a:lnTo>
                  <a:pt x="190" y="21"/>
                </a:lnTo>
                <a:lnTo>
                  <a:pt x="186" y="22"/>
                </a:lnTo>
                <a:lnTo>
                  <a:pt x="186" y="22"/>
                </a:lnTo>
                <a:lnTo>
                  <a:pt x="190" y="24"/>
                </a:lnTo>
                <a:lnTo>
                  <a:pt x="190" y="24"/>
                </a:lnTo>
                <a:lnTo>
                  <a:pt x="190" y="21"/>
                </a:lnTo>
                <a:lnTo>
                  <a:pt x="190" y="21"/>
                </a:lnTo>
                <a:close/>
                <a:moveTo>
                  <a:pt x="163" y="30"/>
                </a:moveTo>
                <a:lnTo>
                  <a:pt x="163" y="30"/>
                </a:lnTo>
                <a:lnTo>
                  <a:pt x="163" y="27"/>
                </a:lnTo>
                <a:lnTo>
                  <a:pt x="163" y="27"/>
                </a:lnTo>
                <a:lnTo>
                  <a:pt x="160" y="27"/>
                </a:lnTo>
                <a:lnTo>
                  <a:pt x="160" y="27"/>
                </a:lnTo>
                <a:lnTo>
                  <a:pt x="161" y="30"/>
                </a:lnTo>
                <a:lnTo>
                  <a:pt x="161" y="30"/>
                </a:lnTo>
                <a:lnTo>
                  <a:pt x="163" y="30"/>
                </a:lnTo>
                <a:lnTo>
                  <a:pt x="163" y="30"/>
                </a:lnTo>
                <a:close/>
                <a:moveTo>
                  <a:pt x="242" y="43"/>
                </a:moveTo>
                <a:lnTo>
                  <a:pt x="242" y="43"/>
                </a:lnTo>
                <a:lnTo>
                  <a:pt x="242" y="43"/>
                </a:lnTo>
                <a:lnTo>
                  <a:pt x="242" y="43"/>
                </a:lnTo>
                <a:lnTo>
                  <a:pt x="243" y="40"/>
                </a:lnTo>
                <a:lnTo>
                  <a:pt x="243" y="40"/>
                </a:lnTo>
                <a:lnTo>
                  <a:pt x="243" y="40"/>
                </a:lnTo>
                <a:lnTo>
                  <a:pt x="243" y="40"/>
                </a:lnTo>
                <a:lnTo>
                  <a:pt x="243" y="37"/>
                </a:lnTo>
                <a:lnTo>
                  <a:pt x="243" y="37"/>
                </a:lnTo>
                <a:lnTo>
                  <a:pt x="242" y="43"/>
                </a:lnTo>
                <a:lnTo>
                  <a:pt x="242" y="43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2" y="363"/>
                </a:lnTo>
                <a:lnTo>
                  <a:pt x="122" y="363"/>
                </a:lnTo>
                <a:lnTo>
                  <a:pt x="123" y="363"/>
                </a:lnTo>
                <a:lnTo>
                  <a:pt x="123" y="363"/>
                </a:lnTo>
                <a:lnTo>
                  <a:pt x="123" y="360"/>
                </a:lnTo>
                <a:lnTo>
                  <a:pt x="123" y="360"/>
                </a:lnTo>
                <a:lnTo>
                  <a:pt x="122" y="360"/>
                </a:lnTo>
                <a:lnTo>
                  <a:pt x="122" y="360"/>
                </a:lnTo>
                <a:close/>
                <a:moveTo>
                  <a:pt x="106" y="357"/>
                </a:moveTo>
                <a:lnTo>
                  <a:pt x="106" y="357"/>
                </a:lnTo>
                <a:lnTo>
                  <a:pt x="108" y="357"/>
                </a:lnTo>
                <a:lnTo>
                  <a:pt x="108" y="357"/>
                </a:lnTo>
                <a:lnTo>
                  <a:pt x="108" y="355"/>
                </a:lnTo>
                <a:lnTo>
                  <a:pt x="108" y="355"/>
                </a:lnTo>
                <a:lnTo>
                  <a:pt x="104" y="355"/>
                </a:lnTo>
                <a:lnTo>
                  <a:pt x="104" y="355"/>
                </a:lnTo>
                <a:lnTo>
                  <a:pt x="106" y="357"/>
                </a:lnTo>
                <a:lnTo>
                  <a:pt x="106" y="357"/>
                </a:lnTo>
                <a:close/>
                <a:moveTo>
                  <a:pt x="355" y="205"/>
                </a:moveTo>
                <a:lnTo>
                  <a:pt x="355" y="205"/>
                </a:lnTo>
                <a:lnTo>
                  <a:pt x="354" y="205"/>
                </a:lnTo>
                <a:lnTo>
                  <a:pt x="354" y="205"/>
                </a:lnTo>
                <a:lnTo>
                  <a:pt x="354" y="208"/>
                </a:lnTo>
                <a:lnTo>
                  <a:pt x="354" y="208"/>
                </a:lnTo>
                <a:lnTo>
                  <a:pt x="355" y="210"/>
                </a:lnTo>
                <a:lnTo>
                  <a:pt x="355" y="210"/>
                </a:lnTo>
                <a:lnTo>
                  <a:pt x="355" y="205"/>
                </a:lnTo>
                <a:lnTo>
                  <a:pt x="355" y="205"/>
                </a:lnTo>
                <a:close/>
                <a:moveTo>
                  <a:pt x="355" y="152"/>
                </a:moveTo>
                <a:lnTo>
                  <a:pt x="355" y="152"/>
                </a:lnTo>
                <a:lnTo>
                  <a:pt x="355" y="152"/>
                </a:lnTo>
                <a:lnTo>
                  <a:pt x="355" y="152"/>
                </a:lnTo>
                <a:lnTo>
                  <a:pt x="355" y="155"/>
                </a:lnTo>
                <a:lnTo>
                  <a:pt x="355" y="155"/>
                </a:lnTo>
                <a:lnTo>
                  <a:pt x="355" y="155"/>
                </a:lnTo>
                <a:lnTo>
                  <a:pt x="355" y="155"/>
                </a:lnTo>
                <a:lnTo>
                  <a:pt x="355" y="152"/>
                </a:lnTo>
                <a:lnTo>
                  <a:pt x="355" y="152"/>
                </a:lnTo>
                <a:close/>
                <a:moveTo>
                  <a:pt x="180" y="272"/>
                </a:moveTo>
                <a:lnTo>
                  <a:pt x="180" y="272"/>
                </a:lnTo>
                <a:lnTo>
                  <a:pt x="177" y="275"/>
                </a:lnTo>
                <a:lnTo>
                  <a:pt x="177" y="275"/>
                </a:lnTo>
                <a:lnTo>
                  <a:pt x="177" y="276"/>
                </a:lnTo>
                <a:lnTo>
                  <a:pt x="177" y="276"/>
                </a:lnTo>
                <a:lnTo>
                  <a:pt x="180" y="275"/>
                </a:lnTo>
                <a:lnTo>
                  <a:pt x="180" y="272"/>
                </a:lnTo>
                <a:lnTo>
                  <a:pt x="180" y="272"/>
                </a:lnTo>
                <a:close/>
                <a:moveTo>
                  <a:pt x="18" y="123"/>
                </a:moveTo>
                <a:lnTo>
                  <a:pt x="18" y="123"/>
                </a:lnTo>
                <a:lnTo>
                  <a:pt x="16" y="125"/>
                </a:lnTo>
                <a:lnTo>
                  <a:pt x="16" y="125"/>
                </a:lnTo>
                <a:lnTo>
                  <a:pt x="14" y="126"/>
                </a:lnTo>
                <a:lnTo>
                  <a:pt x="14" y="128"/>
                </a:lnTo>
                <a:lnTo>
                  <a:pt x="14" y="128"/>
                </a:lnTo>
                <a:lnTo>
                  <a:pt x="18" y="126"/>
                </a:lnTo>
                <a:lnTo>
                  <a:pt x="18" y="126"/>
                </a:lnTo>
                <a:lnTo>
                  <a:pt x="18" y="125"/>
                </a:lnTo>
                <a:lnTo>
                  <a:pt x="18" y="125"/>
                </a:lnTo>
                <a:lnTo>
                  <a:pt x="18" y="123"/>
                </a:lnTo>
                <a:lnTo>
                  <a:pt x="18" y="123"/>
                </a:lnTo>
                <a:close/>
                <a:moveTo>
                  <a:pt x="153" y="363"/>
                </a:moveTo>
                <a:lnTo>
                  <a:pt x="153" y="363"/>
                </a:lnTo>
                <a:lnTo>
                  <a:pt x="155" y="363"/>
                </a:lnTo>
                <a:lnTo>
                  <a:pt x="155" y="363"/>
                </a:lnTo>
                <a:lnTo>
                  <a:pt x="156" y="363"/>
                </a:lnTo>
                <a:lnTo>
                  <a:pt x="156" y="363"/>
                </a:lnTo>
                <a:lnTo>
                  <a:pt x="155" y="360"/>
                </a:lnTo>
                <a:lnTo>
                  <a:pt x="153" y="361"/>
                </a:lnTo>
                <a:lnTo>
                  <a:pt x="153" y="361"/>
                </a:lnTo>
                <a:lnTo>
                  <a:pt x="153" y="363"/>
                </a:lnTo>
                <a:lnTo>
                  <a:pt x="153" y="363"/>
                </a:lnTo>
                <a:close/>
                <a:moveTo>
                  <a:pt x="160" y="320"/>
                </a:moveTo>
                <a:lnTo>
                  <a:pt x="160" y="320"/>
                </a:lnTo>
                <a:lnTo>
                  <a:pt x="161" y="322"/>
                </a:lnTo>
                <a:lnTo>
                  <a:pt x="163" y="322"/>
                </a:lnTo>
                <a:lnTo>
                  <a:pt x="163" y="322"/>
                </a:lnTo>
                <a:lnTo>
                  <a:pt x="163" y="322"/>
                </a:lnTo>
                <a:lnTo>
                  <a:pt x="163" y="322"/>
                </a:lnTo>
                <a:lnTo>
                  <a:pt x="160" y="319"/>
                </a:lnTo>
                <a:lnTo>
                  <a:pt x="160" y="319"/>
                </a:lnTo>
                <a:lnTo>
                  <a:pt x="160" y="320"/>
                </a:lnTo>
                <a:lnTo>
                  <a:pt x="160" y="320"/>
                </a:lnTo>
                <a:close/>
                <a:moveTo>
                  <a:pt x="169" y="111"/>
                </a:moveTo>
                <a:lnTo>
                  <a:pt x="169" y="111"/>
                </a:lnTo>
                <a:lnTo>
                  <a:pt x="167" y="111"/>
                </a:lnTo>
                <a:lnTo>
                  <a:pt x="167" y="111"/>
                </a:lnTo>
                <a:lnTo>
                  <a:pt x="164" y="114"/>
                </a:lnTo>
                <a:lnTo>
                  <a:pt x="164" y="114"/>
                </a:lnTo>
                <a:lnTo>
                  <a:pt x="164" y="115"/>
                </a:lnTo>
                <a:lnTo>
                  <a:pt x="164" y="115"/>
                </a:lnTo>
                <a:lnTo>
                  <a:pt x="167" y="111"/>
                </a:lnTo>
                <a:lnTo>
                  <a:pt x="167" y="111"/>
                </a:lnTo>
                <a:lnTo>
                  <a:pt x="169" y="111"/>
                </a:lnTo>
                <a:lnTo>
                  <a:pt x="169" y="111"/>
                </a:lnTo>
                <a:close/>
                <a:moveTo>
                  <a:pt x="325" y="68"/>
                </a:moveTo>
                <a:lnTo>
                  <a:pt x="325" y="68"/>
                </a:lnTo>
                <a:lnTo>
                  <a:pt x="327" y="68"/>
                </a:lnTo>
                <a:lnTo>
                  <a:pt x="327" y="68"/>
                </a:lnTo>
                <a:lnTo>
                  <a:pt x="327" y="66"/>
                </a:lnTo>
                <a:lnTo>
                  <a:pt x="327" y="66"/>
                </a:lnTo>
                <a:lnTo>
                  <a:pt x="327" y="63"/>
                </a:lnTo>
                <a:lnTo>
                  <a:pt x="327" y="63"/>
                </a:lnTo>
                <a:lnTo>
                  <a:pt x="325" y="65"/>
                </a:lnTo>
                <a:lnTo>
                  <a:pt x="325" y="65"/>
                </a:lnTo>
                <a:lnTo>
                  <a:pt x="325" y="68"/>
                </a:lnTo>
                <a:lnTo>
                  <a:pt x="325" y="68"/>
                </a:lnTo>
                <a:close/>
                <a:moveTo>
                  <a:pt x="232" y="283"/>
                </a:move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29" y="284"/>
                </a:lnTo>
                <a:lnTo>
                  <a:pt x="229" y="284"/>
                </a:lnTo>
                <a:lnTo>
                  <a:pt x="229" y="286"/>
                </a:lnTo>
                <a:lnTo>
                  <a:pt x="229" y="286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lnTo>
                  <a:pt x="232" y="283"/>
                </a:lnTo>
                <a:close/>
                <a:moveTo>
                  <a:pt x="19" y="279"/>
                </a:moveTo>
                <a:lnTo>
                  <a:pt x="19" y="279"/>
                </a:lnTo>
                <a:lnTo>
                  <a:pt x="19" y="284"/>
                </a:lnTo>
                <a:lnTo>
                  <a:pt x="19" y="284"/>
                </a:lnTo>
                <a:lnTo>
                  <a:pt x="21" y="281"/>
                </a:lnTo>
                <a:lnTo>
                  <a:pt x="21" y="279"/>
                </a:lnTo>
                <a:lnTo>
                  <a:pt x="21" y="279"/>
                </a:lnTo>
                <a:lnTo>
                  <a:pt x="21" y="279"/>
                </a:lnTo>
                <a:lnTo>
                  <a:pt x="21" y="279"/>
                </a:lnTo>
                <a:lnTo>
                  <a:pt x="19" y="279"/>
                </a:lnTo>
                <a:lnTo>
                  <a:pt x="19" y="279"/>
                </a:lnTo>
                <a:close/>
                <a:moveTo>
                  <a:pt x="106" y="368"/>
                </a:moveTo>
                <a:lnTo>
                  <a:pt x="106" y="368"/>
                </a:lnTo>
                <a:lnTo>
                  <a:pt x="106" y="366"/>
                </a:lnTo>
                <a:lnTo>
                  <a:pt x="106" y="366"/>
                </a:lnTo>
                <a:lnTo>
                  <a:pt x="101" y="366"/>
                </a:lnTo>
                <a:lnTo>
                  <a:pt x="101" y="366"/>
                </a:lnTo>
                <a:lnTo>
                  <a:pt x="101" y="368"/>
                </a:lnTo>
                <a:lnTo>
                  <a:pt x="101" y="368"/>
                </a:lnTo>
                <a:lnTo>
                  <a:pt x="106" y="368"/>
                </a:lnTo>
                <a:lnTo>
                  <a:pt x="106" y="368"/>
                </a:lnTo>
                <a:close/>
                <a:moveTo>
                  <a:pt x="178" y="327"/>
                </a:moveTo>
                <a:lnTo>
                  <a:pt x="178" y="327"/>
                </a:lnTo>
                <a:lnTo>
                  <a:pt x="178" y="324"/>
                </a:lnTo>
                <a:lnTo>
                  <a:pt x="178" y="324"/>
                </a:lnTo>
                <a:lnTo>
                  <a:pt x="177" y="325"/>
                </a:lnTo>
                <a:lnTo>
                  <a:pt x="177" y="325"/>
                </a:lnTo>
                <a:lnTo>
                  <a:pt x="177" y="328"/>
                </a:lnTo>
                <a:lnTo>
                  <a:pt x="177" y="328"/>
                </a:lnTo>
                <a:lnTo>
                  <a:pt x="178" y="327"/>
                </a:lnTo>
                <a:lnTo>
                  <a:pt x="178" y="327"/>
                </a:lnTo>
                <a:close/>
                <a:moveTo>
                  <a:pt x="103" y="371"/>
                </a:moveTo>
                <a:lnTo>
                  <a:pt x="103" y="371"/>
                </a:lnTo>
                <a:lnTo>
                  <a:pt x="103" y="371"/>
                </a:lnTo>
                <a:lnTo>
                  <a:pt x="103" y="371"/>
                </a:lnTo>
                <a:lnTo>
                  <a:pt x="109" y="373"/>
                </a:lnTo>
                <a:lnTo>
                  <a:pt x="109" y="373"/>
                </a:lnTo>
                <a:lnTo>
                  <a:pt x="108" y="371"/>
                </a:lnTo>
                <a:lnTo>
                  <a:pt x="108" y="371"/>
                </a:lnTo>
                <a:lnTo>
                  <a:pt x="103" y="371"/>
                </a:lnTo>
                <a:lnTo>
                  <a:pt x="103" y="371"/>
                </a:lnTo>
                <a:close/>
                <a:moveTo>
                  <a:pt x="352" y="316"/>
                </a:moveTo>
                <a:lnTo>
                  <a:pt x="352" y="316"/>
                </a:lnTo>
                <a:lnTo>
                  <a:pt x="352" y="316"/>
                </a:lnTo>
                <a:lnTo>
                  <a:pt x="352" y="316"/>
                </a:lnTo>
                <a:lnTo>
                  <a:pt x="347" y="316"/>
                </a:lnTo>
                <a:lnTo>
                  <a:pt x="347" y="316"/>
                </a:lnTo>
                <a:lnTo>
                  <a:pt x="347" y="317"/>
                </a:lnTo>
                <a:lnTo>
                  <a:pt x="347" y="317"/>
                </a:lnTo>
                <a:lnTo>
                  <a:pt x="352" y="316"/>
                </a:lnTo>
                <a:lnTo>
                  <a:pt x="352" y="316"/>
                </a:lnTo>
                <a:close/>
                <a:moveTo>
                  <a:pt x="37" y="324"/>
                </a:moveTo>
                <a:lnTo>
                  <a:pt x="37" y="324"/>
                </a:lnTo>
                <a:lnTo>
                  <a:pt x="37" y="324"/>
                </a:lnTo>
                <a:lnTo>
                  <a:pt x="37" y="324"/>
                </a:lnTo>
                <a:lnTo>
                  <a:pt x="35" y="320"/>
                </a:lnTo>
                <a:lnTo>
                  <a:pt x="35" y="320"/>
                </a:lnTo>
                <a:lnTo>
                  <a:pt x="33" y="322"/>
                </a:lnTo>
                <a:lnTo>
                  <a:pt x="33" y="322"/>
                </a:lnTo>
                <a:lnTo>
                  <a:pt x="37" y="324"/>
                </a:lnTo>
                <a:lnTo>
                  <a:pt x="37" y="324"/>
                </a:lnTo>
                <a:close/>
                <a:moveTo>
                  <a:pt x="65" y="355"/>
                </a:moveTo>
                <a:lnTo>
                  <a:pt x="65" y="355"/>
                </a:lnTo>
                <a:lnTo>
                  <a:pt x="66" y="358"/>
                </a:lnTo>
                <a:lnTo>
                  <a:pt x="66" y="358"/>
                </a:lnTo>
                <a:lnTo>
                  <a:pt x="68" y="358"/>
                </a:lnTo>
                <a:lnTo>
                  <a:pt x="68" y="358"/>
                </a:lnTo>
                <a:lnTo>
                  <a:pt x="68" y="357"/>
                </a:lnTo>
                <a:lnTo>
                  <a:pt x="66" y="357"/>
                </a:lnTo>
                <a:lnTo>
                  <a:pt x="66" y="357"/>
                </a:lnTo>
                <a:lnTo>
                  <a:pt x="65" y="355"/>
                </a:lnTo>
                <a:lnTo>
                  <a:pt x="65" y="355"/>
                </a:lnTo>
                <a:close/>
                <a:moveTo>
                  <a:pt x="194" y="311"/>
                </a:moveTo>
                <a:lnTo>
                  <a:pt x="194" y="311"/>
                </a:lnTo>
                <a:lnTo>
                  <a:pt x="194" y="311"/>
                </a:lnTo>
                <a:lnTo>
                  <a:pt x="194" y="311"/>
                </a:lnTo>
                <a:lnTo>
                  <a:pt x="193" y="313"/>
                </a:lnTo>
                <a:lnTo>
                  <a:pt x="193" y="313"/>
                </a:lnTo>
                <a:lnTo>
                  <a:pt x="193" y="313"/>
                </a:lnTo>
                <a:lnTo>
                  <a:pt x="193" y="313"/>
                </a:lnTo>
                <a:lnTo>
                  <a:pt x="193" y="316"/>
                </a:lnTo>
                <a:lnTo>
                  <a:pt x="193" y="316"/>
                </a:lnTo>
                <a:lnTo>
                  <a:pt x="193" y="316"/>
                </a:lnTo>
                <a:lnTo>
                  <a:pt x="193" y="316"/>
                </a:lnTo>
                <a:lnTo>
                  <a:pt x="194" y="311"/>
                </a:lnTo>
                <a:lnTo>
                  <a:pt x="194" y="311"/>
                </a:lnTo>
                <a:close/>
                <a:moveTo>
                  <a:pt x="46" y="366"/>
                </a:moveTo>
                <a:lnTo>
                  <a:pt x="46" y="366"/>
                </a:lnTo>
                <a:lnTo>
                  <a:pt x="48" y="365"/>
                </a:lnTo>
                <a:lnTo>
                  <a:pt x="48" y="365"/>
                </a:lnTo>
                <a:lnTo>
                  <a:pt x="48" y="365"/>
                </a:lnTo>
                <a:lnTo>
                  <a:pt x="44" y="363"/>
                </a:lnTo>
                <a:lnTo>
                  <a:pt x="44" y="363"/>
                </a:lnTo>
                <a:lnTo>
                  <a:pt x="44" y="366"/>
                </a:lnTo>
                <a:lnTo>
                  <a:pt x="44" y="366"/>
                </a:lnTo>
                <a:lnTo>
                  <a:pt x="46" y="366"/>
                </a:lnTo>
                <a:lnTo>
                  <a:pt x="46" y="366"/>
                </a:lnTo>
                <a:close/>
                <a:moveTo>
                  <a:pt x="212" y="349"/>
                </a:moveTo>
                <a:lnTo>
                  <a:pt x="212" y="349"/>
                </a:lnTo>
                <a:lnTo>
                  <a:pt x="210" y="352"/>
                </a:lnTo>
                <a:lnTo>
                  <a:pt x="210" y="352"/>
                </a:lnTo>
                <a:lnTo>
                  <a:pt x="213" y="350"/>
                </a:lnTo>
                <a:lnTo>
                  <a:pt x="213" y="350"/>
                </a:lnTo>
                <a:lnTo>
                  <a:pt x="213" y="350"/>
                </a:lnTo>
                <a:lnTo>
                  <a:pt x="213" y="350"/>
                </a:lnTo>
                <a:lnTo>
                  <a:pt x="212" y="349"/>
                </a:lnTo>
                <a:lnTo>
                  <a:pt x="212" y="349"/>
                </a:lnTo>
                <a:close/>
                <a:moveTo>
                  <a:pt x="71" y="30"/>
                </a:moveTo>
                <a:lnTo>
                  <a:pt x="71" y="30"/>
                </a:lnTo>
                <a:lnTo>
                  <a:pt x="70" y="30"/>
                </a:lnTo>
                <a:lnTo>
                  <a:pt x="70" y="30"/>
                </a:lnTo>
                <a:lnTo>
                  <a:pt x="68" y="33"/>
                </a:lnTo>
                <a:lnTo>
                  <a:pt x="68" y="33"/>
                </a:lnTo>
                <a:lnTo>
                  <a:pt x="70" y="33"/>
                </a:lnTo>
                <a:lnTo>
                  <a:pt x="70" y="33"/>
                </a:lnTo>
                <a:lnTo>
                  <a:pt x="71" y="30"/>
                </a:lnTo>
                <a:lnTo>
                  <a:pt x="71" y="30"/>
                </a:lnTo>
                <a:close/>
                <a:moveTo>
                  <a:pt x="182" y="344"/>
                </a:moveTo>
                <a:lnTo>
                  <a:pt x="182" y="344"/>
                </a:lnTo>
                <a:lnTo>
                  <a:pt x="182" y="346"/>
                </a:lnTo>
                <a:lnTo>
                  <a:pt x="182" y="346"/>
                </a:lnTo>
                <a:lnTo>
                  <a:pt x="183" y="346"/>
                </a:lnTo>
                <a:lnTo>
                  <a:pt x="183" y="343"/>
                </a:lnTo>
                <a:lnTo>
                  <a:pt x="183" y="343"/>
                </a:lnTo>
                <a:lnTo>
                  <a:pt x="182" y="344"/>
                </a:lnTo>
                <a:lnTo>
                  <a:pt x="182" y="344"/>
                </a:lnTo>
                <a:close/>
                <a:moveTo>
                  <a:pt x="152" y="317"/>
                </a:moveTo>
                <a:lnTo>
                  <a:pt x="152" y="317"/>
                </a:lnTo>
                <a:lnTo>
                  <a:pt x="152" y="317"/>
                </a:lnTo>
                <a:lnTo>
                  <a:pt x="152" y="317"/>
                </a:lnTo>
                <a:lnTo>
                  <a:pt x="152" y="324"/>
                </a:lnTo>
                <a:lnTo>
                  <a:pt x="152" y="324"/>
                </a:lnTo>
                <a:lnTo>
                  <a:pt x="153" y="325"/>
                </a:lnTo>
                <a:lnTo>
                  <a:pt x="153" y="325"/>
                </a:lnTo>
                <a:lnTo>
                  <a:pt x="152" y="319"/>
                </a:lnTo>
                <a:lnTo>
                  <a:pt x="152" y="319"/>
                </a:lnTo>
                <a:lnTo>
                  <a:pt x="152" y="317"/>
                </a:lnTo>
                <a:lnTo>
                  <a:pt x="152" y="317"/>
                </a:lnTo>
                <a:close/>
                <a:moveTo>
                  <a:pt x="320" y="361"/>
                </a:moveTo>
                <a:lnTo>
                  <a:pt x="320" y="361"/>
                </a:lnTo>
                <a:lnTo>
                  <a:pt x="320" y="361"/>
                </a:lnTo>
                <a:lnTo>
                  <a:pt x="320" y="361"/>
                </a:lnTo>
                <a:lnTo>
                  <a:pt x="314" y="360"/>
                </a:lnTo>
                <a:lnTo>
                  <a:pt x="314" y="360"/>
                </a:lnTo>
                <a:lnTo>
                  <a:pt x="314" y="361"/>
                </a:lnTo>
                <a:lnTo>
                  <a:pt x="314" y="361"/>
                </a:lnTo>
                <a:lnTo>
                  <a:pt x="314" y="361"/>
                </a:lnTo>
                <a:lnTo>
                  <a:pt x="314" y="361"/>
                </a:lnTo>
                <a:lnTo>
                  <a:pt x="320" y="361"/>
                </a:lnTo>
                <a:lnTo>
                  <a:pt x="320" y="361"/>
                </a:lnTo>
                <a:close/>
                <a:moveTo>
                  <a:pt x="190" y="363"/>
                </a:moveTo>
                <a:lnTo>
                  <a:pt x="190" y="363"/>
                </a:lnTo>
                <a:lnTo>
                  <a:pt x="191" y="363"/>
                </a:lnTo>
                <a:lnTo>
                  <a:pt x="191" y="363"/>
                </a:lnTo>
                <a:lnTo>
                  <a:pt x="196" y="363"/>
                </a:lnTo>
                <a:lnTo>
                  <a:pt x="196" y="363"/>
                </a:lnTo>
                <a:lnTo>
                  <a:pt x="196" y="363"/>
                </a:lnTo>
                <a:lnTo>
                  <a:pt x="196" y="363"/>
                </a:lnTo>
                <a:lnTo>
                  <a:pt x="190" y="363"/>
                </a:lnTo>
                <a:lnTo>
                  <a:pt x="190" y="363"/>
                </a:lnTo>
                <a:close/>
                <a:moveTo>
                  <a:pt x="238" y="19"/>
                </a:moveTo>
                <a:lnTo>
                  <a:pt x="238" y="19"/>
                </a:lnTo>
                <a:lnTo>
                  <a:pt x="238" y="19"/>
                </a:lnTo>
                <a:lnTo>
                  <a:pt x="238" y="19"/>
                </a:lnTo>
                <a:lnTo>
                  <a:pt x="237" y="22"/>
                </a:lnTo>
                <a:lnTo>
                  <a:pt x="237" y="22"/>
                </a:lnTo>
                <a:lnTo>
                  <a:pt x="235" y="22"/>
                </a:lnTo>
                <a:lnTo>
                  <a:pt x="235" y="22"/>
                </a:lnTo>
                <a:lnTo>
                  <a:pt x="237" y="24"/>
                </a:lnTo>
                <a:lnTo>
                  <a:pt x="237" y="24"/>
                </a:lnTo>
                <a:lnTo>
                  <a:pt x="238" y="19"/>
                </a:lnTo>
                <a:lnTo>
                  <a:pt x="238" y="19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20" y="333"/>
                </a:lnTo>
                <a:lnTo>
                  <a:pt x="220" y="333"/>
                </a:lnTo>
                <a:lnTo>
                  <a:pt x="216" y="333"/>
                </a:lnTo>
                <a:lnTo>
                  <a:pt x="216" y="333"/>
                </a:lnTo>
                <a:lnTo>
                  <a:pt x="216" y="336"/>
                </a:lnTo>
                <a:lnTo>
                  <a:pt x="216" y="336"/>
                </a:lnTo>
                <a:close/>
                <a:moveTo>
                  <a:pt x="267" y="22"/>
                </a:moveTo>
                <a:lnTo>
                  <a:pt x="267" y="22"/>
                </a:lnTo>
                <a:lnTo>
                  <a:pt x="267" y="22"/>
                </a:lnTo>
                <a:lnTo>
                  <a:pt x="267" y="22"/>
                </a:lnTo>
                <a:lnTo>
                  <a:pt x="265" y="24"/>
                </a:lnTo>
                <a:lnTo>
                  <a:pt x="265" y="24"/>
                </a:lnTo>
                <a:lnTo>
                  <a:pt x="264" y="25"/>
                </a:lnTo>
                <a:lnTo>
                  <a:pt x="265" y="27"/>
                </a:lnTo>
                <a:lnTo>
                  <a:pt x="265" y="27"/>
                </a:lnTo>
                <a:lnTo>
                  <a:pt x="267" y="24"/>
                </a:lnTo>
                <a:lnTo>
                  <a:pt x="267" y="22"/>
                </a:lnTo>
                <a:lnTo>
                  <a:pt x="267" y="22"/>
                </a:lnTo>
                <a:close/>
                <a:moveTo>
                  <a:pt x="155" y="352"/>
                </a:moveTo>
                <a:lnTo>
                  <a:pt x="155" y="352"/>
                </a:lnTo>
                <a:lnTo>
                  <a:pt x="155" y="350"/>
                </a:lnTo>
                <a:lnTo>
                  <a:pt x="155" y="350"/>
                </a:lnTo>
                <a:lnTo>
                  <a:pt x="155" y="347"/>
                </a:lnTo>
                <a:lnTo>
                  <a:pt x="155" y="347"/>
                </a:lnTo>
                <a:lnTo>
                  <a:pt x="153" y="346"/>
                </a:lnTo>
                <a:lnTo>
                  <a:pt x="153" y="346"/>
                </a:lnTo>
                <a:lnTo>
                  <a:pt x="153" y="349"/>
                </a:lnTo>
                <a:lnTo>
                  <a:pt x="153" y="349"/>
                </a:lnTo>
                <a:lnTo>
                  <a:pt x="155" y="352"/>
                </a:lnTo>
                <a:lnTo>
                  <a:pt x="155" y="352"/>
                </a:lnTo>
                <a:close/>
                <a:moveTo>
                  <a:pt x="197" y="373"/>
                </a:moveTo>
                <a:lnTo>
                  <a:pt x="197" y="373"/>
                </a:lnTo>
                <a:lnTo>
                  <a:pt x="201" y="373"/>
                </a:lnTo>
                <a:lnTo>
                  <a:pt x="201" y="373"/>
                </a:lnTo>
                <a:lnTo>
                  <a:pt x="201" y="371"/>
                </a:lnTo>
                <a:lnTo>
                  <a:pt x="201" y="371"/>
                </a:lnTo>
                <a:lnTo>
                  <a:pt x="201" y="371"/>
                </a:lnTo>
                <a:lnTo>
                  <a:pt x="201" y="371"/>
                </a:lnTo>
                <a:lnTo>
                  <a:pt x="199" y="371"/>
                </a:lnTo>
                <a:lnTo>
                  <a:pt x="199" y="371"/>
                </a:lnTo>
                <a:lnTo>
                  <a:pt x="199" y="371"/>
                </a:lnTo>
                <a:lnTo>
                  <a:pt x="197" y="373"/>
                </a:lnTo>
                <a:lnTo>
                  <a:pt x="197" y="373"/>
                </a:lnTo>
                <a:close/>
                <a:moveTo>
                  <a:pt x="350" y="281"/>
                </a:moveTo>
                <a:lnTo>
                  <a:pt x="350" y="281"/>
                </a:lnTo>
                <a:lnTo>
                  <a:pt x="355" y="281"/>
                </a:lnTo>
                <a:lnTo>
                  <a:pt x="355" y="281"/>
                </a:lnTo>
                <a:lnTo>
                  <a:pt x="350" y="279"/>
                </a:lnTo>
                <a:lnTo>
                  <a:pt x="350" y="279"/>
                </a:lnTo>
                <a:lnTo>
                  <a:pt x="350" y="281"/>
                </a:lnTo>
                <a:lnTo>
                  <a:pt x="350" y="281"/>
                </a:lnTo>
                <a:close/>
                <a:moveTo>
                  <a:pt x="90" y="354"/>
                </a:moveTo>
                <a:lnTo>
                  <a:pt x="90" y="354"/>
                </a:lnTo>
                <a:lnTo>
                  <a:pt x="90" y="357"/>
                </a:lnTo>
                <a:lnTo>
                  <a:pt x="90" y="357"/>
                </a:lnTo>
                <a:lnTo>
                  <a:pt x="92" y="357"/>
                </a:lnTo>
                <a:lnTo>
                  <a:pt x="92" y="357"/>
                </a:lnTo>
                <a:lnTo>
                  <a:pt x="90" y="354"/>
                </a:lnTo>
                <a:lnTo>
                  <a:pt x="90" y="354"/>
                </a:lnTo>
                <a:lnTo>
                  <a:pt x="90" y="354"/>
                </a:lnTo>
                <a:lnTo>
                  <a:pt x="90" y="354"/>
                </a:lnTo>
                <a:close/>
                <a:moveTo>
                  <a:pt x="273" y="32"/>
                </a:moveTo>
                <a:lnTo>
                  <a:pt x="273" y="32"/>
                </a:lnTo>
                <a:lnTo>
                  <a:pt x="272" y="35"/>
                </a:lnTo>
                <a:lnTo>
                  <a:pt x="272" y="35"/>
                </a:lnTo>
                <a:lnTo>
                  <a:pt x="275" y="35"/>
                </a:lnTo>
                <a:lnTo>
                  <a:pt x="275" y="35"/>
                </a:lnTo>
                <a:lnTo>
                  <a:pt x="273" y="32"/>
                </a:lnTo>
                <a:lnTo>
                  <a:pt x="273" y="32"/>
                </a:lnTo>
                <a:close/>
                <a:moveTo>
                  <a:pt x="177" y="358"/>
                </a:moveTo>
                <a:lnTo>
                  <a:pt x="177" y="358"/>
                </a:lnTo>
                <a:lnTo>
                  <a:pt x="180" y="358"/>
                </a:lnTo>
                <a:lnTo>
                  <a:pt x="180" y="358"/>
                </a:lnTo>
                <a:lnTo>
                  <a:pt x="180" y="357"/>
                </a:lnTo>
                <a:lnTo>
                  <a:pt x="180" y="357"/>
                </a:lnTo>
                <a:lnTo>
                  <a:pt x="177" y="357"/>
                </a:lnTo>
                <a:lnTo>
                  <a:pt x="177" y="357"/>
                </a:lnTo>
                <a:lnTo>
                  <a:pt x="177" y="358"/>
                </a:lnTo>
                <a:lnTo>
                  <a:pt x="177" y="358"/>
                </a:lnTo>
                <a:close/>
                <a:moveTo>
                  <a:pt x="150" y="65"/>
                </a:moveTo>
                <a:lnTo>
                  <a:pt x="150" y="65"/>
                </a:lnTo>
                <a:lnTo>
                  <a:pt x="152" y="63"/>
                </a:lnTo>
                <a:lnTo>
                  <a:pt x="152" y="63"/>
                </a:lnTo>
                <a:lnTo>
                  <a:pt x="152" y="63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59"/>
                </a:lnTo>
                <a:lnTo>
                  <a:pt x="150" y="65"/>
                </a:lnTo>
                <a:lnTo>
                  <a:pt x="150" y="65"/>
                </a:lnTo>
                <a:close/>
                <a:moveTo>
                  <a:pt x="251" y="46"/>
                </a:moveTo>
                <a:lnTo>
                  <a:pt x="251" y="46"/>
                </a:lnTo>
                <a:lnTo>
                  <a:pt x="251" y="46"/>
                </a:lnTo>
                <a:lnTo>
                  <a:pt x="251" y="46"/>
                </a:lnTo>
                <a:lnTo>
                  <a:pt x="246" y="46"/>
                </a:lnTo>
                <a:lnTo>
                  <a:pt x="246" y="46"/>
                </a:lnTo>
                <a:lnTo>
                  <a:pt x="246" y="46"/>
                </a:lnTo>
                <a:lnTo>
                  <a:pt x="246" y="46"/>
                </a:lnTo>
                <a:lnTo>
                  <a:pt x="249" y="46"/>
                </a:lnTo>
                <a:lnTo>
                  <a:pt x="249" y="46"/>
                </a:lnTo>
                <a:lnTo>
                  <a:pt x="251" y="46"/>
                </a:lnTo>
                <a:lnTo>
                  <a:pt x="251" y="46"/>
                </a:lnTo>
                <a:close/>
                <a:moveTo>
                  <a:pt x="43" y="365"/>
                </a:moveTo>
                <a:lnTo>
                  <a:pt x="43" y="365"/>
                </a:lnTo>
                <a:lnTo>
                  <a:pt x="41" y="360"/>
                </a:lnTo>
                <a:lnTo>
                  <a:pt x="41" y="360"/>
                </a:lnTo>
                <a:lnTo>
                  <a:pt x="40" y="360"/>
                </a:lnTo>
                <a:lnTo>
                  <a:pt x="40" y="360"/>
                </a:lnTo>
                <a:lnTo>
                  <a:pt x="43" y="365"/>
                </a:lnTo>
                <a:lnTo>
                  <a:pt x="43" y="365"/>
                </a:lnTo>
                <a:close/>
                <a:moveTo>
                  <a:pt x="352" y="84"/>
                </a:moveTo>
                <a:lnTo>
                  <a:pt x="352" y="84"/>
                </a:lnTo>
                <a:lnTo>
                  <a:pt x="350" y="84"/>
                </a:lnTo>
                <a:lnTo>
                  <a:pt x="350" y="84"/>
                </a:lnTo>
                <a:lnTo>
                  <a:pt x="350" y="87"/>
                </a:lnTo>
                <a:lnTo>
                  <a:pt x="350" y="87"/>
                </a:lnTo>
                <a:lnTo>
                  <a:pt x="352" y="85"/>
                </a:lnTo>
                <a:lnTo>
                  <a:pt x="352" y="85"/>
                </a:lnTo>
                <a:lnTo>
                  <a:pt x="352" y="84"/>
                </a:lnTo>
                <a:lnTo>
                  <a:pt x="352" y="84"/>
                </a:lnTo>
                <a:close/>
                <a:moveTo>
                  <a:pt x="343" y="153"/>
                </a:moveTo>
                <a:lnTo>
                  <a:pt x="343" y="153"/>
                </a:lnTo>
                <a:lnTo>
                  <a:pt x="343" y="155"/>
                </a:lnTo>
                <a:lnTo>
                  <a:pt x="343" y="155"/>
                </a:lnTo>
                <a:lnTo>
                  <a:pt x="344" y="155"/>
                </a:lnTo>
                <a:lnTo>
                  <a:pt x="344" y="155"/>
                </a:lnTo>
                <a:lnTo>
                  <a:pt x="344" y="153"/>
                </a:lnTo>
                <a:lnTo>
                  <a:pt x="344" y="153"/>
                </a:lnTo>
                <a:lnTo>
                  <a:pt x="343" y="153"/>
                </a:lnTo>
                <a:lnTo>
                  <a:pt x="343" y="153"/>
                </a:lnTo>
                <a:close/>
                <a:moveTo>
                  <a:pt x="328" y="158"/>
                </a:moveTo>
                <a:lnTo>
                  <a:pt x="328" y="158"/>
                </a:lnTo>
                <a:lnTo>
                  <a:pt x="328" y="161"/>
                </a:lnTo>
                <a:lnTo>
                  <a:pt x="328" y="161"/>
                </a:lnTo>
                <a:lnTo>
                  <a:pt x="330" y="161"/>
                </a:lnTo>
                <a:lnTo>
                  <a:pt x="330" y="161"/>
                </a:lnTo>
                <a:lnTo>
                  <a:pt x="330" y="158"/>
                </a:lnTo>
                <a:lnTo>
                  <a:pt x="330" y="158"/>
                </a:lnTo>
                <a:lnTo>
                  <a:pt x="328" y="158"/>
                </a:lnTo>
                <a:lnTo>
                  <a:pt x="328" y="158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3" y="273"/>
                </a:lnTo>
                <a:lnTo>
                  <a:pt x="213" y="273"/>
                </a:lnTo>
                <a:lnTo>
                  <a:pt x="218" y="273"/>
                </a:lnTo>
                <a:lnTo>
                  <a:pt x="218" y="273"/>
                </a:lnTo>
                <a:lnTo>
                  <a:pt x="216" y="270"/>
                </a:lnTo>
                <a:lnTo>
                  <a:pt x="216" y="270"/>
                </a:lnTo>
                <a:close/>
                <a:moveTo>
                  <a:pt x="160" y="66"/>
                </a:moveTo>
                <a:lnTo>
                  <a:pt x="160" y="66"/>
                </a:lnTo>
                <a:lnTo>
                  <a:pt x="160" y="73"/>
                </a:lnTo>
                <a:lnTo>
                  <a:pt x="160" y="73"/>
                </a:lnTo>
                <a:lnTo>
                  <a:pt x="160" y="71"/>
                </a:lnTo>
                <a:lnTo>
                  <a:pt x="160" y="70"/>
                </a:lnTo>
                <a:lnTo>
                  <a:pt x="160" y="70"/>
                </a:lnTo>
                <a:lnTo>
                  <a:pt x="160" y="66"/>
                </a:lnTo>
                <a:lnTo>
                  <a:pt x="160" y="66"/>
                </a:lnTo>
                <a:close/>
                <a:moveTo>
                  <a:pt x="41" y="309"/>
                </a:moveTo>
                <a:lnTo>
                  <a:pt x="41" y="309"/>
                </a:lnTo>
                <a:lnTo>
                  <a:pt x="41" y="309"/>
                </a:lnTo>
                <a:lnTo>
                  <a:pt x="41" y="309"/>
                </a:lnTo>
                <a:lnTo>
                  <a:pt x="37" y="311"/>
                </a:lnTo>
                <a:lnTo>
                  <a:pt x="37" y="311"/>
                </a:lnTo>
                <a:lnTo>
                  <a:pt x="38" y="314"/>
                </a:lnTo>
                <a:lnTo>
                  <a:pt x="38" y="314"/>
                </a:lnTo>
                <a:lnTo>
                  <a:pt x="41" y="309"/>
                </a:lnTo>
                <a:lnTo>
                  <a:pt x="41" y="309"/>
                </a:lnTo>
                <a:close/>
                <a:moveTo>
                  <a:pt x="343" y="123"/>
                </a:moveTo>
                <a:lnTo>
                  <a:pt x="343" y="123"/>
                </a:lnTo>
                <a:lnTo>
                  <a:pt x="343" y="126"/>
                </a:lnTo>
                <a:lnTo>
                  <a:pt x="343" y="126"/>
                </a:lnTo>
                <a:lnTo>
                  <a:pt x="344" y="126"/>
                </a:lnTo>
                <a:lnTo>
                  <a:pt x="344" y="126"/>
                </a:lnTo>
                <a:lnTo>
                  <a:pt x="344" y="123"/>
                </a:lnTo>
                <a:lnTo>
                  <a:pt x="344" y="123"/>
                </a:lnTo>
                <a:lnTo>
                  <a:pt x="343" y="123"/>
                </a:lnTo>
                <a:lnTo>
                  <a:pt x="343" y="123"/>
                </a:lnTo>
                <a:close/>
                <a:moveTo>
                  <a:pt x="190" y="295"/>
                </a:moveTo>
                <a:lnTo>
                  <a:pt x="190" y="295"/>
                </a:lnTo>
                <a:lnTo>
                  <a:pt x="190" y="298"/>
                </a:lnTo>
                <a:lnTo>
                  <a:pt x="190" y="298"/>
                </a:lnTo>
                <a:lnTo>
                  <a:pt x="193" y="295"/>
                </a:lnTo>
                <a:lnTo>
                  <a:pt x="193" y="295"/>
                </a:lnTo>
                <a:lnTo>
                  <a:pt x="193" y="295"/>
                </a:lnTo>
                <a:lnTo>
                  <a:pt x="193" y="295"/>
                </a:lnTo>
                <a:lnTo>
                  <a:pt x="190" y="295"/>
                </a:lnTo>
                <a:lnTo>
                  <a:pt x="190" y="295"/>
                </a:lnTo>
                <a:close/>
                <a:moveTo>
                  <a:pt x="346" y="112"/>
                </a:moveTo>
                <a:lnTo>
                  <a:pt x="346" y="112"/>
                </a:lnTo>
                <a:lnTo>
                  <a:pt x="346" y="115"/>
                </a:lnTo>
                <a:lnTo>
                  <a:pt x="346" y="115"/>
                </a:lnTo>
                <a:lnTo>
                  <a:pt x="347" y="115"/>
                </a:lnTo>
                <a:lnTo>
                  <a:pt x="347" y="115"/>
                </a:lnTo>
                <a:lnTo>
                  <a:pt x="347" y="112"/>
                </a:lnTo>
                <a:lnTo>
                  <a:pt x="347" y="112"/>
                </a:lnTo>
                <a:lnTo>
                  <a:pt x="346" y="112"/>
                </a:lnTo>
                <a:lnTo>
                  <a:pt x="346" y="112"/>
                </a:lnTo>
                <a:close/>
                <a:moveTo>
                  <a:pt x="357" y="333"/>
                </a:moveTo>
                <a:lnTo>
                  <a:pt x="357" y="333"/>
                </a:lnTo>
                <a:lnTo>
                  <a:pt x="357" y="330"/>
                </a:lnTo>
                <a:lnTo>
                  <a:pt x="357" y="330"/>
                </a:lnTo>
                <a:lnTo>
                  <a:pt x="355" y="330"/>
                </a:lnTo>
                <a:lnTo>
                  <a:pt x="355" y="330"/>
                </a:lnTo>
                <a:lnTo>
                  <a:pt x="355" y="330"/>
                </a:lnTo>
                <a:lnTo>
                  <a:pt x="355" y="330"/>
                </a:lnTo>
                <a:lnTo>
                  <a:pt x="354" y="333"/>
                </a:lnTo>
                <a:lnTo>
                  <a:pt x="354" y="333"/>
                </a:lnTo>
                <a:lnTo>
                  <a:pt x="357" y="333"/>
                </a:lnTo>
                <a:lnTo>
                  <a:pt x="357" y="333"/>
                </a:lnTo>
                <a:close/>
                <a:moveTo>
                  <a:pt x="339" y="65"/>
                </a:moveTo>
                <a:lnTo>
                  <a:pt x="339" y="65"/>
                </a:lnTo>
                <a:lnTo>
                  <a:pt x="341" y="63"/>
                </a:lnTo>
                <a:lnTo>
                  <a:pt x="341" y="63"/>
                </a:lnTo>
                <a:lnTo>
                  <a:pt x="341" y="60"/>
                </a:lnTo>
                <a:lnTo>
                  <a:pt x="341" y="60"/>
                </a:lnTo>
                <a:lnTo>
                  <a:pt x="339" y="60"/>
                </a:lnTo>
                <a:lnTo>
                  <a:pt x="339" y="60"/>
                </a:lnTo>
                <a:lnTo>
                  <a:pt x="339" y="65"/>
                </a:lnTo>
                <a:lnTo>
                  <a:pt x="339" y="65"/>
                </a:lnTo>
                <a:close/>
                <a:moveTo>
                  <a:pt x="360" y="259"/>
                </a:moveTo>
                <a:lnTo>
                  <a:pt x="360" y="259"/>
                </a:lnTo>
                <a:lnTo>
                  <a:pt x="360" y="264"/>
                </a:lnTo>
                <a:lnTo>
                  <a:pt x="360" y="264"/>
                </a:lnTo>
                <a:lnTo>
                  <a:pt x="360" y="267"/>
                </a:lnTo>
                <a:lnTo>
                  <a:pt x="360" y="267"/>
                </a:lnTo>
                <a:lnTo>
                  <a:pt x="361" y="267"/>
                </a:lnTo>
                <a:lnTo>
                  <a:pt x="361" y="267"/>
                </a:lnTo>
                <a:lnTo>
                  <a:pt x="361" y="264"/>
                </a:lnTo>
                <a:lnTo>
                  <a:pt x="360" y="259"/>
                </a:lnTo>
                <a:lnTo>
                  <a:pt x="360" y="259"/>
                </a:lnTo>
                <a:close/>
                <a:moveTo>
                  <a:pt x="48" y="19"/>
                </a:moveTo>
                <a:lnTo>
                  <a:pt x="48" y="19"/>
                </a:lnTo>
                <a:lnTo>
                  <a:pt x="43" y="21"/>
                </a:lnTo>
                <a:lnTo>
                  <a:pt x="40" y="24"/>
                </a:lnTo>
                <a:lnTo>
                  <a:pt x="40" y="24"/>
                </a:lnTo>
                <a:lnTo>
                  <a:pt x="44" y="22"/>
                </a:lnTo>
                <a:lnTo>
                  <a:pt x="44" y="22"/>
                </a:lnTo>
                <a:lnTo>
                  <a:pt x="48" y="19"/>
                </a:lnTo>
                <a:lnTo>
                  <a:pt x="48" y="19"/>
                </a:lnTo>
                <a:close/>
                <a:moveTo>
                  <a:pt x="355" y="142"/>
                </a:moveTo>
                <a:lnTo>
                  <a:pt x="355" y="142"/>
                </a:lnTo>
                <a:lnTo>
                  <a:pt x="355" y="142"/>
                </a:lnTo>
                <a:lnTo>
                  <a:pt x="355" y="142"/>
                </a:lnTo>
                <a:lnTo>
                  <a:pt x="355" y="145"/>
                </a:lnTo>
                <a:lnTo>
                  <a:pt x="355" y="145"/>
                </a:lnTo>
                <a:lnTo>
                  <a:pt x="355" y="145"/>
                </a:lnTo>
                <a:lnTo>
                  <a:pt x="355" y="145"/>
                </a:lnTo>
                <a:lnTo>
                  <a:pt x="355" y="142"/>
                </a:lnTo>
                <a:lnTo>
                  <a:pt x="355" y="142"/>
                </a:lnTo>
                <a:close/>
                <a:moveTo>
                  <a:pt x="346" y="141"/>
                </a:moveTo>
                <a:lnTo>
                  <a:pt x="346" y="141"/>
                </a:lnTo>
                <a:lnTo>
                  <a:pt x="344" y="139"/>
                </a:lnTo>
                <a:lnTo>
                  <a:pt x="344" y="139"/>
                </a:lnTo>
                <a:lnTo>
                  <a:pt x="343" y="139"/>
                </a:lnTo>
                <a:lnTo>
                  <a:pt x="343" y="139"/>
                </a:lnTo>
                <a:lnTo>
                  <a:pt x="343" y="141"/>
                </a:lnTo>
                <a:lnTo>
                  <a:pt x="343" y="141"/>
                </a:lnTo>
                <a:lnTo>
                  <a:pt x="346" y="141"/>
                </a:lnTo>
                <a:lnTo>
                  <a:pt x="346" y="141"/>
                </a:lnTo>
                <a:close/>
                <a:moveTo>
                  <a:pt x="174" y="319"/>
                </a:moveTo>
                <a:lnTo>
                  <a:pt x="174" y="319"/>
                </a:lnTo>
                <a:lnTo>
                  <a:pt x="172" y="316"/>
                </a:lnTo>
                <a:lnTo>
                  <a:pt x="172" y="316"/>
                </a:lnTo>
                <a:lnTo>
                  <a:pt x="171" y="319"/>
                </a:lnTo>
                <a:lnTo>
                  <a:pt x="172" y="320"/>
                </a:lnTo>
                <a:lnTo>
                  <a:pt x="172" y="320"/>
                </a:lnTo>
                <a:lnTo>
                  <a:pt x="174" y="319"/>
                </a:lnTo>
                <a:lnTo>
                  <a:pt x="174" y="319"/>
                </a:lnTo>
                <a:close/>
                <a:moveTo>
                  <a:pt x="163" y="240"/>
                </a:moveTo>
                <a:lnTo>
                  <a:pt x="163" y="240"/>
                </a:lnTo>
                <a:lnTo>
                  <a:pt x="166" y="238"/>
                </a:lnTo>
                <a:lnTo>
                  <a:pt x="166" y="238"/>
                </a:lnTo>
                <a:lnTo>
                  <a:pt x="161" y="238"/>
                </a:lnTo>
                <a:lnTo>
                  <a:pt x="161" y="238"/>
                </a:lnTo>
                <a:lnTo>
                  <a:pt x="163" y="240"/>
                </a:lnTo>
                <a:lnTo>
                  <a:pt x="163" y="240"/>
                </a:lnTo>
                <a:close/>
                <a:moveTo>
                  <a:pt x="216" y="14"/>
                </a:moveTo>
                <a:lnTo>
                  <a:pt x="216" y="14"/>
                </a:lnTo>
                <a:lnTo>
                  <a:pt x="210" y="13"/>
                </a:lnTo>
                <a:lnTo>
                  <a:pt x="210" y="13"/>
                </a:lnTo>
                <a:lnTo>
                  <a:pt x="212" y="14"/>
                </a:lnTo>
                <a:lnTo>
                  <a:pt x="212" y="14"/>
                </a:lnTo>
                <a:lnTo>
                  <a:pt x="216" y="14"/>
                </a:lnTo>
                <a:lnTo>
                  <a:pt x="216" y="14"/>
                </a:lnTo>
                <a:lnTo>
                  <a:pt x="216" y="14"/>
                </a:lnTo>
                <a:lnTo>
                  <a:pt x="216" y="14"/>
                </a:lnTo>
                <a:close/>
                <a:moveTo>
                  <a:pt x="197" y="8"/>
                </a:moveTo>
                <a:lnTo>
                  <a:pt x="197" y="8"/>
                </a:lnTo>
                <a:lnTo>
                  <a:pt x="190" y="8"/>
                </a:lnTo>
                <a:lnTo>
                  <a:pt x="190" y="8"/>
                </a:lnTo>
                <a:lnTo>
                  <a:pt x="197" y="8"/>
                </a:lnTo>
                <a:lnTo>
                  <a:pt x="197" y="8"/>
                </a:lnTo>
                <a:close/>
                <a:moveTo>
                  <a:pt x="30" y="144"/>
                </a:moveTo>
                <a:lnTo>
                  <a:pt x="30" y="144"/>
                </a:lnTo>
                <a:lnTo>
                  <a:pt x="32" y="142"/>
                </a:lnTo>
                <a:lnTo>
                  <a:pt x="30" y="139"/>
                </a:lnTo>
                <a:lnTo>
                  <a:pt x="30" y="139"/>
                </a:lnTo>
                <a:lnTo>
                  <a:pt x="30" y="141"/>
                </a:lnTo>
                <a:lnTo>
                  <a:pt x="30" y="141"/>
                </a:lnTo>
                <a:lnTo>
                  <a:pt x="30" y="144"/>
                </a:lnTo>
                <a:lnTo>
                  <a:pt x="30" y="144"/>
                </a:lnTo>
                <a:close/>
                <a:moveTo>
                  <a:pt x="226" y="251"/>
                </a:moveTo>
                <a:lnTo>
                  <a:pt x="226" y="251"/>
                </a:lnTo>
                <a:lnTo>
                  <a:pt x="226" y="253"/>
                </a:lnTo>
                <a:lnTo>
                  <a:pt x="226" y="253"/>
                </a:lnTo>
                <a:lnTo>
                  <a:pt x="224" y="253"/>
                </a:lnTo>
                <a:lnTo>
                  <a:pt x="224" y="253"/>
                </a:lnTo>
                <a:lnTo>
                  <a:pt x="224" y="256"/>
                </a:lnTo>
                <a:lnTo>
                  <a:pt x="224" y="256"/>
                </a:lnTo>
                <a:lnTo>
                  <a:pt x="226" y="254"/>
                </a:lnTo>
                <a:lnTo>
                  <a:pt x="226" y="251"/>
                </a:lnTo>
                <a:lnTo>
                  <a:pt x="226" y="251"/>
                </a:lnTo>
                <a:close/>
                <a:moveTo>
                  <a:pt x="346" y="207"/>
                </a:moveTo>
                <a:lnTo>
                  <a:pt x="346" y="207"/>
                </a:lnTo>
                <a:lnTo>
                  <a:pt x="343" y="207"/>
                </a:lnTo>
                <a:lnTo>
                  <a:pt x="343" y="207"/>
                </a:lnTo>
                <a:lnTo>
                  <a:pt x="343" y="208"/>
                </a:lnTo>
                <a:lnTo>
                  <a:pt x="343" y="208"/>
                </a:lnTo>
                <a:lnTo>
                  <a:pt x="343" y="208"/>
                </a:lnTo>
                <a:lnTo>
                  <a:pt x="343" y="208"/>
                </a:lnTo>
                <a:lnTo>
                  <a:pt x="346" y="208"/>
                </a:lnTo>
                <a:lnTo>
                  <a:pt x="346" y="208"/>
                </a:lnTo>
                <a:lnTo>
                  <a:pt x="346" y="207"/>
                </a:lnTo>
                <a:lnTo>
                  <a:pt x="346" y="207"/>
                </a:lnTo>
                <a:close/>
                <a:moveTo>
                  <a:pt x="349" y="79"/>
                </a:moveTo>
                <a:lnTo>
                  <a:pt x="349" y="79"/>
                </a:lnTo>
                <a:lnTo>
                  <a:pt x="347" y="81"/>
                </a:lnTo>
                <a:lnTo>
                  <a:pt x="347" y="81"/>
                </a:lnTo>
                <a:lnTo>
                  <a:pt x="346" y="82"/>
                </a:lnTo>
                <a:lnTo>
                  <a:pt x="346" y="82"/>
                </a:lnTo>
                <a:lnTo>
                  <a:pt x="349" y="81"/>
                </a:lnTo>
                <a:lnTo>
                  <a:pt x="349" y="81"/>
                </a:lnTo>
                <a:lnTo>
                  <a:pt x="349" y="79"/>
                </a:lnTo>
                <a:lnTo>
                  <a:pt x="349" y="79"/>
                </a:lnTo>
                <a:close/>
                <a:moveTo>
                  <a:pt x="27" y="235"/>
                </a:moveTo>
                <a:lnTo>
                  <a:pt x="27" y="235"/>
                </a:lnTo>
                <a:lnTo>
                  <a:pt x="25" y="237"/>
                </a:lnTo>
                <a:lnTo>
                  <a:pt x="25" y="237"/>
                </a:lnTo>
                <a:lnTo>
                  <a:pt x="25" y="240"/>
                </a:lnTo>
                <a:lnTo>
                  <a:pt x="25" y="240"/>
                </a:lnTo>
                <a:lnTo>
                  <a:pt x="27" y="238"/>
                </a:lnTo>
                <a:lnTo>
                  <a:pt x="27" y="238"/>
                </a:lnTo>
                <a:lnTo>
                  <a:pt x="27" y="235"/>
                </a:lnTo>
                <a:lnTo>
                  <a:pt x="27" y="235"/>
                </a:lnTo>
                <a:close/>
                <a:moveTo>
                  <a:pt x="182" y="57"/>
                </a:moveTo>
                <a:lnTo>
                  <a:pt x="182" y="57"/>
                </a:lnTo>
                <a:lnTo>
                  <a:pt x="183" y="55"/>
                </a:lnTo>
                <a:lnTo>
                  <a:pt x="183" y="55"/>
                </a:lnTo>
                <a:lnTo>
                  <a:pt x="183" y="54"/>
                </a:lnTo>
                <a:lnTo>
                  <a:pt x="183" y="54"/>
                </a:lnTo>
                <a:lnTo>
                  <a:pt x="182" y="55"/>
                </a:lnTo>
                <a:lnTo>
                  <a:pt x="182" y="57"/>
                </a:lnTo>
                <a:lnTo>
                  <a:pt x="182" y="57"/>
                </a:lnTo>
                <a:close/>
                <a:moveTo>
                  <a:pt x="350" y="208"/>
                </a:moveTo>
                <a:lnTo>
                  <a:pt x="350" y="208"/>
                </a:lnTo>
                <a:lnTo>
                  <a:pt x="350" y="207"/>
                </a:lnTo>
                <a:lnTo>
                  <a:pt x="350" y="207"/>
                </a:lnTo>
                <a:lnTo>
                  <a:pt x="349" y="207"/>
                </a:lnTo>
                <a:lnTo>
                  <a:pt x="349" y="207"/>
                </a:lnTo>
                <a:lnTo>
                  <a:pt x="349" y="208"/>
                </a:lnTo>
                <a:lnTo>
                  <a:pt x="349" y="208"/>
                </a:lnTo>
                <a:lnTo>
                  <a:pt x="350" y="208"/>
                </a:lnTo>
                <a:lnTo>
                  <a:pt x="350" y="208"/>
                </a:lnTo>
                <a:close/>
                <a:moveTo>
                  <a:pt x="355" y="125"/>
                </a:moveTo>
                <a:lnTo>
                  <a:pt x="355" y="125"/>
                </a:lnTo>
                <a:lnTo>
                  <a:pt x="355" y="122"/>
                </a:lnTo>
                <a:lnTo>
                  <a:pt x="355" y="122"/>
                </a:lnTo>
                <a:lnTo>
                  <a:pt x="355" y="122"/>
                </a:lnTo>
                <a:lnTo>
                  <a:pt x="355" y="122"/>
                </a:lnTo>
                <a:lnTo>
                  <a:pt x="355" y="125"/>
                </a:lnTo>
                <a:lnTo>
                  <a:pt x="355" y="125"/>
                </a:lnTo>
                <a:lnTo>
                  <a:pt x="355" y="125"/>
                </a:lnTo>
                <a:lnTo>
                  <a:pt x="355" y="125"/>
                </a:lnTo>
                <a:close/>
                <a:moveTo>
                  <a:pt x="149" y="141"/>
                </a:moveTo>
                <a:lnTo>
                  <a:pt x="149" y="141"/>
                </a:lnTo>
                <a:lnTo>
                  <a:pt x="155" y="139"/>
                </a:lnTo>
                <a:lnTo>
                  <a:pt x="155" y="139"/>
                </a:lnTo>
                <a:lnTo>
                  <a:pt x="152" y="139"/>
                </a:lnTo>
                <a:lnTo>
                  <a:pt x="152" y="139"/>
                </a:lnTo>
                <a:lnTo>
                  <a:pt x="150" y="139"/>
                </a:lnTo>
                <a:lnTo>
                  <a:pt x="149" y="141"/>
                </a:lnTo>
                <a:lnTo>
                  <a:pt x="149" y="141"/>
                </a:lnTo>
                <a:close/>
                <a:moveTo>
                  <a:pt x="24" y="294"/>
                </a:moveTo>
                <a:lnTo>
                  <a:pt x="24" y="294"/>
                </a:lnTo>
                <a:lnTo>
                  <a:pt x="25" y="292"/>
                </a:lnTo>
                <a:lnTo>
                  <a:pt x="25" y="290"/>
                </a:lnTo>
                <a:lnTo>
                  <a:pt x="25" y="290"/>
                </a:lnTo>
                <a:lnTo>
                  <a:pt x="24" y="292"/>
                </a:lnTo>
                <a:lnTo>
                  <a:pt x="24" y="292"/>
                </a:lnTo>
                <a:lnTo>
                  <a:pt x="24" y="294"/>
                </a:lnTo>
                <a:lnTo>
                  <a:pt x="24" y="294"/>
                </a:lnTo>
                <a:close/>
                <a:moveTo>
                  <a:pt x="106" y="346"/>
                </a:moveTo>
                <a:lnTo>
                  <a:pt x="106" y="346"/>
                </a:lnTo>
                <a:lnTo>
                  <a:pt x="101" y="346"/>
                </a:lnTo>
                <a:lnTo>
                  <a:pt x="101" y="346"/>
                </a:lnTo>
                <a:lnTo>
                  <a:pt x="101" y="347"/>
                </a:lnTo>
                <a:lnTo>
                  <a:pt x="101" y="347"/>
                </a:lnTo>
                <a:lnTo>
                  <a:pt x="106" y="347"/>
                </a:lnTo>
                <a:lnTo>
                  <a:pt x="106" y="347"/>
                </a:lnTo>
                <a:lnTo>
                  <a:pt x="106" y="346"/>
                </a:lnTo>
                <a:lnTo>
                  <a:pt x="106" y="346"/>
                </a:lnTo>
                <a:close/>
                <a:moveTo>
                  <a:pt x="355" y="160"/>
                </a:moveTo>
                <a:lnTo>
                  <a:pt x="355" y="160"/>
                </a:lnTo>
                <a:lnTo>
                  <a:pt x="355" y="160"/>
                </a:lnTo>
                <a:lnTo>
                  <a:pt x="355" y="160"/>
                </a:lnTo>
                <a:lnTo>
                  <a:pt x="355" y="167"/>
                </a:lnTo>
                <a:lnTo>
                  <a:pt x="355" y="167"/>
                </a:lnTo>
                <a:lnTo>
                  <a:pt x="355" y="167"/>
                </a:lnTo>
                <a:lnTo>
                  <a:pt x="355" y="167"/>
                </a:lnTo>
                <a:lnTo>
                  <a:pt x="355" y="160"/>
                </a:lnTo>
                <a:lnTo>
                  <a:pt x="355" y="160"/>
                </a:lnTo>
                <a:close/>
                <a:moveTo>
                  <a:pt x="259" y="350"/>
                </a:moveTo>
                <a:lnTo>
                  <a:pt x="259" y="350"/>
                </a:lnTo>
                <a:lnTo>
                  <a:pt x="259" y="349"/>
                </a:lnTo>
                <a:lnTo>
                  <a:pt x="257" y="349"/>
                </a:lnTo>
                <a:lnTo>
                  <a:pt x="257" y="349"/>
                </a:lnTo>
                <a:lnTo>
                  <a:pt x="257" y="350"/>
                </a:lnTo>
                <a:lnTo>
                  <a:pt x="257" y="350"/>
                </a:lnTo>
                <a:lnTo>
                  <a:pt x="259" y="350"/>
                </a:lnTo>
                <a:lnTo>
                  <a:pt x="259" y="350"/>
                </a:lnTo>
                <a:close/>
                <a:moveTo>
                  <a:pt x="298" y="29"/>
                </a:moveTo>
                <a:lnTo>
                  <a:pt x="298" y="29"/>
                </a:lnTo>
                <a:lnTo>
                  <a:pt x="300" y="29"/>
                </a:lnTo>
                <a:lnTo>
                  <a:pt x="300" y="29"/>
                </a:lnTo>
                <a:lnTo>
                  <a:pt x="302" y="29"/>
                </a:lnTo>
                <a:lnTo>
                  <a:pt x="302" y="29"/>
                </a:lnTo>
                <a:lnTo>
                  <a:pt x="302" y="27"/>
                </a:lnTo>
                <a:lnTo>
                  <a:pt x="302" y="27"/>
                </a:lnTo>
                <a:lnTo>
                  <a:pt x="300" y="27"/>
                </a:lnTo>
                <a:lnTo>
                  <a:pt x="300" y="27"/>
                </a:lnTo>
                <a:lnTo>
                  <a:pt x="298" y="29"/>
                </a:lnTo>
                <a:lnTo>
                  <a:pt x="298" y="29"/>
                </a:lnTo>
                <a:close/>
                <a:moveTo>
                  <a:pt x="237" y="330"/>
                </a:moveTo>
                <a:lnTo>
                  <a:pt x="237" y="330"/>
                </a:lnTo>
                <a:lnTo>
                  <a:pt x="240" y="330"/>
                </a:lnTo>
                <a:lnTo>
                  <a:pt x="240" y="330"/>
                </a:lnTo>
                <a:lnTo>
                  <a:pt x="240" y="327"/>
                </a:lnTo>
                <a:lnTo>
                  <a:pt x="240" y="327"/>
                </a:lnTo>
                <a:lnTo>
                  <a:pt x="237" y="328"/>
                </a:lnTo>
                <a:lnTo>
                  <a:pt x="237" y="328"/>
                </a:lnTo>
                <a:lnTo>
                  <a:pt x="237" y="330"/>
                </a:lnTo>
                <a:lnTo>
                  <a:pt x="237" y="330"/>
                </a:lnTo>
                <a:close/>
                <a:moveTo>
                  <a:pt x="224" y="134"/>
                </a:moveTo>
                <a:lnTo>
                  <a:pt x="224" y="134"/>
                </a:lnTo>
                <a:lnTo>
                  <a:pt x="224" y="136"/>
                </a:lnTo>
                <a:lnTo>
                  <a:pt x="224" y="136"/>
                </a:lnTo>
                <a:lnTo>
                  <a:pt x="223" y="137"/>
                </a:lnTo>
                <a:lnTo>
                  <a:pt x="223" y="137"/>
                </a:lnTo>
                <a:lnTo>
                  <a:pt x="224" y="137"/>
                </a:lnTo>
                <a:lnTo>
                  <a:pt x="224" y="137"/>
                </a:lnTo>
                <a:lnTo>
                  <a:pt x="226" y="137"/>
                </a:lnTo>
                <a:lnTo>
                  <a:pt x="226" y="137"/>
                </a:lnTo>
                <a:lnTo>
                  <a:pt x="224" y="134"/>
                </a:lnTo>
                <a:lnTo>
                  <a:pt x="224" y="134"/>
                </a:lnTo>
                <a:close/>
                <a:moveTo>
                  <a:pt x="267" y="41"/>
                </a:moveTo>
                <a:lnTo>
                  <a:pt x="267" y="41"/>
                </a:lnTo>
                <a:lnTo>
                  <a:pt x="267" y="41"/>
                </a:lnTo>
                <a:lnTo>
                  <a:pt x="267" y="41"/>
                </a:lnTo>
                <a:lnTo>
                  <a:pt x="272" y="41"/>
                </a:lnTo>
                <a:lnTo>
                  <a:pt x="272" y="41"/>
                </a:lnTo>
                <a:lnTo>
                  <a:pt x="273" y="41"/>
                </a:lnTo>
                <a:lnTo>
                  <a:pt x="27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139" y="60"/>
                </a:moveTo>
                <a:lnTo>
                  <a:pt x="139" y="60"/>
                </a:lnTo>
                <a:lnTo>
                  <a:pt x="137" y="62"/>
                </a:lnTo>
                <a:lnTo>
                  <a:pt x="137" y="65"/>
                </a:lnTo>
                <a:lnTo>
                  <a:pt x="137" y="65"/>
                </a:lnTo>
                <a:lnTo>
                  <a:pt x="139" y="60"/>
                </a:lnTo>
                <a:lnTo>
                  <a:pt x="139" y="60"/>
                </a:lnTo>
                <a:close/>
                <a:moveTo>
                  <a:pt x="355" y="186"/>
                </a:moveTo>
                <a:lnTo>
                  <a:pt x="355" y="186"/>
                </a:lnTo>
                <a:lnTo>
                  <a:pt x="357" y="186"/>
                </a:lnTo>
                <a:lnTo>
                  <a:pt x="357" y="186"/>
                </a:lnTo>
                <a:lnTo>
                  <a:pt x="357" y="183"/>
                </a:lnTo>
                <a:lnTo>
                  <a:pt x="357" y="183"/>
                </a:lnTo>
                <a:lnTo>
                  <a:pt x="355" y="183"/>
                </a:lnTo>
                <a:lnTo>
                  <a:pt x="355" y="183"/>
                </a:lnTo>
                <a:lnTo>
                  <a:pt x="355" y="186"/>
                </a:lnTo>
                <a:lnTo>
                  <a:pt x="355" y="186"/>
                </a:lnTo>
                <a:close/>
                <a:moveTo>
                  <a:pt x="238" y="366"/>
                </a:moveTo>
                <a:lnTo>
                  <a:pt x="238" y="366"/>
                </a:lnTo>
                <a:lnTo>
                  <a:pt x="242" y="366"/>
                </a:lnTo>
                <a:lnTo>
                  <a:pt x="242" y="366"/>
                </a:lnTo>
                <a:lnTo>
                  <a:pt x="240" y="363"/>
                </a:lnTo>
                <a:lnTo>
                  <a:pt x="240" y="363"/>
                </a:lnTo>
                <a:lnTo>
                  <a:pt x="238" y="366"/>
                </a:lnTo>
                <a:lnTo>
                  <a:pt x="238" y="366"/>
                </a:lnTo>
                <a:close/>
                <a:moveTo>
                  <a:pt x="314" y="85"/>
                </a:moveTo>
                <a:lnTo>
                  <a:pt x="314" y="85"/>
                </a:lnTo>
                <a:lnTo>
                  <a:pt x="314" y="81"/>
                </a:lnTo>
                <a:lnTo>
                  <a:pt x="314" y="81"/>
                </a:lnTo>
                <a:lnTo>
                  <a:pt x="314" y="81"/>
                </a:lnTo>
                <a:lnTo>
                  <a:pt x="314" y="81"/>
                </a:lnTo>
                <a:lnTo>
                  <a:pt x="313" y="84"/>
                </a:lnTo>
                <a:lnTo>
                  <a:pt x="314" y="85"/>
                </a:lnTo>
                <a:lnTo>
                  <a:pt x="314" y="85"/>
                </a:lnTo>
                <a:close/>
                <a:moveTo>
                  <a:pt x="59" y="363"/>
                </a:moveTo>
                <a:lnTo>
                  <a:pt x="59" y="363"/>
                </a:lnTo>
                <a:lnTo>
                  <a:pt x="59" y="368"/>
                </a:lnTo>
                <a:lnTo>
                  <a:pt x="59" y="368"/>
                </a:lnTo>
                <a:lnTo>
                  <a:pt x="60" y="365"/>
                </a:lnTo>
                <a:lnTo>
                  <a:pt x="60" y="365"/>
                </a:lnTo>
                <a:lnTo>
                  <a:pt x="60" y="363"/>
                </a:lnTo>
                <a:lnTo>
                  <a:pt x="60" y="363"/>
                </a:lnTo>
                <a:lnTo>
                  <a:pt x="59" y="363"/>
                </a:lnTo>
                <a:lnTo>
                  <a:pt x="59" y="363"/>
                </a:lnTo>
                <a:close/>
                <a:moveTo>
                  <a:pt x="202" y="317"/>
                </a:moveTo>
                <a:lnTo>
                  <a:pt x="202" y="317"/>
                </a:lnTo>
                <a:lnTo>
                  <a:pt x="202" y="320"/>
                </a:lnTo>
                <a:lnTo>
                  <a:pt x="202" y="320"/>
                </a:lnTo>
                <a:lnTo>
                  <a:pt x="204" y="319"/>
                </a:lnTo>
                <a:lnTo>
                  <a:pt x="204" y="319"/>
                </a:lnTo>
                <a:lnTo>
                  <a:pt x="204" y="319"/>
                </a:lnTo>
                <a:lnTo>
                  <a:pt x="204" y="319"/>
                </a:lnTo>
                <a:lnTo>
                  <a:pt x="202" y="317"/>
                </a:lnTo>
                <a:lnTo>
                  <a:pt x="202" y="317"/>
                </a:lnTo>
                <a:close/>
                <a:moveTo>
                  <a:pt x="253" y="338"/>
                </a:moveTo>
                <a:lnTo>
                  <a:pt x="253" y="338"/>
                </a:lnTo>
                <a:lnTo>
                  <a:pt x="249" y="338"/>
                </a:lnTo>
                <a:lnTo>
                  <a:pt x="248" y="338"/>
                </a:lnTo>
                <a:lnTo>
                  <a:pt x="248" y="338"/>
                </a:lnTo>
                <a:lnTo>
                  <a:pt x="249" y="338"/>
                </a:lnTo>
                <a:lnTo>
                  <a:pt x="253" y="338"/>
                </a:lnTo>
                <a:lnTo>
                  <a:pt x="253" y="338"/>
                </a:lnTo>
                <a:close/>
                <a:moveTo>
                  <a:pt x="51" y="336"/>
                </a:moveTo>
                <a:lnTo>
                  <a:pt x="51" y="336"/>
                </a:lnTo>
                <a:lnTo>
                  <a:pt x="52" y="341"/>
                </a:lnTo>
                <a:lnTo>
                  <a:pt x="52" y="341"/>
                </a:lnTo>
                <a:lnTo>
                  <a:pt x="52" y="339"/>
                </a:lnTo>
                <a:lnTo>
                  <a:pt x="52" y="339"/>
                </a:lnTo>
                <a:lnTo>
                  <a:pt x="51" y="336"/>
                </a:lnTo>
                <a:lnTo>
                  <a:pt x="51" y="336"/>
                </a:lnTo>
                <a:lnTo>
                  <a:pt x="51" y="336"/>
                </a:lnTo>
                <a:lnTo>
                  <a:pt x="51" y="336"/>
                </a:lnTo>
                <a:close/>
                <a:moveTo>
                  <a:pt x="161" y="117"/>
                </a:moveTo>
                <a:lnTo>
                  <a:pt x="161" y="117"/>
                </a:lnTo>
                <a:lnTo>
                  <a:pt x="160" y="119"/>
                </a:lnTo>
                <a:lnTo>
                  <a:pt x="160" y="120"/>
                </a:lnTo>
                <a:lnTo>
                  <a:pt x="160" y="120"/>
                </a:lnTo>
                <a:lnTo>
                  <a:pt x="161" y="119"/>
                </a:lnTo>
                <a:lnTo>
                  <a:pt x="161" y="117"/>
                </a:lnTo>
                <a:lnTo>
                  <a:pt x="161" y="117"/>
                </a:lnTo>
                <a:close/>
                <a:moveTo>
                  <a:pt x="180" y="73"/>
                </a:moveTo>
                <a:lnTo>
                  <a:pt x="180" y="73"/>
                </a:lnTo>
                <a:lnTo>
                  <a:pt x="182" y="71"/>
                </a:lnTo>
                <a:lnTo>
                  <a:pt x="182" y="71"/>
                </a:lnTo>
                <a:lnTo>
                  <a:pt x="182" y="70"/>
                </a:lnTo>
                <a:lnTo>
                  <a:pt x="182" y="70"/>
                </a:lnTo>
                <a:lnTo>
                  <a:pt x="180" y="70"/>
                </a:lnTo>
                <a:lnTo>
                  <a:pt x="180" y="70"/>
                </a:lnTo>
                <a:lnTo>
                  <a:pt x="180" y="73"/>
                </a:lnTo>
                <a:lnTo>
                  <a:pt x="180" y="73"/>
                </a:lnTo>
                <a:close/>
                <a:moveTo>
                  <a:pt x="180" y="22"/>
                </a:moveTo>
                <a:lnTo>
                  <a:pt x="180" y="22"/>
                </a:lnTo>
                <a:lnTo>
                  <a:pt x="182" y="22"/>
                </a:lnTo>
                <a:lnTo>
                  <a:pt x="183" y="22"/>
                </a:lnTo>
                <a:lnTo>
                  <a:pt x="183" y="22"/>
                </a:lnTo>
                <a:lnTo>
                  <a:pt x="183" y="22"/>
                </a:lnTo>
                <a:lnTo>
                  <a:pt x="183" y="21"/>
                </a:lnTo>
                <a:lnTo>
                  <a:pt x="183" y="21"/>
                </a:lnTo>
                <a:lnTo>
                  <a:pt x="180" y="22"/>
                </a:lnTo>
                <a:lnTo>
                  <a:pt x="180" y="22"/>
                </a:lnTo>
                <a:close/>
                <a:moveTo>
                  <a:pt x="183" y="30"/>
                </a:moveTo>
                <a:lnTo>
                  <a:pt x="183" y="30"/>
                </a:lnTo>
                <a:lnTo>
                  <a:pt x="183" y="27"/>
                </a:lnTo>
                <a:lnTo>
                  <a:pt x="183" y="27"/>
                </a:lnTo>
                <a:lnTo>
                  <a:pt x="182" y="27"/>
                </a:lnTo>
                <a:lnTo>
                  <a:pt x="182" y="27"/>
                </a:lnTo>
                <a:lnTo>
                  <a:pt x="183" y="30"/>
                </a:lnTo>
                <a:lnTo>
                  <a:pt x="183" y="30"/>
                </a:lnTo>
                <a:lnTo>
                  <a:pt x="183" y="30"/>
                </a:lnTo>
                <a:lnTo>
                  <a:pt x="183" y="30"/>
                </a:lnTo>
                <a:close/>
                <a:moveTo>
                  <a:pt x="199" y="130"/>
                </a:moveTo>
                <a:lnTo>
                  <a:pt x="199" y="130"/>
                </a:lnTo>
                <a:lnTo>
                  <a:pt x="201" y="131"/>
                </a:lnTo>
                <a:lnTo>
                  <a:pt x="204" y="130"/>
                </a:lnTo>
                <a:lnTo>
                  <a:pt x="204" y="130"/>
                </a:lnTo>
                <a:lnTo>
                  <a:pt x="201" y="130"/>
                </a:lnTo>
                <a:lnTo>
                  <a:pt x="199" y="130"/>
                </a:lnTo>
                <a:lnTo>
                  <a:pt x="199" y="130"/>
                </a:lnTo>
                <a:close/>
                <a:moveTo>
                  <a:pt x="335" y="240"/>
                </a:moveTo>
                <a:lnTo>
                  <a:pt x="335" y="240"/>
                </a:lnTo>
                <a:lnTo>
                  <a:pt x="335" y="240"/>
                </a:lnTo>
                <a:lnTo>
                  <a:pt x="335" y="240"/>
                </a:lnTo>
                <a:lnTo>
                  <a:pt x="338" y="242"/>
                </a:lnTo>
                <a:lnTo>
                  <a:pt x="338" y="242"/>
                </a:lnTo>
                <a:lnTo>
                  <a:pt x="338" y="238"/>
                </a:lnTo>
                <a:lnTo>
                  <a:pt x="338" y="238"/>
                </a:lnTo>
                <a:lnTo>
                  <a:pt x="335" y="240"/>
                </a:lnTo>
                <a:lnTo>
                  <a:pt x="335" y="240"/>
                </a:lnTo>
                <a:close/>
                <a:moveTo>
                  <a:pt x="327" y="71"/>
                </a:moveTo>
                <a:lnTo>
                  <a:pt x="327" y="71"/>
                </a:lnTo>
                <a:lnTo>
                  <a:pt x="327" y="73"/>
                </a:lnTo>
                <a:lnTo>
                  <a:pt x="325" y="74"/>
                </a:lnTo>
                <a:lnTo>
                  <a:pt x="325" y="74"/>
                </a:lnTo>
                <a:lnTo>
                  <a:pt x="328" y="73"/>
                </a:lnTo>
                <a:lnTo>
                  <a:pt x="327" y="71"/>
                </a:lnTo>
                <a:lnTo>
                  <a:pt x="327" y="71"/>
                </a:lnTo>
                <a:close/>
                <a:moveTo>
                  <a:pt x="360" y="306"/>
                </a:moveTo>
                <a:lnTo>
                  <a:pt x="360" y="306"/>
                </a:lnTo>
                <a:lnTo>
                  <a:pt x="358" y="306"/>
                </a:lnTo>
                <a:lnTo>
                  <a:pt x="358" y="306"/>
                </a:lnTo>
                <a:lnTo>
                  <a:pt x="358" y="309"/>
                </a:lnTo>
                <a:lnTo>
                  <a:pt x="360" y="311"/>
                </a:lnTo>
                <a:lnTo>
                  <a:pt x="360" y="311"/>
                </a:lnTo>
                <a:lnTo>
                  <a:pt x="360" y="306"/>
                </a:lnTo>
                <a:lnTo>
                  <a:pt x="360" y="306"/>
                </a:lnTo>
                <a:close/>
                <a:moveTo>
                  <a:pt x="130" y="51"/>
                </a:moveTo>
                <a:lnTo>
                  <a:pt x="130" y="51"/>
                </a:lnTo>
                <a:lnTo>
                  <a:pt x="130" y="51"/>
                </a:lnTo>
                <a:lnTo>
                  <a:pt x="130" y="51"/>
                </a:lnTo>
                <a:lnTo>
                  <a:pt x="128" y="51"/>
                </a:lnTo>
                <a:lnTo>
                  <a:pt x="128" y="51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26" y="54"/>
                </a:lnTo>
                <a:lnTo>
                  <a:pt x="130" y="51"/>
                </a:lnTo>
                <a:lnTo>
                  <a:pt x="130" y="51"/>
                </a:lnTo>
                <a:close/>
                <a:moveTo>
                  <a:pt x="137" y="130"/>
                </a:moveTo>
                <a:lnTo>
                  <a:pt x="137" y="130"/>
                </a:lnTo>
                <a:lnTo>
                  <a:pt x="139" y="136"/>
                </a:lnTo>
                <a:lnTo>
                  <a:pt x="139" y="136"/>
                </a:lnTo>
                <a:lnTo>
                  <a:pt x="139" y="133"/>
                </a:lnTo>
                <a:lnTo>
                  <a:pt x="137" y="130"/>
                </a:lnTo>
                <a:lnTo>
                  <a:pt x="137" y="130"/>
                </a:lnTo>
                <a:close/>
                <a:moveTo>
                  <a:pt x="70" y="18"/>
                </a:moveTo>
                <a:lnTo>
                  <a:pt x="70" y="18"/>
                </a:lnTo>
                <a:lnTo>
                  <a:pt x="63" y="19"/>
                </a:lnTo>
                <a:lnTo>
                  <a:pt x="63" y="19"/>
                </a:lnTo>
                <a:lnTo>
                  <a:pt x="70" y="18"/>
                </a:lnTo>
                <a:lnTo>
                  <a:pt x="70" y="18"/>
                </a:lnTo>
                <a:close/>
                <a:moveTo>
                  <a:pt x="152" y="335"/>
                </a:moveTo>
                <a:lnTo>
                  <a:pt x="152" y="335"/>
                </a:lnTo>
                <a:lnTo>
                  <a:pt x="152" y="336"/>
                </a:lnTo>
                <a:lnTo>
                  <a:pt x="152" y="338"/>
                </a:lnTo>
                <a:lnTo>
                  <a:pt x="152" y="338"/>
                </a:lnTo>
                <a:lnTo>
                  <a:pt x="153" y="335"/>
                </a:lnTo>
                <a:lnTo>
                  <a:pt x="153" y="335"/>
                </a:lnTo>
                <a:lnTo>
                  <a:pt x="152" y="335"/>
                </a:lnTo>
                <a:lnTo>
                  <a:pt x="152" y="335"/>
                </a:lnTo>
                <a:close/>
                <a:moveTo>
                  <a:pt x="24" y="73"/>
                </a:moveTo>
                <a:lnTo>
                  <a:pt x="24" y="73"/>
                </a:lnTo>
                <a:lnTo>
                  <a:pt x="24" y="71"/>
                </a:lnTo>
                <a:lnTo>
                  <a:pt x="24" y="71"/>
                </a:lnTo>
                <a:lnTo>
                  <a:pt x="25" y="66"/>
                </a:lnTo>
                <a:lnTo>
                  <a:pt x="25" y="66"/>
                </a:lnTo>
                <a:lnTo>
                  <a:pt x="24" y="73"/>
                </a:lnTo>
                <a:lnTo>
                  <a:pt x="24" y="73"/>
                </a:lnTo>
                <a:close/>
                <a:moveTo>
                  <a:pt x="191" y="249"/>
                </a:moveTo>
                <a:lnTo>
                  <a:pt x="191" y="249"/>
                </a:lnTo>
                <a:lnTo>
                  <a:pt x="191" y="251"/>
                </a:lnTo>
                <a:lnTo>
                  <a:pt x="191" y="251"/>
                </a:lnTo>
                <a:lnTo>
                  <a:pt x="193" y="253"/>
                </a:lnTo>
                <a:lnTo>
                  <a:pt x="193" y="253"/>
                </a:lnTo>
                <a:lnTo>
                  <a:pt x="193" y="251"/>
                </a:lnTo>
                <a:lnTo>
                  <a:pt x="193" y="251"/>
                </a:lnTo>
                <a:lnTo>
                  <a:pt x="193" y="249"/>
                </a:lnTo>
                <a:lnTo>
                  <a:pt x="193" y="249"/>
                </a:lnTo>
                <a:lnTo>
                  <a:pt x="191" y="249"/>
                </a:lnTo>
                <a:lnTo>
                  <a:pt x="191" y="249"/>
                </a:lnTo>
                <a:close/>
                <a:moveTo>
                  <a:pt x="93" y="360"/>
                </a:moveTo>
                <a:lnTo>
                  <a:pt x="93" y="360"/>
                </a:lnTo>
                <a:lnTo>
                  <a:pt x="90" y="360"/>
                </a:lnTo>
                <a:lnTo>
                  <a:pt x="90" y="360"/>
                </a:lnTo>
                <a:lnTo>
                  <a:pt x="90" y="361"/>
                </a:lnTo>
                <a:lnTo>
                  <a:pt x="90" y="361"/>
                </a:lnTo>
                <a:lnTo>
                  <a:pt x="93" y="361"/>
                </a:lnTo>
                <a:lnTo>
                  <a:pt x="93" y="361"/>
                </a:lnTo>
                <a:lnTo>
                  <a:pt x="93" y="360"/>
                </a:lnTo>
                <a:lnTo>
                  <a:pt x="93" y="360"/>
                </a:lnTo>
                <a:close/>
                <a:moveTo>
                  <a:pt x="19" y="161"/>
                </a:moveTo>
                <a:lnTo>
                  <a:pt x="19" y="161"/>
                </a:lnTo>
                <a:lnTo>
                  <a:pt x="21" y="160"/>
                </a:lnTo>
                <a:lnTo>
                  <a:pt x="21" y="160"/>
                </a:lnTo>
                <a:lnTo>
                  <a:pt x="21" y="156"/>
                </a:lnTo>
                <a:lnTo>
                  <a:pt x="21" y="156"/>
                </a:lnTo>
                <a:lnTo>
                  <a:pt x="19" y="160"/>
                </a:lnTo>
                <a:lnTo>
                  <a:pt x="19" y="161"/>
                </a:lnTo>
                <a:lnTo>
                  <a:pt x="19" y="161"/>
                </a:lnTo>
                <a:close/>
                <a:moveTo>
                  <a:pt x="357" y="261"/>
                </a:moveTo>
                <a:lnTo>
                  <a:pt x="357" y="261"/>
                </a:lnTo>
                <a:lnTo>
                  <a:pt x="357" y="261"/>
                </a:lnTo>
                <a:lnTo>
                  <a:pt x="357" y="261"/>
                </a:lnTo>
                <a:lnTo>
                  <a:pt x="357" y="265"/>
                </a:lnTo>
                <a:lnTo>
                  <a:pt x="357" y="265"/>
                </a:lnTo>
                <a:lnTo>
                  <a:pt x="357" y="265"/>
                </a:lnTo>
                <a:lnTo>
                  <a:pt x="357" y="265"/>
                </a:lnTo>
                <a:lnTo>
                  <a:pt x="357" y="261"/>
                </a:lnTo>
                <a:lnTo>
                  <a:pt x="357" y="261"/>
                </a:lnTo>
                <a:close/>
                <a:moveTo>
                  <a:pt x="186" y="93"/>
                </a:moveTo>
                <a:lnTo>
                  <a:pt x="186" y="93"/>
                </a:lnTo>
                <a:lnTo>
                  <a:pt x="186" y="89"/>
                </a:lnTo>
                <a:lnTo>
                  <a:pt x="186" y="89"/>
                </a:lnTo>
                <a:lnTo>
                  <a:pt x="186" y="89"/>
                </a:lnTo>
                <a:lnTo>
                  <a:pt x="186" y="89"/>
                </a:lnTo>
                <a:lnTo>
                  <a:pt x="185" y="93"/>
                </a:lnTo>
                <a:lnTo>
                  <a:pt x="185" y="93"/>
                </a:lnTo>
                <a:lnTo>
                  <a:pt x="186" y="93"/>
                </a:lnTo>
                <a:lnTo>
                  <a:pt x="186" y="93"/>
                </a:lnTo>
                <a:close/>
                <a:moveTo>
                  <a:pt x="286" y="27"/>
                </a:moveTo>
                <a:lnTo>
                  <a:pt x="286" y="27"/>
                </a:lnTo>
                <a:lnTo>
                  <a:pt x="287" y="24"/>
                </a:lnTo>
                <a:lnTo>
                  <a:pt x="287" y="24"/>
                </a:lnTo>
                <a:lnTo>
                  <a:pt x="286" y="22"/>
                </a:lnTo>
                <a:lnTo>
                  <a:pt x="286" y="22"/>
                </a:lnTo>
                <a:lnTo>
                  <a:pt x="286" y="22"/>
                </a:lnTo>
                <a:lnTo>
                  <a:pt x="286" y="22"/>
                </a:lnTo>
                <a:lnTo>
                  <a:pt x="286" y="25"/>
                </a:lnTo>
                <a:lnTo>
                  <a:pt x="286" y="27"/>
                </a:lnTo>
                <a:lnTo>
                  <a:pt x="286" y="27"/>
                </a:lnTo>
                <a:close/>
                <a:moveTo>
                  <a:pt x="201" y="27"/>
                </a:moveTo>
                <a:lnTo>
                  <a:pt x="201" y="27"/>
                </a:lnTo>
                <a:lnTo>
                  <a:pt x="201" y="27"/>
                </a:lnTo>
                <a:lnTo>
                  <a:pt x="201" y="27"/>
                </a:lnTo>
                <a:lnTo>
                  <a:pt x="197" y="27"/>
                </a:lnTo>
                <a:lnTo>
                  <a:pt x="197" y="27"/>
                </a:lnTo>
                <a:lnTo>
                  <a:pt x="197" y="30"/>
                </a:lnTo>
                <a:lnTo>
                  <a:pt x="197" y="30"/>
                </a:lnTo>
                <a:lnTo>
                  <a:pt x="201" y="27"/>
                </a:lnTo>
                <a:lnTo>
                  <a:pt x="201" y="27"/>
                </a:lnTo>
                <a:close/>
                <a:moveTo>
                  <a:pt x="32" y="349"/>
                </a:moveTo>
                <a:lnTo>
                  <a:pt x="32" y="349"/>
                </a:lnTo>
                <a:lnTo>
                  <a:pt x="33" y="347"/>
                </a:lnTo>
                <a:lnTo>
                  <a:pt x="32" y="344"/>
                </a:lnTo>
                <a:lnTo>
                  <a:pt x="32" y="344"/>
                </a:lnTo>
                <a:lnTo>
                  <a:pt x="32" y="346"/>
                </a:lnTo>
                <a:lnTo>
                  <a:pt x="32" y="346"/>
                </a:lnTo>
                <a:lnTo>
                  <a:pt x="32" y="349"/>
                </a:lnTo>
                <a:lnTo>
                  <a:pt x="32" y="349"/>
                </a:lnTo>
                <a:close/>
                <a:moveTo>
                  <a:pt x="172" y="108"/>
                </a:moveTo>
                <a:lnTo>
                  <a:pt x="172" y="108"/>
                </a:lnTo>
                <a:lnTo>
                  <a:pt x="174" y="106"/>
                </a:lnTo>
                <a:lnTo>
                  <a:pt x="174" y="106"/>
                </a:lnTo>
                <a:lnTo>
                  <a:pt x="174" y="104"/>
                </a:lnTo>
                <a:lnTo>
                  <a:pt x="174" y="104"/>
                </a:lnTo>
                <a:lnTo>
                  <a:pt x="174" y="104"/>
                </a:lnTo>
                <a:lnTo>
                  <a:pt x="172" y="106"/>
                </a:lnTo>
                <a:lnTo>
                  <a:pt x="172" y="108"/>
                </a:lnTo>
                <a:lnTo>
                  <a:pt x="172" y="108"/>
                </a:lnTo>
                <a:close/>
                <a:moveTo>
                  <a:pt x="207" y="21"/>
                </a:moveTo>
                <a:lnTo>
                  <a:pt x="207" y="21"/>
                </a:lnTo>
                <a:lnTo>
                  <a:pt x="207" y="22"/>
                </a:lnTo>
                <a:lnTo>
                  <a:pt x="207" y="22"/>
                </a:lnTo>
                <a:lnTo>
                  <a:pt x="208" y="21"/>
                </a:lnTo>
                <a:lnTo>
                  <a:pt x="208" y="21"/>
                </a:lnTo>
                <a:lnTo>
                  <a:pt x="208" y="18"/>
                </a:lnTo>
                <a:lnTo>
                  <a:pt x="208" y="18"/>
                </a:lnTo>
                <a:lnTo>
                  <a:pt x="207" y="21"/>
                </a:lnTo>
                <a:lnTo>
                  <a:pt x="207" y="21"/>
                </a:lnTo>
                <a:close/>
                <a:moveTo>
                  <a:pt x="262" y="38"/>
                </a:moveTo>
                <a:lnTo>
                  <a:pt x="262" y="38"/>
                </a:lnTo>
                <a:lnTo>
                  <a:pt x="264" y="38"/>
                </a:lnTo>
                <a:lnTo>
                  <a:pt x="264" y="38"/>
                </a:lnTo>
                <a:lnTo>
                  <a:pt x="264" y="37"/>
                </a:lnTo>
                <a:lnTo>
                  <a:pt x="264" y="37"/>
                </a:lnTo>
                <a:lnTo>
                  <a:pt x="262" y="37"/>
                </a:lnTo>
                <a:lnTo>
                  <a:pt x="262" y="37"/>
                </a:lnTo>
                <a:lnTo>
                  <a:pt x="262" y="38"/>
                </a:lnTo>
                <a:lnTo>
                  <a:pt x="262" y="38"/>
                </a:lnTo>
                <a:close/>
                <a:moveTo>
                  <a:pt x="103" y="357"/>
                </a:moveTo>
                <a:lnTo>
                  <a:pt x="103" y="357"/>
                </a:lnTo>
                <a:lnTo>
                  <a:pt x="101" y="355"/>
                </a:lnTo>
                <a:lnTo>
                  <a:pt x="100" y="355"/>
                </a:lnTo>
                <a:lnTo>
                  <a:pt x="100" y="355"/>
                </a:lnTo>
                <a:lnTo>
                  <a:pt x="101" y="357"/>
                </a:lnTo>
                <a:lnTo>
                  <a:pt x="101" y="357"/>
                </a:lnTo>
                <a:lnTo>
                  <a:pt x="103" y="357"/>
                </a:lnTo>
                <a:lnTo>
                  <a:pt x="103" y="357"/>
                </a:lnTo>
                <a:close/>
                <a:moveTo>
                  <a:pt x="33" y="268"/>
                </a:moveTo>
                <a:lnTo>
                  <a:pt x="33" y="268"/>
                </a:lnTo>
                <a:lnTo>
                  <a:pt x="33" y="268"/>
                </a:lnTo>
                <a:lnTo>
                  <a:pt x="33" y="268"/>
                </a:lnTo>
                <a:lnTo>
                  <a:pt x="33" y="262"/>
                </a:lnTo>
                <a:lnTo>
                  <a:pt x="33" y="262"/>
                </a:lnTo>
                <a:lnTo>
                  <a:pt x="32" y="264"/>
                </a:lnTo>
                <a:lnTo>
                  <a:pt x="32" y="264"/>
                </a:lnTo>
                <a:lnTo>
                  <a:pt x="32" y="267"/>
                </a:lnTo>
                <a:lnTo>
                  <a:pt x="32" y="267"/>
                </a:lnTo>
                <a:lnTo>
                  <a:pt x="33" y="268"/>
                </a:lnTo>
                <a:lnTo>
                  <a:pt x="33" y="268"/>
                </a:lnTo>
                <a:close/>
                <a:moveTo>
                  <a:pt x="197" y="358"/>
                </a:moveTo>
                <a:lnTo>
                  <a:pt x="197" y="358"/>
                </a:lnTo>
                <a:lnTo>
                  <a:pt x="199" y="355"/>
                </a:lnTo>
                <a:lnTo>
                  <a:pt x="199" y="355"/>
                </a:lnTo>
                <a:lnTo>
                  <a:pt x="196" y="355"/>
                </a:lnTo>
                <a:lnTo>
                  <a:pt x="196" y="355"/>
                </a:lnTo>
                <a:lnTo>
                  <a:pt x="197" y="358"/>
                </a:lnTo>
                <a:lnTo>
                  <a:pt x="197" y="358"/>
                </a:lnTo>
                <a:close/>
                <a:moveTo>
                  <a:pt x="153" y="89"/>
                </a:moveTo>
                <a:lnTo>
                  <a:pt x="153" y="89"/>
                </a:lnTo>
                <a:lnTo>
                  <a:pt x="155" y="87"/>
                </a:lnTo>
                <a:lnTo>
                  <a:pt x="153" y="85"/>
                </a:lnTo>
                <a:lnTo>
                  <a:pt x="153" y="85"/>
                </a:lnTo>
                <a:lnTo>
                  <a:pt x="153" y="85"/>
                </a:lnTo>
                <a:lnTo>
                  <a:pt x="153" y="85"/>
                </a:lnTo>
                <a:lnTo>
                  <a:pt x="153" y="89"/>
                </a:lnTo>
                <a:lnTo>
                  <a:pt x="153" y="89"/>
                </a:lnTo>
                <a:close/>
                <a:moveTo>
                  <a:pt x="167" y="27"/>
                </a:moveTo>
                <a:lnTo>
                  <a:pt x="167" y="27"/>
                </a:lnTo>
                <a:lnTo>
                  <a:pt x="166" y="27"/>
                </a:lnTo>
                <a:lnTo>
                  <a:pt x="166" y="27"/>
                </a:lnTo>
                <a:lnTo>
                  <a:pt x="166" y="29"/>
                </a:lnTo>
                <a:lnTo>
                  <a:pt x="166" y="29"/>
                </a:lnTo>
                <a:lnTo>
                  <a:pt x="167" y="29"/>
                </a:lnTo>
                <a:lnTo>
                  <a:pt x="167" y="27"/>
                </a:lnTo>
                <a:lnTo>
                  <a:pt x="167" y="27"/>
                </a:lnTo>
                <a:close/>
                <a:moveTo>
                  <a:pt x="177" y="74"/>
                </a:moveTo>
                <a:lnTo>
                  <a:pt x="177" y="74"/>
                </a:lnTo>
                <a:lnTo>
                  <a:pt x="177" y="71"/>
                </a:lnTo>
                <a:lnTo>
                  <a:pt x="177" y="71"/>
                </a:lnTo>
                <a:lnTo>
                  <a:pt x="175" y="71"/>
                </a:lnTo>
                <a:lnTo>
                  <a:pt x="175" y="71"/>
                </a:lnTo>
                <a:lnTo>
                  <a:pt x="177" y="74"/>
                </a:lnTo>
                <a:lnTo>
                  <a:pt x="177" y="74"/>
                </a:lnTo>
                <a:close/>
                <a:moveTo>
                  <a:pt x="188" y="343"/>
                </a:moveTo>
                <a:lnTo>
                  <a:pt x="188" y="343"/>
                </a:lnTo>
                <a:lnTo>
                  <a:pt x="188" y="343"/>
                </a:lnTo>
                <a:lnTo>
                  <a:pt x="188" y="343"/>
                </a:lnTo>
                <a:lnTo>
                  <a:pt x="186" y="344"/>
                </a:lnTo>
                <a:lnTo>
                  <a:pt x="186" y="346"/>
                </a:lnTo>
                <a:lnTo>
                  <a:pt x="186" y="346"/>
                </a:lnTo>
                <a:lnTo>
                  <a:pt x="190" y="346"/>
                </a:lnTo>
                <a:lnTo>
                  <a:pt x="190" y="346"/>
                </a:lnTo>
                <a:lnTo>
                  <a:pt x="188" y="343"/>
                </a:lnTo>
                <a:lnTo>
                  <a:pt x="188" y="343"/>
                </a:lnTo>
                <a:close/>
                <a:moveTo>
                  <a:pt x="352" y="139"/>
                </a:moveTo>
                <a:lnTo>
                  <a:pt x="352" y="139"/>
                </a:lnTo>
                <a:lnTo>
                  <a:pt x="349" y="139"/>
                </a:lnTo>
                <a:lnTo>
                  <a:pt x="349" y="139"/>
                </a:lnTo>
                <a:lnTo>
                  <a:pt x="349" y="141"/>
                </a:lnTo>
                <a:lnTo>
                  <a:pt x="349" y="141"/>
                </a:lnTo>
                <a:lnTo>
                  <a:pt x="350" y="139"/>
                </a:lnTo>
                <a:lnTo>
                  <a:pt x="352" y="139"/>
                </a:lnTo>
                <a:lnTo>
                  <a:pt x="352" y="139"/>
                </a:lnTo>
                <a:close/>
                <a:moveTo>
                  <a:pt x="201" y="87"/>
                </a:moveTo>
                <a:lnTo>
                  <a:pt x="201" y="87"/>
                </a:lnTo>
                <a:lnTo>
                  <a:pt x="204" y="85"/>
                </a:lnTo>
                <a:lnTo>
                  <a:pt x="204" y="85"/>
                </a:lnTo>
                <a:lnTo>
                  <a:pt x="204" y="85"/>
                </a:lnTo>
                <a:lnTo>
                  <a:pt x="204" y="85"/>
                </a:lnTo>
                <a:lnTo>
                  <a:pt x="201" y="85"/>
                </a:lnTo>
                <a:lnTo>
                  <a:pt x="201" y="85"/>
                </a:lnTo>
                <a:lnTo>
                  <a:pt x="201" y="87"/>
                </a:lnTo>
                <a:lnTo>
                  <a:pt x="201" y="87"/>
                </a:lnTo>
                <a:close/>
                <a:moveTo>
                  <a:pt x="32" y="256"/>
                </a:moveTo>
                <a:lnTo>
                  <a:pt x="32" y="256"/>
                </a:lnTo>
                <a:lnTo>
                  <a:pt x="32" y="259"/>
                </a:lnTo>
                <a:lnTo>
                  <a:pt x="32" y="259"/>
                </a:lnTo>
                <a:lnTo>
                  <a:pt x="33" y="257"/>
                </a:lnTo>
                <a:lnTo>
                  <a:pt x="32" y="256"/>
                </a:lnTo>
                <a:lnTo>
                  <a:pt x="32" y="256"/>
                </a:lnTo>
                <a:lnTo>
                  <a:pt x="32" y="256"/>
                </a:lnTo>
                <a:lnTo>
                  <a:pt x="32" y="256"/>
                </a:lnTo>
                <a:close/>
                <a:moveTo>
                  <a:pt x="186" y="46"/>
                </a:moveTo>
                <a:lnTo>
                  <a:pt x="186" y="46"/>
                </a:lnTo>
                <a:lnTo>
                  <a:pt x="185" y="44"/>
                </a:lnTo>
                <a:lnTo>
                  <a:pt x="185" y="44"/>
                </a:lnTo>
                <a:lnTo>
                  <a:pt x="185" y="48"/>
                </a:lnTo>
                <a:lnTo>
                  <a:pt x="185" y="48"/>
                </a:lnTo>
                <a:lnTo>
                  <a:pt x="186" y="46"/>
                </a:lnTo>
                <a:lnTo>
                  <a:pt x="186" y="46"/>
                </a:lnTo>
                <a:close/>
                <a:moveTo>
                  <a:pt x="350" y="175"/>
                </a:moveTo>
                <a:lnTo>
                  <a:pt x="350" y="175"/>
                </a:lnTo>
                <a:lnTo>
                  <a:pt x="350" y="174"/>
                </a:lnTo>
                <a:lnTo>
                  <a:pt x="350" y="174"/>
                </a:lnTo>
                <a:lnTo>
                  <a:pt x="349" y="174"/>
                </a:lnTo>
                <a:lnTo>
                  <a:pt x="349" y="174"/>
                </a:lnTo>
                <a:lnTo>
                  <a:pt x="349" y="175"/>
                </a:lnTo>
                <a:lnTo>
                  <a:pt x="349" y="175"/>
                </a:lnTo>
                <a:lnTo>
                  <a:pt x="350" y="175"/>
                </a:lnTo>
                <a:lnTo>
                  <a:pt x="350" y="175"/>
                </a:lnTo>
                <a:close/>
                <a:moveTo>
                  <a:pt x="161" y="346"/>
                </a:moveTo>
                <a:lnTo>
                  <a:pt x="161" y="346"/>
                </a:lnTo>
                <a:lnTo>
                  <a:pt x="164" y="347"/>
                </a:lnTo>
                <a:lnTo>
                  <a:pt x="164" y="347"/>
                </a:lnTo>
                <a:lnTo>
                  <a:pt x="163" y="344"/>
                </a:lnTo>
                <a:lnTo>
                  <a:pt x="163" y="344"/>
                </a:lnTo>
                <a:lnTo>
                  <a:pt x="161" y="346"/>
                </a:lnTo>
                <a:lnTo>
                  <a:pt x="161" y="346"/>
                </a:lnTo>
                <a:close/>
                <a:moveTo>
                  <a:pt x="182" y="18"/>
                </a:moveTo>
                <a:lnTo>
                  <a:pt x="182" y="18"/>
                </a:lnTo>
                <a:lnTo>
                  <a:pt x="182" y="18"/>
                </a:lnTo>
                <a:lnTo>
                  <a:pt x="182" y="18"/>
                </a:lnTo>
                <a:lnTo>
                  <a:pt x="178" y="18"/>
                </a:lnTo>
                <a:lnTo>
                  <a:pt x="178" y="18"/>
                </a:lnTo>
                <a:lnTo>
                  <a:pt x="178" y="19"/>
                </a:lnTo>
                <a:lnTo>
                  <a:pt x="178" y="19"/>
                </a:lnTo>
                <a:lnTo>
                  <a:pt x="182" y="18"/>
                </a:lnTo>
                <a:lnTo>
                  <a:pt x="182" y="18"/>
                </a:lnTo>
                <a:close/>
                <a:moveTo>
                  <a:pt x="101" y="25"/>
                </a:moveTo>
                <a:lnTo>
                  <a:pt x="101" y="25"/>
                </a:lnTo>
                <a:lnTo>
                  <a:pt x="103" y="25"/>
                </a:lnTo>
                <a:lnTo>
                  <a:pt x="103" y="25"/>
                </a:lnTo>
                <a:lnTo>
                  <a:pt x="103" y="22"/>
                </a:lnTo>
                <a:lnTo>
                  <a:pt x="103" y="22"/>
                </a:lnTo>
                <a:lnTo>
                  <a:pt x="101" y="25"/>
                </a:lnTo>
                <a:lnTo>
                  <a:pt x="101" y="25"/>
                </a:lnTo>
                <a:close/>
                <a:moveTo>
                  <a:pt x="52" y="311"/>
                </a:moveTo>
                <a:lnTo>
                  <a:pt x="52" y="311"/>
                </a:lnTo>
                <a:lnTo>
                  <a:pt x="52" y="316"/>
                </a:lnTo>
                <a:lnTo>
                  <a:pt x="52" y="316"/>
                </a:lnTo>
                <a:lnTo>
                  <a:pt x="54" y="316"/>
                </a:lnTo>
                <a:lnTo>
                  <a:pt x="54" y="316"/>
                </a:lnTo>
                <a:lnTo>
                  <a:pt x="54" y="311"/>
                </a:lnTo>
                <a:lnTo>
                  <a:pt x="54" y="311"/>
                </a:lnTo>
                <a:lnTo>
                  <a:pt x="52" y="311"/>
                </a:lnTo>
                <a:lnTo>
                  <a:pt x="52" y="311"/>
                </a:lnTo>
                <a:close/>
                <a:moveTo>
                  <a:pt x="339" y="158"/>
                </a:moveTo>
                <a:lnTo>
                  <a:pt x="339" y="158"/>
                </a:lnTo>
                <a:lnTo>
                  <a:pt x="339" y="158"/>
                </a:lnTo>
                <a:lnTo>
                  <a:pt x="339" y="158"/>
                </a:lnTo>
                <a:lnTo>
                  <a:pt x="336" y="158"/>
                </a:lnTo>
                <a:lnTo>
                  <a:pt x="336" y="158"/>
                </a:lnTo>
                <a:lnTo>
                  <a:pt x="336" y="160"/>
                </a:lnTo>
                <a:lnTo>
                  <a:pt x="336" y="160"/>
                </a:lnTo>
                <a:lnTo>
                  <a:pt x="339" y="158"/>
                </a:lnTo>
                <a:lnTo>
                  <a:pt x="339" y="158"/>
                </a:lnTo>
                <a:close/>
                <a:moveTo>
                  <a:pt x="191" y="115"/>
                </a:moveTo>
                <a:lnTo>
                  <a:pt x="191" y="115"/>
                </a:lnTo>
                <a:lnTo>
                  <a:pt x="191" y="119"/>
                </a:lnTo>
                <a:lnTo>
                  <a:pt x="191" y="119"/>
                </a:lnTo>
                <a:lnTo>
                  <a:pt x="193" y="119"/>
                </a:lnTo>
                <a:lnTo>
                  <a:pt x="193" y="115"/>
                </a:lnTo>
                <a:lnTo>
                  <a:pt x="193" y="115"/>
                </a:lnTo>
                <a:lnTo>
                  <a:pt x="191" y="115"/>
                </a:lnTo>
                <a:lnTo>
                  <a:pt x="191" y="115"/>
                </a:lnTo>
                <a:close/>
                <a:moveTo>
                  <a:pt x="29" y="290"/>
                </a:moveTo>
                <a:lnTo>
                  <a:pt x="29" y="290"/>
                </a:lnTo>
                <a:lnTo>
                  <a:pt x="30" y="289"/>
                </a:lnTo>
                <a:lnTo>
                  <a:pt x="30" y="289"/>
                </a:lnTo>
                <a:lnTo>
                  <a:pt x="30" y="287"/>
                </a:lnTo>
                <a:lnTo>
                  <a:pt x="30" y="287"/>
                </a:lnTo>
                <a:lnTo>
                  <a:pt x="29" y="289"/>
                </a:lnTo>
                <a:lnTo>
                  <a:pt x="29" y="289"/>
                </a:lnTo>
                <a:lnTo>
                  <a:pt x="29" y="290"/>
                </a:lnTo>
                <a:lnTo>
                  <a:pt x="29" y="290"/>
                </a:lnTo>
                <a:close/>
                <a:moveTo>
                  <a:pt x="166" y="354"/>
                </a:moveTo>
                <a:lnTo>
                  <a:pt x="166" y="354"/>
                </a:lnTo>
                <a:lnTo>
                  <a:pt x="163" y="354"/>
                </a:lnTo>
                <a:lnTo>
                  <a:pt x="163" y="354"/>
                </a:lnTo>
                <a:lnTo>
                  <a:pt x="163" y="354"/>
                </a:lnTo>
                <a:lnTo>
                  <a:pt x="163" y="355"/>
                </a:lnTo>
                <a:lnTo>
                  <a:pt x="163" y="355"/>
                </a:lnTo>
                <a:lnTo>
                  <a:pt x="166" y="355"/>
                </a:lnTo>
                <a:lnTo>
                  <a:pt x="166" y="355"/>
                </a:lnTo>
                <a:lnTo>
                  <a:pt x="166" y="354"/>
                </a:lnTo>
                <a:lnTo>
                  <a:pt x="166" y="354"/>
                </a:lnTo>
                <a:close/>
                <a:moveTo>
                  <a:pt x="183" y="349"/>
                </a:moveTo>
                <a:lnTo>
                  <a:pt x="183" y="349"/>
                </a:lnTo>
                <a:lnTo>
                  <a:pt x="180" y="349"/>
                </a:lnTo>
                <a:lnTo>
                  <a:pt x="180" y="349"/>
                </a:lnTo>
                <a:lnTo>
                  <a:pt x="180" y="350"/>
                </a:lnTo>
                <a:lnTo>
                  <a:pt x="180" y="350"/>
                </a:lnTo>
                <a:lnTo>
                  <a:pt x="182" y="350"/>
                </a:lnTo>
                <a:lnTo>
                  <a:pt x="182" y="350"/>
                </a:lnTo>
                <a:lnTo>
                  <a:pt x="183" y="349"/>
                </a:lnTo>
                <a:lnTo>
                  <a:pt x="183" y="349"/>
                </a:lnTo>
                <a:close/>
                <a:moveTo>
                  <a:pt x="330" y="98"/>
                </a:moveTo>
                <a:lnTo>
                  <a:pt x="330" y="98"/>
                </a:lnTo>
                <a:lnTo>
                  <a:pt x="330" y="98"/>
                </a:lnTo>
                <a:lnTo>
                  <a:pt x="330" y="98"/>
                </a:lnTo>
                <a:lnTo>
                  <a:pt x="328" y="101"/>
                </a:lnTo>
                <a:lnTo>
                  <a:pt x="328" y="101"/>
                </a:lnTo>
                <a:lnTo>
                  <a:pt x="328" y="101"/>
                </a:lnTo>
                <a:lnTo>
                  <a:pt x="328" y="101"/>
                </a:lnTo>
                <a:lnTo>
                  <a:pt x="330" y="100"/>
                </a:lnTo>
                <a:lnTo>
                  <a:pt x="330" y="100"/>
                </a:lnTo>
                <a:lnTo>
                  <a:pt x="330" y="98"/>
                </a:lnTo>
                <a:lnTo>
                  <a:pt x="330" y="98"/>
                </a:lnTo>
                <a:close/>
                <a:moveTo>
                  <a:pt x="246" y="352"/>
                </a:moveTo>
                <a:lnTo>
                  <a:pt x="246" y="352"/>
                </a:lnTo>
                <a:lnTo>
                  <a:pt x="248" y="352"/>
                </a:lnTo>
                <a:lnTo>
                  <a:pt x="248" y="352"/>
                </a:lnTo>
                <a:lnTo>
                  <a:pt x="246" y="349"/>
                </a:lnTo>
                <a:lnTo>
                  <a:pt x="246" y="349"/>
                </a:lnTo>
                <a:lnTo>
                  <a:pt x="245" y="349"/>
                </a:lnTo>
                <a:lnTo>
                  <a:pt x="245" y="349"/>
                </a:lnTo>
                <a:lnTo>
                  <a:pt x="246" y="352"/>
                </a:lnTo>
                <a:lnTo>
                  <a:pt x="246" y="352"/>
                </a:lnTo>
                <a:close/>
                <a:moveTo>
                  <a:pt x="204" y="40"/>
                </a:moveTo>
                <a:lnTo>
                  <a:pt x="204" y="40"/>
                </a:lnTo>
                <a:lnTo>
                  <a:pt x="201" y="41"/>
                </a:lnTo>
                <a:lnTo>
                  <a:pt x="201" y="41"/>
                </a:lnTo>
                <a:lnTo>
                  <a:pt x="201" y="43"/>
                </a:lnTo>
                <a:lnTo>
                  <a:pt x="201" y="43"/>
                </a:lnTo>
                <a:lnTo>
                  <a:pt x="202" y="43"/>
                </a:lnTo>
                <a:lnTo>
                  <a:pt x="202" y="43"/>
                </a:lnTo>
                <a:lnTo>
                  <a:pt x="204" y="41"/>
                </a:lnTo>
                <a:lnTo>
                  <a:pt x="204" y="40"/>
                </a:lnTo>
                <a:lnTo>
                  <a:pt x="204" y="40"/>
                </a:lnTo>
                <a:close/>
                <a:moveTo>
                  <a:pt x="235" y="361"/>
                </a:moveTo>
                <a:lnTo>
                  <a:pt x="235" y="361"/>
                </a:lnTo>
                <a:lnTo>
                  <a:pt x="235" y="366"/>
                </a:lnTo>
                <a:lnTo>
                  <a:pt x="235" y="366"/>
                </a:lnTo>
                <a:lnTo>
                  <a:pt x="237" y="363"/>
                </a:lnTo>
                <a:lnTo>
                  <a:pt x="237" y="363"/>
                </a:lnTo>
                <a:lnTo>
                  <a:pt x="235" y="361"/>
                </a:lnTo>
                <a:lnTo>
                  <a:pt x="235" y="361"/>
                </a:lnTo>
                <a:close/>
                <a:moveTo>
                  <a:pt x="207" y="355"/>
                </a:moveTo>
                <a:lnTo>
                  <a:pt x="207" y="355"/>
                </a:lnTo>
                <a:lnTo>
                  <a:pt x="205" y="358"/>
                </a:lnTo>
                <a:lnTo>
                  <a:pt x="205" y="358"/>
                </a:lnTo>
                <a:lnTo>
                  <a:pt x="208" y="358"/>
                </a:lnTo>
                <a:lnTo>
                  <a:pt x="208" y="358"/>
                </a:lnTo>
                <a:lnTo>
                  <a:pt x="207" y="355"/>
                </a:lnTo>
                <a:lnTo>
                  <a:pt x="207" y="355"/>
                </a:lnTo>
                <a:close/>
                <a:moveTo>
                  <a:pt x="196" y="343"/>
                </a:moveTo>
                <a:lnTo>
                  <a:pt x="196" y="343"/>
                </a:lnTo>
                <a:lnTo>
                  <a:pt x="196" y="343"/>
                </a:lnTo>
                <a:lnTo>
                  <a:pt x="196" y="343"/>
                </a:lnTo>
                <a:lnTo>
                  <a:pt x="194" y="346"/>
                </a:lnTo>
                <a:lnTo>
                  <a:pt x="194" y="346"/>
                </a:lnTo>
                <a:lnTo>
                  <a:pt x="196" y="346"/>
                </a:lnTo>
                <a:lnTo>
                  <a:pt x="196" y="346"/>
                </a:lnTo>
                <a:lnTo>
                  <a:pt x="196" y="343"/>
                </a:lnTo>
                <a:lnTo>
                  <a:pt x="196" y="343"/>
                </a:lnTo>
                <a:close/>
                <a:moveTo>
                  <a:pt x="188" y="232"/>
                </a:moveTo>
                <a:lnTo>
                  <a:pt x="188" y="232"/>
                </a:lnTo>
                <a:lnTo>
                  <a:pt x="188" y="232"/>
                </a:lnTo>
                <a:lnTo>
                  <a:pt x="185" y="232"/>
                </a:lnTo>
                <a:lnTo>
                  <a:pt x="185" y="232"/>
                </a:lnTo>
                <a:lnTo>
                  <a:pt x="186" y="234"/>
                </a:lnTo>
                <a:lnTo>
                  <a:pt x="186" y="234"/>
                </a:lnTo>
                <a:lnTo>
                  <a:pt x="188" y="232"/>
                </a:lnTo>
                <a:lnTo>
                  <a:pt x="188" y="232"/>
                </a:lnTo>
                <a:close/>
                <a:moveTo>
                  <a:pt x="336" y="41"/>
                </a:moveTo>
                <a:lnTo>
                  <a:pt x="336" y="41"/>
                </a:lnTo>
                <a:lnTo>
                  <a:pt x="338" y="41"/>
                </a:lnTo>
                <a:lnTo>
                  <a:pt x="338" y="41"/>
                </a:lnTo>
                <a:lnTo>
                  <a:pt x="335" y="38"/>
                </a:lnTo>
                <a:lnTo>
                  <a:pt x="335" y="38"/>
                </a:lnTo>
                <a:lnTo>
                  <a:pt x="336" y="41"/>
                </a:lnTo>
                <a:lnTo>
                  <a:pt x="336" y="41"/>
                </a:lnTo>
                <a:close/>
                <a:moveTo>
                  <a:pt x="150" y="92"/>
                </a:moveTo>
                <a:lnTo>
                  <a:pt x="150" y="92"/>
                </a:lnTo>
                <a:lnTo>
                  <a:pt x="152" y="90"/>
                </a:lnTo>
                <a:lnTo>
                  <a:pt x="152" y="90"/>
                </a:lnTo>
                <a:lnTo>
                  <a:pt x="150" y="87"/>
                </a:lnTo>
                <a:lnTo>
                  <a:pt x="150" y="87"/>
                </a:lnTo>
                <a:lnTo>
                  <a:pt x="150" y="92"/>
                </a:lnTo>
                <a:lnTo>
                  <a:pt x="150" y="92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40" y="174"/>
                </a:lnTo>
                <a:lnTo>
                  <a:pt x="40" y="174"/>
                </a:lnTo>
                <a:lnTo>
                  <a:pt x="40" y="167"/>
                </a:lnTo>
                <a:lnTo>
                  <a:pt x="40" y="167"/>
                </a:lnTo>
                <a:lnTo>
                  <a:pt x="40" y="169"/>
                </a:lnTo>
                <a:lnTo>
                  <a:pt x="40" y="169"/>
                </a:lnTo>
                <a:lnTo>
                  <a:pt x="40" y="174"/>
                </a:lnTo>
                <a:lnTo>
                  <a:pt x="40" y="174"/>
                </a:lnTo>
                <a:close/>
                <a:moveTo>
                  <a:pt x="223" y="104"/>
                </a:moveTo>
                <a:lnTo>
                  <a:pt x="223" y="104"/>
                </a:lnTo>
                <a:lnTo>
                  <a:pt x="223" y="104"/>
                </a:lnTo>
                <a:lnTo>
                  <a:pt x="223" y="104"/>
                </a:lnTo>
                <a:lnTo>
                  <a:pt x="221" y="100"/>
                </a:lnTo>
                <a:lnTo>
                  <a:pt x="221" y="100"/>
                </a:lnTo>
                <a:lnTo>
                  <a:pt x="220" y="101"/>
                </a:lnTo>
                <a:lnTo>
                  <a:pt x="220" y="101"/>
                </a:lnTo>
                <a:lnTo>
                  <a:pt x="223" y="104"/>
                </a:lnTo>
                <a:lnTo>
                  <a:pt x="223" y="104"/>
                </a:lnTo>
                <a:close/>
                <a:moveTo>
                  <a:pt x="339" y="153"/>
                </a:moveTo>
                <a:lnTo>
                  <a:pt x="339" y="153"/>
                </a:lnTo>
                <a:lnTo>
                  <a:pt x="336" y="155"/>
                </a:lnTo>
                <a:lnTo>
                  <a:pt x="336" y="155"/>
                </a:lnTo>
                <a:lnTo>
                  <a:pt x="339" y="155"/>
                </a:lnTo>
                <a:lnTo>
                  <a:pt x="339" y="155"/>
                </a:lnTo>
                <a:lnTo>
                  <a:pt x="339" y="153"/>
                </a:lnTo>
                <a:lnTo>
                  <a:pt x="339" y="153"/>
                </a:lnTo>
                <a:close/>
                <a:moveTo>
                  <a:pt x="344" y="270"/>
                </a:moveTo>
                <a:lnTo>
                  <a:pt x="344" y="270"/>
                </a:lnTo>
                <a:lnTo>
                  <a:pt x="346" y="270"/>
                </a:lnTo>
                <a:lnTo>
                  <a:pt x="347" y="268"/>
                </a:lnTo>
                <a:lnTo>
                  <a:pt x="347" y="268"/>
                </a:lnTo>
                <a:lnTo>
                  <a:pt x="344" y="268"/>
                </a:lnTo>
                <a:lnTo>
                  <a:pt x="344" y="268"/>
                </a:lnTo>
                <a:lnTo>
                  <a:pt x="344" y="270"/>
                </a:lnTo>
                <a:lnTo>
                  <a:pt x="344" y="270"/>
                </a:lnTo>
                <a:close/>
                <a:moveTo>
                  <a:pt x="199" y="8"/>
                </a:moveTo>
                <a:lnTo>
                  <a:pt x="199" y="8"/>
                </a:lnTo>
                <a:lnTo>
                  <a:pt x="199" y="10"/>
                </a:lnTo>
                <a:lnTo>
                  <a:pt x="199" y="10"/>
                </a:lnTo>
                <a:lnTo>
                  <a:pt x="210" y="10"/>
                </a:lnTo>
                <a:lnTo>
                  <a:pt x="210" y="10"/>
                </a:lnTo>
                <a:lnTo>
                  <a:pt x="210" y="8"/>
                </a:lnTo>
                <a:lnTo>
                  <a:pt x="210" y="8"/>
                </a:lnTo>
                <a:lnTo>
                  <a:pt x="199" y="8"/>
                </a:lnTo>
                <a:lnTo>
                  <a:pt x="199" y="8"/>
                </a:lnTo>
                <a:close/>
                <a:moveTo>
                  <a:pt x="163" y="79"/>
                </a:moveTo>
                <a:lnTo>
                  <a:pt x="163" y="79"/>
                </a:lnTo>
                <a:lnTo>
                  <a:pt x="161" y="79"/>
                </a:lnTo>
                <a:lnTo>
                  <a:pt x="161" y="79"/>
                </a:lnTo>
                <a:lnTo>
                  <a:pt x="160" y="81"/>
                </a:lnTo>
                <a:lnTo>
                  <a:pt x="160" y="81"/>
                </a:lnTo>
                <a:lnTo>
                  <a:pt x="158" y="82"/>
                </a:lnTo>
                <a:lnTo>
                  <a:pt x="158" y="82"/>
                </a:lnTo>
                <a:lnTo>
                  <a:pt x="160" y="82"/>
                </a:lnTo>
                <a:lnTo>
                  <a:pt x="160" y="82"/>
                </a:lnTo>
                <a:lnTo>
                  <a:pt x="163" y="79"/>
                </a:lnTo>
                <a:lnTo>
                  <a:pt x="163" y="79"/>
                </a:lnTo>
                <a:close/>
                <a:moveTo>
                  <a:pt x="24" y="287"/>
                </a:moveTo>
                <a:lnTo>
                  <a:pt x="24" y="287"/>
                </a:lnTo>
                <a:lnTo>
                  <a:pt x="25" y="287"/>
                </a:lnTo>
                <a:lnTo>
                  <a:pt x="25" y="287"/>
                </a:lnTo>
                <a:lnTo>
                  <a:pt x="24" y="284"/>
                </a:lnTo>
                <a:lnTo>
                  <a:pt x="24" y="284"/>
                </a:lnTo>
                <a:lnTo>
                  <a:pt x="24" y="284"/>
                </a:lnTo>
                <a:lnTo>
                  <a:pt x="24" y="284"/>
                </a:lnTo>
                <a:lnTo>
                  <a:pt x="24" y="287"/>
                </a:lnTo>
                <a:lnTo>
                  <a:pt x="24" y="287"/>
                </a:lnTo>
                <a:close/>
                <a:moveTo>
                  <a:pt x="128" y="368"/>
                </a:moveTo>
                <a:lnTo>
                  <a:pt x="128" y="368"/>
                </a:lnTo>
                <a:lnTo>
                  <a:pt x="130" y="369"/>
                </a:lnTo>
                <a:lnTo>
                  <a:pt x="130" y="369"/>
                </a:lnTo>
                <a:lnTo>
                  <a:pt x="131" y="369"/>
                </a:lnTo>
                <a:lnTo>
                  <a:pt x="131" y="369"/>
                </a:lnTo>
                <a:lnTo>
                  <a:pt x="130" y="366"/>
                </a:lnTo>
                <a:lnTo>
                  <a:pt x="130" y="366"/>
                </a:lnTo>
                <a:lnTo>
                  <a:pt x="128" y="368"/>
                </a:lnTo>
                <a:lnTo>
                  <a:pt x="128" y="368"/>
                </a:lnTo>
                <a:close/>
                <a:moveTo>
                  <a:pt x="220" y="43"/>
                </a:moveTo>
                <a:lnTo>
                  <a:pt x="220" y="43"/>
                </a:lnTo>
                <a:lnTo>
                  <a:pt x="220" y="43"/>
                </a:lnTo>
                <a:lnTo>
                  <a:pt x="220" y="43"/>
                </a:lnTo>
                <a:lnTo>
                  <a:pt x="218" y="46"/>
                </a:lnTo>
                <a:lnTo>
                  <a:pt x="218" y="46"/>
                </a:lnTo>
                <a:lnTo>
                  <a:pt x="221" y="44"/>
                </a:lnTo>
                <a:lnTo>
                  <a:pt x="221" y="44"/>
                </a:lnTo>
                <a:lnTo>
                  <a:pt x="220" y="43"/>
                </a:lnTo>
                <a:lnTo>
                  <a:pt x="220" y="43"/>
                </a:lnTo>
                <a:close/>
                <a:moveTo>
                  <a:pt x="335" y="145"/>
                </a:moveTo>
                <a:lnTo>
                  <a:pt x="335" y="145"/>
                </a:lnTo>
                <a:lnTo>
                  <a:pt x="335" y="145"/>
                </a:lnTo>
                <a:lnTo>
                  <a:pt x="335" y="145"/>
                </a:lnTo>
                <a:lnTo>
                  <a:pt x="339" y="145"/>
                </a:lnTo>
                <a:lnTo>
                  <a:pt x="339" y="145"/>
                </a:lnTo>
                <a:lnTo>
                  <a:pt x="339" y="145"/>
                </a:lnTo>
                <a:lnTo>
                  <a:pt x="339" y="145"/>
                </a:lnTo>
                <a:lnTo>
                  <a:pt x="335" y="145"/>
                </a:lnTo>
                <a:lnTo>
                  <a:pt x="335" y="145"/>
                </a:lnTo>
                <a:close/>
                <a:moveTo>
                  <a:pt x="147" y="137"/>
                </a:moveTo>
                <a:lnTo>
                  <a:pt x="147" y="137"/>
                </a:lnTo>
                <a:lnTo>
                  <a:pt x="144" y="137"/>
                </a:lnTo>
                <a:lnTo>
                  <a:pt x="144" y="137"/>
                </a:lnTo>
                <a:lnTo>
                  <a:pt x="142" y="139"/>
                </a:lnTo>
                <a:lnTo>
                  <a:pt x="142" y="139"/>
                </a:lnTo>
                <a:lnTo>
                  <a:pt x="142" y="141"/>
                </a:lnTo>
                <a:lnTo>
                  <a:pt x="142" y="141"/>
                </a:lnTo>
                <a:lnTo>
                  <a:pt x="147" y="137"/>
                </a:lnTo>
                <a:lnTo>
                  <a:pt x="147" y="137"/>
                </a:lnTo>
                <a:close/>
                <a:moveTo>
                  <a:pt x="229" y="14"/>
                </a:moveTo>
                <a:lnTo>
                  <a:pt x="229" y="14"/>
                </a:lnTo>
                <a:lnTo>
                  <a:pt x="224" y="14"/>
                </a:lnTo>
                <a:lnTo>
                  <a:pt x="224" y="14"/>
                </a:lnTo>
                <a:lnTo>
                  <a:pt x="229" y="16"/>
                </a:lnTo>
                <a:lnTo>
                  <a:pt x="229" y="16"/>
                </a:lnTo>
                <a:lnTo>
                  <a:pt x="229" y="14"/>
                </a:lnTo>
                <a:lnTo>
                  <a:pt x="229" y="14"/>
                </a:lnTo>
                <a:close/>
                <a:moveTo>
                  <a:pt x="339" y="191"/>
                </a:moveTo>
                <a:lnTo>
                  <a:pt x="339" y="191"/>
                </a:lnTo>
                <a:lnTo>
                  <a:pt x="339" y="190"/>
                </a:lnTo>
                <a:lnTo>
                  <a:pt x="339" y="188"/>
                </a:lnTo>
                <a:lnTo>
                  <a:pt x="339" y="188"/>
                </a:lnTo>
                <a:lnTo>
                  <a:pt x="339" y="188"/>
                </a:lnTo>
                <a:lnTo>
                  <a:pt x="339" y="188"/>
                </a:lnTo>
                <a:lnTo>
                  <a:pt x="339" y="191"/>
                </a:lnTo>
                <a:lnTo>
                  <a:pt x="339" y="191"/>
                </a:lnTo>
                <a:close/>
                <a:moveTo>
                  <a:pt x="335" y="101"/>
                </a:moveTo>
                <a:lnTo>
                  <a:pt x="335" y="101"/>
                </a:lnTo>
                <a:lnTo>
                  <a:pt x="336" y="101"/>
                </a:lnTo>
                <a:lnTo>
                  <a:pt x="338" y="100"/>
                </a:lnTo>
                <a:lnTo>
                  <a:pt x="338" y="100"/>
                </a:lnTo>
                <a:lnTo>
                  <a:pt x="336" y="100"/>
                </a:lnTo>
                <a:lnTo>
                  <a:pt x="335" y="101"/>
                </a:lnTo>
                <a:lnTo>
                  <a:pt x="335" y="101"/>
                </a:lnTo>
                <a:close/>
                <a:moveTo>
                  <a:pt x="96" y="360"/>
                </a:moveTo>
                <a:lnTo>
                  <a:pt x="96" y="360"/>
                </a:lnTo>
                <a:lnTo>
                  <a:pt x="96" y="363"/>
                </a:lnTo>
                <a:lnTo>
                  <a:pt x="96" y="363"/>
                </a:lnTo>
                <a:lnTo>
                  <a:pt x="98" y="363"/>
                </a:lnTo>
                <a:lnTo>
                  <a:pt x="98" y="363"/>
                </a:lnTo>
                <a:lnTo>
                  <a:pt x="98" y="360"/>
                </a:lnTo>
                <a:lnTo>
                  <a:pt x="98" y="360"/>
                </a:lnTo>
                <a:lnTo>
                  <a:pt x="96" y="360"/>
                </a:lnTo>
                <a:lnTo>
                  <a:pt x="96" y="360"/>
                </a:lnTo>
                <a:close/>
                <a:moveTo>
                  <a:pt x="287" y="18"/>
                </a:moveTo>
                <a:lnTo>
                  <a:pt x="287" y="18"/>
                </a:lnTo>
                <a:lnTo>
                  <a:pt x="284" y="18"/>
                </a:lnTo>
                <a:lnTo>
                  <a:pt x="284" y="18"/>
                </a:lnTo>
                <a:lnTo>
                  <a:pt x="286" y="18"/>
                </a:lnTo>
                <a:lnTo>
                  <a:pt x="286" y="18"/>
                </a:lnTo>
                <a:lnTo>
                  <a:pt x="287" y="19"/>
                </a:lnTo>
                <a:lnTo>
                  <a:pt x="287" y="19"/>
                </a:lnTo>
                <a:lnTo>
                  <a:pt x="287" y="18"/>
                </a:lnTo>
                <a:lnTo>
                  <a:pt x="287" y="18"/>
                </a:lnTo>
                <a:close/>
                <a:moveTo>
                  <a:pt x="347" y="101"/>
                </a:moveTo>
                <a:lnTo>
                  <a:pt x="347" y="101"/>
                </a:lnTo>
                <a:lnTo>
                  <a:pt x="349" y="106"/>
                </a:lnTo>
                <a:lnTo>
                  <a:pt x="349" y="106"/>
                </a:lnTo>
                <a:lnTo>
                  <a:pt x="349" y="101"/>
                </a:lnTo>
                <a:lnTo>
                  <a:pt x="349" y="101"/>
                </a:lnTo>
                <a:lnTo>
                  <a:pt x="347" y="101"/>
                </a:lnTo>
                <a:lnTo>
                  <a:pt x="347" y="101"/>
                </a:lnTo>
                <a:close/>
                <a:moveTo>
                  <a:pt x="89" y="18"/>
                </a:moveTo>
                <a:lnTo>
                  <a:pt x="89" y="18"/>
                </a:lnTo>
                <a:lnTo>
                  <a:pt x="89" y="18"/>
                </a:lnTo>
                <a:lnTo>
                  <a:pt x="89" y="18"/>
                </a:lnTo>
                <a:lnTo>
                  <a:pt x="82" y="18"/>
                </a:lnTo>
                <a:lnTo>
                  <a:pt x="82" y="18"/>
                </a:lnTo>
                <a:lnTo>
                  <a:pt x="87" y="18"/>
                </a:lnTo>
                <a:lnTo>
                  <a:pt x="87" y="18"/>
                </a:lnTo>
                <a:lnTo>
                  <a:pt x="89" y="18"/>
                </a:lnTo>
                <a:lnTo>
                  <a:pt x="89" y="18"/>
                </a:lnTo>
                <a:close/>
                <a:moveTo>
                  <a:pt x="10" y="240"/>
                </a:moveTo>
                <a:lnTo>
                  <a:pt x="10" y="240"/>
                </a:lnTo>
                <a:lnTo>
                  <a:pt x="10" y="243"/>
                </a:lnTo>
                <a:lnTo>
                  <a:pt x="10" y="243"/>
                </a:lnTo>
                <a:lnTo>
                  <a:pt x="11" y="243"/>
                </a:lnTo>
                <a:lnTo>
                  <a:pt x="11" y="243"/>
                </a:lnTo>
                <a:lnTo>
                  <a:pt x="11" y="240"/>
                </a:lnTo>
                <a:lnTo>
                  <a:pt x="11" y="240"/>
                </a:lnTo>
                <a:lnTo>
                  <a:pt x="11" y="238"/>
                </a:lnTo>
                <a:lnTo>
                  <a:pt x="11" y="238"/>
                </a:lnTo>
                <a:lnTo>
                  <a:pt x="10" y="240"/>
                </a:lnTo>
                <a:lnTo>
                  <a:pt x="10" y="240"/>
                </a:lnTo>
                <a:close/>
                <a:moveTo>
                  <a:pt x="52" y="41"/>
                </a:moveTo>
                <a:lnTo>
                  <a:pt x="52" y="41"/>
                </a:lnTo>
                <a:lnTo>
                  <a:pt x="52" y="40"/>
                </a:lnTo>
                <a:lnTo>
                  <a:pt x="52" y="40"/>
                </a:lnTo>
                <a:lnTo>
                  <a:pt x="51" y="41"/>
                </a:lnTo>
                <a:lnTo>
                  <a:pt x="51" y="41"/>
                </a:lnTo>
                <a:lnTo>
                  <a:pt x="49" y="44"/>
                </a:lnTo>
                <a:lnTo>
                  <a:pt x="49" y="44"/>
                </a:lnTo>
                <a:lnTo>
                  <a:pt x="52" y="41"/>
                </a:lnTo>
                <a:lnTo>
                  <a:pt x="52" y="41"/>
                </a:lnTo>
                <a:close/>
                <a:moveTo>
                  <a:pt x="343" y="149"/>
                </a:moveTo>
                <a:lnTo>
                  <a:pt x="343" y="149"/>
                </a:lnTo>
                <a:lnTo>
                  <a:pt x="343" y="150"/>
                </a:lnTo>
                <a:lnTo>
                  <a:pt x="343" y="150"/>
                </a:lnTo>
                <a:lnTo>
                  <a:pt x="344" y="150"/>
                </a:lnTo>
                <a:lnTo>
                  <a:pt x="344" y="150"/>
                </a:lnTo>
                <a:lnTo>
                  <a:pt x="346" y="150"/>
                </a:lnTo>
                <a:lnTo>
                  <a:pt x="344" y="149"/>
                </a:lnTo>
                <a:lnTo>
                  <a:pt x="344" y="149"/>
                </a:lnTo>
                <a:lnTo>
                  <a:pt x="343" y="149"/>
                </a:lnTo>
                <a:lnTo>
                  <a:pt x="343" y="149"/>
                </a:lnTo>
                <a:close/>
                <a:moveTo>
                  <a:pt x="243" y="25"/>
                </a:moveTo>
                <a:lnTo>
                  <a:pt x="243" y="25"/>
                </a:lnTo>
                <a:lnTo>
                  <a:pt x="245" y="24"/>
                </a:lnTo>
                <a:lnTo>
                  <a:pt x="245" y="24"/>
                </a:lnTo>
                <a:lnTo>
                  <a:pt x="243" y="22"/>
                </a:lnTo>
                <a:lnTo>
                  <a:pt x="243" y="22"/>
                </a:lnTo>
                <a:lnTo>
                  <a:pt x="243" y="22"/>
                </a:lnTo>
                <a:lnTo>
                  <a:pt x="243" y="22"/>
                </a:lnTo>
                <a:lnTo>
                  <a:pt x="243" y="25"/>
                </a:lnTo>
                <a:lnTo>
                  <a:pt x="243" y="25"/>
                </a:lnTo>
                <a:close/>
                <a:moveTo>
                  <a:pt x="218" y="346"/>
                </a:moveTo>
                <a:lnTo>
                  <a:pt x="218" y="346"/>
                </a:lnTo>
                <a:lnTo>
                  <a:pt x="216" y="343"/>
                </a:lnTo>
                <a:lnTo>
                  <a:pt x="216" y="343"/>
                </a:lnTo>
                <a:lnTo>
                  <a:pt x="216" y="344"/>
                </a:lnTo>
                <a:lnTo>
                  <a:pt x="216" y="346"/>
                </a:lnTo>
                <a:lnTo>
                  <a:pt x="216" y="346"/>
                </a:lnTo>
                <a:lnTo>
                  <a:pt x="218" y="346"/>
                </a:lnTo>
                <a:lnTo>
                  <a:pt x="218" y="346"/>
                </a:lnTo>
                <a:close/>
                <a:moveTo>
                  <a:pt x="295" y="29"/>
                </a:moveTo>
                <a:lnTo>
                  <a:pt x="295" y="29"/>
                </a:lnTo>
                <a:lnTo>
                  <a:pt x="295" y="25"/>
                </a:lnTo>
                <a:lnTo>
                  <a:pt x="295" y="25"/>
                </a:lnTo>
                <a:lnTo>
                  <a:pt x="295" y="27"/>
                </a:lnTo>
                <a:lnTo>
                  <a:pt x="295" y="27"/>
                </a:lnTo>
                <a:lnTo>
                  <a:pt x="295" y="27"/>
                </a:lnTo>
                <a:lnTo>
                  <a:pt x="295" y="29"/>
                </a:lnTo>
                <a:lnTo>
                  <a:pt x="295" y="29"/>
                </a:lnTo>
                <a:close/>
                <a:moveTo>
                  <a:pt x="344" y="196"/>
                </a:moveTo>
                <a:lnTo>
                  <a:pt x="344" y="196"/>
                </a:lnTo>
                <a:lnTo>
                  <a:pt x="343" y="196"/>
                </a:lnTo>
                <a:lnTo>
                  <a:pt x="343" y="196"/>
                </a:lnTo>
                <a:lnTo>
                  <a:pt x="343" y="199"/>
                </a:lnTo>
                <a:lnTo>
                  <a:pt x="343" y="199"/>
                </a:lnTo>
                <a:lnTo>
                  <a:pt x="344" y="197"/>
                </a:lnTo>
                <a:lnTo>
                  <a:pt x="344" y="197"/>
                </a:lnTo>
                <a:lnTo>
                  <a:pt x="344" y="196"/>
                </a:lnTo>
                <a:lnTo>
                  <a:pt x="344" y="196"/>
                </a:lnTo>
                <a:close/>
                <a:moveTo>
                  <a:pt x="231" y="235"/>
                </a:moveTo>
                <a:lnTo>
                  <a:pt x="231" y="235"/>
                </a:lnTo>
                <a:lnTo>
                  <a:pt x="231" y="235"/>
                </a:lnTo>
                <a:lnTo>
                  <a:pt x="231" y="235"/>
                </a:lnTo>
                <a:lnTo>
                  <a:pt x="231" y="234"/>
                </a:lnTo>
                <a:lnTo>
                  <a:pt x="227" y="231"/>
                </a:lnTo>
                <a:lnTo>
                  <a:pt x="227" y="231"/>
                </a:lnTo>
                <a:lnTo>
                  <a:pt x="231" y="235"/>
                </a:lnTo>
                <a:lnTo>
                  <a:pt x="231" y="235"/>
                </a:lnTo>
                <a:close/>
                <a:moveTo>
                  <a:pt x="35" y="256"/>
                </a:moveTo>
                <a:lnTo>
                  <a:pt x="35" y="256"/>
                </a:lnTo>
                <a:lnTo>
                  <a:pt x="38" y="254"/>
                </a:lnTo>
                <a:lnTo>
                  <a:pt x="38" y="253"/>
                </a:lnTo>
                <a:lnTo>
                  <a:pt x="38" y="253"/>
                </a:lnTo>
                <a:lnTo>
                  <a:pt x="35" y="254"/>
                </a:lnTo>
                <a:lnTo>
                  <a:pt x="35" y="256"/>
                </a:lnTo>
                <a:lnTo>
                  <a:pt x="35" y="256"/>
                </a:lnTo>
                <a:close/>
                <a:moveTo>
                  <a:pt x="16" y="145"/>
                </a:moveTo>
                <a:lnTo>
                  <a:pt x="16" y="145"/>
                </a:lnTo>
                <a:lnTo>
                  <a:pt x="18" y="145"/>
                </a:lnTo>
                <a:lnTo>
                  <a:pt x="18" y="144"/>
                </a:lnTo>
                <a:lnTo>
                  <a:pt x="18" y="144"/>
                </a:lnTo>
                <a:lnTo>
                  <a:pt x="16" y="144"/>
                </a:lnTo>
                <a:lnTo>
                  <a:pt x="16" y="144"/>
                </a:lnTo>
                <a:lnTo>
                  <a:pt x="16" y="145"/>
                </a:lnTo>
                <a:lnTo>
                  <a:pt x="16" y="145"/>
                </a:lnTo>
                <a:close/>
                <a:moveTo>
                  <a:pt x="55" y="347"/>
                </a:moveTo>
                <a:lnTo>
                  <a:pt x="55" y="347"/>
                </a:lnTo>
                <a:lnTo>
                  <a:pt x="54" y="346"/>
                </a:lnTo>
                <a:lnTo>
                  <a:pt x="54" y="346"/>
                </a:lnTo>
                <a:lnTo>
                  <a:pt x="54" y="343"/>
                </a:lnTo>
                <a:lnTo>
                  <a:pt x="54" y="343"/>
                </a:lnTo>
                <a:lnTo>
                  <a:pt x="54" y="343"/>
                </a:lnTo>
                <a:lnTo>
                  <a:pt x="54" y="343"/>
                </a:lnTo>
                <a:lnTo>
                  <a:pt x="54" y="344"/>
                </a:lnTo>
                <a:lnTo>
                  <a:pt x="54" y="344"/>
                </a:lnTo>
                <a:lnTo>
                  <a:pt x="55" y="347"/>
                </a:lnTo>
                <a:lnTo>
                  <a:pt x="55" y="347"/>
                </a:lnTo>
                <a:lnTo>
                  <a:pt x="55" y="347"/>
                </a:lnTo>
                <a:lnTo>
                  <a:pt x="55" y="347"/>
                </a:lnTo>
                <a:close/>
                <a:moveTo>
                  <a:pt x="169" y="305"/>
                </a:moveTo>
                <a:lnTo>
                  <a:pt x="169" y="305"/>
                </a:lnTo>
                <a:lnTo>
                  <a:pt x="171" y="303"/>
                </a:lnTo>
                <a:lnTo>
                  <a:pt x="171" y="303"/>
                </a:lnTo>
                <a:lnTo>
                  <a:pt x="169" y="303"/>
                </a:lnTo>
                <a:lnTo>
                  <a:pt x="169" y="303"/>
                </a:lnTo>
                <a:lnTo>
                  <a:pt x="169" y="303"/>
                </a:lnTo>
                <a:lnTo>
                  <a:pt x="169" y="303"/>
                </a:lnTo>
                <a:lnTo>
                  <a:pt x="169" y="305"/>
                </a:lnTo>
                <a:lnTo>
                  <a:pt x="169" y="305"/>
                </a:lnTo>
                <a:close/>
                <a:moveTo>
                  <a:pt x="66" y="22"/>
                </a:moveTo>
                <a:lnTo>
                  <a:pt x="66" y="22"/>
                </a:lnTo>
                <a:lnTo>
                  <a:pt x="66" y="22"/>
                </a:lnTo>
                <a:lnTo>
                  <a:pt x="66" y="22"/>
                </a:lnTo>
                <a:lnTo>
                  <a:pt x="70" y="22"/>
                </a:lnTo>
                <a:lnTo>
                  <a:pt x="70" y="22"/>
                </a:lnTo>
                <a:lnTo>
                  <a:pt x="71" y="21"/>
                </a:lnTo>
                <a:lnTo>
                  <a:pt x="71" y="21"/>
                </a:lnTo>
                <a:lnTo>
                  <a:pt x="66" y="22"/>
                </a:lnTo>
                <a:lnTo>
                  <a:pt x="66" y="22"/>
                </a:lnTo>
                <a:close/>
                <a:moveTo>
                  <a:pt x="212" y="98"/>
                </a:moveTo>
                <a:lnTo>
                  <a:pt x="212" y="98"/>
                </a:lnTo>
                <a:lnTo>
                  <a:pt x="213" y="98"/>
                </a:lnTo>
                <a:lnTo>
                  <a:pt x="213" y="98"/>
                </a:lnTo>
                <a:lnTo>
                  <a:pt x="212" y="95"/>
                </a:lnTo>
                <a:lnTo>
                  <a:pt x="212" y="95"/>
                </a:lnTo>
                <a:lnTo>
                  <a:pt x="212" y="98"/>
                </a:lnTo>
                <a:lnTo>
                  <a:pt x="212" y="98"/>
                </a:lnTo>
                <a:close/>
                <a:moveTo>
                  <a:pt x="346" y="202"/>
                </a:moveTo>
                <a:lnTo>
                  <a:pt x="346" y="202"/>
                </a:lnTo>
                <a:lnTo>
                  <a:pt x="344" y="201"/>
                </a:lnTo>
                <a:lnTo>
                  <a:pt x="344" y="201"/>
                </a:lnTo>
                <a:lnTo>
                  <a:pt x="343" y="201"/>
                </a:lnTo>
                <a:lnTo>
                  <a:pt x="343" y="201"/>
                </a:lnTo>
                <a:lnTo>
                  <a:pt x="343" y="202"/>
                </a:lnTo>
                <a:lnTo>
                  <a:pt x="343" y="202"/>
                </a:lnTo>
                <a:lnTo>
                  <a:pt x="343" y="202"/>
                </a:lnTo>
                <a:lnTo>
                  <a:pt x="343" y="202"/>
                </a:lnTo>
                <a:lnTo>
                  <a:pt x="346" y="202"/>
                </a:lnTo>
                <a:lnTo>
                  <a:pt x="346" y="202"/>
                </a:lnTo>
                <a:close/>
                <a:moveTo>
                  <a:pt x="163" y="68"/>
                </a:moveTo>
                <a:lnTo>
                  <a:pt x="163" y="68"/>
                </a:lnTo>
                <a:lnTo>
                  <a:pt x="163" y="63"/>
                </a:lnTo>
                <a:lnTo>
                  <a:pt x="163" y="63"/>
                </a:lnTo>
                <a:lnTo>
                  <a:pt x="161" y="65"/>
                </a:lnTo>
                <a:lnTo>
                  <a:pt x="161" y="65"/>
                </a:lnTo>
                <a:lnTo>
                  <a:pt x="163" y="68"/>
                </a:lnTo>
                <a:lnTo>
                  <a:pt x="163" y="68"/>
                </a:lnTo>
                <a:close/>
                <a:moveTo>
                  <a:pt x="24" y="76"/>
                </a:moveTo>
                <a:lnTo>
                  <a:pt x="24" y="76"/>
                </a:lnTo>
                <a:lnTo>
                  <a:pt x="22" y="76"/>
                </a:lnTo>
                <a:lnTo>
                  <a:pt x="24" y="78"/>
                </a:lnTo>
                <a:lnTo>
                  <a:pt x="24" y="78"/>
                </a:lnTo>
                <a:lnTo>
                  <a:pt x="24" y="78"/>
                </a:lnTo>
                <a:lnTo>
                  <a:pt x="24" y="76"/>
                </a:lnTo>
                <a:lnTo>
                  <a:pt x="24" y="76"/>
                </a:lnTo>
                <a:close/>
                <a:moveTo>
                  <a:pt x="355" y="136"/>
                </a:moveTo>
                <a:lnTo>
                  <a:pt x="355" y="136"/>
                </a:lnTo>
                <a:lnTo>
                  <a:pt x="355" y="136"/>
                </a:lnTo>
                <a:lnTo>
                  <a:pt x="355" y="136"/>
                </a:lnTo>
                <a:lnTo>
                  <a:pt x="355" y="133"/>
                </a:lnTo>
                <a:lnTo>
                  <a:pt x="355" y="133"/>
                </a:lnTo>
                <a:lnTo>
                  <a:pt x="355" y="131"/>
                </a:lnTo>
                <a:lnTo>
                  <a:pt x="355" y="131"/>
                </a:lnTo>
                <a:lnTo>
                  <a:pt x="355" y="136"/>
                </a:lnTo>
                <a:lnTo>
                  <a:pt x="355" y="136"/>
                </a:lnTo>
                <a:close/>
                <a:moveTo>
                  <a:pt x="27" y="231"/>
                </a:moveTo>
                <a:lnTo>
                  <a:pt x="27" y="231"/>
                </a:lnTo>
                <a:lnTo>
                  <a:pt x="25" y="231"/>
                </a:lnTo>
                <a:lnTo>
                  <a:pt x="25" y="231"/>
                </a:lnTo>
                <a:lnTo>
                  <a:pt x="25" y="231"/>
                </a:lnTo>
                <a:lnTo>
                  <a:pt x="25" y="231"/>
                </a:lnTo>
                <a:lnTo>
                  <a:pt x="25" y="232"/>
                </a:lnTo>
                <a:lnTo>
                  <a:pt x="25" y="232"/>
                </a:lnTo>
                <a:lnTo>
                  <a:pt x="27" y="232"/>
                </a:lnTo>
                <a:lnTo>
                  <a:pt x="27" y="231"/>
                </a:lnTo>
                <a:lnTo>
                  <a:pt x="27" y="231"/>
                </a:lnTo>
                <a:close/>
                <a:moveTo>
                  <a:pt x="194" y="81"/>
                </a:moveTo>
                <a:lnTo>
                  <a:pt x="194" y="81"/>
                </a:lnTo>
                <a:lnTo>
                  <a:pt x="193" y="81"/>
                </a:lnTo>
                <a:lnTo>
                  <a:pt x="191" y="82"/>
                </a:lnTo>
                <a:lnTo>
                  <a:pt x="191" y="82"/>
                </a:lnTo>
                <a:lnTo>
                  <a:pt x="193" y="82"/>
                </a:lnTo>
                <a:lnTo>
                  <a:pt x="193" y="82"/>
                </a:lnTo>
                <a:lnTo>
                  <a:pt x="194" y="81"/>
                </a:lnTo>
                <a:lnTo>
                  <a:pt x="194" y="81"/>
                </a:lnTo>
                <a:close/>
                <a:moveTo>
                  <a:pt x="25" y="145"/>
                </a:moveTo>
                <a:lnTo>
                  <a:pt x="25" y="145"/>
                </a:lnTo>
                <a:lnTo>
                  <a:pt x="27" y="144"/>
                </a:lnTo>
                <a:lnTo>
                  <a:pt x="27" y="144"/>
                </a:lnTo>
                <a:lnTo>
                  <a:pt x="27" y="142"/>
                </a:lnTo>
                <a:lnTo>
                  <a:pt x="27" y="142"/>
                </a:lnTo>
                <a:lnTo>
                  <a:pt x="25" y="142"/>
                </a:lnTo>
                <a:lnTo>
                  <a:pt x="25" y="145"/>
                </a:lnTo>
                <a:lnTo>
                  <a:pt x="25" y="145"/>
                </a:lnTo>
                <a:close/>
                <a:moveTo>
                  <a:pt x="212" y="270"/>
                </a:moveTo>
                <a:lnTo>
                  <a:pt x="212" y="270"/>
                </a:lnTo>
                <a:lnTo>
                  <a:pt x="215" y="267"/>
                </a:lnTo>
                <a:lnTo>
                  <a:pt x="215" y="267"/>
                </a:lnTo>
                <a:lnTo>
                  <a:pt x="215" y="267"/>
                </a:lnTo>
                <a:lnTo>
                  <a:pt x="215" y="267"/>
                </a:lnTo>
                <a:lnTo>
                  <a:pt x="212" y="270"/>
                </a:lnTo>
                <a:lnTo>
                  <a:pt x="212" y="270"/>
                </a:lnTo>
                <a:lnTo>
                  <a:pt x="212" y="270"/>
                </a:lnTo>
                <a:lnTo>
                  <a:pt x="212" y="270"/>
                </a:lnTo>
                <a:close/>
                <a:moveTo>
                  <a:pt x="18" y="213"/>
                </a:moveTo>
                <a:lnTo>
                  <a:pt x="18" y="213"/>
                </a:lnTo>
                <a:lnTo>
                  <a:pt x="18" y="213"/>
                </a:lnTo>
                <a:lnTo>
                  <a:pt x="18" y="213"/>
                </a:lnTo>
                <a:lnTo>
                  <a:pt x="16" y="215"/>
                </a:lnTo>
                <a:lnTo>
                  <a:pt x="16" y="215"/>
                </a:lnTo>
                <a:lnTo>
                  <a:pt x="16" y="216"/>
                </a:lnTo>
                <a:lnTo>
                  <a:pt x="16" y="216"/>
                </a:lnTo>
                <a:lnTo>
                  <a:pt x="18" y="213"/>
                </a:lnTo>
                <a:lnTo>
                  <a:pt x="18" y="213"/>
                </a:lnTo>
                <a:close/>
                <a:moveTo>
                  <a:pt x="43" y="182"/>
                </a:moveTo>
                <a:lnTo>
                  <a:pt x="43" y="182"/>
                </a:lnTo>
                <a:lnTo>
                  <a:pt x="43" y="182"/>
                </a:lnTo>
                <a:lnTo>
                  <a:pt x="43" y="182"/>
                </a:lnTo>
                <a:lnTo>
                  <a:pt x="43" y="180"/>
                </a:lnTo>
                <a:lnTo>
                  <a:pt x="43" y="180"/>
                </a:lnTo>
                <a:lnTo>
                  <a:pt x="43" y="180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43" y="182"/>
                </a:lnTo>
                <a:lnTo>
                  <a:pt x="43" y="182"/>
                </a:lnTo>
                <a:close/>
                <a:moveTo>
                  <a:pt x="341" y="185"/>
                </a:moveTo>
                <a:lnTo>
                  <a:pt x="341" y="185"/>
                </a:lnTo>
                <a:lnTo>
                  <a:pt x="339" y="183"/>
                </a:lnTo>
                <a:lnTo>
                  <a:pt x="338" y="183"/>
                </a:lnTo>
                <a:lnTo>
                  <a:pt x="338" y="183"/>
                </a:lnTo>
                <a:lnTo>
                  <a:pt x="338" y="185"/>
                </a:lnTo>
                <a:lnTo>
                  <a:pt x="338" y="185"/>
                </a:lnTo>
                <a:lnTo>
                  <a:pt x="338" y="185"/>
                </a:lnTo>
                <a:lnTo>
                  <a:pt x="338" y="185"/>
                </a:lnTo>
                <a:lnTo>
                  <a:pt x="341" y="185"/>
                </a:lnTo>
                <a:lnTo>
                  <a:pt x="341" y="185"/>
                </a:lnTo>
                <a:lnTo>
                  <a:pt x="341" y="185"/>
                </a:lnTo>
                <a:close/>
                <a:moveTo>
                  <a:pt x="349" y="339"/>
                </a:moveTo>
                <a:lnTo>
                  <a:pt x="349" y="339"/>
                </a:lnTo>
                <a:lnTo>
                  <a:pt x="349" y="339"/>
                </a:lnTo>
                <a:lnTo>
                  <a:pt x="349" y="339"/>
                </a:lnTo>
                <a:lnTo>
                  <a:pt x="347" y="343"/>
                </a:lnTo>
                <a:lnTo>
                  <a:pt x="347" y="343"/>
                </a:lnTo>
                <a:lnTo>
                  <a:pt x="349" y="341"/>
                </a:lnTo>
                <a:lnTo>
                  <a:pt x="349" y="341"/>
                </a:lnTo>
                <a:lnTo>
                  <a:pt x="349" y="339"/>
                </a:lnTo>
                <a:lnTo>
                  <a:pt x="349" y="339"/>
                </a:lnTo>
                <a:close/>
                <a:moveTo>
                  <a:pt x="115" y="357"/>
                </a:moveTo>
                <a:lnTo>
                  <a:pt x="115" y="357"/>
                </a:lnTo>
                <a:lnTo>
                  <a:pt x="115" y="358"/>
                </a:lnTo>
                <a:lnTo>
                  <a:pt x="115" y="358"/>
                </a:lnTo>
                <a:lnTo>
                  <a:pt x="119" y="358"/>
                </a:lnTo>
                <a:lnTo>
                  <a:pt x="119" y="358"/>
                </a:lnTo>
                <a:lnTo>
                  <a:pt x="119" y="357"/>
                </a:lnTo>
                <a:lnTo>
                  <a:pt x="119" y="357"/>
                </a:lnTo>
                <a:lnTo>
                  <a:pt x="117" y="357"/>
                </a:lnTo>
                <a:lnTo>
                  <a:pt x="117" y="357"/>
                </a:lnTo>
                <a:lnTo>
                  <a:pt x="115" y="357"/>
                </a:lnTo>
                <a:lnTo>
                  <a:pt x="115" y="357"/>
                </a:lnTo>
                <a:close/>
                <a:moveTo>
                  <a:pt x="229" y="341"/>
                </a:moveTo>
                <a:lnTo>
                  <a:pt x="229" y="341"/>
                </a:lnTo>
                <a:lnTo>
                  <a:pt x="229" y="341"/>
                </a:lnTo>
                <a:lnTo>
                  <a:pt x="229" y="341"/>
                </a:lnTo>
                <a:lnTo>
                  <a:pt x="231" y="346"/>
                </a:lnTo>
                <a:lnTo>
                  <a:pt x="231" y="346"/>
                </a:lnTo>
                <a:lnTo>
                  <a:pt x="231" y="344"/>
                </a:lnTo>
                <a:lnTo>
                  <a:pt x="231" y="344"/>
                </a:lnTo>
                <a:lnTo>
                  <a:pt x="229" y="341"/>
                </a:lnTo>
                <a:lnTo>
                  <a:pt x="229" y="341"/>
                </a:lnTo>
                <a:close/>
                <a:moveTo>
                  <a:pt x="197" y="314"/>
                </a:moveTo>
                <a:lnTo>
                  <a:pt x="197" y="314"/>
                </a:lnTo>
                <a:lnTo>
                  <a:pt x="196" y="317"/>
                </a:lnTo>
                <a:lnTo>
                  <a:pt x="196" y="317"/>
                </a:lnTo>
                <a:lnTo>
                  <a:pt x="197" y="316"/>
                </a:lnTo>
                <a:lnTo>
                  <a:pt x="197" y="314"/>
                </a:lnTo>
                <a:lnTo>
                  <a:pt x="197" y="314"/>
                </a:lnTo>
                <a:close/>
                <a:moveTo>
                  <a:pt x="238" y="254"/>
                </a:moveTo>
                <a:lnTo>
                  <a:pt x="238" y="254"/>
                </a:lnTo>
                <a:lnTo>
                  <a:pt x="238" y="256"/>
                </a:lnTo>
                <a:lnTo>
                  <a:pt x="238" y="256"/>
                </a:lnTo>
                <a:lnTo>
                  <a:pt x="240" y="253"/>
                </a:lnTo>
                <a:lnTo>
                  <a:pt x="240" y="253"/>
                </a:lnTo>
                <a:lnTo>
                  <a:pt x="238" y="254"/>
                </a:lnTo>
                <a:lnTo>
                  <a:pt x="238" y="254"/>
                </a:lnTo>
                <a:close/>
                <a:moveTo>
                  <a:pt x="48" y="373"/>
                </a:moveTo>
                <a:lnTo>
                  <a:pt x="48" y="373"/>
                </a:lnTo>
                <a:lnTo>
                  <a:pt x="54" y="374"/>
                </a:lnTo>
                <a:lnTo>
                  <a:pt x="54" y="374"/>
                </a:lnTo>
                <a:lnTo>
                  <a:pt x="48" y="373"/>
                </a:lnTo>
                <a:lnTo>
                  <a:pt x="48" y="373"/>
                </a:lnTo>
                <a:close/>
                <a:moveTo>
                  <a:pt x="270" y="365"/>
                </a:moveTo>
                <a:lnTo>
                  <a:pt x="270" y="365"/>
                </a:lnTo>
                <a:lnTo>
                  <a:pt x="270" y="365"/>
                </a:lnTo>
                <a:lnTo>
                  <a:pt x="270" y="365"/>
                </a:lnTo>
                <a:lnTo>
                  <a:pt x="272" y="368"/>
                </a:lnTo>
                <a:lnTo>
                  <a:pt x="272" y="368"/>
                </a:lnTo>
                <a:lnTo>
                  <a:pt x="272" y="368"/>
                </a:lnTo>
                <a:lnTo>
                  <a:pt x="272" y="368"/>
                </a:lnTo>
                <a:lnTo>
                  <a:pt x="270" y="365"/>
                </a:lnTo>
                <a:lnTo>
                  <a:pt x="270" y="365"/>
                </a:lnTo>
                <a:close/>
                <a:moveTo>
                  <a:pt x="25" y="297"/>
                </a:moveTo>
                <a:lnTo>
                  <a:pt x="25" y="297"/>
                </a:lnTo>
                <a:lnTo>
                  <a:pt x="24" y="298"/>
                </a:lnTo>
                <a:lnTo>
                  <a:pt x="24" y="298"/>
                </a:lnTo>
                <a:lnTo>
                  <a:pt x="24" y="298"/>
                </a:lnTo>
                <a:lnTo>
                  <a:pt x="27" y="298"/>
                </a:lnTo>
                <a:lnTo>
                  <a:pt x="27" y="298"/>
                </a:lnTo>
                <a:lnTo>
                  <a:pt x="25" y="297"/>
                </a:lnTo>
                <a:lnTo>
                  <a:pt x="25" y="297"/>
                </a:lnTo>
                <a:close/>
                <a:moveTo>
                  <a:pt x="343" y="115"/>
                </a:moveTo>
                <a:lnTo>
                  <a:pt x="343" y="115"/>
                </a:lnTo>
                <a:lnTo>
                  <a:pt x="343" y="112"/>
                </a:lnTo>
                <a:lnTo>
                  <a:pt x="343" y="112"/>
                </a:lnTo>
                <a:lnTo>
                  <a:pt x="343" y="114"/>
                </a:lnTo>
                <a:lnTo>
                  <a:pt x="343" y="114"/>
                </a:lnTo>
                <a:lnTo>
                  <a:pt x="343" y="115"/>
                </a:lnTo>
                <a:lnTo>
                  <a:pt x="343" y="115"/>
                </a:lnTo>
                <a:lnTo>
                  <a:pt x="343" y="115"/>
                </a:lnTo>
                <a:lnTo>
                  <a:pt x="343" y="115"/>
                </a:lnTo>
                <a:close/>
                <a:moveTo>
                  <a:pt x="350" y="183"/>
                </a:moveTo>
                <a:lnTo>
                  <a:pt x="350" y="183"/>
                </a:lnTo>
                <a:lnTo>
                  <a:pt x="350" y="182"/>
                </a:lnTo>
                <a:lnTo>
                  <a:pt x="350" y="180"/>
                </a:lnTo>
                <a:lnTo>
                  <a:pt x="350" y="180"/>
                </a:lnTo>
                <a:lnTo>
                  <a:pt x="350" y="180"/>
                </a:lnTo>
                <a:lnTo>
                  <a:pt x="350" y="180"/>
                </a:lnTo>
                <a:lnTo>
                  <a:pt x="350" y="183"/>
                </a:lnTo>
                <a:lnTo>
                  <a:pt x="350" y="183"/>
                </a:lnTo>
                <a:close/>
                <a:moveTo>
                  <a:pt x="350" y="115"/>
                </a:moveTo>
                <a:lnTo>
                  <a:pt x="350" y="115"/>
                </a:lnTo>
                <a:lnTo>
                  <a:pt x="350" y="115"/>
                </a:lnTo>
                <a:lnTo>
                  <a:pt x="350" y="115"/>
                </a:lnTo>
                <a:lnTo>
                  <a:pt x="352" y="115"/>
                </a:lnTo>
                <a:lnTo>
                  <a:pt x="352" y="115"/>
                </a:lnTo>
                <a:lnTo>
                  <a:pt x="350" y="111"/>
                </a:lnTo>
                <a:lnTo>
                  <a:pt x="350" y="111"/>
                </a:lnTo>
                <a:lnTo>
                  <a:pt x="350" y="115"/>
                </a:lnTo>
                <a:lnTo>
                  <a:pt x="350" y="115"/>
                </a:lnTo>
                <a:close/>
                <a:moveTo>
                  <a:pt x="347" y="197"/>
                </a:moveTo>
                <a:lnTo>
                  <a:pt x="347" y="197"/>
                </a:lnTo>
                <a:lnTo>
                  <a:pt x="350" y="197"/>
                </a:lnTo>
                <a:lnTo>
                  <a:pt x="350" y="197"/>
                </a:lnTo>
                <a:lnTo>
                  <a:pt x="350" y="196"/>
                </a:lnTo>
                <a:lnTo>
                  <a:pt x="350" y="196"/>
                </a:lnTo>
                <a:lnTo>
                  <a:pt x="347" y="196"/>
                </a:lnTo>
                <a:lnTo>
                  <a:pt x="347" y="196"/>
                </a:lnTo>
                <a:lnTo>
                  <a:pt x="347" y="197"/>
                </a:lnTo>
                <a:lnTo>
                  <a:pt x="347" y="197"/>
                </a:lnTo>
                <a:close/>
                <a:moveTo>
                  <a:pt x="16" y="311"/>
                </a:moveTo>
                <a:lnTo>
                  <a:pt x="16" y="311"/>
                </a:lnTo>
                <a:lnTo>
                  <a:pt x="18" y="316"/>
                </a:lnTo>
                <a:lnTo>
                  <a:pt x="18" y="316"/>
                </a:lnTo>
                <a:lnTo>
                  <a:pt x="16" y="311"/>
                </a:lnTo>
                <a:lnTo>
                  <a:pt x="16" y="311"/>
                </a:lnTo>
                <a:close/>
                <a:moveTo>
                  <a:pt x="279" y="27"/>
                </a:moveTo>
                <a:lnTo>
                  <a:pt x="279" y="27"/>
                </a:lnTo>
                <a:lnTo>
                  <a:pt x="283" y="24"/>
                </a:lnTo>
                <a:lnTo>
                  <a:pt x="283" y="24"/>
                </a:lnTo>
                <a:lnTo>
                  <a:pt x="281" y="25"/>
                </a:lnTo>
                <a:lnTo>
                  <a:pt x="279" y="27"/>
                </a:lnTo>
                <a:lnTo>
                  <a:pt x="279" y="27"/>
                </a:lnTo>
                <a:close/>
                <a:moveTo>
                  <a:pt x="343" y="171"/>
                </a:moveTo>
                <a:lnTo>
                  <a:pt x="343" y="171"/>
                </a:lnTo>
                <a:lnTo>
                  <a:pt x="346" y="171"/>
                </a:lnTo>
                <a:lnTo>
                  <a:pt x="346" y="171"/>
                </a:lnTo>
                <a:lnTo>
                  <a:pt x="346" y="169"/>
                </a:lnTo>
                <a:lnTo>
                  <a:pt x="346" y="169"/>
                </a:lnTo>
                <a:lnTo>
                  <a:pt x="343" y="169"/>
                </a:lnTo>
                <a:lnTo>
                  <a:pt x="343" y="169"/>
                </a:lnTo>
                <a:lnTo>
                  <a:pt x="343" y="171"/>
                </a:lnTo>
                <a:lnTo>
                  <a:pt x="343" y="171"/>
                </a:lnTo>
                <a:close/>
                <a:moveTo>
                  <a:pt x="240" y="52"/>
                </a:moveTo>
                <a:lnTo>
                  <a:pt x="240" y="52"/>
                </a:lnTo>
                <a:lnTo>
                  <a:pt x="243" y="52"/>
                </a:lnTo>
                <a:lnTo>
                  <a:pt x="243" y="52"/>
                </a:lnTo>
                <a:lnTo>
                  <a:pt x="242" y="51"/>
                </a:lnTo>
                <a:lnTo>
                  <a:pt x="242" y="51"/>
                </a:lnTo>
                <a:lnTo>
                  <a:pt x="240" y="52"/>
                </a:lnTo>
                <a:lnTo>
                  <a:pt x="240" y="52"/>
                </a:lnTo>
                <a:close/>
                <a:moveTo>
                  <a:pt x="183" y="248"/>
                </a:moveTo>
                <a:lnTo>
                  <a:pt x="183" y="248"/>
                </a:lnTo>
                <a:lnTo>
                  <a:pt x="180" y="248"/>
                </a:lnTo>
                <a:lnTo>
                  <a:pt x="178" y="249"/>
                </a:lnTo>
                <a:lnTo>
                  <a:pt x="178" y="249"/>
                </a:lnTo>
                <a:lnTo>
                  <a:pt x="182" y="249"/>
                </a:lnTo>
                <a:lnTo>
                  <a:pt x="183" y="248"/>
                </a:lnTo>
                <a:lnTo>
                  <a:pt x="183" y="248"/>
                </a:lnTo>
                <a:close/>
                <a:moveTo>
                  <a:pt x="174" y="254"/>
                </a:moveTo>
                <a:lnTo>
                  <a:pt x="174" y="254"/>
                </a:lnTo>
                <a:lnTo>
                  <a:pt x="172" y="256"/>
                </a:lnTo>
                <a:lnTo>
                  <a:pt x="172" y="256"/>
                </a:lnTo>
                <a:lnTo>
                  <a:pt x="172" y="257"/>
                </a:lnTo>
                <a:lnTo>
                  <a:pt x="172" y="257"/>
                </a:lnTo>
                <a:lnTo>
                  <a:pt x="174" y="254"/>
                </a:lnTo>
                <a:lnTo>
                  <a:pt x="174" y="254"/>
                </a:lnTo>
                <a:lnTo>
                  <a:pt x="174" y="254"/>
                </a:lnTo>
                <a:lnTo>
                  <a:pt x="174" y="254"/>
                </a:lnTo>
                <a:close/>
                <a:moveTo>
                  <a:pt x="275" y="43"/>
                </a:moveTo>
                <a:lnTo>
                  <a:pt x="275" y="43"/>
                </a:lnTo>
                <a:lnTo>
                  <a:pt x="278" y="41"/>
                </a:lnTo>
                <a:lnTo>
                  <a:pt x="278" y="41"/>
                </a:lnTo>
                <a:lnTo>
                  <a:pt x="276" y="41"/>
                </a:lnTo>
                <a:lnTo>
                  <a:pt x="275" y="43"/>
                </a:lnTo>
                <a:lnTo>
                  <a:pt x="275" y="43"/>
                </a:lnTo>
                <a:close/>
                <a:moveTo>
                  <a:pt x="141" y="366"/>
                </a:moveTo>
                <a:lnTo>
                  <a:pt x="141" y="366"/>
                </a:lnTo>
                <a:lnTo>
                  <a:pt x="142" y="369"/>
                </a:lnTo>
                <a:lnTo>
                  <a:pt x="142" y="369"/>
                </a:lnTo>
                <a:lnTo>
                  <a:pt x="142" y="369"/>
                </a:lnTo>
                <a:lnTo>
                  <a:pt x="142" y="369"/>
                </a:lnTo>
                <a:lnTo>
                  <a:pt x="142" y="368"/>
                </a:lnTo>
                <a:lnTo>
                  <a:pt x="142" y="368"/>
                </a:lnTo>
                <a:lnTo>
                  <a:pt x="142" y="366"/>
                </a:lnTo>
                <a:lnTo>
                  <a:pt x="142" y="366"/>
                </a:lnTo>
                <a:lnTo>
                  <a:pt x="141" y="366"/>
                </a:lnTo>
                <a:lnTo>
                  <a:pt x="141" y="366"/>
                </a:lnTo>
                <a:close/>
                <a:moveTo>
                  <a:pt x="341" y="95"/>
                </a:moveTo>
                <a:lnTo>
                  <a:pt x="341" y="95"/>
                </a:lnTo>
                <a:lnTo>
                  <a:pt x="343" y="93"/>
                </a:lnTo>
                <a:lnTo>
                  <a:pt x="343" y="92"/>
                </a:lnTo>
                <a:lnTo>
                  <a:pt x="343" y="92"/>
                </a:lnTo>
                <a:lnTo>
                  <a:pt x="341" y="93"/>
                </a:lnTo>
                <a:lnTo>
                  <a:pt x="341" y="93"/>
                </a:lnTo>
                <a:lnTo>
                  <a:pt x="341" y="95"/>
                </a:lnTo>
                <a:lnTo>
                  <a:pt x="341" y="95"/>
                </a:lnTo>
                <a:close/>
                <a:moveTo>
                  <a:pt x="78" y="355"/>
                </a:moveTo>
                <a:lnTo>
                  <a:pt x="78" y="355"/>
                </a:lnTo>
                <a:lnTo>
                  <a:pt x="78" y="354"/>
                </a:lnTo>
                <a:lnTo>
                  <a:pt x="78" y="354"/>
                </a:lnTo>
                <a:lnTo>
                  <a:pt x="76" y="354"/>
                </a:lnTo>
                <a:lnTo>
                  <a:pt x="76" y="354"/>
                </a:lnTo>
                <a:lnTo>
                  <a:pt x="78" y="355"/>
                </a:lnTo>
                <a:lnTo>
                  <a:pt x="78" y="355"/>
                </a:lnTo>
                <a:close/>
                <a:moveTo>
                  <a:pt x="171" y="350"/>
                </a:moveTo>
                <a:lnTo>
                  <a:pt x="171" y="350"/>
                </a:lnTo>
                <a:lnTo>
                  <a:pt x="172" y="350"/>
                </a:lnTo>
                <a:lnTo>
                  <a:pt x="172" y="350"/>
                </a:lnTo>
                <a:lnTo>
                  <a:pt x="172" y="350"/>
                </a:lnTo>
                <a:lnTo>
                  <a:pt x="171" y="350"/>
                </a:lnTo>
                <a:lnTo>
                  <a:pt x="171" y="350"/>
                </a:lnTo>
                <a:lnTo>
                  <a:pt x="171" y="350"/>
                </a:lnTo>
                <a:close/>
                <a:moveTo>
                  <a:pt x="302" y="350"/>
                </a:moveTo>
                <a:lnTo>
                  <a:pt x="302" y="350"/>
                </a:lnTo>
                <a:lnTo>
                  <a:pt x="300" y="349"/>
                </a:lnTo>
                <a:lnTo>
                  <a:pt x="300" y="349"/>
                </a:lnTo>
                <a:lnTo>
                  <a:pt x="298" y="349"/>
                </a:lnTo>
                <a:lnTo>
                  <a:pt x="298" y="349"/>
                </a:lnTo>
                <a:lnTo>
                  <a:pt x="298" y="349"/>
                </a:lnTo>
                <a:lnTo>
                  <a:pt x="298" y="349"/>
                </a:lnTo>
                <a:lnTo>
                  <a:pt x="298" y="350"/>
                </a:lnTo>
                <a:lnTo>
                  <a:pt x="302" y="350"/>
                </a:lnTo>
                <a:lnTo>
                  <a:pt x="302" y="350"/>
                </a:lnTo>
                <a:close/>
                <a:moveTo>
                  <a:pt x="325" y="87"/>
                </a:moveTo>
                <a:lnTo>
                  <a:pt x="325" y="87"/>
                </a:lnTo>
                <a:lnTo>
                  <a:pt x="328" y="85"/>
                </a:lnTo>
                <a:lnTo>
                  <a:pt x="328" y="85"/>
                </a:lnTo>
                <a:lnTo>
                  <a:pt x="327" y="85"/>
                </a:lnTo>
                <a:lnTo>
                  <a:pt x="327" y="85"/>
                </a:lnTo>
                <a:lnTo>
                  <a:pt x="325" y="85"/>
                </a:lnTo>
                <a:lnTo>
                  <a:pt x="325" y="87"/>
                </a:lnTo>
                <a:lnTo>
                  <a:pt x="325" y="87"/>
                </a:lnTo>
                <a:close/>
                <a:moveTo>
                  <a:pt x="343" y="40"/>
                </a:moveTo>
                <a:lnTo>
                  <a:pt x="343" y="40"/>
                </a:lnTo>
                <a:lnTo>
                  <a:pt x="341" y="38"/>
                </a:lnTo>
                <a:lnTo>
                  <a:pt x="341" y="38"/>
                </a:lnTo>
                <a:lnTo>
                  <a:pt x="341" y="35"/>
                </a:lnTo>
                <a:lnTo>
                  <a:pt x="341" y="35"/>
                </a:lnTo>
                <a:lnTo>
                  <a:pt x="341" y="38"/>
                </a:lnTo>
                <a:lnTo>
                  <a:pt x="343" y="40"/>
                </a:lnTo>
                <a:lnTo>
                  <a:pt x="343" y="40"/>
                </a:lnTo>
                <a:close/>
                <a:moveTo>
                  <a:pt x="229" y="249"/>
                </a:moveTo>
                <a:lnTo>
                  <a:pt x="229" y="249"/>
                </a:lnTo>
                <a:lnTo>
                  <a:pt x="229" y="249"/>
                </a:lnTo>
                <a:lnTo>
                  <a:pt x="229" y="249"/>
                </a:lnTo>
                <a:lnTo>
                  <a:pt x="231" y="248"/>
                </a:lnTo>
                <a:lnTo>
                  <a:pt x="231" y="248"/>
                </a:lnTo>
                <a:lnTo>
                  <a:pt x="229" y="246"/>
                </a:lnTo>
                <a:lnTo>
                  <a:pt x="229" y="246"/>
                </a:lnTo>
                <a:lnTo>
                  <a:pt x="229" y="249"/>
                </a:lnTo>
                <a:lnTo>
                  <a:pt x="229" y="249"/>
                </a:lnTo>
                <a:close/>
                <a:moveTo>
                  <a:pt x="224" y="275"/>
                </a:moveTo>
                <a:lnTo>
                  <a:pt x="224" y="275"/>
                </a:lnTo>
                <a:lnTo>
                  <a:pt x="224" y="275"/>
                </a:lnTo>
                <a:lnTo>
                  <a:pt x="224" y="275"/>
                </a:lnTo>
                <a:lnTo>
                  <a:pt x="223" y="276"/>
                </a:lnTo>
                <a:lnTo>
                  <a:pt x="223" y="276"/>
                </a:lnTo>
                <a:lnTo>
                  <a:pt x="223" y="278"/>
                </a:lnTo>
                <a:lnTo>
                  <a:pt x="223" y="278"/>
                </a:lnTo>
                <a:lnTo>
                  <a:pt x="224" y="275"/>
                </a:lnTo>
                <a:lnTo>
                  <a:pt x="224" y="275"/>
                </a:lnTo>
                <a:close/>
                <a:moveTo>
                  <a:pt x="44" y="328"/>
                </a:moveTo>
                <a:lnTo>
                  <a:pt x="44" y="328"/>
                </a:lnTo>
                <a:lnTo>
                  <a:pt x="43" y="330"/>
                </a:lnTo>
                <a:lnTo>
                  <a:pt x="43" y="330"/>
                </a:lnTo>
                <a:lnTo>
                  <a:pt x="44" y="333"/>
                </a:lnTo>
                <a:lnTo>
                  <a:pt x="44" y="333"/>
                </a:lnTo>
                <a:lnTo>
                  <a:pt x="44" y="328"/>
                </a:lnTo>
                <a:lnTo>
                  <a:pt x="44" y="328"/>
                </a:lnTo>
                <a:close/>
                <a:moveTo>
                  <a:pt x="161" y="361"/>
                </a:moveTo>
                <a:lnTo>
                  <a:pt x="161" y="361"/>
                </a:lnTo>
                <a:lnTo>
                  <a:pt x="158" y="361"/>
                </a:lnTo>
                <a:lnTo>
                  <a:pt x="158" y="361"/>
                </a:lnTo>
                <a:lnTo>
                  <a:pt x="160" y="363"/>
                </a:lnTo>
                <a:lnTo>
                  <a:pt x="160" y="363"/>
                </a:lnTo>
                <a:lnTo>
                  <a:pt x="161" y="363"/>
                </a:lnTo>
                <a:lnTo>
                  <a:pt x="161" y="363"/>
                </a:lnTo>
                <a:lnTo>
                  <a:pt x="161" y="361"/>
                </a:lnTo>
                <a:lnTo>
                  <a:pt x="161" y="361"/>
                </a:lnTo>
                <a:close/>
                <a:moveTo>
                  <a:pt x="169" y="338"/>
                </a:moveTo>
                <a:lnTo>
                  <a:pt x="169" y="338"/>
                </a:lnTo>
                <a:lnTo>
                  <a:pt x="169" y="338"/>
                </a:lnTo>
                <a:lnTo>
                  <a:pt x="169" y="338"/>
                </a:lnTo>
                <a:lnTo>
                  <a:pt x="167" y="336"/>
                </a:lnTo>
                <a:lnTo>
                  <a:pt x="167" y="336"/>
                </a:lnTo>
                <a:lnTo>
                  <a:pt x="167" y="338"/>
                </a:lnTo>
                <a:lnTo>
                  <a:pt x="167" y="338"/>
                </a:lnTo>
                <a:lnTo>
                  <a:pt x="169" y="338"/>
                </a:lnTo>
                <a:lnTo>
                  <a:pt x="169" y="338"/>
                </a:lnTo>
                <a:close/>
                <a:moveTo>
                  <a:pt x="81" y="358"/>
                </a:moveTo>
                <a:lnTo>
                  <a:pt x="81" y="358"/>
                </a:lnTo>
                <a:lnTo>
                  <a:pt x="82" y="358"/>
                </a:lnTo>
                <a:lnTo>
                  <a:pt x="82" y="358"/>
                </a:lnTo>
                <a:lnTo>
                  <a:pt x="81" y="354"/>
                </a:lnTo>
                <a:lnTo>
                  <a:pt x="81" y="354"/>
                </a:lnTo>
                <a:lnTo>
                  <a:pt x="81" y="354"/>
                </a:lnTo>
                <a:lnTo>
                  <a:pt x="81" y="354"/>
                </a:lnTo>
                <a:lnTo>
                  <a:pt x="81" y="358"/>
                </a:lnTo>
                <a:lnTo>
                  <a:pt x="81" y="358"/>
                </a:lnTo>
                <a:close/>
                <a:moveTo>
                  <a:pt x="238" y="51"/>
                </a:moveTo>
                <a:lnTo>
                  <a:pt x="238" y="51"/>
                </a:lnTo>
                <a:lnTo>
                  <a:pt x="237" y="51"/>
                </a:lnTo>
                <a:lnTo>
                  <a:pt x="237" y="52"/>
                </a:lnTo>
                <a:lnTo>
                  <a:pt x="237" y="52"/>
                </a:lnTo>
                <a:lnTo>
                  <a:pt x="238" y="52"/>
                </a:lnTo>
                <a:lnTo>
                  <a:pt x="238" y="52"/>
                </a:lnTo>
                <a:lnTo>
                  <a:pt x="238" y="51"/>
                </a:lnTo>
                <a:lnTo>
                  <a:pt x="238" y="51"/>
                </a:lnTo>
                <a:close/>
                <a:moveTo>
                  <a:pt x="24" y="136"/>
                </a:moveTo>
                <a:lnTo>
                  <a:pt x="24" y="136"/>
                </a:lnTo>
                <a:lnTo>
                  <a:pt x="22" y="134"/>
                </a:lnTo>
                <a:lnTo>
                  <a:pt x="22" y="134"/>
                </a:lnTo>
                <a:lnTo>
                  <a:pt x="22" y="136"/>
                </a:lnTo>
                <a:lnTo>
                  <a:pt x="22" y="136"/>
                </a:lnTo>
                <a:lnTo>
                  <a:pt x="22" y="139"/>
                </a:lnTo>
                <a:lnTo>
                  <a:pt x="22" y="139"/>
                </a:lnTo>
                <a:lnTo>
                  <a:pt x="24" y="137"/>
                </a:lnTo>
                <a:lnTo>
                  <a:pt x="24" y="136"/>
                </a:lnTo>
                <a:lnTo>
                  <a:pt x="24" y="136"/>
                </a:lnTo>
                <a:close/>
                <a:moveTo>
                  <a:pt x="338" y="180"/>
                </a:moveTo>
                <a:lnTo>
                  <a:pt x="338" y="180"/>
                </a:lnTo>
                <a:lnTo>
                  <a:pt x="338" y="180"/>
                </a:lnTo>
                <a:lnTo>
                  <a:pt x="338" y="180"/>
                </a:lnTo>
                <a:lnTo>
                  <a:pt x="339" y="178"/>
                </a:lnTo>
                <a:lnTo>
                  <a:pt x="339" y="178"/>
                </a:lnTo>
                <a:lnTo>
                  <a:pt x="338" y="178"/>
                </a:lnTo>
                <a:lnTo>
                  <a:pt x="338" y="178"/>
                </a:lnTo>
                <a:lnTo>
                  <a:pt x="338" y="180"/>
                </a:lnTo>
                <a:lnTo>
                  <a:pt x="338" y="180"/>
                </a:lnTo>
                <a:close/>
                <a:moveTo>
                  <a:pt x="60" y="25"/>
                </a:moveTo>
                <a:lnTo>
                  <a:pt x="60" y="25"/>
                </a:lnTo>
                <a:lnTo>
                  <a:pt x="59" y="25"/>
                </a:lnTo>
                <a:lnTo>
                  <a:pt x="59" y="25"/>
                </a:lnTo>
                <a:lnTo>
                  <a:pt x="57" y="27"/>
                </a:lnTo>
                <a:lnTo>
                  <a:pt x="57" y="27"/>
                </a:lnTo>
                <a:lnTo>
                  <a:pt x="59" y="27"/>
                </a:lnTo>
                <a:lnTo>
                  <a:pt x="59" y="27"/>
                </a:lnTo>
                <a:lnTo>
                  <a:pt x="60" y="25"/>
                </a:lnTo>
                <a:lnTo>
                  <a:pt x="60" y="25"/>
                </a:lnTo>
                <a:close/>
                <a:moveTo>
                  <a:pt x="223" y="330"/>
                </a:moveTo>
                <a:lnTo>
                  <a:pt x="223" y="330"/>
                </a:lnTo>
                <a:lnTo>
                  <a:pt x="223" y="328"/>
                </a:lnTo>
                <a:lnTo>
                  <a:pt x="223" y="328"/>
                </a:lnTo>
                <a:lnTo>
                  <a:pt x="221" y="328"/>
                </a:lnTo>
                <a:lnTo>
                  <a:pt x="221" y="328"/>
                </a:lnTo>
                <a:lnTo>
                  <a:pt x="223" y="330"/>
                </a:lnTo>
                <a:lnTo>
                  <a:pt x="223" y="330"/>
                </a:lnTo>
                <a:close/>
                <a:moveTo>
                  <a:pt x="3" y="231"/>
                </a:moveTo>
                <a:lnTo>
                  <a:pt x="3" y="231"/>
                </a:lnTo>
                <a:lnTo>
                  <a:pt x="3" y="231"/>
                </a:lnTo>
                <a:lnTo>
                  <a:pt x="3" y="231"/>
                </a:lnTo>
                <a:lnTo>
                  <a:pt x="3" y="234"/>
                </a:lnTo>
                <a:lnTo>
                  <a:pt x="3" y="234"/>
                </a:lnTo>
                <a:lnTo>
                  <a:pt x="3" y="237"/>
                </a:lnTo>
                <a:lnTo>
                  <a:pt x="3" y="237"/>
                </a:lnTo>
                <a:lnTo>
                  <a:pt x="3" y="237"/>
                </a:lnTo>
                <a:lnTo>
                  <a:pt x="3" y="237"/>
                </a:lnTo>
                <a:lnTo>
                  <a:pt x="3" y="231"/>
                </a:lnTo>
                <a:lnTo>
                  <a:pt x="3" y="231"/>
                </a:lnTo>
                <a:close/>
                <a:moveTo>
                  <a:pt x="167" y="22"/>
                </a:moveTo>
                <a:lnTo>
                  <a:pt x="167" y="22"/>
                </a:lnTo>
                <a:lnTo>
                  <a:pt x="166" y="19"/>
                </a:lnTo>
                <a:lnTo>
                  <a:pt x="166" y="19"/>
                </a:lnTo>
                <a:lnTo>
                  <a:pt x="166" y="22"/>
                </a:lnTo>
                <a:lnTo>
                  <a:pt x="166" y="22"/>
                </a:lnTo>
                <a:lnTo>
                  <a:pt x="167" y="22"/>
                </a:lnTo>
                <a:lnTo>
                  <a:pt x="167" y="22"/>
                </a:lnTo>
                <a:close/>
                <a:moveTo>
                  <a:pt x="108" y="363"/>
                </a:move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0"/>
                </a:lnTo>
                <a:lnTo>
                  <a:pt x="108" y="360"/>
                </a:lnTo>
                <a:lnTo>
                  <a:pt x="106" y="360"/>
                </a:lnTo>
                <a:lnTo>
                  <a:pt x="106" y="360"/>
                </a:lnTo>
                <a:lnTo>
                  <a:pt x="108" y="363"/>
                </a:lnTo>
                <a:lnTo>
                  <a:pt x="108" y="363"/>
                </a:lnTo>
                <a:close/>
                <a:moveTo>
                  <a:pt x="160" y="114"/>
                </a:moveTo>
                <a:lnTo>
                  <a:pt x="160" y="114"/>
                </a:lnTo>
                <a:lnTo>
                  <a:pt x="161" y="114"/>
                </a:lnTo>
                <a:lnTo>
                  <a:pt x="161" y="112"/>
                </a:lnTo>
                <a:lnTo>
                  <a:pt x="161" y="112"/>
                </a:lnTo>
                <a:lnTo>
                  <a:pt x="160" y="112"/>
                </a:lnTo>
                <a:lnTo>
                  <a:pt x="160" y="114"/>
                </a:lnTo>
                <a:lnTo>
                  <a:pt x="160" y="114"/>
                </a:lnTo>
                <a:close/>
                <a:moveTo>
                  <a:pt x="150" y="289"/>
                </a:moveTo>
                <a:lnTo>
                  <a:pt x="150" y="289"/>
                </a:lnTo>
                <a:lnTo>
                  <a:pt x="150" y="292"/>
                </a:lnTo>
                <a:lnTo>
                  <a:pt x="150" y="292"/>
                </a:lnTo>
                <a:lnTo>
                  <a:pt x="150" y="290"/>
                </a:lnTo>
                <a:lnTo>
                  <a:pt x="150" y="289"/>
                </a:lnTo>
                <a:lnTo>
                  <a:pt x="150" y="289"/>
                </a:lnTo>
                <a:close/>
                <a:moveTo>
                  <a:pt x="182" y="48"/>
                </a:moveTo>
                <a:lnTo>
                  <a:pt x="182" y="48"/>
                </a:lnTo>
                <a:lnTo>
                  <a:pt x="182" y="51"/>
                </a:lnTo>
                <a:lnTo>
                  <a:pt x="182" y="51"/>
                </a:lnTo>
                <a:lnTo>
                  <a:pt x="182" y="49"/>
                </a:lnTo>
                <a:lnTo>
                  <a:pt x="182" y="48"/>
                </a:lnTo>
                <a:lnTo>
                  <a:pt x="182" y="48"/>
                </a:lnTo>
                <a:close/>
                <a:moveTo>
                  <a:pt x="145" y="120"/>
                </a:moveTo>
                <a:lnTo>
                  <a:pt x="145" y="120"/>
                </a:lnTo>
                <a:lnTo>
                  <a:pt x="145" y="120"/>
                </a:lnTo>
                <a:lnTo>
                  <a:pt x="145" y="120"/>
                </a:lnTo>
                <a:lnTo>
                  <a:pt x="147" y="119"/>
                </a:lnTo>
                <a:lnTo>
                  <a:pt x="147" y="117"/>
                </a:lnTo>
                <a:lnTo>
                  <a:pt x="147" y="117"/>
                </a:lnTo>
                <a:lnTo>
                  <a:pt x="145" y="120"/>
                </a:lnTo>
                <a:lnTo>
                  <a:pt x="145" y="120"/>
                </a:lnTo>
                <a:close/>
                <a:moveTo>
                  <a:pt x="180" y="32"/>
                </a:moveTo>
                <a:lnTo>
                  <a:pt x="180" y="32"/>
                </a:lnTo>
                <a:lnTo>
                  <a:pt x="180" y="30"/>
                </a:lnTo>
                <a:lnTo>
                  <a:pt x="180" y="30"/>
                </a:lnTo>
                <a:lnTo>
                  <a:pt x="178" y="32"/>
                </a:lnTo>
                <a:lnTo>
                  <a:pt x="178" y="32"/>
                </a:lnTo>
                <a:lnTo>
                  <a:pt x="180" y="32"/>
                </a:lnTo>
                <a:lnTo>
                  <a:pt x="180" y="32"/>
                </a:lnTo>
                <a:close/>
                <a:moveTo>
                  <a:pt x="174" y="357"/>
                </a:moveTo>
                <a:lnTo>
                  <a:pt x="174" y="357"/>
                </a:lnTo>
                <a:lnTo>
                  <a:pt x="172" y="357"/>
                </a:lnTo>
                <a:lnTo>
                  <a:pt x="172" y="358"/>
                </a:lnTo>
                <a:lnTo>
                  <a:pt x="172" y="358"/>
                </a:lnTo>
                <a:lnTo>
                  <a:pt x="174" y="358"/>
                </a:lnTo>
                <a:lnTo>
                  <a:pt x="174" y="358"/>
                </a:lnTo>
                <a:lnTo>
                  <a:pt x="174" y="357"/>
                </a:lnTo>
                <a:lnTo>
                  <a:pt x="174" y="357"/>
                </a:lnTo>
                <a:close/>
                <a:moveTo>
                  <a:pt x="229" y="254"/>
                </a:moveTo>
                <a:lnTo>
                  <a:pt x="229" y="254"/>
                </a:lnTo>
                <a:lnTo>
                  <a:pt x="231" y="254"/>
                </a:lnTo>
                <a:lnTo>
                  <a:pt x="231" y="253"/>
                </a:lnTo>
                <a:lnTo>
                  <a:pt x="231" y="253"/>
                </a:lnTo>
                <a:lnTo>
                  <a:pt x="229" y="254"/>
                </a:lnTo>
                <a:lnTo>
                  <a:pt x="229" y="254"/>
                </a:lnTo>
                <a:lnTo>
                  <a:pt x="229" y="254"/>
                </a:lnTo>
                <a:close/>
                <a:moveTo>
                  <a:pt x="346" y="246"/>
                </a:moveTo>
                <a:lnTo>
                  <a:pt x="346" y="246"/>
                </a:lnTo>
                <a:lnTo>
                  <a:pt x="346" y="245"/>
                </a:lnTo>
                <a:lnTo>
                  <a:pt x="344" y="245"/>
                </a:lnTo>
                <a:lnTo>
                  <a:pt x="344" y="245"/>
                </a:lnTo>
                <a:lnTo>
                  <a:pt x="344" y="246"/>
                </a:lnTo>
                <a:lnTo>
                  <a:pt x="344" y="246"/>
                </a:lnTo>
                <a:lnTo>
                  <a:pt x="346" y="246"/>
                </a:lnTo>
                <a:lnTo>
                  <a:pt x="346" y="246"/>
                </a:lnTo>
                <a:close/>
                <a:moveTo>
                  <a:pt x="131" y="25"/>
                </a:moveTo>
                <a:lnTo>
                  <a:pt x="131" y="25"/>
                </a:lnTo>
                <a:lnTo>
                  <a:pt x="128" y="25"/>
                </a:lnTo>
                <a:lnTo>
                  <a:pt x="128" y="25"/>
                </a:lnTo>
                <a:lnTo>
                  <a:pt x="130" y="25"/>
                </a:lnTo>
                <a:lnTo>
                  <a:pt x="131" y="25"/>
                </a:lnTo>
                <a:lnTo>
                  <a:pt x="131" y="25"/>
                </a:lnTo>
                <a:close/>
                <a:moveTo>
                  <a:pt x="234" y="242"/>
                </a:moveTo>
                <a:lnTo>
                  <a:pt x="234" y="242"/>
                </a:lnTo>
                <a:lnTo>
                  <a:pt x="234" y="238"/>
                </a:lnTo>
                <a:lnTo>
                  <a:pt x="234" y="237"/>
                </a:lnTo>
                <a:lnTo>
                  <a:pt x="234" y="237"/>
                </a:lnTo>
                <a:lnTo>
                  <a:pt x="234" y="242"/>
                </a:lnTo>
                <a:lnTo>
                  <a:pt x="234" y="242"/>
                </a:lnTo>
                <a:close/>
                <a:moveTo>
                  <a:pt x="155" y="311"/>
                </a:moveTo>
                <a:lnTo>
                  <a:pt x="155" y="311"/>
                </a:lnTo>
                <a:lnTo>
                  <a:pt x="155" y="311"/>
                </a:lnTo>
                <a:lnTo>
                  <a:pt x="155" y="311"/>
                </a:lnTo>
                <a:lnTo>
                  <a:pt x="155" y="303"/>
                </a:lnTo>
                <a:lnTo>
                  <a:pt x="155" y="303"/>
                </a:lnTo>
                <a:lnTo>
                  <a:pt x="155" y="303"/>
                </a:lnTo>
                <a:lnTo>
                  <a:pt x="155" y="303"/>
                </a:lnTo>
                <a:lnTo>
                  <a:pt x="155" y="311"/>
                </a:lnTo>
                <a:lnTo>
                  <a:pt x="155" y="311"/>
                </a:lnTo>
                <a:close/>
                <a:moveTo>
                  <a:pt x="144" y="221"/>
                </a:moveTo>
                <a:lnTo>
                  <a:pt x="144" y="221"/>
                </a:lnTo>
                <a:lnTo>
                  <a:pt x="147" y="221"/>
                </a:lnTo>
                <a:lnTo>
                  <a:pt x="149" y="221"/>
                </a:lnTo>
                <a:lnTo>
                  <a:pt x="149" y="221"/>
                </a:lnTo>
                <a:lnTo>
                  <a:pt x="147" y="221"/>
                </a:lnTo>
                <a:lnTo>
                  <a:pt x="144" y="221"/>
                </a:lnTo>
                <a:lnTo>
                  <a:pt x="144" y="221"/>
                </a:lnTo>
                <a:close/>
                <a:moveTo>
                  <a:pt x="68" y="365"/>
                </a:moveTo>
                <a:lnTo>
                  <a:pt x="68" y="365"/>
                </a:lnTo>
                <a:lnTo>
                  <a:pt x="68" y="368"/>
                </a:lnTo>
                <a:lnTo>
                  <a:pt x="68" y="368"/>
                </a:lnTo>
                <a:lnTo>
                  <a:pt x="68" y="365"/>
                </a:lnTo>
                <a:lnTo>
                  <a:pt x="68" y="365"/>
                </a:lnTo>
                <a:lnTo>
                  <a:pt x="68" y="365"/>
                </a:lnTo>
                <a:close/>
                <a:moveTo>
                  <a:pt x="313" y="51"/>
                </a:moveTo>
                <a:lnTo>
                  <a:pt x="313" y="51"/>
                </a:lnTo>
                <a:lnTo>
                  <a:pt x="313" y="51"/>
                </a:lnTo>
                <a:lnTo>
                  <a:pt x="313" y="51"/>
                </a:lnTo>
                <a:lnTo>
                  <a:pt x="314" y="52"/>
                </a:lnTo>
                <a:lnTo>
                  <a:pt x="314" y="52"/>
                </a:lnTo>
                <a:lnTo>
                  <a:pt x="316" y="51"/>
                </a:lnTo>
                <a:lnTo>
                  <a:pt x="316" y="51"/>
                </a:lnTo>
                <a:lnTo>
                  <a:pt x="313" y="51"/>
                </a:lnTo>
                <a:lnTo>
                  <a:pt x="313" y="51"/>
                </a:lnTo>
                <a:close/>
                <a:moveTo>
                  <a:pt x="185" y="81"/>
                </a:moveTo>
                <a:lnTo>
                  <a:pt x="185" y="81"/>
                </a:lnTo>
                <a:lnTo>
                  <a:pt x="185" y="81"/>
                </a:lnTo>
                <a:lnTo>
                  <a:pt x="185" y="81"/>
                </a:lnTo>
                <a:lnTo>
                  <a:pt x="186" y="81"/>
                </a:lnTo>
                <a:lnTo>
                  <a:pt x="186" y="81"/>
                </a:lnTo>
                <a:lnTo>
                  <a:pt x="186" y="79"/>
                </a:lnTo>
                <a:lnTo>
                  <a:pt x="186" y="79"/>
                </a:lnTo>
                <a:lnTo>
                  <a:pt x="186" y="79"/>
                </a:lnTo>
                <a:lnTo>
                  <a:pt x="185" y="81"/>
                </a:lnTo>
                <a:lnTo>
                  <a:pt x="185" y="81"/>
                </a:lnTo>
                <a:lnTo>
                  <a:pt x="185" y="81"/>
                </a:lnTo>
                <a:lnTo>
                  <a:pt x="185" y="81"/>
                </a:lnTo>
                <a:close/>
                <a:moveTo>
                  <a:pt x="309" y="360"/>
                </a:moveTo>
                <a:lnTo>
                  <a:pt x="309" y="360"/>
                </a:lnTo>
                <a:lnTo>
                  <a:pt x="309" y="360"/>
                </a:lnTo>
                <a:lnTo>
                  <a:pt x="309" y="360"/>
                </a:lnTo>
                <a:lnTo>
                  <a:pt x="311" y="361"/>
                </a:lnTo>
                <a:lnTo>
                  <a:pt x="311" y="361"/>
                </a:lnTo>
                <a:lnTo>
                  <a:pt x="313" y="361"/>
                </a:lnTo>
                <a:lnTo>
                  <a:pt x="313" y="361"/>
                </a:lnTo>
                <a:lnTo>
                  <a:pt x="311" y="360"/>
                </a:lnTo>
                <a:lnTo>
                  <a:pt x="311" y="360"/>
                </a:lnTo>
                <a:lnTo>
                  <a:pt x="309" y="360"/>
                </a:lnTo>
                <a:lnTo>
                  <a:pt x="309" y="360"/>
                </a:lnTo>
                <a:close/>
                <a:moveTo>
                  <a:pt x="350" y="41"/>
                </a:moveTo>
                <a:lnTo>
                  <a:pt x="350" y="41"/>
                </a:lnTo>
                <a:lnTo>
                  <a:pt x="350" y="43"/>
                </a:lnTo>
                <a:lnTo>
                  <a:pt x="350" y="44"/>
                </a:lnTo>
                <a:lnTo>
                  <a:pt x="350" y="44"/>
                </a:lnTo>
                <a:lnTo>
                  <a:pt x="350" y="44"/>
                </a:lnTo>
                <a:lnTo>
                  <a:pt x="350" y="44"/>
                </a:lnTo>
                <a:lnTo>
                  <a:pt x="350" y="41"/>
                </a:lnTo>
                <a:lnTo>
                  <a:pt x="350" y="41"/>
                </a:lnTo>
                <a:close/>
                <a:moveTo>
                  <a:pt x="216" y="108"/>
                </a:moveTo>
                <a:lnTo>
                  <a:pt x="216" y="108"/>
                </a:lnTo>
                <a:lnTo>
                  <a:pt x="216" y="106"/>
                </a:lnTo>
                <a:lnTo>
                  <a:pt x="216" y="103"/>
                </a:lnTo>
                <a:lnTo>
                  <a:pt x="216" y="103"/>
                </a:lnTo>
                <a:lnTo>
                  <a:pt x="216" y="106"/>
                </a:lnTo>
                <a:lnTo>
                  <a:pt x="216" y="108"/>
                </a:lnTo>
                <a:lnTo>
                  <a:pt x="216" y="108"/>
                </a:lnTo>
                <a:close/>
                <a:moveTo>
                  <a:pt x="112" y="357"/>
                </a:moveTo>
                <a:lnTo>
                  <a:pt x="112" y="357"/>
                </a:lnTo>
                <a:lnTo>
                  <a:pt x="111" y="357"/>
                </a:lnTo>
                <a:lnTo>
                  <a:pt x="111" y="355"/>
                </a:lnTo>
                <a:lnTo>
                  <a:pt x="111" y="355"/>
                </a:lnTo>
                <a:lnTo>
                  <a:pt x="111" y="357"/>
                </a:lnTo>
                <a:lnTo>
                  <a:pt x="111" y="357"/>
                </a:lnTo>
                <a:lnTo>
                  <a:pt x="112" y="357"/>
                </a:lnTo>
                <a:lnTo>
                  <a:pt x="112" y="357"/>
                </a:lnTo>
                <a:close/>
                <a:moveTo>
                  <a:pt x="283" y="13"/>
                </a:moveTo>
                <a:lnTo>
                  <a:pt x="283" y="13"/>
                </a:lnTo>
                <a:lnTo>
                  <a:pt x="283" y="13"/>
                </a:lnTo>
                <a:lnTo>
                  <a:pt x="283" y="13"/>
                </a:lnTo>
                <a:lnTo>
                  <a:pt x="287" y="13"/>
                </a:lnTo>
                <a:lnTo>
                  <a:pt x="287" y="13"/>
                </a:lnTo>
                <a:lnTo>
                  <a:pt x="283" y="13"/>
                </a:lnTo>
                <a:lnTo>
                  <a:pt x="283" y="13"/>
                </a:lnTo>
                <a:close/>
                <a:moveTo>
                  <a:pt x="221" y="93"/>
                </a:moveTo>
                <a:lnTo>
                  <a:pt x="221" y="93"/>
                </a:lnTo>
                <a:lnTo>
                  <a:pt x="221" y="92"/>
                </a:lnTo>
                <a:lnTo>
                  <a:pt x="221" y="90"/>
                </a:lnTo>
                <a:lnTo>
                  <a:pt x="221" y="90"/>
                </a:lnTo>
                <a:lnTo>
                  <a:pt x="221" y="93"/>
                </a:lnTo>
                <a:lnTo>
                  <a:pt x="221" y="93"/>
                </a:lnTo>
                <a:close/>
                <a:moveTo>
                  <a:pt x="21" y="81"/>
                </a:moveTo>
                <a:lnTo>
                  <a:pt x="21" y="81"/>
                </a:lnTo>
                <a:lnTo>
                  <a:pt x="21" y="78"/>
                </a:lnTo>
                <a:lnTo>
                  <a:pt x="21" y="78"/>
                </a:lnTo>
                <a:lnTo>
                  <a:pt x="19" y="78"/>
                </a:lnTo>
                <a:lnTo>
                  <a:pt x="19" y="78"/>
                </a:lnTo>
                <a:lnTo>
                  <a:pt x="19" y="81"/>
                </a:lnTo>
                <a:lnTo>
                  <a:pt x="19" y="81"/>
                </a:lnTo>
                <a:lnTo>
                  <a:pt x="21" y="81"/>
                </a:lnTo>
                <a:lnTo>
                  <a:pt x="21" y="81"/>
                </a:lnTo>
                <a:close/>
                <a:moveTo>
                  <a:pt x="193" y="122"/>
                </a:moveTo>
                <a:lnTo>
                  <a:pt x="193" y="122"/>
                </a:lnTo>
                <a:lnTo>
                  <a:pt x="191" y="122"/>
                </a:lnTo>
                <a:lnTo>
                  <a:pt x="191" y="122"/>
                </a:lnTo>
                <a:lnTo>
                  <a:pt x="191" y="125"/>
                </a:lnTo>
                <a:lnTo>
                  <a:pt x="191" y="125"/>
                </a:lnTo>
                <a:lnTo>
                  <a:pt x="193" y="125"/>
                </a:lnTo>
                <a:lnTo>
                  <a:pt x="193" y="125"/>
                </a:lnTo>
                <a:lnTo>
                  <a:pt x="193" y="122"/>
                </a:lnTo>
                <a:lnTo>
                  <a:pt x="193" y="122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0" y="344"/>
                </a:lnTo>
                <a:lnTo>
                  <a:pt x="210" y="344"/>
                </a:lnTo>
                <a:lnTo>
                  <a:pt x="212" y="344"/>
                </a:lnTo>
                <a:lnTo>
                  <a:pt x="212" y="344"/>
                </a:lnTo>
                <a:lnTo>
                  <a:pt x="213" y="343"/>
                </a:lnTo>
                <a:lnTo>
                  <a:pt x="213" y="343"/>
                </a:lnTo>
                <a:lnTo>
                  <a:pt x="213" y="343"/>
                </a:lnTo>
                <a:close/>
                <a:moveTo>
                  <a:pt x="208" y="137"/>
                </a:moveTo>
                <a:lnTo>
                  <a:pt x="208" y="137"/>
                </a:lnTo>
                <a:lnTo>
                  <a:pt x="212" y="137"/>
                </a:lnTo>
                <a:lnTo>
                  <a:pt x="212" y="137"/>
                </a:lnTo>
                <a:lnTo>
                  <a:pt x="208" y="137"/>
                </a:lnTo>
                <a:lnTo>
                  <a:pt x="208" y="137"/>
                </a:lnTo>
                <a:lnTo>
                  <a:pt x="208" y="137"/>
                </a:lnTo>
                <a:lnTo>
                  <a:pt x="208" y="137"/>
                </a:lnTo>
                <a:close/>
                <a:moveTo>
                  <a:pt x="354" y="347"/>
                </a:moveTo>
                <a:lnTo>
                  <a:pt x="354" y="347"/>
                </a:lnTo>
                <a:lnTo>
                  <a:pt x="354" y="344"/>
                </a:lnTo>
                <a:lnTo>
                  <a:pt x="354" y="344"/>
                </a:lnTo>
                <a:lnTo>
                  <a:pt x="354" y="346"/>
                </a:lnTo>
                <a:lnTo>
                  <a:pt x="354" y="346"/>
                </a:lnTo>
                <a:lnTo>
                  <a:pt x="354" y="347"/>
                </a:lnTo>
                <a:lnTo>
                  <a:pt x="354" y="347"/>
                </a:lnTo>
                <a:close/>
                <a:moveTo>
                  <a:pt x="161" y="302"/>
                </a:moveTo>
                <a:lnTo>
                  <a:pt x="161" y="302"/>
                </a:lnTo>
                <a:lnTo>
                  <a:pt x="161" y="302"/>
                </a:lnTo>
                <a:lnTo>
                  <a:pt x="161" y="302"/>
                </a:lnTo>
                <a:lnTo>
                  <a:pt x="161" y="303"/>
                </a:lnTo>
                <a:lnTo>
                  <a:pt x="161" y="303"/>
                </a:lnTo>
                <a:lnTo>
                  <a:pt x="163" y="305"/>
                </a:lnTo>
                <a:lnTo>
                  <a:pt x="163" y="305"/>
                </a:lnTo>
                <a:lnTo>
                  <a:pt x="163" y="305"/>
                </a:lnTo>
                <a:lnTo>
                  <a:pt x="163" y="305"/>
                </a:lnTo>
                <a:lnTo>
                  <a:pt x="161" y="302"/>
                </a:lnTo>
                <a:lnTo>
                  <a:pt x="161" y="30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3" y="341"/>
                </a:lnTo>
                <a:lnTo>
                  <a:pt x="193" y="341"/>
                </a:lnTo>
                <a:lnTo>
                  <a:pt x="196" y="338"/>
                </a:lnTo>
                <a:lnTo>
                  <a:pt x="196" y="338"/>
                </a:lnTo>
                <a:lnTo>
                  <a:pt x="193" y="339"/>
                </a:lnTo>
                <a:lnTo>
                  <a:pt x="193" y="339"/>
                </a:lnTo>
                <a:close/>
                <a:moveTo>
                  <a:pt x="62" y="358"/>
                </a:moveTo>
                <a:lnTo>
                  <a:pt x="62" y="358"/>
                </a:lnTo>
                <a:lnTo>
                  <a:pt x="63" y="358"/>
                </a:lnTo>
                <a:lnTo>
                  <a:pt x="63" y="358"/>
                </a:lnTo>
                <a:lnTo>
                  <a:pt x="63" y="357"/>
                </a:lnTo>
                <a:lnTo>
                  <a:pt x="62" y="355"/>
                </a:lnTo>
                <a:lnTo>
                  <a:pt x="62" y="355"/>
                </a:lnTo>
                <a:lnTo>
                  <a:pt x="62" y="358"/>
                </a:lnTo>
                <a:lnTo>
                  <a:pt x="62" y="358"/>
                </a:lnTo>
                <a:close/>
                <a:moveTo>
                  <a:pt x="49" y="355"/>
                </a:moveTo>
                <a:lnTo>
                  <a:pt x="49" y="355"/>
                </a:lnTo>
                <a:lnTo>
                  <a:pt x="48" y="357"/>
                </a:lnTo>
                <a:lnTo>
                  <a:pt x="48" y="357"/>
                </a:lnTo>
                <a:lnTo>
                  <a:pt x="48" y="357"/>
                </a:lnTo>
                <a:lnTo>
                  <a:pt x="48" y="357"/>
                </a:lnTo>
                <a:lnTo>
                  <a:pt x="49" y="357"/>
                </a:lnTo>
                <a:lnTo>
                  <a:pt x="49" y="357"/>
                </a:lnTo>
                <a:lnTo>
                  <a:pt x="49" y="355"/>
                </a:lnTo>
                <a:lnTo>
                  <a:pt x="49" y="355"/>
                </a:lnTo>
                <a:close/>
                <a:moveTo>
                  <a:pt x="261" y="21"/>
                </a:moveTo>
                <a:lnTo>
                  <a:pt x="261" y="21"/>
                </a:lnTo>
                <a:lnTo>
                  <a:pt x="261" y="21"/>
                </a:lnTo>
                <a:lnTo>
                  <a:pt x="261" y="21"/>
                </a:lnTo>
                <a:lnTo>
                  <a:pt x="261" y="25"/>
                </a:lnTo>
                <a:lnTo>
                  <a:pt x="261" y="25"/>
                </a:lnTo>
                <a:lnTo>
                  <a:pt x="261" y="22"/>
                </a:lnTo>
                <a:lnTo>
                  <a:pt x="261" y="21"/>
                </a:lnTo>
                <a:lnTo>
                  <a:pt x="261" y="21"/>
                </a:lnTo>
                <a:close/>
                <a:moveTo>
                  <a:pt x="339" y="338"/>
                </a:moveTo>
                <a:lnTo>
                  <a:pt x="339" y="338"/>
                </a:lnTo>
                <a:lnTo>
                  <a:pt x="339" y="338"/>
                </a:lnTo>
                <a:lnTo>
                  <a:pt x="339" y="338"/>
                </a:lnTo>
                <a:lnTo>
                  <a:pt x="339" y="338"/>
                </a:lnTo>
                <a:lnTo>
                  <a:pt x="339" y="338"/>
                </a:lnTo>
                <a:lnTo>
                  <a:pt x="339" y="331"/>
                </a:lnTo>
                <a:lnTo>
                  <a:pt x="339" y="331"/>
                </a:lnTo>
                <a:lnTo>
                  <a:pt x="339" y="331"/>
                </a:lnTo>
                <a:lnTo>
                  <a:pt x="339" y="331"/>
                </a:lnTo>
                <a:lnTo>
                  <a:pt x="339" y="338"/>
                </a:lnTo>
                <a:lnTo>
                  <a:pt x="339" y="338"/>
                </a:lnTo>
                <a:close/>
                <a:moveTo>
                  <a:pt x="38" y="341"/>
                </a:moveTo>
                <a:lnTo>
                  <a:pt x="38" y="341"/>
                </a:lnTo>
                <a:lnTo>
                  <a:pt x="38" y="341"/>
                </a:lnTo>
                <a:lnTo>
                  <a:pt x="38" y="341"/>
                </a:lnTo>
                <a:lnTo>
                  <a:pt x="37" y="341"/>
                </a:lnTo>
                <a:lnTo>
                  <a:pt x="37" y="341"/>
                </a:lnTo>
                <a:lnTo>
                  <a:pt x="37" y="343"/>
                </a:lnTo>
                <a:lnTo>
                  <a:pt x="37" y="343"/>
                </a:lnTo>
                <a:lnTo>
                  <a:pt x="38" y="341"/>
                </a:lnTo>
                <a:lnTo>
                  <a:pt x="38" y="341"/>
                </a:lnTo>
                <a:close/>
                <a:moveTo>
                  <a:pt x="49" y="322"/>
                </a:moveTo>
                <a:lnTo>
                  <a:pt x="49" y="322"/>
                </a:lnTo>
                <a:lnTo>
                  <a:pt x="49" y="327"/>
                </a:lnTo>
                <a:lnTo>
                  <a:pt x="49" y="327"/>
                </a:lnTo>
                <a:lnTo>
                  <a:pt x="49" y="325"/>
                </a:lnTo>
                <a:lnTo>
                  <a:pt x="49" y="322"/>
                </a:lnTo>
                <a:lnTo>
                  <a:pt x="49" y="322"/>
                </a:lnTo>
                <a:close/>
                <a:moveTo>
                  <a:pt x="158" y="295"/>
                </a:moveTo>
                <a:lnTo>
                  <a:pt x="158" y="295"/>
                </a:lnTo>
                <a:lnTo>
                  <a:pt x="158" y="294"/>
                </a:lnTo>
                <a:lnTo>
                  <a:pt x="158" y="292"/>
                </a:lnTo>
                <a:lnTo>
                  <a:pt x="158" y="292"/>
                </a:lnTo>
                <a:lnTo>
                  <a:pt x="158" y="294"/>
                </a:lnTo>
                <a:lnTo>
                  <a:pt x="158" y="295"/>
                </a:lnTo>
                <a:lnTo>
                  <a:pt x="158" y="295"/>
                </a:lnTo>
                <a:close/>
                <a:moveTo>
                  <a:pt x="29" y="267"/>
                </a:moveTo>
                <a:lnTo>
                  <a:pt x="29" y="267"/>
                </a:lnTo>
                <a:lnTo>
                  <a:pt x="29" y="272"/>
                </a:lnTo>
                <a:lnTo>
                  <a:pt x="29" y="272"/>
                </a:lnTo>
                <a:lnTo>
                  <a:pt x="29" y="267"/>
                </a:lnTo>
                <a:lnTo>
                  <a:pt x="29" y="267"/>
                </a:lnTo>
                <a:close/>
                <a:moveTo>
                  <a:pt x="346" y="188"/>
                </a:moveTo>
                <a:lnTo>
                  <a:pt x="346" y="188"/>
                </a:lnTo>
                <a:lnTo>
                  <a:pt x="346" y="190"/>
                </a:lnTo>
                <a:lnTo>
                  <a:pt x="347" y="190"/>
                </a:lnTo>
                <a:lnTo>
                  <a:pt x="347" y="190"/>
                </a:lnTo>
                <a:lnTo>
                  <a:pt x="349" y="188"/>
                </a:lnTo>
                <a:lnTo>
                  <a:pt x="349" y="188"/>
                </a:lnTo>
                <a:lnTo>
                  <a:pt x="346" y="188"/>
                </a:lnTo>
                <a:lnTo>
                  <a:pt x="346" y="188"/>
                </a:lnTo>
                <a:close/>
                <a:moveTo>
                  <a:pt x="344" y="175"/>
                </a:moveTo>
                <a:lnTo>
                  <a:pt x="344" y="175"/>
                </a:lnTo>
                <a:lnTo>
                  <a:pt x="346" y="175"/>
                </a:lnTo>
                <a:lnTo>
                  <a:pt x="346" y="175"/>
                </a:lnTo>
                <a:lnTo>
                  <a:pt x="346" y="174"/>
                </a:lnTo>
                <a:lnTo>
                  <a:pt x="346" y="174"/>
                </a:lnTo>
                <a:lnTo>
                  <a:pt x="344" y="174"/>
                </a:lnTo>
                <a:lnTo>
                  <a:pt x="344" y="175"/>
                </a:lnTo>
                <a:lnTo>
                  <a:pt x="344" y="175"/>
                </a:lnTo>
                <a:close/>
                <a:moveTo>
                  <a:pt x="308" y="29"/>
                </a:moveTo>
                <a:lnTo>
                  <a:pt x="308" y="29"/>
                </a:lnTo>
                <a:lnTo>
                  <a:pt x="306" y="29"/>
                </a:lnTo>
                <a:lnTo>
                  <a:pt x="305" y="29"/>
                </a:lnTo>
                <a:lnTo>
                  <a:pt x="305" y="29"/>
                </a:lnTo>
                <a:lnTo>
                  <a:pt x="308" y="29"/>
                </a:lnTo>
                <a:lnTo>
                  <a:pt x="308" y="29"/>
                </a:lnTo>
                <a:close/>
                <a:moveTo>
                  <a:pt x="344" y="371"/>
                </a:moveTo>
                <a:lnTo>
                  <a:pt x="344" y="371"/>
                </a:lnTo>
                <a:lnTo>
                  <a:pt x="347" y="369"/>
                </a:lnTo>
                <a:lnTo>
                  <a:pt x="347" y="369"/>
                </a:lnTo>
                <a:lnTo>
                  <a:pt x="346" y="369"/>
                </a:lnTo>
                <a:lnTo>
                  <a:pt x="344" y="371"/>
                </a:lnTo>
                <a:lnTo>
                  <a:pt x="344" y="371"/>
                </a:lnTo>
                <a:close/>
                <a:moveTo>
                  <a:pt x="172" y="98"/>
                </a:moveTo>
                <a:lnTo>
                  <a:pt x="172" y="98"/>
                </a:lnTo>
                <a:lnTo>
                  <a:pt x="174" y="98"/>
                </a:lnTo>
                <a:lnTo>
                  <a:pt x="174" y="96"/>
                </a:lnTo>
                <a:lnTo>
                  <a:pt x="174" y="96"/>
                </a:lnTo>
                <a:lnTo>
                  <a:pt x="172" y="98"/>
                </a:lnTo>
                <a:lnTo>
                  <a:pt x="172" y="98"/>
                </a:lnTo>
                <a:close/>
                <a:moveTo>
                  <a:pt x="68" y="37"/>
                </a:move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8" y="37"/>
                </a:lnTo>
                <a:lnTo>
                  <a:pt x="68" y="37"/>
                </a:lnTo>
                <a:close/>
                <a:moveTo>
                  <a:pt x="199" y="349"/>
                </a:moveTo>
                <a:lnTo>
                  <a:pt x="199" y="349"/>
                </a:lnTo>
                <a:lnTo>
                  <a:pt x="199" y="349"/>
                </a:lnTo>
                <a:lnTo>
                  <a:pt x="197" y="350"/>
                </a:lnTo>
                <a:lnTo>
                  <a:pt x="197" y="350"/>
                </a:lnTo>
                <a:lnTo>
                  <a:pt x="199" y="350"/>
                </a:lnTo>
                <a:lnTo>
                  <a:pt x="199" y="350"/>
                </a:lnTo>
                <a:lnTo>
                  <a:pt x="199" y="349"/>
                </a:lnTo>
                <a:lnTo>
                  <a:pt x="199" y="349"/>
                </a:lnTo>
                <a:close/>
                <a:moveTo>
                  <a:pt x="218" y="33"/>
                </a:moveTo>
                <a:lnTo>
                  <a:pt x="218" y="33"/>
                </a:lnTo>
                <a:lnTo>
                  <a:pt x="218" y="37"/>
                </a:lnTo>
                <a:lnTo>
                  <a:pt x="218" y="37"/>
                </a:lnTo>
                <a:lnTo>
                  <a:pt x="218" y="35"/>
                </a:lnTo>
                <a:lnTo>
                  <a:pt x="218" y="33"/>
                </a:lnTo>
                <a:lnTo>
                  <a:pt x="218" y="33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69" y="235"/>
                </a:lnTo>
                <a:lnTo>
                  <a:pt x="171" y="235"/>
                </a:lnTo>
                <a:lnTo>
                  <a:pt x="171" y="235"/>
                </a:lnTo>
                <a:lnTo>
                  <a:pt x="169" y="234"/>
                </a:lnTo>
                <a:lnTo>
                  <a:pt x="169" y="234"/>
                </a:lnTo>
                <a:close/>
                <a:moveTo>
                  <a:pt x="188" y="133"/>
                </a:moveTo>
                <a:lnTo>
                  <a:pt x="188" y="133"/>
                </a:lnTo>
                <a:lnTo>
                  <a:pt x="188" y="131"/>
                </a:lnTo>
                <a:lnTo>
                  <a:pt x="188" y="131"/>
                </a:lnTo>
                <a:lnTo>
                  <a:pt x="186" y="133"/>
                </a:lnTo>
                <a:lnTo>
                  <a:pt x="186" y="133"/>
                </a:lnTo>
                <a:lnTo>
                  <a:pt x="186" y="133"/>
                </a:lnTo>
                <a:lnTo>
                  <a:pt x="186" y="133"/>
                </a:lnTo>
                <a:lnTo>
                  <a:pt x="188" y="133"/>
                </a:lnTo>
                <a:lnTo>
                  <a:pt x="188" y="133"/>
                </a:lnTo>
                <a:close/>
                <a:moveTo>
                  <a:pt x="155" y="11"/>
                </a:moveTo>
                <a:lnTo>
                  <a:pt x="155" y="11"/>
                </a:lnTo>
                <a:lnTo>
                  <a:pt x="156" y="11"/>
                </a:lnTo>
                <a:lnTo>
                  <a:pt x="160" y="11"/>
                </a:lnTo>
                <a:lnTo>
                  <a:pt x="160" y="11"/>
                </a:lnTo>
                <a:lnTo>
                  <a:pt x="155" y="11"/>
                </a:lnTo>
                <a:lnTo>
                  <a:pt x="155" y="11"/>
                </a:lnTo>
                <a:close/>
                <a:moveTo>
                  <a:pt x="344" y="120"/>
                </a:moveTo>
                <a:lnTo>
                  <a:pt x="344" y="120"/>
                </a:lnTo>
                <a:lnTo>
                  <a:pt x="343" y="119"/>
                </a:lnTo>
                <a:lnTo>
                  <a:pt x="343" y="119"/>
                </a:lnTo>
                <a:lnTo>
                  <a:pt x="343" y="119"/>
                </a:lnTo>
                <a:lnTo>
                  <a:pt x="343" y="120"/>
                </a:lnTo>
                <a:lnTo>
                  <a:pt x="343" y="120"/>
                </a:lnTo>
                <a:lnTo>
                  <a:pt x="344" y="120"/>
                </a:lnTo>
                <a:lnTo>
                  <a:pt x="344" y="120"/>
                </a:lnTo>
                <a:close/>
                <a:moveTo>
                  <a:pt x="220" y="49"/>
                </a:moveTo>
                <a:lnTo>
                  <a:pt x="220" y="49"/>
                </a:lnTo>
                <a:lnTo>
                  <a:pt x="216" y="49"/>
                </a:lnTo>
                <a:lnTo>
                  <a:pt x="216" y="49"/>
                </a:lnTo>
                <a:lnTo>
                  <a:pt x="220" y="49"/>
                </a:lnTo>
                <a:lnTo>
                  <a:pt x="220" y="49"/>
                </a:lnTo>
                <a:lnTo>
                  <a:pt x="220" y="49"/>
                </a:lnTo>
                <a:close/>
                <a:moveTo>
                  <a:pt x="89" y="361"/>
                </a:moveTo>
                <a:lnTo>
                  <a:pt x="89" y="361"/>
                </a:lnTo>
                <a:lnTo>
                  <a:pt x="87" y="360"/>
                </a:lnTo>
                <a:lnTo>
                  <a:pt x="85" y="360"/>
                </a:lnTo>
                <a:lnTo>
                  <a:pt x="85" y="360"/>
                </a:lnTo>
                <a:lnTo>
                  <a:pt x="87" y="361"/>
                </a:lnTo>
                <a:lnTo>
                  <a:pt x="89" y="361"/>
                </a:lnTo>
                <a:lnTo>
                  <a:pt x="89" y="361"/>
                </a:lnTo>
                <a:close/>
                <a:moveTo>
                  <a:pt x="278" y="18"/>
                </a:moveTo>
                <a:lnTo>
                  <a:pt x="278" y="18"/>
                </a:lnTo>
                <a:lnTo>
                  <a:pt x="278" y="18"/>
                </a:lnTo>
                <a:lnTo>
                  <a:pt x="278" y="18"/>
                </a:lnTo>
                <a:lnTo>
                  <a:pt x="278" y="16"/>
                </a:lnTo>
                <a:lnTo>
                  <a:pt x="278" y="16"/>
                </a:lnTo>
                <a:lnTo>
                  <a:pt x="275" y="16"/>
                </a:lnTo>
                <a:lnTo>
                  <a:pt x="275" y="16"/>
                </a:lnTo>
                <a:lnTo>
                  <a:pt x="278" y="18"/>
                </a:lnTo>
                <a:lnTo>
                  <a:pt x="278" y="18"/>
                </a:lnTo>
                <a:close/>
                <a:moveTo>
                  <a:pt x="164" y="331"/>
                </a:moveTo>
                <a:lnTo>
                  <a:pt x="164" y="331"/>
                </a:lnTo>
                <a:lnTo>
                  <a:pt x="163" y="330"/>
                </a:lnTo>
                <a:lnTo>
                  <a:pt x="163" y="330"/>
                </a:lnTo>
                <a:lnTo>
                  <a:pt x="163" y="331"/>
                </a:lnTo>
                <a:lnTo>
                  <a:pt x="163" y="331"/>
                </a:lnTo>
                <a:lnTo>
                  <a:pt x="164" y="331"/>
                </a:lnTo>
                <a:lnTo>
                  <a:pt x="164" y="331"/>
                </a:lnTo>
                <a:close/>
                <a:moveTo>
                  <a:pt x="197" y="92"/>
                </a:moveTo>
                <a:lnTo>
                  <a:pt x="197" y="92"/>
                </a:lnTo>
                <a:lnTo>
                  <a:pt x="196" y="92"/>
                </a:lnTo>
                <a:lnTo>
                  <a:pt x="196" y="92"/>
                </a:lnTo>
                <a:lnTo>
                  <a:pt x="196" y="95"/>
                </a:lnTo>
                <a:lnTo>
                  <a:pt x="196" y="95"/>
                </a:lnTo>
                <a:lnTo>
                  <a:pt x="197" y="92"/>
                </a:lnTo>
                <a:lnTo>
                  <a:pt x="197" y="92"/>
                </a:lnTo>
                <a:close/>
                <a:moveTo>
                  <a:pt x="268" y="38"/>
                </a:moveTo>
                <a:lnTo>
                  <a:pt x="268" y="38"/>
                </a:lnTo>
                <a:lnTo>
                  <a:pt x="268" y="38"/>
                </a:lnTo>
                <a:lnTo>
                  <a:pt x="268" y="38"/>
                </a:lnTo>
                <a:lnTo>
                  <a:pt x="272" y="38"/>
                </a:lnTo>
                <a:lnTo>
                  <a:pt x="272" y="38"/>
                </a:lnTo>
                <a:lnTo>
                  <a:pt x="270" y="37"/>
                </a:lnTo>
                <a:lnTo>
                  <a:pt x="268" y="38"/>
                </a:lnTo>
                <a:lnTo>
                  <a:pt x="268" y="38"/>
                </a:lnTo>
                <a:close/>
                <a:moveTo>
                  <a:pt x="51" y="253"/>
                </a:moveTo>
                <a:lnTo>
                  <a:pt x="51" y="253"/>
                </a:lnTo>
                <a:lnTo>
                  <a:pt x="51" y="253"/>
                </a:lnTo>
                <a:lnTo>
                  <a:pt x="51" y="253"/>
                </a:lnTo>
                <a:lnTo>
                  <a:pt x="52" y="259"/>
                </a:lnTo>
                <a:lnTo>
                  <a:pt x="52" y="259"/>
                </a:lnTo>
                <a:lnTo>
                  <a:pt x="52" y="259"/>
                </a:lnTo>
                <a:lnTo>
                  <a:pt x="52" y="259"/>
                </a:lnTo>
                <a:lnTo>
                  <a:pt x="51" y="253"/>
                </a:lnTo>
                <a:lnTo>
                  <a:pt x="51" y="253"/>
                </a:lnTo>
                <a:close/>
                <a:moveTo>
                  <a:pt x="347" y="46"/>
                </a:moveTo>
                <a:lnTo>
                  <a:pt x="347" y="46"/>
                </a:lnTo>
                <a:lnTo>
                  <a:pt x="347" y="44"/>
                </a:lnTo>
                <a:lnTo>
                  <a:pt x="346" y="43"/>
                </a:lnTo>
                <a:lnTo>
                  <a:pt x="346" y="43"/>
                </a:lnTo>
                <a:lnTo>
                  <a:pt x="346" y="44"/>
                </a:lnTo>
                <a:lnTo>
                  <a:pt x="347" y="46"/>
                </a:lnTo>
                <a:lnTo>
                  <a:pt x="347" y="46"/>
                </a:lnTo>
                <a:close/>
                <a:moveTo>
                  <a:pt x="350" y="73"/>
                </a:moveTo>
                <a:lnTo>
                  <a:pt x="350" y="73"/>
                </a:lnTo>
                <a:lnTo>
                  <a:pt x="350" y="71"/>
                </a:lnTo>
                <a:lnTo>
                  <a:pt x="350" y="71"/>
                </a:lnTo>
                <a:lnTo>
                  <a:pt x="350" y="70"/>
                </a:lnTo>
                <a:lnTo>
                  <a:pt x="350" y="70"/>
                </a:lnTo>
                <a:lnTo>
                  <a:pt x="350" y="73"/>
                </a:lnTo>
                <a:lnTo>
                  <a:pt x="350" y="73"/>
                </a:lnTo>
                <a:close/>
                <a:moveTo>
                  <a:pt x="238" y="48"/>
                </a:moveTo>
                <a:lnTo>
                  <a:pt x="238" y="48"/>
                </a:lnTo>
                <a:lnTo>
                  <a:pt x="240" y="48"/>
                </a:lnTo>
                <a:lnTo>
                  <a:pt x="240" y="48"/>
                </a:lnTo>
                <a:lnTo>
                  <a:pt x="240" y="46"/>
                </a:lnTo>
                <a:lnTo>
                  <a:pt x="240" y="46"/>
                </a:lnTo>
                <a:lnTo>
                  <a:pt x="240" y="46"/>
                </a:lnTo>
                <a:lnTo>
                  <a:pt x="240" y="46"/>
                </a:lnTo>
                <a:lnTo>
                  <a:pt x="238" y="46"/>
                </a:lnTo>
                <a:lnTo>
                  <a:pt x="238" y="46"/>
                </a:lnTo>
                <a:lnTo>
                  <a:pt x="238" y="48"/>
                </a:lnTo>
                <a:lnTo>
                  <a:pt x="238" y="48"/>
                </a:lnTo>
                <a:close/>
                <a:moveTo>
                  <a:pt x="37" y="237"/>
                </a:moveTo>
                <a:lnTo>
                  <a:pt x="37" y="237"/>
                </a:lnTo>
                <a:lnTo>
                  <a:pt x="35" y="237"/>
                </a:lnTo>
                <a:lnTo>
                  <a:pt x="35" y="238"/>
                </a:lnTo>
                <a:lnTo>
                  <a:pt x="35" y="238"/>
                </a:lnTo>
                <a:lnTo>
                  <a:pt x="37" y="238"/>
                </a:lnTo>
                <a:lnTo>
                  <a:pt x="37" y="237"/>
                </a:lnTo>
                <a:lnTo>
                  <a:pt x="37" y="237"/>
                </a:lnTo>
                <a:close/>
                <a:moveTo>
                  <a:pt x="144" y="65"/>
                </a:moveTo>
                <a:lnTo>
                  <a:pt x="144" y="65"/>
                </a:lnTo>
                <a:lnTo>
                  <a:pt x="144" y="70"/>
                </a:lnTo>
                <a:lnTo>
                  <a:pt x="144" y="70"/>
                </a:lnTo>
                <a:lnTo>
                  <a:pt x="144" y="65"/>
                </a:lnTo>
                <a:lnTo>
                  <a:pt x="144" y="65"/>
                </a:lnTo>
                <a:close/>
                <a:moveTo>
                  <a:pt x="237" y="126"/>
                </a:moveTo>
                <a:lnTo>
                  <a:pt x="237" y="126"/>
                </a:lnTo>
                <a:lnTo>
                  <a:pt x="237" y="123"/>
                </a:lnTo>
                <a:lnTo>
                  <a:pt x="237" y="123"/>
                </a:lnTo>
                <a:lnTo>
                  <a:pt x="237" y="126"/>
                </a:lnTo>
                <a:lnTo>
                  <a:pt x="237" y="126"/>
                </a:lnTo>
                <a:close/>
                <a:moveTo>
                  <a:pt x="344" y="279"/>
                </a:moveTo>
                <a:lnTo>
                  <a:pt x="344" y="279"/>
                </a:lnTo>
                <a:lnTo>
                  <a:pt x="344" y="281"/>
                </a:lnTo>
                <a:lnTo>
                  <a:pt x="344" y="281"/>
                </a:lnTo>
                <a:lnTo>
                  <a:pt x="344" y="281"/>
                </a:lnTo>
                <a:lnTo>
                  <a:pt x="344" y="281"/>
                </a:lnTo>
                <a:lnTo>
                  <a:pt x="346" y="279"/>
                </a:lnTo>
                <a:lnTo>
                  <a:pt x="346" y="279"/>
                </a:lnTo>
                <a:lnTo>
                  <a:pt x="344" y="279"/>
                </a:lnTo>
                <a:lnTo>
                  <a:pt x="344" y="279"/>
                </a:lnTo>
                <a:close/>
                <a:moveTo>
                  <a:pt x="171" y="51"/>
                </a:moveTo>
                <a:lnTo>
                  <a:pt x="171" y="51"/>
                </a:lnTo>
                <a:lnTo>
                  <a:pt x="172" y="49"/>
                </a:lnTo>
                <a:lnTo>
                  <a:pt x="172" y="49"/>
                </a:lnTo>
                <a:lnTo>
                  <a:pt x="172" y="49"/>
                </a:lnTo>
                <a:lnTo>
                  <a:pt x="172" y="49"/>
                </a:lnTo>
                <a:lnTo>
                  <a:pt x="169" y="51"/>
                </a:lnTo>
                <a:lnTo>
                  <a:pt x="169" y="51"/>
                </a:lnTo>
                <a:lnTo>
                  <a:pt x="171" y="51"/>
                </a:lnTo>
                <a:lnTo>
                  <a:pt x="171" y="51"/>
                </a:lnTo>
                <a:close/>
                <a:moveTo>
                  <a:pt x="21" y="164"/>
                </a:moveTo>
                <a:lnTo>
                  <a:pt x="21" y="164"/>
                </a:lnTo>
                <a:lnTo>
                  <a:pt x="19" y="164"/>
                </a:lnTo>
                <a:lnTo>
                  <a:pt x="19" y="166"/>
                </a:lnTo>
                <a:lnTo>
                  <a:pt x="19" y="166"/>
                </a:lnTo>
                <a:lnTo>
                  <a:pt x="21" y="164"/>
                </a:lnTo>
                <a:lnTo>
                  <a:pt x="21" y="164"/>
                </a:lnTo>
                <a:lnTo>
                  <a:pt x="21" y="164"/>
                </a:lnTo>
                <a:close/>
                <a:moveTo>
                  <a:pt x="197" y="68"/>
                </a:moveTo>
                <a:lnTo>
                  <a:pt x="197" y="68"/>
                </a:lnTo>
                <a:lnTo>
                  <a:pt x="197" y="66"/>
                </a:lnTo>
                <a:lnTo>
                  <a:pt x="197" y="66"/>
                </a:lnTo>
                <a:lnTo>
                  <a:pt x="196" y="68"/>
                </a:lnTo>
                <a:lnTo>
                  <a:pt x="196" y="68"/>
                </a:lnTo>
                <a:lnTo>
                  <a:pt x="197" y="68"/>
                </a:lnTo>
                <a:lnTo>
                  <a:pt x="197" y="68"/>
                </a:lnTo>
                <a:lnTo>
                  <a:pt x="197" y="68"/>
                </a:lnTo>
                <a:close/>
                <a:moveTo>
                  <a:pt x="16" y="150"/>
                </a:moveTo>
                <a:lnTo>
                  <a:pt x="16" y="150"/>
                </a:lnTo>
                <a:lnTo>
                  <a:pt x="16" y="150"/>
                </a:lnTo>
                <a:lnTo>
                  <a:pt x="16" y="149"/>
                </a:lnTo>
                <a:lnTo>
                  <a:pt x="16" y="149"/>
                </a:lnTo>
                <a:lnTo>
                  <a:pt x="16" y="150"/>
                </a:lnTo>
                <a:lnTo>
                  <a:pt x="16" y="150"/>
                </a:lnTo>
                <a:close/>
                <a:moveTo>
                  <a:pt x="185" y="41"/>
                </a:moveTo>
                <a:lnTo>
                  <a:pt x="185" y="41"/>
                </a:lnTo>
                <a:lnTo>
                  <a:pt x="186" y="41"/>
                </a:lnTo>
                <a:lnTo>
                  <a:pt x="186" y="41"/>
                </a:lnTo>
                <a:lnTo>
                  <a:pt x="188" y="40"/>
                </a:lnTo>
                <a:lnTo>
                  <a:pt x="188" y="40"/>
                </a:lnTo>
                <a:lnTo>
                  <a:pt x="185" y="41"/>
                </a:lnTo>
                <a:lnTo>
                  <a:pt x="185" y="41"/>
                </a:lnTo>
                <a:close/>
                <a:moveTo>
                  <a:pt x="210" y="302"/>
                </a:moveTo>
                <a:lnTo>
                  <a:pt x="210" y="302"/>
                </a:lnTo>
                <a:lnTo>
                  <a:pt x="208" y="303"/>
                </a:lnTo>
                <a:lnTo>
                  <a:pt x="208" y="303"/>
                </a:lnTo>
                <a:lnTo>
                  <a:pt x="210" y="303"/>
                </a:lnTo>
                <a:lnTo>
                  <a:pt x="210" y="303"/>
                </a:lnTo>
                <a:lnTo>
                  <a:pt x="210" y="302"/>
                </a:lnTo>
                <a:lnTo>
                  <a:pt x="210" y="302"/>
                </a:lnTo>
                <a:close/>
                <a:moveTo>
                  <a:pt x="16" y="243"/>
                </a:moveTo>
                <a:lnTo>
                  <a:pt x="16" y="243"/>
                </a:lnTo>
                <a:lnTo>
                  <a:pt x="16" y="245"/>
                </a:lnTo>
                <a:lnTo>
                  <a:pt x="16" y="245"/>
                </a:lnTo>
                <a:lnTo>
                  <a:pt x="18" y="243"/>
                </a:lnTo>
                <a:lnTo>
                  <a:pt x="18" y="243"/>
                </a:lnTo>
                <a:lnTo>
                  <a:pt x="18" y="243"/>
                </a:lnTo>
                <a:lnTo>
                  <a:pt x="18" y="243"/>
                </a:lnTo>
                <a:lnTo>
                  <a:pt x="18" y="243"/>
                </a:lnTo>
                <a:lnTo>
                  <a:pt x="16" y="243"/>
                </a:lnTo>
                <a:lnTo>
                  <a:pt x="16" y="243"/>
                </a:lnTo>
                <a:close/>
                <a:moveTo>
                  <a:pt x="366" y="286"/>
                </a:moveTo>
                <a:lnTo>
                  <a:pt x="366" y="286"/>
                </a:lnTo>
                <a:lnTo>
                  <a:pt x="366" y="290"/>
                </a:lnTo>
                <a:lnTo>
                  <a:pt x="366" y="290"/>
                </a:lnTo>
                <a:lnTo>
                  <a:pt x="366" y="286"/>
                </a:lnTo>
                <a:lnTo>
                  <a:pt x="366" y="286"/>
                </a:lnTo>
                <a:close/>
                <a:moveTo>
                  <a:pt x="16" y="153"/>
                </a:moveTo>
                <a:lnTo>
                  <a:pt x="16" y="153"/>
                </a:lnTo>
                <a:lnTo>
                  <a:pt x="16" y="155"/>
                </a:lnTo>
                <a:lnTo>
                  <a:pt x="16" y="156"/>
                </a:lnTo>
                <a:lnTo>
                  <a:pt x="16" y="156"/>
                </a:lnTo>
                <a:lnTo>
                  <a:pt x="16" y="153"/>
                </a:lnTo>
                <a:lnTo>
                  <a:pt x="16" y="153"/>
                </a:lnTo>
                <a:close/>
                <a:moveTo>
                  <a:pt x="98" y="46"/>
                </a:moveTo>
                <a:lnTo>
                  <a:pt x="98" y="46"/>
                </a:lnTo>
                <a:lnTo>
                  <a:pt x="100" y="44"/>
                </a:lnTo>
                <a:lnTo>
                  <a:pt x="100" y="44"/>
                </a:lnTo>
                <a:lnTo>
                  <a:pt x="100" y="44"/>
                </a:lnTo>
                <a:lnTo>
                  <a:pt x="98" y="46"/>
                </a:lnTo>
                <a:lnTo>
                  <a:pt x="98" y="46"/>
                </a:lnTo>
                <a:close/>
                <a:moveTo>
                  <a:pt x="32" y="93"/>
                </a:moveTo>
                <a:lnTo>
                  <a:pt x="32" y="93"/>
                </a:lnTo>
                <a:lnTo>
                  <a:pt x="32" y="93"/>
                </a:lnTo>
                <a:lnTo>
                  <a:pt x="32" y="93"/>
                </a:lnTo>
                <a:lnTo>
                  <a:pt x="32" y="90"/>
                </a:lnTo>
                <a:lnTo>
                  <a:pt x="32" y="90"/>
                </a:lnTo>
                <a:lnTo>
                  <a:pt x="32" y="93"/>
                </a:lnTo>
                <a:lnTo>
                  <a:pt x="32" y="93"/>
                </a:lnTo>
                <a:close/>
                <a:moveTo>
                  <a:pt x="338" y="265"/>
                </a:moveTo>
                <a:lnTo>
                  <a:pt x="338" y="265"/>
                </a:lnTo>
                <a:lnTo>
                  <a:pt x="339" y="265"/>
                </a:lnTo>
                <a:lnTo>
                  <a:pt x="339" y="265"/>
                </a:lnTo>
                <a:lnTo>
                  <a:pt x="339" y="264"/>
                </a:lnTo>
                <a:lnTo>
                  <a:pt x="339" y="264"/>
                </a:lnTo>
                <a:lnTo>
                  <a:pt x="338" y="265"/>
                </a:lnTo>
                <a:lnTo>
                  <a:pt x="338" y="265"/>
                </a:lnTo>
                <a:lnTo>
                  <a:pt x="338" y="265"/>
                </a:lnTo>
                <a:close/>
                <a:moveTo>
                  <a:pt x="35" y="231"/>
                </a:moveTo>
                <a:lnTo>
                  <a:pt x="35" y="231"/>
                </a:lnTo>
                <a:lnTo>
                  <a:pt x="35" y="234"/>
                </a:lnTo>
                <a:lnTo>
                  <a:pt x="35" y="234"/>
                </a:lnTo>
                <a:lnTo>
                  <a:pt x="35" y="231"/>
                </a:lnTo>
                <a:lnTo>
                  <a:pt x="35" y="231"/>
                </a:lnTo>
                <a:close/>
                <a:moveTo>
                  <a:pt x="182" y="253"/>
                </a:moveTo>
                <a:lnTo>
                  <a:pt x="182" y="253"/>
                </a:lnTo>
                <a:lnTo>
                  <a:pt x="182" y="254"/>
                </a:lnTo>
                <a:lnTo>
                  <a:pt x="182" y="254"/>
                </a:lnTo>
                <a:lnTo>
                  <a:pt x="182" y="254"/>
                </a:lnTo>
                <a:lnTo>
                  <a:pt x="182" y="253"/>
                </a:lnTo>
                <a:lnTo>
                  <a:pt x="182" y="253"/>
                </a:lnTo>
                <a:close/>
                <a:moveTo>
                  <a:pt x="357" y="175"/>
                </a:moveTo>
                <a:lnTo>
                  <a:pt x="357" y="175"/>
                </a:lnTo>
                <a:lnTo>
                  <a:pt x="357" y="174"/>
                </a:lnTo>
                <a:lnTo>
                  <a:pt x="355" y="174"/>
                </a:lnTo>
                <a:lnTo>
                  <a:pt x="355" y="174"/>
                </a:lnTo>
                <a:lnTo>
                  <a:pt x="357" y="175"/>
                </a:lnTo>
                <a:lnTo>
                  <a:pt x="357" y="175"/>
                </a:lnTo>
                <a:close/>
                <a:moveTo>
                  <a:pt x="355" y="48"/>
                </a:moveTo>
                <a:lnTo>
                  <a:pt x="355" y="48"/>
                </a:lnTo>
                <a:lnTo>
                  <a:pt x="357" y="51"/>
                </a:lnTo>
                <a:lnTo>
                  <a:pt x="357" y="51"/>
                </a:lnTo>
                <a:lnTo>
                  <a:pt x="355" y="48"/>
                </a:lnTo>
                <a:lnTo>
                  <a:pt x="355" y="48"/>
                </a:lnTo>
                <a:close/>
                <a:moveTo>
                  <a:pt x="204" y="261"/>
                </a:moveTo>
                <a:lnTo>
                  <a:pt x="204" y="261"/>
                </a:lnTo>
                <a:lnTo>
                  <a:pt x="205" y="262"/>
                </a:lnTo>
                <a:lnTo>
                  <a:pt x="205" y="262"/>
                </a:lnTo>
                <a:lnTo>
                  <a:pt x="205" y="261"/>
                </a:lnTo>
                <a:lnTo>
                  <a:pt x="205" y="259"/>
                </a:lnTo>
                <a:lnTo>
                  <a:pt x="205" y="259"/>
                </a:lnTo>
                <a:lnTo>
                  <a:pt x="204" y="261"/>
                </a:lnTo>
                <a:lnTo>
                  <a:pt x="204" y="261"/>
                </a:lnTo>
                <a:close/>
                <a:moveTo>
                  <a:pt x="152" y="357"/>
                </a:moveTo>
                <a:lnTo>
                  <a:pt x="152" y="357"/>
                </a:lnTo>
                <a:lnTo>
                  <a:pt x="152" y="357"/>
                </a:lnTo>
                <a:lnTo>
                  <a:pt x="152" y="357"/>
                </a:lnTo>
                <a:lnTo>
                  <a:pt x="153" y="355"/>
                </a:lnTo>
                <a:lnTo>
                  <a:pt x="153" y="355"/>
                </a:lnTo>
                <a:lnTo>
                  <a:pt x="152" y="354"/>
                </a:lnTo>
                <a:lnTo>
                  <a:pt x="152" y="354"/>
                </a:lnTo>
                <a:lnTo>
                  <a:pt x="152" y="357"/>
                </a:lnTo>
                <a:lnTo>
                  <a:pt x="152" y="357"/>
                </a:lnTo>
                <a:close/>
                <a:moveTo>
                  <a:pt x="335" y="182"/>
                </a:moveTo>
                <a:lnTo>
                  <a:pt x="335" y="182"/>
                </a:lnTo>
                <a:lnTo>
                  <a:pt x="335" y="182"/>
                </a:lnTo>
                <a:lnTo>
                  <a:pt x="335" y="182"/>
                </a:lnTo>
                <a:lnTo>
                  <a:pt x="335" y="180"/>
                </a:lnTo>
                <a:lnTo>
                  <a:pt x="335" y="180"/>
                </a:lnTo>
                <a:lnTo>
                  <a:pt x="335" y="182"/>
                </a:lnTo>
                <a:lnTo>
                  <a:pt x="335" y="182"/>
                </a:lnTo>
                <a:close/>
                <a:moveTo>
                  <a:pt x="186" y="314"/>
                </a:moveTo>
                <a:lnTo>
                  <a:pt x="186" y="314"/>
                </a:lnTo>
                <a:lnTo>
                  <a:pt x="188" y="313"/>
                </a:lnTo>
                <a:lnTo>
                  <a:pt x="186" y="311"/>
                </a:lnTo>
                <a:lnTo>
                  <a:pt x="186" y="311"/>
                </a:lnTo>
                <a:lnTo>
                  <a:pt x="186" y="314"/>
                </a:lnTo>
                <a:lnTo>
                  <a:pt x="186" y="314"/>
                </a:lnTo>
                <a:close/>
                <a:moveTo>
                  <a:pt x="215" y="298"/>
                </a:moveTo>
                <a:lnTo>
                  <a:pt x="215" y="298"/>
                </a:lnTo>
                <a:lnTo>
                  <a:pt x="216" y="298"/>
                </a:lnTo>
                <a:lnTo>
                  <a:pt x="216" y="298"/>
                </a:lnTo>
                <a:lnTo>
                  <a:pt x="218" y="297"/>
                </a:lnTo>
                <a:lnTo>
                  <a:pt x="218" y="297"/>
                </a:lnTo>
                <a:lnTo>
                  <a:pt x="218" y="297"/>
                </a:lnTo>
                <a:lnTo>
                  <a:pt x="218" y="297"/>
                </a:lnTo>
                <a:lnTo>
                  <a:pt x="215" y="298"/>
                </a:lnTo>
                <a:lnTo>
                  <a:pt x="215" y="298"/>
                </a:lnTo>
                <a:close/>
                <a:moveTo>
                  <a:pt x="14" y="193"/>
                </a:moveTo>
                <a:lnTo>
                  <a:pt x="14" y="193"/>
                </a:lnTo>
                <a:lnTo>
                  <a:pt x="16" y="191"/>
                </a:lnTo>
                <a:lnTo>
                  <a:pt x="16" y="191"/>
                </a:lnTo>
                <a:lnTo>
                  <a:pt x="16" y="191"/>
                </a:lnTo>
                <a:lnTo>
                  <a:pt x="16" y="191"/>
                </a:lnTo>
                <a:lnTo>
                  <a:pt x="14" y="191"/>
                </a:lnTo>
                <a:lnTo>
                  <a:pt x="14" y="193"/>
                </a:lnTo>
                <a:lnTo>
                  <a:pt x="14" y="193"/>
                </a:lnTo>
                <a:close/>
                <a:moveTo>
                  <a:pt x="205" y="349"/>
                </a:moveTo>
                <a:lnTo>
                  <a:pt x="205" y="349"/>
                </a:lnTo>
                <a:lnTo>
                  <a:pt x="204" y="349"/>
                </a:lnTo>
                <a:lnTo>
                  <a:pt x="204" y="349"/>
                </a:lnTo>
                <a:lnTo>
                  <a:pt x="204" y="350"/>
                </a:lnTo>
                <a:lnTo>
                  <a:pt x="204" y="350"/>
                </a:lnTo>
                <a:lnTo>
                  <a:pt x="205" y="349"/>
                </a:lnTo>
                <a:lnTo>
                  <a:pt x="205" y="349"/>
                </a:lnTo>
                <a:close/>
                <a:moveTo>
                  <a:pt x="343" y="130"/>
                </a:moveTo>
                <a:lnTo>
                  <a:pt x="343" y="130"/>
                </a:lnTo>
                <a:lnTo>
                  <a:pt x="344" y="130"/>
                </a:lnTo>
                <a:lnTo>
                  <a:pt x="344" y="128"/>
                </a:lnTo>
                <a:lnTo>
                  <a:pt x="344" y="128"/>
                </a:lnTo>
                <a:lnTo>
                  <a:pt x="343" y="128"/>
                </a:lnTo>
                <a:lnTo>
                  <a:pt x="343" y="128"/>
                </a:lnTo>
                <a:lnTo>
                  <a:pt x="343" y="130"/>
                </a:lnTo>
                <a:lnTo>
                  <a:pt x="343" y="130"/>
                </a:lnTo>
                <a:close/>
                <a:moveTo>
                  <a:pt x="78" y="48"/>
                </a:moveTo>
                <a:lnTo>
                  <a:pt x="78" y="48"/>
                </a:lnTo>
                <a:lnTo>
                  <a:pt x="79" y="48"/>
                </a:lnTo>
                <a:lnTo>
                  <a:pt x="79" y="48"/>
                </a:lnTo>
                <a:lnTo>
                  <a:pt x="79" y="48"/>
                </a:lnTo>
                <a:lnTo>
                  <a:pt x="81" y="46"/>
                </a:lnTo>
                <a:lnTo>
                  <a:pt x="81" y="46"/>
                </a:lnTo>
                <a:lnTo>
                  <a:pt x="78" y="48"/>
                </a:lnTo>
                <a:lnTo>
                  <a:pt x="78" y="48"/>
                </a:lnTo>
                <a:close/>
                <a:moveTo>
                  <a:pt x="55" y="30"/>
                </a:moveTo>
                <a:lnTo>
                  <a:pt x="55" y="30"/>
                </a:lnTo>
                <a:lnTo>
                  <a:pt x="57" y="32"/>
                </a:lnTo>
                <a:lnTo>
                  <a:pt x="57" y="30"/>
                </a:lnTo>
                <a:lnTo>
                  <a:pt x="57" y="30"/>
                </a:lnTo>
                <a:lnTo>
                  <a:pt x="55" y="30"/>
                </a:lnTo>
                <a:lnTo>
                  <a:pt x="55" y="30"/>
                </a:lnTo>
                <a:close/>
                <a:moveTo>
                  <a:pt x="338" y="270"/>
                </a:moveTo>
                <a:lnTo>
                  <a:pt x="338" y="270"/>
                </a:lnTo>
                <a:lnTo>
                  <a:pt x="338" y="270"/>
                </a:lnTo>
                <a:lnTo>
                  <a:pt x="338" y="270"/>
                </a:lnTo>
                <a:lnTo>
                  <a:pt x="339" y="268"/>
                </a:lnTo>
                <a:lnTo>
                  <a:pt x="339" y="268"/>
                </a:lnTo>
                <a:lnTo>
                  <a:pt x="338" y="268"/>
                </a:lnTo>
                <a:lnTo>
                  <a:pt x="338" y="268"/>
                </a:lnTo>
                <a:lnTo>
                  <a:pt x="338" y="270"/>
                </a:lnTo>
                <a:lnTo>
                  <a:pt x="338" y="270"/>
                </a:lnTo>
                <a:close/>
                <a:moveTo>
                  <a:pt x="175" y="283"/>
                </a:moveTo>
                <a:lnTo>
                  <a:pt x="175" y="283"/>
                </a:lnTo>
                <a:lnTo>
                  <a:pt x="174" y="283"/>
                </a:lnTo>
                <a:lnTo>
                  <a:pt x="174" y="283"/>
                </a:lnTo>
                <a:lnTo>
                  <a:pt x="174" y="283"/>
                </a:lnTo>
                <a:lnTo>
                  <a:pt x="174" y="283"/>
                </a:lnTo>
                <a:lnTo>
                  <a:pt x="175" y="284"/>
                </a:lnTo>
                <a:lnTo>
                  <a:pt x="175" y="284"/>
                </a:lnTo>
                <a:lnTo>
                  <a:pt x="175" y="283"/>
                </a:lnTo>
                <a:lnTo>
                  <a:pt x="175" y="283"/>
                </a:lnTo>
                <a:close/>
                <a:moveTo>
                  <a:pt x="344" y="240"/>
                </a:moveTo>
                <a:lnTo>
                  <a:pt x="344" y="240"/>
                </a:lnTo>
                <a:lnTo>
                  <a:pt x="344" y="240"/>
                </a:lnTo>
                <a:lnTo>
                  <a:pt x="344" y="240"/>
                </a:lnTo>
                <a:lnTo>
                  <a:pt x="344" y="242"/>
                </a:lnTo>
                <a:lnTo>
                  <a:pt x="344" y="242"/>
                </a:lnTo>
                <a:lnTo>
                  <a:pt x="346" y="242"/>
                </a:lnTo>
                <a:lnTo>
                  <a:pt x="346" y="242"/>
                </a:lnTo>
                <a:lnTo>
                  <a:pt x="344" y="240"/>
                </a:lnTo>
                <a:lnTo>
                  <a:pt x="344" y="240"/>
                </a:lnTo>
                <a:close/>
                <a:moveTo>
                  <a:pt x="227" y="325"/>
                </a:moveTo>
                <a:lnTo>
                  <a:pt x="227" y="325"/>
                </a:lnTo>
                <a:lnTo>
                  <a:pt x="226" y="327"/>
                </a:lnTo>
                <a:lnTo>
                  <a:pt x="226" y="328"/>
                </a:lnTo>
                <a:lnTo>
                  <a:pt x="226" y="328"/>
                </a:lnTo>
                <a:lnTo>
                  <a:pt x="227" y="325"/>
                </a:lnTo>
                <a:lnTo>
                  <a:pt x="227" y="325"/>
                </a:lnTo>
                <a:close/>
                <a:moveTo>
                  <a:pt x="172" y="330"/>
                </a:moveTo>
                <a:lnTo>
                  <a:pt x="172" y="330"/>
                </a:lnTo>
                <a:lnTo>
                  <a:pt x="174" y="330"/>
                </a:lnTo>
                <a:lnTo>
                  <a:pt x="174" y="330"/>
                </a:lnTo>
                <a:lnTo>
                  <a:pt x="172" y="328"/>
                </a:lnTo>
                <a:lnTo>
                  <a:pt x="172" y="328"/>
                </a:lnTo>
                <a:lnTo>
                  <a:pt x="172" y="330"/>
                </a:lnTo>
                <a:lnTo>
                  <a:pt x="172" y="330"/>
                </a:lnTo>
                <a:close/>
                <a:moveTo>
                  <a:pt x="204" y="240"/>
                </a:moveTo>
                <a:lnTo>
                  <a:pt x="204" y="240"/>
                </a:lnTo>
                <a:lnTo>
                  <a:pt x="204" y="240"/>
                </a:lnTo>
                <a:lnTo>
                  <a:pt x="204" y="240"/>
                </a:lnTo>
                <a:lnTo>
                  <a:pt x="204" y="237"/>
                </a:lnTo>
                <a:lnTo>
                  <a:pt x="204" y="237"/>
                </a:lnTo>
                <a:lnTo>
                  <a:pt x="202" y="238"/>
                </a:lnTo>
                <a:lnTo>
                  <a:pt x="202" y="238"/>
                </a:lnTo>
                <a:lnTo>
                  <a:pt x="204" y="240"/>
                </a:lnTo>
                <a:lnTo>
                  <a:pt x="204" y="240"/>
                </a:lnTo>
                <a:close/>
                <a:moveTo>
                  <a:pt x="336" y="90"/>
                </a:moveTo>
                <a:lnTo>
                  <a:pt x="336" y="90"/>
                </a:lnTo>
                <a:lnTo>
                  <a:pt x="335" y="92"/>
                </a:lnTo>
                <a:lnTo>
                  <a:pt x="335" y="92"/>
                </a:lnTo>
                <a:lnTo>
                  <a:pt x="336" y="92"/>
                </a:lnTo>
                <a:lnTo>
                  <a:pt x="336" y="90"/>
                </a:lnTo>
                <a:lnTo>
                  <a:pt x="336" y="90"/>
                </a:lnTo>
                <a:close/>
                <a:moveTo>
                  <a:pt x="153" y="253"/>
                </a:moveTo>
                <a:lnTo>
                  <a:pt x="153" y="253"/>
                </a:lnTo>
                <a:lnTo>
                  <a:pt x="153" y="249"/>
                </a:lnTo>
                <a:lnTo>
                  <a:pt x="153" y="249"/>
                </a:lnTo>
                <a:lnTo>
                  <a:pt x="153" y="251"/>
                </a:lnTo>
                <a:lnTo>
                  <a:pt x="153" y="253"/>
                </a:lnTo>
                <a:lnTo>
                  <a:pt x="153" y="253"/>
                </a:lnTo>
                <a:close/>
                <a:moveTo>
                  <a:pt x="354" y="202"/>
                </a:moveTo>
                <a:lnTo>
                  <a:pt x="354" y="202"/>
                </a:lnTo>
                <a:lnTo>
                  <a:pt x="354" y="201"/>
                </a:lnTo>
                <a:lnTo>
                  <a:pt x="354" y="201"/>
                </a:lnTo>
                <a:lnTo>
                  <a:pt x="354" y="202"/>
                </a:lnTo>
                <a:lnTo>
                  <a:pt x="354" y="202"/>
                </a:lnTo>
                <a:lnTo>
                  <a:pt x="354" y="202"/>
                </a:lnTo>
                <a:close/>
                <a:moveTo>
                  <a:pt x="347" y="308"/>
                </a:moveTo>
                <a:lnTo>
                  <a:pt x="347" y="308"/>
                </a:lnTo>
                <a:lnTo>
                  <a:pt x="346" y="308"/>
                </a:lnTo>
                <a:lnTo>
                  <a:pt x="346" y="309"/>
                </a:lnTo>
                <a:lnTo>
                  <a:pt x="346" y="309"/>
                </a:lnTo>
                <a:lnTo>
                  <a:pt x="347" y="308"/>
                </a:lnTo>
                <a:lnTo>
                  <a:pt x="347" y="308"/>
                </a:lnTo>
                <a:close/>
                <a:moveTo>
                  <a:pt x="48" y="336"/>
                </a:moveTo>
                <a:lnTo>
                  <a:pt x="48" y="336"/>
                </a:lnTo>
                <a:lnTo>
                  <a:pt x="46" y="336"/>
                </a:lnTo>
                <a:lnTo>
                  <a:pt x="46" y="336"/>
                </a:lnTo>
                <a:lnTo>
                  <a:pt x="48" y="339"/>
                </a:lnTo>
                <a:lnTo>
                  <a:pt x="48" y="339"/>
                </a:lnTo>
                <a:lnTo>
                  <a:pt x="48" y="336"/>
                </a:lnTo>
                <a:lnTo>
                  <a:pt x="48" y="336"/>
                </a:lnTo>
                <a:close/>
                <a:moveTo>
                  <a:pt x="49" y="361"/>
                </a:moveTo>
                <a:lnTo>
                  <a:pt x="49" y="361"/>
                </a:lnTo>
                <a:lnTo>
                  <a:pt x="49" y="361"/>
                </a:lnTo>
                <a:lnTo>
                  <a:pt x="49" y="360"/>
                </a:lnTo>
                <a:lnTo>
                  <a:pt x="49" y="360"/>
                </a:lnTo>
                <a:lnTo>
                  <a:pt x="49" y="361"/>
                </a:lnTo>
                <a:lnTo>
                  <a:pt x="49" y="361"/>
                </a:lnTo>
                <a:close/>
                <a:moveTo>
                  <a:pt x="309" y="57"/>
                </a:moveTo>
                <a:lnTo>
                  <a:pt x="309" y="57"/>
                </a:lnTo>
                <a:lnTo>
                  <a:pt x="311" y="59"/>
                </a:lnTo>
                <a:lnTo>
                  <a:pt x="311" y="59"/>
                </a:lnTo>
                <a:lnTo>
                  <a:pt x="311" y="57"/>
                </a:lnTo>
                <a:lnTo>
                  <a:pt x="309" y="57"/>
                </a:lnTo>
                <a:lnTo>
                  <a:pt x="309" y="57"/>
                </a:lnTo>
                <a:close/>
                <a:moveTo>
                  <a:pt x="347" y="109"/>
                </a:moveTo>
                <a:lnTo>
                  <a:pt x="347" y="109"/>
                </a:lnTo>
                <a:lnTo>
                  <a:pt x="349" y="108"/>
                </a:lnTo>
                <a:lnTo>
                  <a:pt x="349" y="108"/>
                </a:lnTo>
                <a:lnTo>
                  <a:pt x="347" y="109"/>
                </a:lnTo>
                <a:lnTo>
                  <a:pt x="347" y="109"/>
                </a:lnTo>
                <a:close/>
                <a:moveTo>
                  <a:pt x="344" y="350"/>
                </a:moveTo>
                <a:lnTo>
                  <a:pt x="344" y="350"/>
                </a:lnTo>
                <a:lnTo>
                  <a:pt x="346" y="352"/>
                </a:lnTo>
                <a:lnTo>
                  <a:pt x="346" y="352"/>
                </a:lnTo>
                <a:lnTo>
                  <a:pt x="346" y="350"/>
                </a:lnTo>
                <a:lnTo>
                  <a:pt x="344" y="350"/>
                </a:lnTo>
                <a:lnTo>
                  <a:pt x="344" y="350"/>
                </a:lnTo>
                <a:close/>
                <a:moveTo>
                  <a:pt x="54" y="27"/>
                </a:moveTo>
                <a:lnTo>
                  <a:pt x="54" y="27"/>
                </a:lnTo>
                <a:lnTo>
                  <a:pt x="52" y="29"/>
                </a:lnTo>
                <a:lnTo>
                  <a:pt x="52" y="29"/>
                </a:lnTo>
                <a:lnTo>
                  <a:pt x="54" y="29"/>
                </a:lnTo>
                <a:lnTo>
                  <a:pt x="54" y="27"/>
                </a:lnTo>
                <a:lnTo>
                  <a:pt x="54" y="27"/>
                </a:lnTo>
                <a:close/>
                <a:moveTo>
                  <a:pt x="29" y="276"/>
                </a:moveTo>
                <a:lnTo>
                  <a:pt x="29" y="276"/>
                </a:lnTo>
                <a:lnTo>
                  <a:pt x="29" y="275"/>
                </a:lnTo>
                <a:lnTo>
                  <a:pt x="29" y="275"/>
                </a:lnTo>
                <a:lnTo>
                  <a:pt x="29" y="275"/>
                </a:lnTo>
                <a:lnTo>
                  <a:pt x="29" y="275"/>
                </a:lnTo>
                <a:lnTo>
                  <a:pt x="29" y="276"/>
                </a:lnTo>
                <a:lnTo>
                  <a:pt x="29" y="276"/>
                </a:lnTo>
                <a:close/>
                <a:moveTo>
                  <a:pt x="254" y="331"/>
                </a:moveTo>
                <a:lnTo>
                  <a:pt x="254" y="331"/>
                </a:lnTo>
                <a:lnTo>
                  <a:pt x="256" y="331"/>
                </a:lnTo>
                <a:lnTo>
                  <a:pt x="256" y="331"/>
                </a:lnTo>
                <a:lnTo>
                  <a:pt x="254" y="331"/>
                </a:lnTo>
                <a:lnTo>
                  <a:pt x="254" y="331"/>
                </a:lnTo>
                <a:close/>
                <a:moveTo>
                  <a:pt x="319" y="22"/>
                </a:moveTo>
                <a:lnTo>
                  <a:pt x="319" y="22"/>
                </a:lnTo>
                <a:lnTo>
                  <a:pt x="319" y="24"/>
                </a:lnTo>
                <a:lnTo>
                  <a:pt x="319" y="24"/>
                </a:lnTo>
                <a:lnTo>
                  <a:pt x="320" y="24"/>
                </a:lnTo>
                <a:lnTo>
                  <a:pt x="320" y="24"/>
                </a:lnTo>
                <a:lnTo>
                  <a:pt x="320" y="22"/>
                </a:lnTo>
                <a:lnTo>
                  <a:pt x="320" y="22"/>
                </a:lnTo>
                <a:lnTo>
                  <a:pt x="319" y="22"/>
                </a:lnTo>
                <a:lnTo>
                  <a:pt x="319" y="22"/>
                </a:lnTo>
                <a:close/>
                <a:moveTo>
                  <a:pt x="344" y="178"/>
                </a:moveTo>
                <a:lnTo>
                  <a:pt x="344" y="178"/>
                </a:lnTo>
                <a:lnTo>
                  <a:pt x="346" y="178"/>
                </a:lnTo>
                <a:lnTo>
                  <a:pt x="346" y="178"/>
                </a:lnTo>
                <a:lnTo>
                  <a:pt x="344" y="178"/>
                </a:lnTo>
                <a:lnTo>
                  <a:pt x="344" y="178"/>
                </a:lnTo>
                <a:lnTo>
                  <a:pt x="344" y="178"/>
                </a:lnTo>
                <a:lnTo>
                  <a:pt x="344" y="178"/>
                </a:lnTo>
                <a:close/>
                <a:moveTo>
                  <a:pt x="194" y="259"/>
                </a:moveTo>
                <a:lnTo>
                  <a:pt x="194" y="259"/>
                </a:lnTo>
                <a:lnTo>
                  <a:pt x="194" y="262"/>
                </a:lnTo>
                <a:lnTo>
                  <a:pt x="194" y="262"/>
                </a:lnTo>
                <a:lnTo>
                  <a:pt x="194" y="259"/>
                </a:lnTo>
                <a:lnTo>
                  <a:pt x="194" y="259"/>
                </a:lnTo>
                <a:close/>
                <a:moveTo>
                  <a:pt x="339" y="275"/>
                </a:moveTo>
                <a:lnTo>
                  <a:pt x="339" y="275"/>
                </a:lnTo>
                <a:lnTo>
                  <a:pt x="339" y="276"/>
                </a:lnTo>
                <a:lnTo>
                  <a:pt x="339" y="276"/>
                </a:lnTo>
                <a:lnTo>
                  <a:pt x="339" y="276"/>
                </a:lnTo>
                <a:lnTo>
                  <a:pt x="339" y="276"/>
                </a:lnTo>
                <a:lnTo>
                  <a:pt x="339" y="275"/>
                </a:lnTo>
                <a:lnTo>
                  <a:pt x="339" y="275"/>
                </a:lnTo>
                <a:close/>
                <a:moveTo>
                  <a:pt x="249" y="343"/>
                </a:moveTo>
                <a:lnTo>
                  <a:pt x="249" y="343"/>
                </a:lnTo>
                <a:lnTo>
                  <a:pt x="249" y="343"/>
                </a:lnTo>
                <a:lnTo>
                  <a:pt x="249" y="343"/>
                </a:lnTo>
                <a:lnTo>
                  <a:pt x="248" y="343"/>
                </a:lnTo>
                <a:lnTo>
                  <a:pt x="248" y="343"/>
                </a:lnTo>
                <a:lnTo>
                  <a:pt x="246" y="343"/>
                </a:lnTo>
                <a:lnTo>
                  <a:pt x="246" y="343"/>
                </a:lnTo>
                <a:lnTo>
                  <a:pt x="246" y="343"/>
                </a:lnTo>
                <a:lnTo>
                  <a:pt x="246" y="343"/>
                </a:lnTo>
                <a:lnTo>
                  <a:pt x="249" y="343"/>
                </a:lnTo>
                <a:lnTo>
                  <a:pt x="249" y="343"/>
                </a:lnTo>
                <a:close/>
                <a:moveTo>
                  <a:pt x="25" y="246"/>
                </a:moveTo>
                <a:lnTo>
                  <a:pt x="25" y="246"/>
                </a:lnTo>
                <a:lnTo>
                  <a:pt x="25" y="243"/>
                </a:lnTo>
                <a:lnTo>
                  <a:pt x="25" y="243"/>
                </a:lnTo>
                <a:lnTo>
                  <a:pt x="25" y="246"/>
                </a:lnTo>
                <a:lnTo>
                  <a:pt x="25" y="246"/>
                </a:lnTo>
                <a:close/>
                <a:moveTo>
                  <a:pt x="193" y="98"/>
                </a:moveTo>
                <a:lnTo>
                  <a:pt x="193" y="98"/>
                </a:lnTo>
                <a:lnTo>
                  <a:pt x="193" y="100"/>
                </a:lnTo>
                <a:lnTo>
                  <a:pt x="193" y="100"/>
                </a:lnTo>
                <a:lnTo>
                  <a:pt x="193" y="98"/>
                </a:lnTo>
                <a:lnTo>
                  <a:pt x="193" y="98"/>
                </a:lnTo>
                <a:close/>
                <a:moveTo>
                  <a:pt x="358" y="322"/>
                </a:moveTo>
                <a:lnTo>
                  <a:pt x="358" y="322"/>
                </a:lnTo>
                <a:lnTo>
                  <a:pt x="358" y="322"/>
                </a:lnTo>
                <a:lnTo>
                  <a:pt x="358" y="322"/>
                </a:lnTo>
                <a:lnTo>
                  <a:pt x="358" y="324"/>
                </a:lnTo>
                <a:lnTo>
                  <a:pt x="358" y="324"/>
                </a:lnTo>
                <a:lnTo>
                  <a:pt x="358" y="322"/>
                </a:lnTo>
                <a:lnTo>
                  <a:pt x="358" y="322"/>
                </a:lnTo>
                <a:close/>
                <a:moveTo>
                  <a:pt x="194" y="133"/>
                </a:moveTo>
                <a:lnTo>
                  <a:pt x="194" y="133"/>
                </a:lnTo>
                <a:lnTo>
                  <a:pt x="194" y="131"/>
                </a:lnTo>
                <a:lnTo>
                  <a:pt x="194" y="131"/>
                </a:lnTo>
                <a:lnTo>
                  <a:pt x="194" y="131"/>
                </a:lnTo>
                <a:lnTo>
                  <a:pt x="193" y="133"/>
                </a:lnTo>
                <a:lnTo>
                  <a:pt x="193" y="133"/>
                </a:lnTo>
                <a:lnTo>
                  <a:pt x="194" y="133"/>
                </a:lnTo>
                <a:lnTo>
                  <a:pt x="194" y="133"/>
                </a:lnTo>
                <a:close/>
                <a:moveTo>
                  <a:pt x="49" y="57"/>
                </a:moveTo>
                <a:lnTo>
                  <a:pt x="49" y="57"/>
                </a:lnTo>
                <a:lnTo>
                  <a:pt x="51" y="57"/>
                </a:lnTo>
                <a:lnTo>
                  <a:pt x="51" y="57"/>
                </a:lnTo>
                <a:lnTo>
                  <a:pt x="51" y="55"/>
                </a:lnTo>
                <a:lnTo>
                  <a:pt x="51" y="55"/>
                </a:lnTo>
                <a:lnTo>
                  <a:pt x="49" y="57"/>
                </a:lnTo>
                <a:lnTo>
                  <a:pt x="49" y="57"/>
                </a:lnTo>
                <a:close/>
                <a:moveTo>
                  <a:pt x="78" y="368"/>
                </a:moveTo>
                <a:lnTo>
                  <a:pt x="78" y="368"/>
                </a:lnTo>
                <a:lnTo>
                  <a:pt x="78" y="366"/>
                </a:lnTo>
                <a:lnTo>
                  <a:pt x="78" y="366"/>
                </a:lnTo>
                <a:lnTo>
                  <a:pt x="78" y="366"/>
                </a:lnTo>
                <a:lnTo>
                  <a:pt x="78" y="368"/>
                </a:lnTo>
                <a:lnTo>
                  <a:pt x="78" y="368"/>
                </a:lnTo>
                <a:close/>
                <a:moveTo>
                  <a:pt x="163" y="361"/>
                </a:moveTo>
                <a:lnTo>
                  <a:pt x="163" y="361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64" y="361"/>
                </a:lnTo>
                <a:lnTo>
                  <a:pt x="163" y="361"/>
                </a:lnTo>
                <a:lnTo>
                  <a:pt x="163" y="361"/>
                </a:lnTo>
                <a:close/>
                <a:moveTo>
                  <a:pt x="341" y="311"/>
                </a:moveTo>
                <a:lnTo>
                  <a:pt x="341" y="311"/>
                </a:lnTo>
                <a:lnTo>
                  <a:pt x="341" y="309"/>
                </a:lnTo>
                <a:lnTo>
                  <a:pt x="341" y="309"/>
                </a:lnTo>
                <a:lnTo>
                  <a:pt x="339" y="309"/>
                </a:lnTo>
                <a:lnTo>
                  <a:pt x="341" y="311"/>
                </a:lnTo>
                <a:lnTo>
                  <a:pt x="341" y="311"/>
                </a:lnTo>
                <a:close/>
                <a:moveTo>
                  <a:pt x="141" y="29"/>
                </a:moveTo>
                <a:lnTo>
                  <a:pt x="141" y="29"/>
                </a:lnTo>
                <a:lnTo>
                  <a:pt x="141" y="29"/>
                </a:lnTo>
                <a:lnTo>
                  <a:pt x="139" y="29"/>
                </a:lnTo>
                <a:lnTo>
                  <a:pt x="139" y="29"/>
                </a:lnTo>
                <a:lnTo>
                  <a:pt x="141" y="29"/>
                </a:lnTo>
                <a:lnTo>
                  <a:pt x="141" y="29"/>
                </a:lnTo>
                <a:close/>
                <a:moveTo>
                  <a:pt x="29" y="324"/>
                </a:moveTo>
                <a:lnTo>
                  <a:pt x="29" y="324"/>
                </a:lnTo>
                <a:lnTo>
                  <a:pt x="29" y="322"/>
                </a:lnTo>
                <a:lnTo>
                  <a:pt x="29" y="322"/>
                </a:lnTo>
                <a:lnTo>
                  <a:pt x="29" y="322"/>
                </a:lnTo>
                <a:lnTo>
                  <a:pt x="29" y="322"/>
                </a:lnTo>
                <a:lnTo>
                  <a:pt x="29" y="324"/>
                </a:lnTo>
                <a:lnTo>
                  <a:pt x="29" y="324"/>
                </a:lnTo>
                <a:close/>
                <a:moveTo>
                  <a:pt x="325" y="104"/>
                </a:moveTo>
                <a:lnTo>
                  <a:pt x="325" y="104"/>
                </a:lnTo>
                <a:lnTo>
                  <a:pt x="327" y="104"/>
                </a:lnTo>
                <a:lnTo>
                  <a:pt x="327" y="104"/>
                </a:lnTo>
                <a:lnTo>
                  <a:pt x="328" y="104"/>
                </a:lnTo>
                <a:lnTo>
                  <a:pt x="328" y="104"/>
                </a:lnTo>
                <a:lnTo>
                  <a:pt x="325" y="104"/>
                </a:lnTo>
                <a:lnTo>
                  <a:pt x="325" y="104"/>
                </a:lnTo>
                <a:lnTo>
                  <a:pt x="325" y="104"/>
                </a:lnTo>
                <a:lnTo>
                  <a:pt x="325" y="104"/>
                </a:lnTo>
                <a:close/>
                <a:moveTo>
                  <a:pt x="308" y="35"/>
                </a:moveTo>
                <a:lnTo>
                  <a:pt x="308" y="35"/>
                </a:lnTo>
                <a:lnTo>
                  <a:pt x="306" y="35"/>
                </a:lnTo>
                <a:lnTo>
                  <a:pt x="306" y="37"/>
                </a:lnTo>
                <a:lnTo>
                  <a:pt x="306" y="37"/>
                </a:lnTo>
                <a:lnTo>
                  <a:pt x="308" y="35"/>
                </a:lnTo>
                <a:lnTo>
                  <a:pt x="308" y="35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3" y="232"/>
                </a:lnTo>
                <a:lnTo>
                  <a:pt x="193" y="232"/>
                </a:lnTo>
                <a:lnTo>
                  <a:pt x="191" y="232"/>
                </a:lnTo>
                <a:lnTo>
                  <a:pt x="191" y="232"/>
                </a:lnTo>
                <a:lnTo>
                  <a:pt x="191" y="234"/>
                </a:lnTo>
                <a:lnTo>
                  <a:pt x="191" y="234"/>
                </a:lnTo>
                <a:close/>
                <a:moveTo>
                  <a:pt x="85" y="40"/>
                </a:moveTo>
                <a:lnTo>
                  <a:pt x="85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7" y="40"/>
                </a:lnTo>
                <a:lnTo>
                  <a:pt x="85" y="40"/>
                </a:lnTo>
                <a:lnTo>
                  <a:pt x="85" y="40"/>
                </a:lnTo>
                <a:close/>
                <a:moveTo>
                  <a:pt x="339" y="218"/>
                </a:moveTo>
                <a:lnTo>
                  <a:pt x="339" y="218"/>
                </a:lnTo>
                <a:lnTo>
                  <a:pt x="338" y="218"/>
                </a:lnTo>
                <a:lnTo>
                  <a:pt x="336" y="218"/>
                </a:lnTo>
                <a:lnTo>
                  <a:pt x="336" y="218"/>
                </a:lnTo>
                <a:lnTo>
                  <a:pt x="339" y="218"/>
                </a:lnTo>
                <a:lnTo>
                  <a:pt x="339" y="218"/>
                </a:lnTo>
                <a:close/>
                <a:moveTo>
                  <a:pt x="25" y="174"/>
                </a:moveTo>
                <a:lnTo>
                  <a:pt x="25" y="174"/>
                </a:lnTo>
                <a:lnTo>
                  <a:pt x="25" y="174"/>
                </a:lnTo>
                <a:lnTo>
                  <a:pt x="25" y="174"/>
                </a:lnTo>
                <a:lnTo>
                  <a:pt x="29" y="172"/>
                </a:lnTo>
                <a:lnTo>
                  <a:pt x="29" y="172"/>
                </a:lnTo>
                <a:lnTo>
                  <a:pt x="25" y="174"/>
                </a:lnTo>
                <a:lnTo>
                  <a:pt x="25" y="174"/>
                </a:lnTo>
                <a:close/>
                <a:moveTo>
                  <a:pt x="155" y="54"/>
                </a:moveTo>
                <a:lnTo>
                  <a:pt x="155" y="54"/>
                </a:lnTo>
                <a:lnTo>
                  <a:pt x="155" y="52"/>
                </a:lnTo>
                <a:lnTo>
                  <a:pt x="155" y="52"/>
                </a:lnTo>
                <a:lnTo>
                  <a:pt x="153" y="52"/>
                </a:lnTo>
                <a:lnTo>
                  <a:pt x="153" y="52"/>
                </a:lnTo>
                <a:lnTo>
                  <a:pt x="155" y="54"/>
                </a:lnTo>
                <a:lnTo>
                  <a:pt x="155" y="54"/>
                </a:lnTo>
                <a:close/>
                <a:moveTo>
                  <a:pt x="220" y="286"/>
                </a:moveTo>
                <a:lnTo>
                  <a:pt x="220" y="286"/>
                </a:lnTo>
                <a:lnTo>
                  <a:pt x="218" y="284"/>
                </a:lnTo>
                <a:lnTo>
                  <a:pt x="218" y="284"/>
                </a:lnTo>
                <a:lnTo>
                  <a:pt x="218" y="286"/>
                </a:lnTo>
                <a:lnTo>
                  <a:pt x="218" y="286"/>
                </a:lnTo>
                <a:lnTo>
                  <a:pt x="220" y="286"/>
                </a:lnTo>
                <a:lnTo>
                  <a:pt x="220" y="286"/>
                </a:lnTo>
                <a:close/>
                <a:moveTo>
                  <a:pt x="73" y="358"/>
                </a:moveTo>
                <a:lnTo>
                  <a:pt x="73" y="358"/>
                </a:lnTo>
                <a:lnTo>
                  <a:pt x="71" y="357"/>
                </a:lnTo>
                <a:lnTo>
                  <a:pt x="71" y="357"/>
                </a:lnTo>
                <a:lnTo>
                  <a:pt x="71" y="358"/>
                </a:lnTo>
                <a:lnTo>
                  <a:pt x="73" y="358"/>
                </a:lnTo>
                <a:lnTo>
                  <a:pt x="73" y="358"/>
                </a:lnTo>
                <a:close/>
                <a:moveTo>
                  <a:pt x="175" y="368"/>
                </a:moveTo>
                <a:lnTo>
                  <a:pt x="175" y="368"/>
                </a:lnTo>
                <a:lnTo>
                  <a:pt x="177" y="371"/>
                </a:lnTo>
                <a:lnTo>
                  <a:pt x="177" y="371"/>
                </a:lnTo>
                <a:lnTo>
                  <a:pt x="177" y="369"/>
                </a:lnTo>
                <a:lnTo>
                  <a:pt x="175" y="368"/>
                </a:lnTo>
                <a:lnTo>
                  <a:pt x="175" y="368"/>
                </a:lnTo>
                <a:close/>
                <a:moveTo>
                  <a:pt x="85" y="27"/>
                </a:moveTo>
                <a:lnTo>
                  <a:pt x="85" y="27"/>
                </a:lnTo>
                <a:lnTo>
                  <a:pt x="87" y="27"/>
                </a:lnTo>
                <a:lnTo>
                  <a:pt x="87" y="27"/>
                </a:lnTo>
                <a:lnTo>
                  <a:pt x="85" y="27"/>
                </a:lnTo>
                <a:lnTo>
                  <a:pt x="85" y="27"/>
                </a:lnTo>
                <a:close/>
                <a:moveTo>
                  <a:pt x="347" y="290"/>
                </a:moveTo>
                <a:lnTo>
                  <a:pt x="347" y="290"/>
                </a:lnTo>
                <a:lnTo>
                  <a:pt x="347" y="294"/>
                </a:lnTo>
                <a:lnTo>
                  <a:pt x="347" y="294"/>
                </a:lnTo>
                <a:lnTo>
                  <a:pt x="349" y="292"/>
                </a:lnTo>
                <a:lnTo>
                  <a:pt x="347" y="290"/>
                </a:lnTo>
                <a:lnTo>
                  <a:pt x="347" y="290"/>
                </a:lnTo>
                <a:close/>
                <a:moveTo>
                  <a:pt x="158" y="300"/>
                </a:moveTo>
                <a:lnTo>
                  <a:pt x="158" y="300"/>
                </a:lnTo>
                <a:lnTo>
                  <a:pt x="158" y="298"/>
                </a:lnTo>
                <a:lnTo>
                  <a:pt x="158" y="298"/>
                </a:lnTo>
                <a:lnTo>
                  <a:pt x="158" y="298"/>
                </a:lnTo>
                <a:lnTo>
                  <a:pt x="158" y="300"/>
                </a:lnTo>
                <a:lnTo>
                  <a:pt x="158" y="300"/>
                </a:lnTo>
                <a:close/>
                <a:moveTo>
                  <a:pt x="224" y="22"/>
                </a:moveTo>
                <a:lnTo>
                  <a:pt x="224" y="22"/>
                </a:lnTo>
                <a:lnTo>
                  <a:pt x="226" y="21"/>
                </a:lnTo>
                <a:lnTo>
                  <a:pt x="226" y="21"/>
                </a:lnTo>
                <a:lnTo>
                  <a:pt x="224" y="21"/>
                </a:lnTo>
                <a:lnTo>
                  <a:pt x="224" y="22"/>
                </a:lnTo>
                <a:lnTo>
                  <a:pt x="224" y="22"/>
                </a:lnTo>
                <a:close/>
                <a:moveTo>
                  <a:pt x="276" y="32"/>
                </a:moveTo>
                <a:lnTo>
                  <a:pt x="276" y="32"/>
                </a:lnTo>
                <a:lnTo>
                  <a:pt x="276" y="30"/>
                </a:lnTo>
                <a:lnTo>
                  <a:pt x="276" y="30"/>
                </a:lnTo>
                <a:lnTo>
                  <a:pt x="276" y="30"/>
                </a:lnTo>
                <a:lnTo>
                  <a:pt x="276" y="32"/>
                </a:lnTo>
                <a:lnTo>
                  <a:pt x="276" y="32"/>
                </a:lnTo>
                <a:close/>
                <a:moveTo>
                  <a:pt x="199" y="320"/>
                </a:moveTo>
                <a:lnTo>
                  <a:pt x="199" y="320"/>
                </a:lnTo>
                <a:lnTo>
                  <a:pt x="197" y="322"/>
                </a:lnTo>
                <a:lnTo>
                  <a:pt x="197" y="322"/>
                </a:lnTo>
                <a:lnTo>
                  <a:pt x="199" y="322"/>
                </a:lnTo>
                <a:lnTo>
                  <a:pt x="199" y="320"/>
                </a:lnTo>
                <a:lnTo>
                  <a:pt x="199" y="320"/>
                </a:lnTo>
                <a:close/>
                <a:moveTo>
                  <a:pt x="32" y="343"/>
                </a:moveTo>
                <a:lnTo>
                  <a:pt x="32" y="343"/>
                </a:lnTo>
                <a:lnTo>
                  <a:pt x="32" y="341"/>
                </a:lnTo>
                <a:lnTo>
                  <a:pt x="32" y="339"/>
                </a:lnTo>
                <a:lnTo>
                  <a:pt x="32" y="339"/>
                </a:lnTo>
                <a:lnTo>
                  <a:pt x="32" y="343"/>
                </a:lnTo>
                <a:lnTo>
                  <a:pt x="32" y="343"/>
                </a:lnTo>
                <a:close/>
                <a:moveTo>
                  <a:pt x="191" y="341"/>
                </a:moveTo>
                <a:lnTo>
                  <a:pt x="191" y="341"/>
                </a:lnTo>
                <a:lnTo>
                  <a:pt x="190" y="341"/>
                </a:lnTo>
                <a:lnTo>
                  <a:pt x="190" y="341"/>
                </a:lnTo>
                <a:lnTo>
                  <a:pt x="191" y="343"/>
                </a:lnTo>
                <a:lnTo>
                  <a:pt x="191" y="343"/>
                </a:lnTo>
                <a:lnTo>
                  <a:pt x="191" y="341"/>
                </a:lnTo>
                <a:lnTo>
                  <a:pt x="191" y="341"/>
                </a:lnTo>
                <a:close/>
                <a:moveTo>
                  <a:pt x="49" y="218"/>
                </a:moveTo>
                <a:lnTo>
                  <a:pt x="49" y="218"/>
                </a:lnTo>
                <a:lnTo>
                  <a:pt x="48" y="219"/>
                </a:lnTo>
                <a:lnTo>
                  <a:pt x="49" y="219"/>
                </a:lnTo>
                <a:lnTo>
                  <a:pt x="49" y="219"/>
                </a:lnTo>
                <a:lnTo>
                  <a:pt x="49" y="218"/>
                </a:lnTo>
                <a:lnTo>
                  <a:pt x="49" y="218"/>
                </a:lnTo>
                <a:close/>
                <a:moveTo>
                  <a:pt x="27" y="134"/>
                </a:moveTo>
                <a:lnTo>
                  <a:pt x="27" y="134"/>
                </a:lnTo>
                <a:lnTo>
                  <a:pt x="27" y="136"/>
                </a:lnTo>
                <a:lnTo>
                  <a:pt x="27" y="136"/>
                </a:lnTo>
                <a:lnTo>
                  <a:pt x="27" y="134"/>
                </a:lnTo>
                <a:lnTo>
                  <a:pt x="27" y="134"/>
                </a:lnTo>
                <a:close/>
                <a:moveTo>
                  <a:pt x="349" y="90"/>
                </a:moveTo>
                <a:lnTo>
                  <a:pt x="349" y="90"/>
                </a:lnTo>
                <a:lnTo>
                  <a:pt x="346" y="92"/>
                </a:lnTo>
                <a:lnTo>
                  <a:pt x="346" y="92"/>
                </a:lnTo>
                <a:lnTo>
                  <a:pt x="349" y="90"/>
                </a:lnTo>
                <a:lnTo>
                  <a:pt x="349" y="90"/>
                </a:lnTo>
                <a:close/>
                <a:moveTo>
                  <a:pt x="155" y="98"/>
                </a:moveTo>
                <a:lnTo>
                  <a:pt x="155" y="98"/>
                </a:lnTo>
                <a:lnTo>
                  <a:pt x="155" y="100"/>
                </a:lnTo>
                <a:lnTo>
                  <a:pt x="155" y="100"/>
                </a:lnTo>
                <a:lnTo>
                  <a:pt x="156" y="100"/>
                </a:lnTo>
                <a:lnTo>
                  <a:pt x="155" y="98"/>
                </a:lnTo>
                <a:lnTo>
                  <a:pt x="155" y="98"/>
                </a:lnTo>
                <a:close/>
                <a:moveTo>
                  <a:pt x="336" y="253"/>
                </a:moveTo>
                <a:lnTo>
                  <a:pt x="336" y="253"/>
                </a:lnTo>
                <a:lnTo>
                  <a:pt x="336" y="253"/>
                </a:lnTo>
                <a:lnTo>
                  <a:pt x="336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3"/>
                </a:lnTo>
                <a:lnTo>
                  <a:pt x="335" y="253"/>
                </a:lnTo>
                <a:lnTo>
                  <a:pt x="336" y="253"/>
                </a:lnTo>
                <a:lnTo>
                  <a:pt x="336" y="253"/>
                </a:lnTo>
                <a:close/>
                <a:moveTo>
                  <a:pt x="171" y="344"/>
                </a:moveTo>
                <a:lnTo>
                  <a:pt x="171" y="344"/>
                </a:lnTo>
                <a:lnTo>
                  <a:pt x="171" y="347"/>
                </a:lnTo>
                <a:lnTo>
                  <a:pt x="171" y="347"/>
                </a:lnTo>
                <a:lnTo>
                  <a:pt x="172" y="346"/>
                </a:lnTo>
                <a:lnTo>
                  <a:pt x="171" y="344"/>
                </a:lnTo>
                <a:lnTo>
                  <a:pt x="171" y="344"/>
                </a:lnTo>
                <a:close/>
                <a:moveTo>
                  <a:pt x="169" y="13"/>
                </a:moveTo>
                <a:lnTo>
                  <a:pt x="169" y="13"/>
                </a:lnTo>
                <a:lnTo>
                  <a:pt x="172" y="13"/>
                </a:lnTo>
                <a:lnTo>
                  <a:pt x="172" y="13"/>
                </a:lnTo>
                <a:lnTo>
                  <a:pt x="169" y="13"/>
                </a:lnTo>
                <a:lnTo>
                  <a:pt x="169" y="13"/>
                </a:lnTo>
                <a:close/>
                <a:moveTo>
                  <a:pt x="183" y="305"/>
                </a:moveTo>
                <a:lnTo>
                  <a:pt x="183" y="305"/>
                </a:lnTo>
                <a:lnTo>
                  <a:pt x="183" y="306"/>
                </a:lnTo>
                <a:lnTo>
                  <a:pt x="183" y="306"/>
                </a:lnTo>
                <a:lnTo>
                  <a:pt x="183" y="305"/>
                </a:lnTo>
                <a:lnTo>
                  <a:pt x="183" y="305"/>
                </a:lnTo>
                <a:close/>
                <a:moveTo>
                  <a:pt x="218" y="330"/>
                </a:moveTo>
                <a:lnTo>
                  <a:pt x="218" y="330"/>
                </a:lnTo>
                <a:lnTo>
                  <a:pt x="216" y="331"/>
                </a:lnTo>
                <a:lnTo>
                  <a:pt x="216" y="331"/>
                </a:lnTo>
                <a:lnTo>
                  <a:pt x="220" y="331"/>
                </a:lnTo>
                <a:lnTo>
                  <a:pt x="220" y="331"/>
                </a:lnTo>
                <a:lnTo>
                  <a:pt x="220" y="330"/>
                </a:lnTo>
                <a:lnTo>
                  <a:pt x="220" y="330"/>
                </a:lnTo>
                <a:lnTo>
                  <a:pt x="218" y="330"/>
                </a:lnTo>
                <a:lnTo>
                  <a:pt x="218" y="330"/>
                </a:lnTo>
                <a:close/>
                <a:moveTo>
                  <a:pt x="341" y="82"/>
                </a:moveTo>
                <a:lnTo>
                  <a:pt x="341" y="82"/>
                </a:lnTo>
                <a:lnTo>
                  <a:pt x="341" y="82"/>
                </a:lnTo>
                <a:lnTo>
                  <a:pt x="343" y="81"/>
                </a:lnTo>
                <a:lnTo>
                  <a:pt x="343" y="81"/>
                </a:lnTo>
                <a:lnTo>
                  <a:pt x="341" y="82"/>
                </a:lnTo>
                <a:lnTo>
                  <a:pt x="341" y="82"/>
                </a:lnTo>
                <a:close/>
                <a:moveTo>
                  <a:pt x="30" y="229"/>
                </a:moveTo>
                <a:lnTo>
                  <a:pt x="30" y="229"/>
                </a:lnTo>
                <a:lnTo>
                  <a:pt x="30" y="229"/>
                </a:lnTo>
                <a:lnTo>
                  <a:pt x="30" y="229"/>
                </a:lnTo>
                <a:lnTo>
                  <a:pt x="32" y="227"/>
                </a:lnTo>
                <a:lnTo>
                  <a:pt x="32" y="227"/>
                </a:lnTo>
                <a:lnTo>
                  <a:pt x="32" y="227"/>
                </a:lnTo>
                <a:lnTo>
                  <a:pt x="32" y="227"/>
                </a:lnTo>
                <a:lnTo>
                  <a:pt x="30" y="229"/>
                </a:lnTo>
                <a:lnTo>
                  <a:pt x="30" y="229"/>
                </a:lnTo>
                <a:close/>
                <a:moveTo>
                  <a:pt x="24" y="279"/>
                </a:moveTo>
                <a:lnTo>
                  <a:pt x="24" y="279"/>
                </a:lnTo>
                <a:lnTo>
                  <a:pt x="24" y="279"/>
                </a:lnTo>
                <a:lnTo>
                  <a:pt x="24" y="279"/>
                </a:lnTo>
                <a:lnTo>
                  <a:pt x="24" y="278"/>
                </a:lnTo>
                <a:lnTo>
                  <a:pt x="24" y="278"/>
                </a:lnTo>
                <a:lnTo>
                  <a:pt x="24" y="279"/>
                </a:lnTo>
                <a:lnTo>
                  <a:pt x="24" y="279"/>
                </a:lnTo>
                <a:close/>
                <a:moveTo>
                  <a:pt x="278" y="13"/>
                </a:moveTo>
                <a:lnTo>
                  <a:pt x="278" y="13"/>
                </a:lnTo>
                <a:lnTo>
                  <a:pt x="278" y="13"/>
                </a:lnTo>
                <a:lnTo>
                  <a:pt x="278" y="13"/>
                </a:lnTo>
                <a:lnTo>
                  <a:pt x="275" y="13"/>
                </a:lnTo>
                <a:lnTo>
                  <a:pt x="275" y="13"/>
                </a:lnTo>
                <a:lnTo>
                  <a:pt x="275" y="13"/>
                </a:lnTo>
                <a:lnTo>
                  <a:pt x="275" y="13"/>
                </a:lnTo>
                <a:lnTo>
                  <a:pt x="278" y="13"/>
                </a:lnTo>
                <a:lnTo>
                  <a:pt x="278" y="13"/>
                </a:lnTo>
                <a:close/>
                <a:moveTo>
                  <a:pt x="193" y="136"/>
                </a:moveTo>
                <a:lnTo>
                  <a:pt x="193" y="136"/>
                </a:lnTo>
                <a:lnTo>
                  <a:pt x="194" y="136"/>
                </a:lnTo>
                <a:lnTo>
                  <a:pt x="194" y="136"/>
                </a:lnTo>
                <a:lnTo>
                  <a:pt x="194" y="136"/>
                </a:lnTo>
                <a:lnTo>
                  <a:pt x="193" y="136"/>
                </a:lnTo>
                <a:lnTo>
                  <a:pt x="193" y="136"/>
                </a:lnTo>
                <a:close/>
                <a:moveTo>
                  <a:pt x="41" y="59"/>
                </a:moveTo>
                <a:lnTo>
                  <a:pt x="41" y="59"/>
                </a:lnTo>
                <a:lnTo>
                  <a:pt x="41" y="59"/>
                </a:lnTo>
                <a:lnTo>
                  <a:pt x="41" y="59"/>
                </a:lnTo>
                <a:lnTo>
                  <a:pt x="43" y="57"/>
                </a:lnTo>
                <a:lnTo>
                  <a:pt x="43" y="57"/>
                </a:lnTo>
                <a:lnTo>
                  <a:pt x="43" y="55"/>
                </a:lnTo>
                <a:lnTo>
                  <a:pt x="43" y="55"/>
                </a:lnTo>
                <a:lnTo>
                  <a:pt x="41" y="59"/>
                </a:lnTo>
                <a:lnTo>
                  <a:pt x="41" y="59"/>
                </a:lnTo>
                <a:close/>
                <a:moveTo>
                  <a:pt x="177" y="303"/>
                </a:moveTo>
                <a:lnTo>
                  <a:pt x="177" y="303"/>
                </a:lnTo>
                <a:lnTo>
                  <a:pt x="178" y="305"/>
                </a:lnTo>
                <a:lnTo>
                  <a:pt x="178" y="305"/>
                </a:lnTo>
                <a:lnTo>
                  <a:pt x="178" y="303"/>
                </a:lnTo>
                <a:lnTo>
                  <a:pt x="178" y="303"/>
                </a:lnTo>
                <a:lnTo>
                  <a:pt x="177" y="303"/>
                </a:lnTo>
                <a:lnTo>
                  <a:pt x="177" y="303"/>
                </a:lnTo>
                <a:close/>
                <a:moveTo>
                  <a:pt x="231" y="52"/>
                </a:moveTo>
                <a:lnTo>
                  <a:pt x="231" y="52"/>
                </a:lnTo>
                <a:lnTo>
                  <a:pt x="229" y="51"/>
                </a:lnTo>
                <a:lnTo>
                  <a:pt x="229" y="51"/>
                </a:lnTo>
                <a:lnTo>
                  <a:pt x="229" y="51"/>
                </a:lnTo>
                <a:lnTo>
                  <a:pt x="229" y="51"/>
                </a:lnTo>
                <a:lnTo>
                  <a:pt x="231" y="52"/>
                </a:lnTo>
                <a:lnTo>
                  <a:pt x="231" y="52"/>
                </a:lnTo>
                <a:close/>
                <a:moveTo>
                  <a:pt x="134" y="25"/>
                </a:moveTo>
                <a:lnTo>
                  <a:pt x="134" y="25"/>
                </a:lnTo>
                <a:lnTo>
                  <a:pt x="136" y="25"/>
                </a:lnTo>
                <a:lnTo>
                  <a:pt x="136" y="25"/>
                </a:lnTo>
                <a:lnTo>
                  <a:pt x="134" y="25"/>
                </a:lnTo>
                <a:lnTo>
                  <a:pt x="134" y="25"/>
                </a:lnTo>
                <a:close/>
                <a:moveTo>
                  <a:pt x="349" y="212"/>
                </a:moveTo>
                <a:lnTo>
                  <a:pt x="349" y="212"/>
                </a:lnTo>
                <a:lnTo>
                  <a:pt x="350" y="213"/>
                </a:lnTo>
                <a:lnTo>
                  <a:pt x="350" y="213"/>
                </a:lnTo>
                <a:lnTo>
                  <a:pt x="350" y="212"/>
                </a:lnTo>
                <a:lnTo>
                  <a:pt x="350" y="212"/>
                </a:lnTo>
                <a:lnTo>
                  <a:pt x="349" y="212"/>
                </a:lnTo>
                <a:lnTo>
                  <a:pt x="349" y="212"/>
                </a:lnTo>
                <a:close/>
                <a:moveTo>
                  <a:pt x="350" y="218"/>
                </a:moveTo>
                <a:lnTo>
                  <a:pt x="350" y="218"/>
                </a:lnTo>
                <a:lnTo>
                  <a:pt x="350" y="216"/>
                </a:lnTo>
                <a:lnTo>
                  <a:pt x="350" y="216"/>
                </a:lnTo>
                <a:lnTo>
                  <a:pt x="350" y="216"/>
                </a:lnTo>
                <a:lnTo>
                  <a:pt x="350" y="216"/>
                </a:lnTo>
                <a:lnTo>
                  <a:pt x="350" y="218"/>
                </a:lnTo>
                <a:lnTo>
                  <a:pt x="350" y="218"/>
                </a:lnTo>
                <a:close/>
                <a:moveTo>
                  <a:pt x="180" y="267"/>
                </a:moveTo>
                <a:lnTo>
                  <a:pt x="180" y="267"/>
                </a:lnTo>
                <a:lnTo>
                  <a:pt x="180" y="265"/>
                </a:lnTo>
                <a:lnTo>
                  <a:pt x="180" y="265"/>
                </a:lnTo>
                <a:lnTo>
                  <a:pt x="178" y="267"/>
                </a:lnTo>
                <a:lnTo>
                  <a:pt x="178" y="267"/>
                </a:lnTo>
                <a:lnTo>
                  <a:pt x="180" y="267"/>
                </a:lnTo>
                <a:lnTo>
                  <a:pt x="180" y="267"/>
                </a:lnTo>
                <a:close/>
                <a:moveTo>
                  <a:pt x="366" y="294"/>
                </a:moveTo>
                <a:lnTo>
                  <a:pt x="366" y="294"/>
                </a:lnTo>
                <a:lnTo>
                  <a:pt x="366" y="292"/>
                </a:lnTo>
                <a:lnTo>
                  <a:pt x="366" y="292"/>
                </a:lnTo>
                <a:lnTo>
                  <a:pt x="366" y="294"/>
                </a:lnTo>
                <a:lnTo>
                  <a:pt x="366" y="294"/>
                </a:lnTo>
                <a:close/>
                <a:moveTo>
                  <a:pt x="163" y="134"/>
                </a:moveTo>
                <a:lnTo>
                  <a:pt x="163" y="134"/>
                </a:lnTo>
                <a:lnTo>
                  <a:pt x="163" y="136"/>
                </a:lnTo>
                <a:lnTo>
                  <a:pt x="163" y="136"/>
                </a:lnTo>
                <a:lnTo>
                  <a:pt x="163" y="136"/>
                </a:lnTo>
                <a:lnTo>
                  <a:pt x="163" y="134"/>
                </a:lnTo>
                <a:lnTo>
                  <a:pt x="163" y="134"/>
                </a:lnTo>
                <a:close/>
                <a:moveTo>
                  <a:pt x="21" y="62"/>
                </a:moveTo>
                <a:lnTo>
                  <a:pt x="21" y="62"/>
                </a:lnTo>
                <a:lnTo>
                  <a:pt x="19" y="63"/>
                </a:lnTo>
                <a:lnTo>
                  <a:pt x="19" y="63"/>
                </a:lnTo>
                <a:lnTo>
                  <a:pt x="21" y="62"/>
                </a:lnTo>
                <a:lnTo>
                  <a:pt x="21" y="62"/>
                </a:lnTo>
                <a:close/>
                <a:moveTo>
                  <a:pt x="19" y="153"/>
                </a:moveTo>
                <a:lnTo>
                  <a:pt x="19" y="153"/>
                </a:lnTo>
                <a:lnTo>
                  <a:pt x="21" y="152"/>
                </a:lnTo>
                <a:lnTo>
                  <a:pt x="21" y="152"/>
                </a:lnTo>
                <a:lnTo>
                  <a:pt x="19" y="153"/>
                </a:lnTo>
                <a:lnTo>
                  <a:pt x="19" y="153"/>
                </a:lnTo>
                <a:close/>
                <a:moveTo>
                  <a:pt x="25" y="327"/>
                </a:moveTo>
                <a:lnTo>
                  <a:pt x="25" y="327"/>
                </a:lnTo>
                <a:lnTo>
                  <a:pt x="25" y="327"/>
                </a:lnTo>
                <a:lnTo>
                  <a:pt x="25" y="325"/>
                </a:lnTo>
                <a:lnTo>
                  <a:pt x="25" y="325"/>
                </a:lnTo>
                <a:lnTo>
                  <a:pt x="25" y="327"/>
                </a:lnTo>
                <a:lnTo>
                  <a:pt x="25" y="327"/>
                </a:lnTo>
                <a:close/>
                <a:moveTo>
                  <a:pt x="175" y="257"/>
                </a:moveTo>
                <a:lnTo>
                  <a:pt x="175" y="257"/>
                </a:lnTo>
                <a:lnTo>
                  <a:pt x="177" y="257"/>
                </a:lnTo>
                <a:lnTo>
                  <a:pt x="177" y="257"/>
                </a:lnTo>
                <a:lnTo>
                  <a:pt x="177" y="257"/>
                </a:lnTo>
                <a:lnTo>
                  <a:pt x="175" y="257"/>
                </a:lnTo>
                <a:lnTo>
                  <a:pt x="175" y="257"/>
                </a:lnTo>
                <a:close/>
                <a:moveTo>
                  <a:pt x="161" y="139"/>
                </a:moveTo>
                <a:lnTo>
                  <a:pt x="161" y="139"/>
                </a:lnTo>
                <a:lnTo>
                  <a:pt x="163" y="139"/>
                </a:lnTo>
                <a:lnTo>
                  <a:pt x="163" y="139"/>
                </a:lnTo>
                <a:lnTo>
                  <a:pt x="161" y="139"/>
                </a:lnTo>
                <a:lnTo>
                  <a:pt x="161" y="139"/>
                </a:lnTo>
                <a:close/>
                <a:moveTo>
                  <a:pt x="305" y="339"/>
                </a:moveTo>
                <a:lnTo>
                  <a:pt x="305" y="339"/>
                </a:lnTo>
                <a:lnTo>
                  <a:pt x="306" y="339"/>
                </a:lnTo>
                <a:lnTo>
                  <a:pt x="306" y="339"/>
                </a:lnTo>
                <a:lnTo>
                  <a:pt x="305" y="339"/>
                </a:lnTo>
                <a:lnTo>
                  <a:pt x="305" y="339"/>
                </a:lnTo>
                <a:close/>
                <a:moveTo>
                  <a:pt x="120" y="369"/>
                </a:moveTo>
                <a:lnTo>
                  <a:pt x="120" y="369"/>
                </a:lnTo>
                <a:lnTo>
                  <a:pt x="119" y="369"/>
                </a:lnTo>
                <a:lnTo>
                  <a:pt x="119" y="369"/>
                </a:lnTo>
                <a:lnTo>
                  <a:pt x="120" y="371"/>
                </a:lnTo>
                <a:lnTo>
                  <a:pt x="120" y="371"/>
                </a:lnTo>
                <a:lnTo>
                  <a:pt x="120" y="371"/>
                </a:lnTo>
                <a:lnTo>
                  <a:pt x="120" y="371"/>
                </a:lnTo>
                <a:lnTo>
                  <a:pt x="120" y="369"/>
                </a:lnTo>
                <a:lnTo>
                  <a:pt x="120" y="369"/>
                </a:lnTo>
                <a:close/>
                <a:moveTo>
                  <a:pt x="335" y="106"/>
                </a:moveTo>
                <a:lnTo>
                  <a:pt x="335" y="106"/>
                </a:lnTo>
                <a:lnTo>
                  <a:pt x="336" y="106"/>
                </a:lnTo>
                <a:lnTo>
                  <a:pt x="336" y="106"/>
                </a:lnTo>
                <a:lnTo>
                  <a:pt x="335" y="104"/>
                </a:lnTo>
                <a:lnTo>
                  <a:pt x="335" y="104"/>
                </a:lnTo>
                <a:lnTo>
                  <a:pt x="335" y="106"/>
                </a:lnTo>
                <a:lnTo>
                  <a:pt x="335" y="106"/>
                </a:lnTo>
                <a:lnTo>
                  <a:pt x="335" y="106"/>
                </a:lnTo>
                <a:lnTo>
                  <a:pt x="335" y="106"/>
                </a:lnTo>
                <a:close/>
                <a:moveTo>
                  <a:pt x="142" y="111"/>
                </a:moveTo>
                <a:lnTo>
                  <a:pt x="142" y="111"/>
                </a:lnTo>
                <a:lnTo>
                  <a:pt x="141" y="111"/>
                </a:lnTo>
                <a:lnTo>
                  <a:pt x="142" y="112"/>
                </a:lnTo>
                <a:lnTo>
                  <a:pt x="142" y="112"/>
                </a:lnTo>
                <a:lnTo>
                  <a:pt x="142" y="111"/>
                </a:lnTo>
                <a:lnTo>
                  <a:pt x="142" y="111"/>
                </a:lnTo>
                <a:close/>
                <a:moveTo>
                  <a:pt x="14" y="60"/>
                </a:moveTo>
                <a:lnTo>
                  <a:pt x="14" y="60"/>
                </a:lnTo>
                <a:lnTo>
                  <a:pt x="16" y="59"/>
                </a:lnTo>
                <a:lnTo>
                  <a:pt x="16" y="59"/>
                </a:lnTo>
                <a:lnTo>
                  <a:pt x="16" y="59"/>
                </a:lnTo>
                <a:lnTo>
                  <a:pt x="14" y="60"/>
                </a:lnTo>
                <a:lnTo>
                  <a:pt x="14" y="60"/>
                </a:lnTo>
                <a:close/>
                <a:moveTo>
                  <a:pt x="194" y="331"/>
                </a:moveTo>
                <a:lnTo>
                  <a:pt x="194" y="331"/>
                </a:lnTo>
                <a:lnTo>
                  <a:pt x="194" y="330"/>
                </a:lnTo>
                <a:lnTo>
                  <a:pt x="194" y="330"/>
                </a:lnTo>
                <a:lnTo>
                  <a:pt x="194" y="331"/>
                </a:lnTo>
                <a:lnTo>
                  <a:pt x="194" y="331"/>
                </a:lnTo>
                <a:lnTo>
                  <a:pt x="194" y="331"/>
                </a:lnTo>
                <a:close/>
                <a:moveTo>
                  <a:pt x="155" y="21"/>
                </a:moveTo>
                <a:lnTo>
                  <a:pt x="155" y="21"/>
                </a:lnTo>
                <a:lnTo>
                  <a:pt x="155" y="22"/>
                </a:lnTo>
                <a:lnTo>
                  <a:pt x="156" y="22"/>
                </a:lnTo>
                <a:lnTo>
                  <a:pt x="156" y="22"/>
                </a:lnTo>
                <a:lnTo>
                  <a:pt x="155" y="21"/>
                </a:lnTo>
                <a:lnTo>
                  <a:pt x="155" y="21"/>
                </a:lnTo>
                <a:close/>
                <a:moveTo>
                  <a:pt x="152" y="40"/>
                </a:moveTo>
                <a:lnTo>
                  <a:pt x="152" y="40"/>
                </a:lnTo>
                <a:lnTo>
                  <a:pt x="150" y="41"/>
                </a:lnTo>
                <a:lnTo>
                  <a:pt x="150" y="41"/>
                </a:lnTo>
                <a:lnTo>
                  <a:pt x="152" y="41"/>
                </a:lnTo>
                <a:lnTo>
                  <a:pt x="152" y="40"/>
                </a:lnTo>
                <a:lnTo>
                  <a:pt x="152" y="40"/>
                </a:lnTo>
                <a:close/>
                <a:moveTo>
                  <a:pt x="51" y="350"/>
                </a:moveTo>
                <a:lnTo>
                  <a:pt x="51" y="350"/>
                </a:lnTo>
                <a:lnTo>
                  <a:pt x="49" y="349"/>
                </a:lnTo>
                <a:lnTo>
                  <a:pt x="49" y="349"/>
                </a:lnTo>
                <a:lnTo>
                  <a:pt x="51" y="350"/>
                </a:lnTo>
                <a:lnTo>
                  <a:pt x="51" y="350"/>
                </a:lnTo>
                <a:close/>
                <a:moveTo>
                  <a:pt x="180" y="130"/>
                </a:moveTo>
                <a:lnTo>
                  <a:pt x="180" y="130"/>
                </a:lnTo>
                <a:lnTo>
                  <a:pt x="182" y="128"/>
                </a:lnTo>
                <a:lnTo>
                  <a:pt x="182" y="128"/>
                </a:lnTo>
                <a:lnTo>
                  <a:pt x="180" y="128"/>
                </a:lnTo>
                <a:lnTo>
                  <a:pt x="180" y="130"/>
                </a:lnTo>
                <a:lnTo>
                  <a:pt x="180" y="130"/>
                </a:lnTo>
                <a:close/>
                <a:moveTo>
                  <a:pt x="188" y="350"/>
                </a:moveTo>
                <a:lnTo>
                  <a:pt x="188" y="350"/>
                </a:lnTo>
                <a:lnTo>
                  <a:pt x="188" y="349"/>
                </a:lnTo>
                <a:lnTo>
                  <a:pt x="188" y="349"/>
                </a:lnTo>
                <a:lnTo>
                  <a:pt x="188" y="349"/>
                </a:lnTo>
                <a:lnTo>
                  <a:pt x="188" y="349"/>
                </a:lnTo>
                <a:lnTo>
                  <a:pt x="188" y="350"/>
                </a:lnTo>
                <a:lnTo>
                  <a:pt x="188" y="350"/>
                </a:lnTo>
                <a:close/>
                <a:moveTo>
                  <a:pt x="343" y="100"/>
                </a:moveTo>
                <a:lnTo>
                  <a:pt x="343" y="100"/>
                </a:lnTo>
                <a:lnTo>
                  <a:pt x="341" y="100"/>
                </a:lnTo>
                <a:lnTo>
                  <a:pt x="341" y="100"/>
                </a:lnTo>
                <a:lnTo>
                  <a:pt x="341" y="100"/>
                </a:lnTo>
                <a:lnTo>
                  <a:pt x="341" y="100"/>
                </a:lnTo>
                <a:lnTo>
                  <a:pt x="343" y="100"/>
                </a:lnTo>
                <a:lnTo>
                  <a:pt x="343" y="100"/>
                </a:lnTo>
                <a:close/>
                <a:moveTo>
                  <a:pt x="226" y="29"/>
                </a:moveTo>
                <a:lnTo>
                  <a:pt x="226" y="29"/>
                </a:lnTo>
                <a:lnTo>
                  <a:pt x="226" y="27"/>
                </a:lnTo>
                <a:lnTo>
                  <a:pt x="226" y="27"/>
                </a:lnTo>
                <a:lnTo>
                  <a:pt x="226" y="27"/>
                </a:lnTo>
                <a:lnTo>
                  <a:pt x="226" y="29"/>
                </a:lnTo>
                <a:lnTo>
                  <a:pt x="226" y="29"/>
                </a:lnTo>
                <a:close/>
                <a:moveTo>
                  <a:pt x="141" y="71"/>
                </a:moveTo>
                <a:lnTo>
                  <a:pt x="141" y="71"/>
                </a:lnTo>
                <a:lnTo>
                  <a:pt x="141" y="71"/>
                </a:lnTo>
                <a:lnTo>
                  <a:pt x="141" y="71"/>
                </a:lnTo>
                <a:lnTo>
                  <a:pt x="141" y="70"/>
                </a:lnTo>
                <a:lnTo>
                  <a:pt x="141" y="70"/>
                </a:lnTo>
                <a:lnTo>
                  <a:pt x="141" y="71"/>
                </a:lnTo>
                <a:lnTo>
                  <a:pt x="141" y="71"/>
                </a:lnTo>
                <a:close/>
                <a:moveTo>
                  <a:pt x="172" y="268"/>
                </a:moveTo>
                <a:lnTo>
                  <a:pt x="172" y="268"/>
                </a:lnTo>
                <a:lnTo>
                  <a:pt x="174" y="267"/>
                </a:lnTo>
                <a:lnTo>
                  <a:pt x="174" y="267"/>
                </a:lnTo>
                <a:lnTo>
                  <a:pt x="172" y="268"/>
                </a:lnTo>
                <a:lnTo>
                  <a:pt x="172" y="268"/>
                </a:lnTo>
                <a:close/>
                <a:moveTo>
                  <a:pt x="171" y="131"/>
                </a:moveTo>
                <a:lnTo>
                  <a:pt x="171" y="131"/>
                </a:lnTo>
                <a:lnTo>
                  <a:pt x="171" y="131"/>
                </a:lnTo>
                <a:lnTo>
                  <a:pt x="171" y="131"/>
                </a:lnTo>
                <a:lnTo>
                  <a:pt x="169" y="131"/>
                </a:lnTo>
                <a:lnTo>
                  <a:pt x="169" y="131"/>
                </a:lnTo>
                <a:lnTo>
                  <a:pt x="169" y="131"/>
                </a:lnTo>
                <a:lnTo>
                  <a:pt x="169" y="131"/>
                </a:lnTo>
                <a:lnTo>
                  <a:pt x="171" y="131"/>
                </a:lnTo>
                <a:lnTo>
                  <a:pt x="171" y="131"/>
                </a:lnTo>
                <a:close/>
                <a:moveTo>
                  <a:pt x="224" y="60"/>
                </a:moveTo>
                <a:lnTo>
                  <a:pt x="224" y="60"/>
                </a:lnTo>
                <a:lnTo>
                  <a:pt x="224" y="62"/>
                </a:lnTo>
                <a:lnTo>
                  <a:pt x="224" y="62"/>
                </a:lnTo>
                <a:lnTo>
                  <a:pt x="224" y="62"/>
                </a:lnTo>
                <a:lnTo>
                  <a:pt x="224" y="62"/>
                </a:lnTo>
                <a:lnTo>
                  <a:pt x="224" y="60"/>
                </a:lnTo>
                <a:lnTo>
                  <a:pt x="224" y="60"/>
                </a:lnTo>
                <a:close/>
                <a:moveTo>
                  <a:pt x="350" y="171"/>
                </a:moveTo>
                <a:lnTo>
                  <a:pt x="350" y="171"/>
                </a:lnTo>
                <a:lnTo>
                  <a:pt x="350" y="171"/>
                </a:lnTo>
                <a:lnTo>
                  <a:pt x="350" y="171"/>
                </a:lnTo>
                <a:lnTo>
                  <a:pt x="349" y="171"/>
                </a:lnTo>
                <a:lnTo>
                  <a:pt x="349" y="171"/>
                </a:lnTo>
                <a:lnTo>
                  <a:pt x="349" y="171"/>
                </a:lnTo>
                <a:lnTo>
                  <a:pt x="349" y="171"/>
                </a:lnTo>
                <a:lnTo>
                  <a:pt x="350" y="171"/>
                </a:lnTo>
                <a:lnTo>
                  <a:pt x="350" y="171"/>
                </a:lnTo>
                <a:close/>
                <a:moveTo>
                  <a:pt x="71" y="25"/>
                </a:moveTo>
                <a:lnTo>
                  <a:pt x="71" y="25"/>
                </a:lnTo>
                <a:lnTo>
                  <a:pt x="71" y="27"/>
                </a:lnTo>
                <a:lnTo>
                  <a:pt x="71" y="27"/>
                </a:lnTo>
                <a:lnTo>
                  <a:pt x="71" y="27"/>
                </a:lnTo>
                <a:lnTo>
                  <a:pt x="71" y="25"/>
                </a:lnTo>
                <a:lnTo>
                  <a:pt x="71" y="25"/>
                </a:lnTo>
                <a:close/>
                <a:moveTo>
                  <a:pt x="311" y="33"/>
                </a:moveTo>
                <a:lnTo>
                  <a:pt x="311" y="33"/>
                </a:lnTo>
                <a:lnTo>
                  <a:pt x="311" y="32"/>
                </a:lnTo>
                <a:lnTo>
                  <a:pt x="311" y="32"/>
                </a:lnTo>
                <a:lnTo>
                  <a:pt x="311" y="32"/>
                </a:lnTo>
                <a:lnTo>
                  <a:pt x="311" y="33"/>
                </a:lnTo>
                <a:lnTo>
                  <a:pt x="311" y="33"/>
                </a:lnTo>
                <a:close/>
                <a:moveTo>
                  <a:pt x="207" y="131"/>
                </a:moveTo>
                <a:lnTo>
                  <a:pt x="207" y="131"/>
                </a:lnTo>
                <a:lnTo>
                  <a:pt x="207" y="133"/>
                </a:lnTo>
                <a:lnTo>
                  <a:pt x="207" y="133"/>
                </a:lnTo>
                <a:lnTo>
                  <a:pt x="207" y="130"/>
                </a:lnTo>
                <a:lnTo>
                  <a:pt x="207" y="130"/>
                </a:lnTo>
                <a:lnTo>
                  <a:pt x="207" y="130"/>
                </a:lnTo>
                <a:lnTo>
                  <a:pt x="207" y="130"/>
                </a:lnTo>
                <a:lnTo>
                  <a:pt x="207" y="131"/>
                </a:lnTo>
                <a:lnTo>
                  <a:pt x="207" y="131"/>
                </a:lnTo>
                <a:close/>
                <a:moveTo>
                  <a:pt x="177" y="287"/>
                </a:moveTo>
                <a:lnTo>
                  <a:pt x="177" y="287"/>
                </a:lnTo>
                <a:lnTo>
                  <a:pt x="177" y="286"/>
                </a:lnTo>
                <a:lnTo>
                  <a:pt x="177" y="286"/>
                </a:lnTo>
                <a:lnTo>
                  <a:pt x="177" y="287"/>
                </a:lnTo>
                <a:lnTo>
                  <a:pt x="177" y="287"/>
                </a:lnTo>
                <a:close/>
                <a:moveTo>
                  <a:pt x="218" y="354"/>
                </a:moveTo>
                <a:lnTo>
                  <a:pt x="218" y="354"/>
                </a:lnTo>
                <a:lnTo>
                  <a:pt x="218" y="354"/>
                </a:lnTo>
                <a:lnTo>
                  <a:pt x="218" y="355"/>
                </a:lnTo>
                <a:lnTo>
                  <a:pt x="218" y="355"/>
                </a:lnTo>
                <a:lnTo>
                  <a:pt x="218" y="355"/>
                </a:lnTo>
                <a:lnTo>
                  <a:pt x="218" y="355"/>
                </a:lnTo>
                <a:lnTo>
                  <a:pt x="218" y="354"/>
                </a:lnTo>
                <a:lnTo>
                  <a:pt x="218" y="354"/>
                </a:lnTo>
                <a:close/>
                <a:moveTo>
                  <a:pt x="89" y="46"/>
                </a:moveTo>
                <a:lnTo>
                  <a:pt x="89" y="46"/>
                </a:lnTo>
                <a:lnTo>
                  <a:pt x="89" y="46"/>
                </a:lnTo>
                <a:lnTo>
                  <a:pt x="89" y="46"/>
                </a:lnTo>
                <a:lnTo>
                  <a:pt x="90" y="46"/>
                </a:lnTo>
                <a:lnTo>
                  <a:pt x="90" y="46"/>
                </a:lnTo>
                <a:lnTo>
                  <a:pt x="90" y="44"/>
                </a:lnTo>
                <a:lnTo>
                  <a:pt x="90" y="44"/>
                </a:lnTo>
                <a:lnTo>
                  <a:pt x="89" y="46"/>
                </a:lnTo>
                <a:lnTo>
                  <a:pt x="89" y="46"/>
                </a:lnTo>
                <a:close/>
                <a:moveTo>
                  <a:pt x="193" y="268"/>
                </a:moveTo>
                <a:lnTo>
                  <a:pt x="193" y="268"/>
                </a:lnTo>
                <a:lnTo>
                  <a:pt x="191" y="270"/>
                </a:lnTo>
                <a:lnTo>
                  <a:pt x="191" y="270"/>
                </a:lnTo>
                <a:lnTo>
                  <a:pt x="193" y="270"/>
                </a:lnTo>
                <a:lnTo>
                  <a:pt x="193" y="270"/>
                </a:lnTo>
                <a:lnTo>
                  <a:pt x="193" y="268"/>
                </a:lnTo>
                <a:lnTo>
                  <a:pt x="193" y="268"/>
                </a:lnTo>
                <a:close/>
                <a:moveTo>
                  <a:pt x="234" y="333"/>
                </a:moveTo>
                <a:lnTo>
                  <a:pt x="234" y="333"/>
                </a:lnTo>
                <a:lnTo>
                  <a:pt x="234" y="335"/>
                </a:lnTo>
                <a:lnTo>
                  <a:pt x="234" y="335"/>
                </a:lnTo>
                <a:lnTo>
                  <a:pt x="234" y="333"/>
                </a:lnTo>
                <a:lnTo>
                  <a:pt x="234" y="333"/>
                </a:lnTo>
                <a:lnTo>
                  <a:pt x="234" y="333"/>
                </a:lnTo>
                <a:close/>
                <a:moveTo>
                  <a:pt x="352" y="303"/>
                </a:moveTo>
                <a:lnTo>
                  <a:pt x="352" y="303"/>
                </a:lnTo>
                <a:lnTo>
                  <a:pt x="352" y="303"/>
                </a:lnTo>
                <a:lnTo>
                  <a:pt x="352" y="303"/>
                </a:lnTo>
                <a:lnTo>
                  <a:pt x="354" y="303"/>
                </a:lnTo>
                <a:lnTo>
                  <a:pt x="354" y="303"/>
                </a:lnTo>
                <a:lnTo>
                  <a:pt x="354" y="303"/>
                </a:lnTo>
                <a:lnTo>
                  <a:pt x="354" y="303"/>
                </a:lnTo>
                <a:lnTo>
                  <a:pt x="352" y="303"/>
                </a:lnTo>
                <a:lnTo>
                  <a:pt x="352" y="303"/>
                </a:lnTo>
                <a:close/>
                <a:moveTo>
                  <a:pt x="205" y="363"/>
                </a:moveTo>
                <a:lnTo>
                  <a:pt x="205" y="363"/>
                </a:lnTo>
                <a:lnTo>
                  <a:pt x="205" y="363"/>
                </a:lnTo>
                <a:lnTo>
                  <a:pt x="205" y="363"/>
                </a:lnTo>
                <a:lnTo>
                  <a:pt x="207" y="363"/>
                </a:lnTo>
                <a:lnTo>
                  <a:pt x="207" y="363"/>
                </a:lnTo>
                <a:lnTo>
                  <a:pt x="207" y="363"/>
                </a:lnTo>
                <a:lnTo>
                  <a:pt x="207" y="363"/>
                </a:lnTo>
                <a:lnTo>
                  <a:pt x="205" y="363"/>
                </a:lnTo>
                <a:lnTo>
                  <a:pt x="205" y="363"/>
                </a:lnTo>
                <a:close/>
                <a:moveTo>
                  <a:pt x="48" y="90"/>
                </a:moveTo>
                <a:lnTo>
                  <a:pt x="48" y="90"/>
                </a:lnTo>
                <a:lnTo>
                  <a:pt x="48" y="90"/>
                </a:lnTo>
                <a:lnTo>
                  <a:pt x="48" y="90"/>
                </a:lnTo>
                <a:lnTo>
                  <a:pt x="48" y="92"/>
                </a:lnTo>
                <a:lnTo>
                  <a:pt x="48" y="92"/>
                </a:lnTo>
                <a:lnTo>
                  <a:pt x="48" y="92"/>
                </a:lnTo>
                <a:lnTo>
                  <a:pt x="48" y="92"/>
                </a:lnTo>
                <a:lnTo>
                  <a:pt x="48" y="90"/>
                </a:lnTo>
                <a:lnTo>
                  <a:pt x="48" y="90"/>
                </a:lnTo>
                <a:close/>
                <a:moveTo>
                  <a:pt x="178" y="120"/>
                </a:moveTo>
                <a:lnTo>
                  <a:pt x="178" y="120"/>
                </a:lnTo>
                <a:lnTo>
                  <a:pt x="178" y="119"/>
                </a:lnTo>
                <a:lnTo>
                  <a:pt x="178" y="119"/>
                </a:lnTo>
                <a:lnTo>
                  <a:pt x="177" y="120"/>
                </a:lnTo>
                <a:lnTo>
                  <a:pt x="178" y="120"/>
                </a:lnTo>
                <a:lnTo>
                  <a:pt x="178" y="120"/>
                </a:lnTo>
                <a:close/>
                <a:moveTo>
                  <a:pt x="360" y="270"/>
                </a:moveTo>
                <a:lnTo>
                  <a:pt x="360" y="270"/>
                </a:lnTo>
                <a:lnTo>
                  <a:pt x="360" y="270"/>
                </a:lnTo>
                <a:lnTo>
                  <a:pt x="360" y="270"/>
                </a:lnTo>
                <a:lnTo>
                  <a:pt x="360" y="272"/>
                </a:lnTo>
                <a:lnTo>
                  <a:pt x="360" y="272"/>
                </a:lnTo>
                <a:lnTo>
                  <a:pt x="360" y="272"/>
                </a:lnTo>
                <a:lnTo>
                  <a:pt x="360" y="272"/>
                </a:lnTo>
                <a:lnTo>
                  <a:pt x="360" y="270"/>
                </a:lnTo>
                <a:lnTo>
                  <a:pt x="360" y="270"/>
                </a:lnTo>
                <a:close/>
                <a:moveTo>
                  <a:pt x="194" y="59"/>
                </a:moveTo>
                <a:lnTo>
                  <a:pt x="194" y="59"/>
                </a:lnTo>
                <a:lnTo>
                  <a:pt x="196" y="59"/>
                </a:lnTo>
                <a:lnTo>
                  <a:pt x="196" y="59"/>
                </a:lnTo>
                <a:lnTo>
                  <a:pt x="196" y="59"/>
                </a:lnTo>
                <a:lnTo>
                  <a:pt x="196" y="59"/>
                </a:lnTo>
                <a:lnTo>
                  <a:pt x="194" y="59"/>
                </a:lnTo>
                <a:lnTo>
                  <a:pt x="194" y="59"/>
                </a:lnTo>
                <a:close/>
                <a:moveTo>
                  <a:pt x="201" y="357"/>
                </a:moveTo>
                <a:lnTo>
                  <a:pt x="201" y="357"/>
                </a:lnTo>
                <a:lnTo>
                  <a:pt x="201" y="358"/>
                </a:lnTo>
                <a:lnTo>
                  <a:pt x="201" y="358"/>
                </a:lnTo>
                <a:lnTo>
                  <a:pt x="201" y="357"/>
                </a:lnTo>
                <a:lnTo>
                  <a:pt x="201" y="357"/>
                </a:lnTo>
                <a:close/>
                <a:moveTo>
                  <a:pt x="309" y="24"/>
                </a:moveTo>
                <a:lnTo>
                  <a:pt x="309" y="24"/>
                </a:lnTo>
                <a:lnTo>
                  <a:pt x="308" y="25"/>
                </a:lnTo>
                <a:lnTo>
                  <a:pt x="308" y="25"/>
                </a:lnTo>
                <a:lnTo>
                  <a:pt x="309" y="25"/>
                </a:lnTo>
                <a:lnTo>
                  <a:pt x="309" y="24"/>
                </a:lnTo>
                <a:lnTo>
                  <a:pt x="309" y="24"/>
                </a:lnTo>
                <a:close/>
                <a:moveTo>
                  <a:pt x="350" y="149"/>
                </a:moveTo>
                <a:lnTo>
                  <a:pt x="350" y="149"/>
                </a:lnTo>
                <a:lnTo>
                  <a:pt x="349" y="149"/>
                </a:lnTo>
                <a:lnTo>
                  <a:pt x="349" y="149"/>
                </a:lnTo>
                <a:lnTo>
                  <a:pt x="349" y="150"/>
                </a:lnTo>
                <a:lnTo>
                  <a:pt x="349" y="150"/>
                </a:lnTo>
                <a:lnTo>
                  <a:pt x="350" y="149"/>
                </a:lnTo>
                <a:lnTo>
                  <a:pt x="350" y="149"/>
                </a:lnTo>
                <a:close/>
                <a:moveTo>
                  <a:pt x="205" y="355"/>
                </a:moveTo>
                <a:lnTo>
                  <a:pt x="205" y="355"/>
                </a:lnTo>
                <a:lnTo>
                  <a:pt x="204" y="355"/>
                </a:lnTo>
                <a:lnTo>
                  <a:pt x="204" y="355"/>
                </a:lnTo>
                <a:lnTo>
                  <a:pt x="204" y="355"/>
                </a:lnTo>
                <a:lnTo>
                  <a:pt x="205" y="355"/>
                </a:lnTo>
                <a:lnTo>
                  <a:pt x="205" y="355"/>
                </a:lnTo>
                <a:close/>
                <a:moveTo>
                  <a:pt x="229" y="41"/>
                </a:moveTo>
                <a:lnTo>
                  <a:pt x="229" y="41"/>
                </a:lnTo>
                <a:lnTo>
                  <a:pt x="231" y="41"/>
                </a:lnTo>
                <a:lnTo>
                  <a:pt x="231" y="41"/>
                </a:lnTo>
                <a:lnTo>
                  <a:pt x="231" y="40"/>
                </a:lnTo>
                <a:lnTo>
                  <a:pt x="231" y="40"/>
                </a:lnTo>
                <a:lnTo>
                  <a:pt x="229" y="41"/>
                </a:lnTo>
                <a:lnTo>
                  <a:pt x="229" y="41"/>
                </a:lnTo>
                <a:close/>
                <a:moveTo>
                  <a:pt x="144" y="360"/>
                </a:moveTo>
                <a:lnTo>
                  <a:pt x="144" y="360"/>
                </a:lnTo>
                <a:lnTo>
                  <a:pt x="144" y="361"/>
                </a:lnTo>
                <a:lnTo>
                  <a:pt x="144" y="361"/>
                </a:lnTo>
                <a:lnTo>
                  <a:pt x="145" y="360"/>
                </a:lnTo>
                <a:lnTo>
                  <a:pt x="145" y="360"/>
                </a:lnTo>
                <a:lnTo>
                  <a:pt x="144" y="360"/>
                </a:lnTo>
                <a:lnTo>
                  <a:pt x="144" y="360"/>
                </a:lnTo>
                <a:close/>
                <a:moveTo>
                  <a:pt x="32" y="96"/>
                </a:moveTo>
                <a:lnTo>
                  <a:pt x="32" y="96"/>
                </a:lnTo>
                <a:lnTo>
                  <a:pt x="32" y="96"/>
                </a:lnTo>
                <a:lnTo>
                  <a:pt x="32" y="96"/>
                </a:lnTo>
                <a:lnTo>
                  <a:pt x="30" y="96"/>
                </a:lnTo>
                <a:lnTo>
                  <a:pt x="30" y="96"/>
                </a:lnTo>
                <a:lnTo>
                  <a:pt x="32" y="98"/>
                </a:lnTo>
                <a:lnTo>
                  <a:pt x="32" y="98"/>
                </a:lnTo>
                <a:lnTo>
                  <a:pt x="32" y="96"/>
                </a:lnTo>
                <a:lnTo>
                  <a:pt x="32" y="96"/>
                </a:lnTo>
                <a:close/>
                <a:moveTo>
                  <a:pt x="224" y="295"/>
                </a:move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close/>
                <a:moveTo>
                  <a:pt x="153" y="273"/>
                </a:moveTo>
                <a:lnTo>
                  <a:pt x="153" y="273"/>
                </a:lnTo>
                <a:lnTo>
                  <a:pt x="153" y="275"/>
                </a:lnTo>
                <a:lnTo>
                  <a:pt x="153" y="275"/>
                </a:lnTo>
                <a:lnTo>
                  <a:pt x="153" y="273"/>
                </a:lnTo>
                <a:lnTo>
                  <a:pt x="153" y="273"/>
                </a:lnTo>
                <a:close/>
                <a:moveTo>
                  <a:pt x="21" y="287"/>
                </a:moveTo>
                <a:lnTo>
                  <a:pt x="21" y="287"/>
                </a:lnTo>
                <a:lnTo>
                  <a:pt x="21" y="289"/>
                </a:lnTo>
                <a:lnTo>
                  <a:pt x="21" y="289"/>
                </a:lnTo>
                <a:lnTo>
                  <a:pt x="21" y="287"/>
                </a:lnTo>
                <a:lnTo>
                  <a:pt x="21" y="287"/>
                </a:lnTo>
                <a:close/>
                <a:moveTo>
                  <a:pt x="33" y="316"/>
                </a:moveTo>
                <a:lnTo>
                  <a:pt x="33" y="316"/>
                </a:lnTo>
                <a:lnTo>
                  <a:pt x="33" y="314"/>
                </a:lnTo>
                <a:lnTo>
                  <a:pt x="33" y="314"/>
                </a:lnTo>
                <a:lnTo>
                  <a:pt x="33" y="314"/>
                </a:lnTo>
                <a:lnTo>
                  <a:pt x="33" y="316"/>
                </a:lnTo>
                <a:lnTo>
                  <a:pt x="33" y="316"/>
                </a:lnTo>
                <a:close/>
                <a:moveTo>
                  <a:pt x="182" y="243"/>
                </a:moveTo>
                <a:lnTo>
                  <a:pt x="182" y="243"/>
                </a:lnTo>
                <a:lnTo>
                  <a:pt x="182" y="242"/>
                </a:lnTo>
                <a:lnTo>
                  <a:pt x="182" y="242"/>
                </a:lnTo>
                <a:lnTo>
                  <a:pt x="182" y="242"/>
                </a:lnTo>
                <a:lnTo>
                  <a:pt x="182" y="242"/>
                </a:lnTo>
                <a:lnTo>
                  <a:pt x="180" y="242"/>
                </a:lnTo>
                <a:lnTo>
                  <a:pt x="180" y="242"/>
                </a:lnTo>
                <a:lnTo>
                  <a:pt x="182" y="243"/>
                </a:lnTo>
                <a:lnTo>
                  <a:pt x="182" y="243"/>
                </a:lnTo>
                <a:close/>
                <a:moveTo>
                  <a:pt x="54" y="320"/>
                </a:moveTo>
                <a:lnTo>
                  <a:pt x="54" y="320"/>
                </a:lnTo>
                <a:lnTo>
                  <a:pt x="54" y="320"/>
                </a:lnTo>
                <a:lnTo>
                  <a:pt x="54" y="320"/>
                </a:lnTo>
                <a:lnTo>
                  <a:pt x="54" y="317"/>
                </a:lnTo>
                <a:lnTo>
                  <a:pt x="54" y="317"/>
                </a:lnTo>
                <a:lnTo>
                  <a:pt x="54" y="317"/>
                </a:lnTo>
                <a:lnTo>
                  <a:pt x="54" y="317"/>
                </a:lnTo>
                <a:lnTo>
                  <a:pt x="54" y="320"/>
                </a:lnTo>
                <a:lnTo>
                  <a:pt x="54" y="320"/>
                </a:lnTo>
                <a:close/>
                <a:moveTo>
                  <a:pt x="35" y="112"/>
                </a:move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5" y="112"/>
                </a:lnTo>
                <a:lnTo>
                  <a:pt x="35" y="111"/>
                </a:lnTo>
                <a:lnTo>
                  <a:pt x="35" y="111"/>
                </a:lnTo>
                <a:lnTo>
                  <a:pt x="35" y="111"/>
                </a:lnTo>
                <a:lnTo>
                  <a:pt x="35" y="111"/>
                </a:lnTo>
                <a:lnTo>
                  <a:pt x="35" y="112"/>
                </a:lnTo>
                <a:lnTo>
                  <a:pt x="35" y="112"/>
                </a:lnTo>
                <a:close/>
                <a:moveTo>
                  <a:pt x="152" y="331"/>
                </a:move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lnTo>
                  <a:pt x="152" y="331"/>
                </a:lnTo>
                <a:close/>
                <a:moveTo>
                  <a:pt x="27" y="335"/>
                </a:moveTo>
                <a:lnTo>
                  <a:pt x="27" y="335"/>
                </a:lnTo>
                <a:lnTo>
                  <a:pt x="27" y="335"/>
                </a:lnTo>
                <a:lnTo>
                  <a:pt x="27" y="335"/>
                </a:lnTo>
                <a:lnTo>
                  <a:pt x="27" y="333"/>
                </a:lnTo>
                <a:lnTo>
                  <a:pt x="27" y="333"/>
                </a:lnTo>
                <a:lnTo>
                  <a:pt x="27" y="333"/>
                </a:lnTo>
                <a:lnTo>
                  <a:pt x="27" y="333"/>
                </a:lnTo>
                <a:lnTo>
                  <a:pt x="27" y="335"/>
                </a:lnTo>
                <a:lnTo>
                  <a:pt x="27" y="335"/>
                </a:lnTo>
                <a:close/>
                <a:moveTo>
                  <a:pt x="19" y="338"/>
                </a:moveTo>
                <a:lnTo>
                  <a:pt x="19" y="338"/>
                </a:lnTo>
                <a:lnTo>
                  <a:pt x="21" y="338"/>
                </a:lnTo>
                <a:lnTo>
                  <a:pt x="21" y="338"/>
                </a:lnTo>
                <a:lnTo>
                  <a:pt x="19" y="336"/>
                </a:lnTo>
                <a:lnTo>
                  <a:pt x="19" y="336"/>
                </a:lnTo>
                <a:lnTo>
                  <a:pt x="19" y="336"/>
                </a:lnTo>
                <a:lnTo>
                  <a:pt x="19" y="336"/>
                </a:lnTo>
                <a:lnTo>
                  <a:pt x="19" y="338"/>
                </a:lnTo>
                <a:lnTo>
                  <a:pt x="19" y="338"/>
                </a:lnTo>
                <a:close/>
                <a:moveTo>
                  <a:pt x="166" y="358"/>
                </a:moveTo>
                <a:lnTo>
                  <a:pt x="166" y="358"/>
                </a:lnTo>
                <a:lnTo>
                  <a:pt x="166" y="358"/>
                </a:lnTo>
                <a:lnTo>
                  <a:pt x="166" y="358"/>
                </a:lnTo>
                <a:lnTo>
                  <a:pt x="164" y="358"/>
                </a:lnTo>
                <a:lnTo>
                  <a:pt x="164" y="358"/>
                </a:lnTo>
                <a:lnTo>
                  <a:pt x="164" y="358"/>
                </a:lnTo>
                <a:lnTo>
                  <a:pt x="164" y="358"/>
                </a:lnTo>
                <a:lnTo>
                  <a:pt x="166" y="358"/>
                </a:lnTo>
                <a:lnTo>
                  <a:pt x="166" y="358"/>
                </a:lnTo>
                <a:close/>
                <a:moveTo>
                  <a:pt x="33" y="355"/>
                </a:moveTo>
                <a:lnTo>
                  <a:pt x="33" y="355"/>
                </a:lnTo>
                <a:lnTo>
                  <a:pt x="35" y="357"/>
                </a:lnTo>
                <a:lnTo>
                  <a:pt x="35" y="357"/>
                </a:lnTo>
                <a:lnTo>
                  <a:pt x="35" y="357"/>
                </a:lnTo>
                <a:lnTo>
                  <a:pt x="33" y="355"/>
                </a:lnTo>
                <a:lnTo>
                  <a:pt x="33" y="355"/>
                </a:lnTo>
                <a:close/>
                <a:moveTo>
                  <a:pt x="133" y="76"/>
                </a:moveTo>
                <a:lnTo>
                  <a:pt x="133" y="76"/>
                </a:lnTo>
                <a:lnTo>
                  <a:pt x="134" y="74"/>
                </a:lnTo>
                <a:lnTo>
                  <a:pt x="134" y="74"/>
                </a:lnTo>
                <a:lnTo>
                  <a:pt x="133" y="76"/>
                </a:lnTo>
                <a:lnTo>
                  <a:pt x="133" y="76"/>
                </a:lnTo>
                <a:close/>
                <a:moveTo>
                  <a:pt x="22" y="147"/>
                </a:moveTo>
                <a:lnTo>
                  <a:pt x="22" y="147"/>
                </a:lnTo>
                <a:lnTo>
                  <a:pt x="22" y="147"/>
                </a:lnTo>
                <a:lnTo>
                  <a:pt x="22" y="147"/>
                </a:lnTo>
                <a:lnTo>
                  <a:pt x="22" y="145"/>
                </a:lnTo>
                <a:lnTo>
                  <a:pt x="22" y="145"/>
                </a:lnTo>
                <a:lnTo>
                  <a:pt x="22" y="145"/>
                </a:lnTo>
                <a:lnTo>
                  <a:pt x="22" y="145"/>
                </a:lnTo>
                <a:lnTo>
                  <a:pt x="22" y="147"/>
                </a:lnTo>
                <a:lnTo>
                  <a:pt x="22" y="147"/>
                </a:lnTo>
                <a:close/>
                <a:moveTo>
                  <a:pt x="7" y="150"/>
                </a:moveTo>
                <a:lnTo>
                  <a:pt x="7" y="150"/>
                </a:lnTo>
                <a:lnTo>
                  <a:pt x="7" y="150"/>
                </a:lnTo>
                <a:lnTo>
                  <a:pt x="7" y="150"/>
                </a:lnTo>
                <a:lnTo>
                  <a:pt x="7" y="149"/>
                </a:lnTo>
                <a:lnTo>
                  <a:pt x="7" y="149"/>
                </a:lnTo>
                <a:lnTo>
                  <a:pt x="7" y="149"/>
                </a:lnTo>
                <a:lnTo>
                  <a:pt x="7" y="149"/>
                </a:lnTo>
                <a:lnTo>
                  <a:pt x="7" y="150"/>
                </a:lnTo>
                <a:lnTo>
                  <a:pt x="7" y="150"/>
                </a:lnTo>
                <a:close/>
                <a:moveTo>
                  <a:pt x="145" y="81"/>
                </a:moveTo>
                <a:lnTo>
                  <a:pt x="145" y="81"/>
                </a:lnTo>
                <a:lnTo>
                  <a:pt x="145" y="81"/>
                </a:lnTo>
                <a:lnTo>
                  <a:pt x="145" y="81"/>
                </a:lnTo>
                <a:lnTo>
                  <a:pt x="145" y="82"/>
                </a:lnTo>
                <a:lnTo>
                  <a:pt x="145" y="82"/>
                </a:lnTo>
                <a:lnTo>
                  <a:pt x="145" y="82"/>
                </a:lnTo>
                <a:lnTo>
                  <a:pt x="145" y="82"/>
                </a:lnTo>
                <a:lnTo>
                  <a:pt x="145" y="81"/>
                </a:lnTo>
                <a:lnTo>
                  <a:pt x="145" y="81"/>
                </a:lnTo>
                <a:close/>
                <a:moveTo>
                  <a:pt x="18" y="231"/>
                </a:moveTo>
                <a:lnTo>
                  <a:pt x="18" y="231"/>
                </a:lnTo>
                <a:lnTo>
                  <a:pt x="18" y="232"/>
                </a:lnTo>
                <a:lnTo>
                  <a:pt x="18" y="232"/>
                </a:lnTo>
                <a:lnTo>
                  <a:pt x="18" y="231"/>
                </a:lnTo>
                <a:lnTo>
                  <a:pt x="18" y="231"/>
                </a:lnTo>
                <a:lnTo>
                  <a:pt x="18" y="231"/>
                </a:lnTo>
                <a:close/>
                <a:moveTo>
                  <a:pt x="226" y="57"/>
                </a:moveTo>
                <a:lnTo>
                  <a:pt x="226" y="57"/>
                </a:lnTo>
                <a:lnTo>
                  <a:pt x="226" y="59"/>
                </a:lnTo>
                <a:lnTo>
                  <a:pt x="226" y="59"/>
                </a:lnTo>
                <a:lnTo>
                  <a:pt x="226" y="59"/>
                </a:lnTo>
                <a:lnTo>
                  <a:pt x="226" y="59"/>
                </a:lnTo>
                <a:lnTo>
                  <a:pt x="226" y="57"/>
                </a:lnTo>
                <a:lnTo>
                  <a:pt x="226" y="57"/>
                </a:lnTo>
                <a:close/>
                <a:moveTo>
                  <a:pt x="201" y="242"/>
                </a:moveTo>
                <a:lnTo>
                  <a:pt x="201" y="242"/>
                </a:lnTo>
                <a:lnTo>
                  <a:pt x="201" y="242"/>
                </a:lnTo>
                <a:lnTo>
                  <a:pt x="201" y="242"/>
                </a:lnTo>
                <a:lnTo>
                  <a:pt x="201" y="240"/>
                </a:lnTo>
                <a:lnTo>
                  <a:pt x="201" y="242"/>
                </a:lnTo>
                <a:lnTo>
                  <a:pt x="201" y="242"/>
                </a:lnTo>
                <a:close/>
                <a:moveTo>
                  <a:pt x="137" y="51"/>
                </a:moveTo>
                <a:lnTo>
                  <a:pt x="137" y="51"/>
                </a:lnTo>
                <a:lnTo>
                  <a:pt x="136" y="51"/>
                </a:lnTo>
                <a:lnTo>
                  <a:pt x="136" y="51"/>
                </a:lnTo>
                <a:lnTo>
                  <a:pt x="136" y="51"/>
                </a:lnTo>
                <a:lnTo>
                  <a:pt x="137" y="51"/>
                </a:lnTo>
                <a:lnTo>
                  <a:pt x="137" y="51"/>
                </a:lnTo>
                <a:close/>
                <a:moveTo>
                  <a:pt x="343" y="316"/>
                </a:moveTo>
                <a:lnTo>
                  <a:pt x="343" y="316"/>
                </a:lnTo>
                <a:lnTo>
                  <a:pt x="343" y="316"/>
                </a:lnTo>
                <a:lnTo>
                  <a:pt x="343" y="316"/>
                </a:lnTo>
                <a:lnTo>
                  <a:pt x="343" y="314"/>
                </a:lnTo>
                <a:lnTo>
                  <a:pt x="343" y="314"/>
                </a:lnTo>
                <a:lnTo>
                  <a:pt x="343" y="314"/>
                </a:lnTo>
                <a:lnTo>
                  <a:pt x="343" y="314"/>
                </a:lnTo>
                <a:lnTo>
                  <a:pt x="343" y="316"/>
                </a:lnTo>
                <a:lnTo>
                  <a:pt x="343" y="316"/>
                </a:lnTo>
                <a:close/>
                <a:moveTo>
                  <a:pt x="223" y="33"/>
                </a:moveTo>
                <a:lnTo>
                  <a:pt x="223" y="33"/>
                </a:lnTo>
                <a:lnTo>
                  <a:pt x="224" y="32"/>
                </a:lnTo>
                <a:lnTo>
                  <a:pt x="224" y="32"/>
                </a:lnTo>
                <a:lnTo>
                  <a:pt x="223" y="33"/>
                </a:lnTo>
                <a:lnTo>
                  <a:pt x="223" y="33"/>
                </a:lnTo>
                <a:close/>
                <a:moveTo>
                  <a:pt x="327" y="33"/>
                </a:moveTo>
                <a:lnTo>
                  <a:pt x="327" y="33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2"/>
                </a:lnTo>
                <a:lnTo>
                  <a:pt x="327" y="33"/>
                </a:lnTo>
                <a:lnTo>
                  <a:pt x="327" y="33"/>
                </a:lnTo>
                <a:close/>
                <a:moveTo>
                  <a:pt x="186" y="309"/>
                </a:moveTo>
                <a:lnTo>
                  <a:pt x="186" y="309"/>
                </a:lnTo>
                <a:lnTo>
                  <a:pt x="186" y="309"/>
                </a:lnTo>
                <a:lnTo>
                  <a:pt x="186" y="309"/>
                </a:lnTo>
                <a:lnTo>
                  <a:pt x="186" y="306"/>
                </a:lnTo>
                <a:lnTo>
                  <a:pt x="186" y="306"/>
                </a:lnTo>
                <a:lnTo>
                  <a:pt x="186" y="306"/>
                </a:lnTo>
                <a:lnTo>
                  <a:pt x="186" y="306"/>
                </a:lnTo>
                <a:lnTo>
                  <a:pt x="186" y="309"/>
                </a:lnTo>
                <a:lnTo>
                  <a:pt x="186" y="309"/>
                </a:lnTo>
                <a:close/>
                <a:moveTo>
                  <a:pt x="117" y="349"/>
                </a:moveTo>
                <a:lnTo>
                  <a:pt x="117" y="349"/>
                </a:lnTo>
                <a:lnTo>
                  <a:pt x="115" y="349"/>
                </a:lnTo>
                <a:lnTo>
                  <a:pt x="115" y="349"/>
                </a:lnTo>
                <a:lnTo>
                  <a:pt x="117" y="349"/>
                </a:lnTo>
                <a:lnTo>
                  <a:pt x="117" y="349"/>
                </a:lnTo>
                <a:close/>
                <a:moveTo>
                  <a:pt x="343" y="109"/>
                </a:moveTo>
                <a:lnTo>
                  <a:pt x="343" y="109"/>
                </a:lnTo>
                <a:lnTo>
                  <a:pt x="343" y="111"/>
                </a:lnTo>
                <a:lnTo>
                  <a:pt x="343" y="111"/>
                </a:lnTo>
                <a:lnTo>
                  <a:pt x="343" y="109"/>
                </a:lnTo>
                <a:lnTo>
                  <a:pt x="343" y="109"/>
                </a:lnTo>
                <a:close/>
                <a:moveTo>
                  <a:pt x="213" y="300"/>
                </a:moveTo>
                <a:lnTo>
                  <a:pt x="213" y="300"/>
                </a:lnTo>
                <a:lnTo>
                  <a:pt x="213" y="300"/>
                </a:lnTo>
                <a:lnTo>
                  <a:pt x="213" y="300"/>
                </a:lnTo>
                <a:lnTo>
                  <a:pt x="213" y="300"/>
                </a:lnTo>
                <a:lnTo>
                  <a:pt x="213" y="300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3" y="302"/>
                </a:lnTo>
                <a:lnTo>
                  <a:pt x="213" y="300"/>
                </a:lnTo>
                <a:lnTo>
                  <a:pt x="213" y="300"/>
                </a:lnTo>
                <a:close/>
                <a:moveTo>
                  <a:pt x="341" y="298"/>
                </a:move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lnTo>
                  <a:pt x="341" y="298"/>
                </a:lnTo>
                <a:close/>
                <a:moveTo>
                  <a:pt x="155" y="297"/>
                </a:moveTo>
                <a:lnTo>
                  <a:pt x="155" y="297"/>
                </a:lnTo>
                <a:lnTo>
                  <a:pt x="155" y="297"/>
                </a:lnTo>
                <a:lnTo>
                  <a:pt x="155" y="297"/>
                </a:lnTo>
                <a:lnTo>
                  <a:pt x="155" y="295"/>
                </a:lnTo>
                <a:lnTo>
                  <a:pt x="155" y="295"/>
                </a:lnTo>
                <a:lnTo>
                  <a:pt x="155" y="295"/>
                </a:lnTo>
                <a:lnTo>
                  <a:pt x="155" y="295"/>
                </a:lnTo>
                <a:lnTo>
                  <a:pt x="155" y="297"/>
                </a:lnTo>
                <a:lnTo>
                  <a:pt x="155" y="297"/>
                </a:lnTo>
                <a:close/>
                <a:moveTo>
                  <a:pt x="208" y="349"/>
                </a:moveTo>
                <a:lnTo>
                  <a:pt x="208" y="349"/>
                </a:lnTo>
                <a:lnTo>
                  <a:pt x="207" y="349"/>
                </a:lnTo>
                <a:lnTo>
                  <a:pt x="208" y="349"/>
                </a:lnTo>
                <a:lnTo>
                  <a:pt x="208" y="349"/>
                </a:lnTo>
                <a:lnTo>
                  <a:pt x="208" y="349"/>
                </a:lnTo>
                <a:lnTo>
                  <a:pt x="208" y="349"/>
                </a:lnTo>
                <a:close/>
                <a:moveTo>
                  <a:pt x="328" y="164"/>
                </a:moveTo>
                <a:lnTo>
                  <a:pt x="328" y="164"/>
                </a:lnTo>
                <a:lnTo>
                  <a:pt x="328" y="166"/>
                </a:lnTo>
                <a:lnTo>
                  <a:pt x="328" y="166"/>
                </a:lnTo>
                <a:lnTo>
                  <a:pt x="330" y="164"/>
                </a:lnTo>
                <a:lnTo>
                  <a:pt x="330" y="164"/>
                </a:lnTo>
                <a:lnTo>
                  <a:pt x="330" y="164"/>
                </a:lnTo>
                <a:lnTo>
                  <a:pt x="330" y="164"/>
                </a:lnTo>
                <a:lnTo>
                  <a:pt x="328" y="164"/>
                </a:lnTo>
                <a:lnTo>
                  <a:pt x="328" y="164"/>
                </a:lnTo>
                <a:close/>
                <a:moveTo>
                  <a:pt x="46" y="167"/>
                </a:move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lnTo>
                  <a:pt x="46" y="167"/>
                </a:lnTo>
                <a:close/>
                <a:moveTo>
                  <a:pt x="183" y="357"/>
                </a:moveTo>
                <a:lnTo>
                  <a:pt x="183" y="357"/>
                </a:lnTo>
                <a:lnTo>
                  <a:pt x="183" y="357"/>
                </a:lnTo>
                <a:lnTo>
                  <a:pt x="183" y="357"/>
                </a:lnTo>
                <a:lnTo>
                  <a:pt x="185" y="355"/>
                </a:lnTo>
                <a:lnTo>
                  <a:pt x="185" y="355"/>
                </a:lnTo>
                <a:lnTo>
                  <a:pt x="183" y="357"/>
                </a:lnTo>
                <a:lnTo>
                  <a:pt x="183" y="357"/>
                </a:lnTo>
                <a:lnTo>
                  <a:pt x="183" y="357"/>
                </a:lnTo>
                <a:lnTo>
                  <a:pt x="183" y="357"/>
                </a:lnTo>
                <a:close/>
                <a:moveTo>
                  <a:pt x="160" y="355"/>
                </a:moveTo>
                <a:lnTo>
                  <a:pt x="160" y="355"/>
                </a:lnTo>
                <a:lnTo>
                  <a:pt x="158" y="354"/>
                </a:lnTo>
                <a:lnTo>
                  <a:pt x="158" y="354"/>
                </a:lnTo>
                <a:lnTo>
                  <a:pt x="158" y="354"/>
                </a:lnTo>
                <a:lnTo>
                  <a:pt x="160" y="355"/>
                </a:lnTo>
                <a:lnTo>
                  <a:pt x="160" y="355"/>
                </a:lnTo>
                <a:close/>
                <a:moveTo>
                  <a:pt x="223" y="71"/>
                </a:moveTo>
                <a:lnTo>
                  <a:pt x="223" y="71"/>
                </a:lnTo>
                <a:lnTo>
                  <a:pt x="223" y="70"/>
                </a:lnTo>
                <a:lnTo>
                  <a:pt x="223" y="70"/>
                </a:lnTo>
                <a:lnTo>
                  <a:pt x="223" y="70"/>
                </a:lnTo>
                <a:lnTo>
                  <a:pt x="223" y="71"/>
                </a:lnTo>
                <a:lnTo>
                  <a:pt x="223" y="71"/>
                </a:lnTo>
                <a:close/>
                <a:moveTo>
                  <a:pt x="152" y="366"/>
                </a:moveTo>
                <a:lnTo>
                  <a:pt x="152" y="366"/>
                </a:lnTo>
                <a:lnTo>
                  <a:pt x="152" y="366"/>
                </a:lnTo>
                <a:lnTo>
                  <a:pt x="152" y="366"/>
                </a:lnTo>
                <a:lnTo>
                  <a:pt x="152" y="368"/>
                </a:lnTo>
                <a:lnTo>
                  <a:pt x="152" y="368"/>
                </a:lnTo>
                <a:lnTo>
                  <a:pt x="152" y="368"/>
                </a:lnTo>
                <a:lnTo>
                  <a:pt x="152" y="368"/>
                </a:lnTo>
                <a:lnTo>
                  <a:pt x="152" y="366"/>
                </a:lnTo>
                <a:lnTo>
                  <a:pt x="152" y="366"/>
                </a:lnTo>
                <a:close/>
                <a:moveTo>
                  <a:pt x="194" y="27"/>
                </a:move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lnTo>
                  <a:pt x="194" y="27"/>
                </a:lnTo>
                <a:close/>
                <a:moveTo>
                  <a:pt x="354" y="232"/>
                </a:move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lnTo>
                  <a:pt x="354" y="232"/>
                </a:lnTo>
                <a:close/>
                <a:moveTo>
                  <a:pt x="166" y="126"/>
                </a:moveTo>
                <a:lnTo>
                  <a:pt x="166" y="126"/>
                </a:lnTo>
                <a:lnTo>
                  <a:pt x="166" y="126"/>
                </a:lnTo>
                <a:lnTo>
                  <a:pt x="166" y="126"/>
                </a:lnTo>
                <a:lnTo>
                  <a:pt x="166" y="128"/>
                </a:lnTo>
                <a:lnTo>
                  <a:pt x="166" y="128"/>
                </a:lnTo>
                <a:lnTo>
                  <a:pt x="166" y="126"/>
                </a:lnTo>
                <a:lnTo>
                  <a:pt x="166" y="126"/>
                </a:lnTo>
                <a:close/>
                <a:moveTo>
                  <a:pt x="186" y="363"/>
                </a:move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lnTo>
                  <a:pt x="186" y="363"/>
                </a:lnTo>
                <a:close/>
                <a:moveTo>
                  <a:pt x="213" y="54"/>
                </a:moveTo>
                <a:lnTo>
                  <a:pt x="213" y="54"/>
                </a:lnTo>
                <a:lnTo>
                  <a:pt x="213" y="52"/>
                </a:lnTo>
                <a:lnTo>
                  <a:pt x="213" y="52"/>
                </a:lnTo>
                <a:lnTo>
                  <a:pt x="213" y="54"/>
                </a:lnTo>
                <a:lnTo>
                  <a:pt x="213" y="54"/>
                </a:lnTo>
                <a:close/>
                <a:moveTo>
                  <a:pt x="224" y="316"/>
                </a:move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lnTo>
                  <a:pt x="224" y="316"/>
                </a:lnTo>
                <a:close/>
                <a:moveTo>
                  <a:pt x="343" y="54"/>
                </a:moveTo>
                <a:lnTo>
                  <a:pt x="343" y="54"/>
                </a:lnTo>
                <a:lnTo>
                  <a:pt x="343" y="54"/>
                </a:lnTo>
                <a:lnTo>
                  <a:pt x="343" y="54"/>
                </a:lnTo>
                <a:lnTo>
                  <a:pt x="343" y="52"/>
                </a:lnTo>
                <a:lnTo>
                  <a:pt x="343" y="52"/>
                </a:lnTo>
                <a:lnTo>
                  <a:pt x="343" y="52"/>
                </a:lnTo>
                <a:lnTo>
                  <a:pt x="343" y="52"/>
                </a:lnTo>
                <a:lnTo>
                  <a:pt x="343" y="54"/>
                </a:lnTo>
                <a:lnTo>
                  <a:pt x="343" y="54"/>
                </a:lnTo>
                <a:close/>
                <a:moveTo>
                  <a:pt x="171" y="30"/>
                </a:moveTo>
                <a:lnTo>
                  <a:pt x="171" y="30"/>
                </a:lnTo>
                <a:lnTo>
                  <a:pt x="171" y="29"/>
                </a:lnTo>
                <a:lnTo>
                  <a:pt x="171" y="29"/>
                </a:lnTo>
                <a:lnTo>
                  <a:pt x="171" y="30"/>
                </a:lnTo>
                <a:lnTo>
                  <a:pt x="171" y="30"/>
                </a:lnTo>
                <a:close/>
                <a:moveTo>
                  <a:pt x="19" y="149"/>
                </a:move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9" y="147"/>
                </a:lnTo>
                <a:lnTo>
                  <a:pt x="19" y="147"/>
                </a:lnTo>
                <a:lnTo>
                  <a:pt x="19" y="147"/>
                </a:lnTo>
                <a:lnTo>
                  <a:pt x="19" y="147"/>
                </a:lnTo>
                <a:lnTo>
                  <a:pt x="19" y="149"/>
                </a:lnTo>
                <a:lnTo>
                  <a:pt x="19" y="149"/>
                </a:lnTo>
                <a:close/>
                <a:moveTo>
                  <a:pt x="216" y="350"/>
                </a:moveTo>
                <a:lnTo>
                  <a:pt x="216" y="350"/>
                </a:lnTo>
                <a:lnTo>
                  <a:pt x="216" y="350"/>
                </a:lnTo>
                <a:lnTo>
                  <a:pt x="216" y="350"/>
                </a:lnTo>
                <a:lnTo>
                  <a:pt x="218" y="350"/>
                </a:lnTo>
                <a:lnTo>
                  <a:pt x="218" y="350"/>
                </a:lnTo>
                <a:lnTo>
                  <a:pt x="218" y="350"/>
                </a:lnTo>
                <a:lnTo>
                  <a:pt x="218" y="350"/>
                </a:lnTo>
                <a:lnTo>
                  <a:pt x="216" y="350"/>
                </a:lnTo>
                <a:lnTo>
                  <a:pt x="216" y="350"/>
                </a:lnTo>
                <a:close/>
                <a:moveTo>
                  <a:pt x="137" y="128"/>
                </a:move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lnTo>
                  <a:pt x="137" y="128"/>
                </a:lnTo>
                <a:close/>
                <a:moveTo>
                  <a:pt x="163" y="267"/>
                </a:move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lnTo>
                  <a:pt x="163" y="267"/>
                </a:lnTo>
                <a:close/>
                <a:moveTo>
                  <a:pt x="186" y="324"/>
                </a:moveTo>
                <a:lnTo>
                  <a:pt x="186" y="324"/>
                </a:lnTo>
                <a:lnTo>
                  <a:pt x="186" y="324"/>
                </a:lnTo>
                <a:lnTo>
                  <a:pt x="186" y="324"/>
                </a:lnTo>
                <a:lnTo>
                  <a:pt x="186" y="324"/>
                </a:lnTo>
                <a:lnTo>
                  <a:pt x="186" y="324"/>
                </a:lnTo>
                <a:close/>
                <a:moveTo>
                  <a:pt x="13" y="158"/>
                </a:move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3" y="156"/>
                </a:lnTo>
                <a:lnTo>
                  <a:pt x="13" y="158"/>
                </a:lnTo>
                <a:lnTo>
                  <a:pt x="13" y="158"/>
                </a:lnTo>
                <a:close/>
                <a:moveTo>
                  <a:pt x="156" y="33"/>
                </a:moveTo>
                <a:lnTo>
                  <a:pt x="156" y="33"/>
                </a:lnTo>
                <a:lnTo>
                  <a:pt x="155" y="33"/>
                </a:lnTo>
                <a:lnTo>
                  <a:pt x="155" y="33"/>
                </a:lnTo>
                <a:lnTo>
                  <a:pt x="156" y="33"/>
                </a:lnTo>
                <a:lnTo>
                  <a:pt x="156" y="33"/>
                </a:lnTo>
                <a:close/>
                <a:moveTo>
                  <a:pt x="253" y="33"/>
                </a:moveTo>
                <a:lnTo>
                  <a:pt x="253" y="33"/>
                </a:lnTo>
                <a:lnTo>
                  <a:pt x="253" y="32"/>
                </a:lnTo>
                <a:lnTo>
                  <a:pt x="253" y="32"/>
                </a:lnTo>
                <a:lnTo>
                  <a:pt x="253" y="33"/>
                </a:lnTo>
                <a:lnTo>
                  <a:pt x="253" y="33"/>
                </a:lnTo>
                <a:close/>
                <a:moveTo>
                  <a:pt x="317" y="25"/>
                </a:moveTo>
                <a:lnTo>
                  <a:pt x="317" y="25"/>
                </a:lnTo>
                <a:lnTo>
                  <a:pt x="317" y="27"/>
                </a:lnTo>
                <a:lnTo>
                  <a:pt x="317" y="27"/>
                </a:lnTo>
                <a:lnTo>
                  <a:pt x="317" y="27"/>
                </a:lnTo>
                <a:lnTo>
                  <a:pt x="317" y="27"/>
                </a:lnTo>
                <a:lnTo>
                  <a:pt x="319" y="27"/>
                </a:lnTo>
                <a:lnTo>
                  <a:pt x="319" y="27"/>
                </a:lnTo>
                <a:lnTo>
                  <a:pt x="317" y="25"/>
                </a:lnTo>
                <a:lnTo>
                  <a:pt x="317" y="25"/>
                </a:lnTo>
                <a:close/>
                <a:moveTo>
                  <a:pt x="232" y="46"/>
                </a:moveTo>
                <a:lnTo>
                  <a:pt x="232" y="46"/>
                </a:lnTo>
                <a:lnTo>
                  <a:pt x="232" y="48"/>
                </a:lnTo>
                <a:lnTo>
                  <a:pt x="232" y="48"/>
                </a:lnTo>
                <a:lnTo>
                  <a:pt x="232" y="48"/>
                </a:lnTo>
                <a:lnTo>
                  <a:pt x="232" y="46"/>
                </a:lnTo>
                <a:lnTo>
                  <a:pt x="232" y="46"/>
                </a:lnTo>
                <a:close/>
                <a:moveTo>
                  <a:pt x="18" y="73"/>
                </a:move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3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lnTo>
                  <a:pt x="18" y="73"/>
                </a:lnTo>
                <a:lnTo>
                  <a:pt x="18" y="73"/>
                </a:lnTo>
                <a:close/>
                <a:moveTo>
                  <a:pt x="191" y="71"/>
                </a:moveTo>
                <a:lnTo>
                  <a:pt x="191" y="71"/>
                </a:lnTo>
                <a:lnTo>
                  <a:pt x="193" y="71"/>
                </a:lnTo>
                <a:lnTo>
                  <a:pt x="193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lnTo>
                  <a:pt x="191" y="71"/>
                </a:lnTo>
                <a:close/>
                <a:moveTo>
                  <a:pt x="164" y="335"/>
                </a:move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lnTo>
                  <a:pt x="164" y="335"/>
                </a:lnTo>
                <a:close/>
                <a:moveTo>
                  <a:pt x="344" y="341"/>
                </a:move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lnTo>
                  <a:pt x="344" y="341"/>
                </a:lnTo>
                <a:close/>
                <a:moveTo>
                  <a:pt x="341" y="68"/>
                </a:moveTo>
                <a:lnTo>
                  <a:pt x="341" y="68"/>
                </a:lnTo>
                <a:lnTo>
                  <a:pt x="341" y="68"/>
                </a:lnTo>
                <a:lnTo>
                  <a:pt x="341" y="68"/>
                </a:lnTo>
                <a:lnTo>
                  <a:pt x="339" y="68"/>
                </a:lnTo>
                <a:lnTo>
                  <a:pt x="339" y="68"/>
                </a:lnTo>
                <a:lnTo>
                  <a:pt x="339" y="68"/>
                </a:lnTo>
                <a:lnTo>
                  <a:pt x="339" y="68"/>
                </a:lnTo>
                <a:lnTo>
                  <a:pt x="341" y="68"/>
                </a:lnTo>
                <a:lnTo>
                  <a:pt x="341" y="68"/>
                </a:lnTo>
                <a:close/>
                <a:moveTo>
                  <a:pt x="46" y="68"/>
                </a:moveTo>
                <a:lnTo>
                  <a:pt x="46" y="68"/>
                </a:lnTo>
                <a:lnTo>
                  <a:pt x="44" y="70"/>
                </a:lnTo>
                <a:lnTo>
                  <a:pt x="44" y="70"/>
                </a:lnTo>
                <a:lnTo>
                  <a:pt x="46" y="68"/>
                </a:lnTo>
                <a:lnTo>
                  <a:pt x="46" y="68"/>
                </a:lnTo>
                <a:close/>
                <a:moveTo>
                  <a:pt x="332" y="136"/>
                </a:moveTo>
                <a:lnTo>
                  <a:pt x="332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0" y="136"/>
                </a:lnTo>
                <a:lnTo>
                  <a:pt x="332" y="136"/>
                </a:lnTo>
                <a:lnTo>
                  <a:pt x="332" y="136"/>
                </a:lnTo>
                <a:close/>
                <a:moveTo>
                  <a:pt x="122" y="358"/>
                </a:moveTo>
                <a:lnTo>
                  <a:pt x="122" y="358"/>
                </a:lnTo>
                <a:lnTo>
                  <a:pt x="122" y="357"/>
                </a:lnTo>
                <a:lnTo>
                  <a:pt x="122" y="357"/>
                </a:lnTo>
                <a:lnTo>
                  <a:pt x="122" y="357"/>
                </a:lnTo>
                <a:lnTo>
                  <a:pt x="122" y="357"/>
                </a:lnTo>
                <a:lnTo>
                  <a:pt x="120" y="357"/>
                </a:lnTo>
                <a:lnTo>
                  <a:pt x="120" y="357"/>
                </a:lnTo>
                <a:lnTo>
                  <a:pt x="122" y="358"/>
                </a:lnTo>
                <a:lnTo>
                  <a:pt x="122" y="358"/>
                </a:lnTo>
                <a:close/>
                <a:moveTo>
                  <a:pt x="125" y="357"/>
                </a:moveTo>
                <a:lnTo>
                  <a:pt x="125" y="357"/>
                </a:lnTo>
                <a:lnTo>
                  <a:pt x="125" y="358"/>
                </a:lnTo>
                <a:lnTo>
                  <a:pt x="125" y="358"/>
                </a:lnTo>
                <a:lnTo>
                  <a:pt x="125" y="358"/>
                </a:lnTo>
                <a:lnTo>
                  <a:pt x="125" y="358"/>
                </a:lnTo>
                <a:lnTo>
                  <a:pt x="125" y="357"/>
                </a:lnTo>
                <a:lnTo>
                  <a:pt x="125" y="357"/>
                </a:lnTo>
                <a:lnTo>
                  <a:pt x="125" y="357"/>
                </a:lnTo>
                <a:lnTo>
                  <a:pt x="125" y="357"/>
                </a:lnTo>
                <a:close/>
                <a:moveTo>
                  <a:pt x="171" y="231"/>
                </a:move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lnTo>
                  <a:pt x="171" y="231"/>
                </a:lnTo>
                <a:close/>
                <a:moveTo>
                  <a:pt x="324" y="358"/>
                </a:moveTo>
                <a:lnTo>
                  <a:pt x="324" y="358"/>
                </a:lnTo>
                <a:lnTo>
                  <a:pt x="324" y="357"/>
                </a:lnTo>
                <a:lnTo>
                  <a:pt x="324" y="357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lnTo>
                  <a:pt x="324" y="358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sp>
        <p:nvSpPr>
          <p:cNvPr id="112" name="Freeform 57"/>
          <p:cNvSpPr>
            <a:spLocks noEditPoints="1"/>
          </p:cNvSpPr>
          <p:nvPr/>
        </p:nvSpPr>
        <p:spPr bwMode="auto">
          <a:xfrm>
            <a:off x="1102442" y="4290596"/>
            <a:ext cx="393700" cy="665163"/>
          </a:xfrm>
          <a:custGeom>
            <a:avLst/>
            <a:gdLst>
              <a:gd name="T0" fmla="*/ 106 w 248"/>
              <a:gd name="T1" fmla="*/ 148 h 419"/>
              <a:gd name="T2" fmla="*/ 234 w 248"/>
              <a:gd name="T3" fmla="*/ 224 h 419"/>
              <a:gd name="T4" fmla="*/ 117 w 248"/>
              <a:gd name="T5" fmla="*/ 328 h 419"/>
              <a:gd name="T6" fmla="*/ 105 w 248"/>
              <a:gd name="T7" fmla="*/ 282 h 419"/>
              <a:gd name="T8" fmla="*/ 204 w 248"/>
              <a:gd name="T9" fmla="*/ 298 h 419"/>
              <a:gd name="T10" fmla="*/ 43 w 248"/>
              <a:gd name="T11" fmla="*/ 230 h 419"/>
              <a:gd name="T12" fmla="*/ 213 w 248"/>
              <a:gd name="T13" fmla="*/ 279 h 419"/>
              <a:gd name="T14" fmla="*/ 175 w 248"/>
              <a:gd name="T15" fmla="*/ 231 h 419"/>
              <a:gd name="T16" fmla="*/ 70 w 248"/>
              <a:gd name="T17" fmla="*/ 258 h 419"/>
              <a:gd name="T18" fmla="*/ 174 w 248"/>
              <a:gd name="T19" fmla="*/ 102 h 419"/>
              <a:gd name="T20" fmla="*/ 215 w 248"/>
              <a:gd name="T21" fmla="*/ 301 h 419"/>
              <a:gd name="T22" fmla="*/ 193 w 248"/>
              <a:gd name="T23" fmla="*/ 372 h 419"/>
              <a:gd name="T24" fmla="*/ 202 w 248"/>
              <a:gd name="T25" fmla="*/ 134 h 419"/>
              <a:gd name="T26" fmla="*/ 92 w 248"/>
              <a:gd name="T27" fmla="*/ 375 h 419"/>
              <a:gd name="T28" fmla="*/ 92 w 248"/>
              <a:gd name="T29" fmla="*/ 107 h 419"/>
              <a:gd name="T30" fmla="*/ 175 w 248"/>
              <a:gd name="T31" fmla="*/ 184 h 419"/>
              <a:gd name="T32" fmla="*/ 161 w 248"/>
              <a:gd name="T33" fmla="*/ 132 h 419"/>
              <a:gd name="T34" fmla="*/ 54 w 248"/>
              <a:gd name="T35" fmla="*/ 361 h 419"/>
              <a:gd name="T36" fmla="*/ 78 w 248"/>
              <a:gd name="T37" fmla="*/ 329 h 419"/>
              <a:gd name="T38" fmla="*/ 51 w 248"/>
              <a:gd name="T39" fmla="*/ 287 h 419"/>
              <a:gd name="T40" fmla="*/ 193 w 248"/>
              <a:gd name="T41" fmla="*/ 241 h 419"/>
              <a:gd name="T42" fmla="*/ 212 w 248"/>
              <a:gd name="T43" fmla="*/ 179 h 419"/>
              <a:gd name="T44" fmla="*/ 38 w 248"/>
              <a:gd name="T45" fmla="*/ 337 h 419"/>
              <a:gd name="T46" fmla="*/ 62 w 248"/>
              <a:gd name="T47" fmla="*/ 386 h 419"/>
              <a:gd name="T48" fmla="*/ 191 w 248"/>
              <a:gd name="T49" fmla="*/ 201 h 419"/>
              <a:gd name="T50" fmla="*/ 169 w 248"/>
              <a:gd name="T51" fmla="*/ 260 h 419"/>
              <a:gd name="T52" fmla="*/ 49 w 248"/>
              <a:gd name="T53" fmla="*/ 301 h 419"/>
              <a:gd name="T54" fmla="*/ 92 w 248"/>
              <a:gd name="T55" fmla="*/ 75 h 419"/>
              <a:gd name="T56" fmla="*/ 101 w 248"/>
              <a:gd name="T57" fmla="*/ 127 h 419"/>
              <a:gd name="T58" fmla="*/ 65 w 248"/>
              <a:gd name="T59" fmla="*/ 235 h 419"/>
              <a:gd name="T60" fmla="*/ 220 w 248"/>
              <a:gd name="T61" fmla="*/ 170 h 419"/>
              <a:gd name="T62" fmla="*/ 202 w 248"/>
              <a:gd name="T63" fmla="*/ 197 h 419"/>
              <a:gd name="T64" fmla="*/ 139 w 248"/>
              <a:gd name="T65" fmla="*/ 55 h 419"/>
              <a:gd name="T66" fmla="*/ 131 w 248"/>
              <a:gd name="T67" fmla="*/ 59 h 419"/>
              <a:gd name="T68" fmla="*/ 117 w 248"/>
              <a:gd name="T69" fmla="*/ 53 h 419"/>
              <a:gd name="T70" fmla="*/ 119 w 248"/>
              <a:gd name="T71" fmla="*/ 181 h 419"/>
              <a:gd name="T72" fmla="*/ 65 w 248"/>
              <a:gd name="T73" fmla="*/ 342 h 419"/>
              <a:gd name="T74" fmla="*/ 235 w 248"/>
              <a:gd name="T75" fmla="*/ 254 h 419"/>
              <a:gd name="T76" fmla="*/ 142 w 248"/>
              <a:gd name="T77" fmla="*/ 140 h 419"/>
              <a:gd name="T78" fmla="*/ 183 w 248"/>
              <a:gd name="T79" fmla="*/ 392 h 419"/>
              <a:gd name="T80" fmla="*/ 190 w 248"/>
              <a:gd name="T81" fmla="*/ 151 h 419"/>
              <a:gd name="T82" fmla="*/ 190 w 248"/>
              <a:gd name="T83" fmla="*/ 337 h 419"/>
              <a:gd name="T84" fmla="*/ 119 w 248"/>
              <a:gd name="T85" fmla="*/ 402 h 419"/>
              <a:gd name="T86" fmla="*/ 65 w 248"/>
              <a:gd name="T87" fmla="*/ 239 h 419"/>
              <a:gd name="T88" fmla="*/ 97 w 248"/>
              <a:gd name="T89" fmla="*/ 184 h 419"/>
              <a:gd name="T90" fmla="*/ 127 w 248"/>
              <a:gd name="T91" fmla="*/ 113 h 419"/>
              <a:gd name="T92" fmla="*/ 177 w 248"/>
              <a:gd name="T93" fmla="*/ 178 h 419"/>
              <a:gd name="T94" fmla="*/ 134 w 248"/>
              <a:gd name="T95" fmla="*/ 160 h 419"/>
              <a:gd name="T96" fmla="*/ 196 w 248"/>
              <a:gd name="T97" fmla="*/ 179 h 419"/>
              <a:gd name="T98" fmla="*/ 152 w 248"/>
              <a:gd name="T99" fmla="*/ 162 h 419"/>
              <a:gd name="T100" fmla="*/ 198 w 248"/>
              <a:gd name="T101" fmla="*/ 164 h 419"/>
              <a:gd name="T102" fmla="*/ 198 w 248"/>
              <a:gd name="T103" fmla="*/ 375 h 419"/>
              <a:gd name="T104" fmla="*/ 89 w 248"/>
              <a:gd name="T105" fmla="*/ 208 h 419"/>
              <a:gd name="T106" fmla="*/ 87 w 248"/>
              <a:gd name="T107" fmla="*/ 195 h 419"/>
              <a:gd name="T108" fmla="*/ 106 w 248"/>
              <a:gd name="T109" fmla="*/ 329 h 419"/>
              <a:gd name="T110" fmla="*/ 79 w 248"/>
              <a:gd name="T111" fmla="*/ 236 h 419"/>
              <a:gd name="T112" fmla="*/ 29 w 248"/>
              <a:gd name="T113" fmla="*/ 347 h 419"/>
              <a:gd name="T114" fmla="*/ 98 w 248"/>
              <a:gd name="T115" fmla="*/ 78 h 419"/>
              <a:gd name="T116" fmla="*/ 166 w 248"/>
              <a:gd name="T117" fmla="*/ 381 h 419"/>
              <a:gd name="T118" fmla="*/ 174 w 248"/>
              <a:gd name="T119" fmla="*/ 402 h 419"/>
              <a:gd name="T120" fmla="*/ 109 w 248"/>
              <a:gd name="T121" fmla="*/ 195 h 419"/>
              <a:gd name="T122" fmla="*/ 26 w 248"/>
              <a:gd name="T123" fmla="*/ 331 h 419"/>
              <a:gd name="T124" fmla="*/ 18 w 248"/>
              <a:gd name="T125" fmla="*/ 30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8" h="419">
                <a:moveTo>
                  <a:pt x="43" y="3"/>
                </a:moveTo>
                <a:lnTo>
                  <a:pt x="43" y="3"/>
                </a:lnTo>
                <a:lnTo>
                  <a:pt x="40" y="4"/>
                </a:lnTo>
                <a:lnTo>
                  <a:pt x="40" y="4"/>
                </a:lnTo>
                <a:lnTo>
                  <a:pt x="38" y="3"/>
                </a:lnTo>
                <a:lnTo>
                  <a:pt x="38" y="3"/>
                </a:lnTo>
                <a:lnTo>
                  <a:pt x="37" y="1"/>
                </a:lnTo>
                <a:lnTo>
                  <a:pt x="37" y="1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3" y="0"/>
                </a:lnTo>
                <a:lnTo>
                  <a:pt x="43" y="0"/>
                </a:lnTo>
                <a:lnTo>
                  <a:pt x="52" y="3"/>
                </a:lnTo>
                <a:lnTo>
                  <a:pt x="52" y="3"/>
                </a:lnTo>
                <a:lnTo>
                  <a:pt x="62" y="6"/>
                </a:lnTo>
                <a:lnTo>
                  <a:pt x="62" y="6"/>
                </a:lnTo>
                <a:lnTo>
                  <a:pt x="86" y="17"/>
                </a:lnTo>
                <a:lnTo>
                  <a:pt x="86" y="17"/>
                </a:lnTo>
                <a:lnTo>
                  <a:pt x="92" y="20"/>
                </a:lnTo>
                <a:lnTo>
                  <a:pt x="92" y="20"/>
                </a:lnTo>
                <a:lnTo>
                  <a:pt x="106" y="26"/>
                </a:lnTo>
                <a:lnTo>
                  <a:pt x="106" y="26"/>
                </a:lnTo>
                <a:lnTo>
                  <a:pt x="112" y="31"/>
                </a:lnTo>
                <a:lnTo>
                  <a:pt x="120" y="37"/>
                </a:lnTo>
                <a:lnTo>
                  <a:pt x="120" y="37"/>
                </a:lnTo>
                <a:lnTo>
                  <a:pt x="130" y="44"/>
                </a:lnTo>
                <a:lnTo>
                  <a:pt x="130" y="44"/>
                </a:lnTo>
                <a:lnTo>
                  <a:pt x="138" y="48"/>
                </a:lnTo>
                <a:lnTo>
                  <a:pt x="144" y="55"/>
                </a:lnTo>
                <a:lnTo>
                  <a:pt x="144" y="55"/>
                </a:lnTo>
                <a:lnTo>
                  <a:pt x="164" y="71"/>
                </a:lnTo>
                <a:lnTo>
                  <a:pt x="164" y="71"/>
                </a:lnTo>
                <a:lnTo>
                  <a:pt x="172" y="78"/>
                </a:lnTo>
                <a:lnTo>
                  <a:pt x="179" y="86"/>
                </a:lnTo>
                <a:lnTo>
                  <a:pt x="179" y="86"/>
                </a:lnTo>
                <a:lnTo>
                  <a:pt x="194" y="107"/>
                </a:lnTo>
                <a:lnTo>
                  <a:pt x="194" y="107"/>
                </a:lnTo>
                <a:lnTo>
                  <a:pt x="210" y="130"/>
                </a:lnTo>
                <a:lnTo>
                  <a:pt x="210" y="130"/>
                </a:lnTo>
                <a:lnTo>
                  <a:pt x="218" y="146"/>
                </a:lnTo>
                <a:lnTo>
                  <a:pt x="218" y="146"/>
                </a:lnTo>
                <a:lnTo>
                  <a:pt x="229" y="168"/>
                </a:lnTo>
                <a:lnTo>
                  <a:pt x="229" y="168"/>
                </a:lnTo>
                <a:lnTo>
                  <a:pt x="234" y="184"/>
                </a:lnTo>
                <a:lnTo>
                  <a:pt x="234" y="184"/>
                </a:lnTo>
                <a:lnTo>
                  <a:pt x="242" y="205"/>
                </a:lnTo>
                <a:lnTo>
                  <a:pt x="242" y="205"/>
                </a:lnTo>
                <a:lnTo>
                  <a:pt x="245" y="216"/>
                </a:lnTo>
                <a:lnTo>
                  <a:pt x="246" y="227"/>
                </a:lnTo>
                <a:lnTo>
                  <a:pt x="246" y="227"/>
                </a:lnTo>
                <a:lnTo>
                  <a:pt x="248" y="249"/>
                </a:lnTo>
                <a:lnTo>
                  <a:pt x="248" y="269"/>
                </a:lnTo>
                <a:lnTo>
                  <a:pt x="248" y="269"/>
                </a:lnTo>
                <a:lnTo>
                  <a:pt x="246" y="295"/>
                </a:lnTo>
                <a:lnTo>
                  <a:pt x="246" y="295"/>
                </a:lnTo>
                <a:lnTo>
                  <a:pt x="243" y="310"/>
                </a:lnTo>
                <a:lnTo>
                  <a:pt x="243" y="310"/>
                </a:lnTo>
                <a:lnTo>
                  <a:pt x="240" y="329"/>
                </a:lnTo>
                <a:lnTo>
                  <a:pt x="240" y="329"/>
                </a:lnTo>
                <a:lnTo>
                  <a:pt x="237" y="342"/>
                </a:lnTo>
                <a:lnTo>
                  <a:pt x="232" y="351"/>
                </a:lnTo>
                <a:lnTo>
                  <a:pt x="232" y="351"/>
                </a:lnTo>
                <a:lnTo>
                  <a:pt x="226" y="365"/>
                </a:lnTo>
                <a:lnTo>
                  <a:pt x="217" y="380"/>
                </a:lnTo>
                <a:lnTo>
                  <a:pt x="217" y="380"/>
                </a:lnTo>
                <a:lnTo>
                  <a:pt x="213" y="384"/>
                </a:lnTo>
                <a:lnTo>
                  <a:pt x="213" y="384"/>
                </a:lnTo>
                <a:lnTo>
                  <a:pt x="201" y="397"/>
                </a:lnTo>
                <a:lnTo>
                  <a:pt x="187" y="407"/>
                </a:lnTo>
                <a:lnTo>
                  <a:pt x="187" y="407"/>
                </a:lnTo>
                <a:lnTo>
                  <a:pt x="180" y="410"/>
                </a:lnTo>
                <a:lnTo>
                  <a:pt x="172" y="413"/>
                </a:lnTo>
                <a:lnTo>
                  <a:pt x="172" y="413"/>
                </a:lnTo>
                <a:lnTo>
                  <a:pt x="153" y="418"/>
                </a:lnTo>
                <a:lnTo>
                  <a:pt x="153" y="418"/>
                </a:lnTo>
                <a:lnTo>
                  <a:pt x="142" y="419"/>
                </a:lnTo>
                <a:lnTo>
                  <a:pt x="130" y="419"/>
                </a:lnTo>
                <a:lnTo>
                  <a:pt x="130" y="419"/>
                </a:lnTo>
                <a:lnTo>
                  <a:pt x="112" y="418"/>
                </a:lnTo>
                <a:lnTo>
                  <a:pt x="112" y="418"/>
                </a:lnTo>
                <a:lnTo>
                  <a:pt x="97" y="416"/>
                </a:lnTo>
                <a:lnTo>
                  <a:pt x="97" y="416"/>
                </a:lnTo>
                <a:lnTo>
                  <a:pt x="86" y="414"/>
                </a:lnTo>
                <a:lnTo>
                  <a:pt x="86" y="414"/>
                </a:lnTo>
                <a:lnTo>
                  <a:pt x="63" y="408"/>
                </a:lnTo>
                <a:lnTo>
                  <a:pt x="63" y="408"/>
                </a:lnTo>
                <a:lnTo>
                  <a:pt x="45" y="400"/>
                </a:lnTo>
                <a:lnTo>
                  <a:pt x="45" y="400"/>
                </a:lnTo>
                <a:lnTo>
                  <a:pt x="40" y="399"/>
                </a:lnTo>
                <a:lnTo>
                  <a:pt x="40" y="399"/>
                </a:lnTo>
                <a:lnTo>
                  <a:pt x="26" y="389"/>
                </a:lnTo>
                <a:lnTo>
                  <a:pt x="15" y="377"/>
                </a:lnTo>
                <a:lnTo>
                  <a:pt x="15" y="377"/>
                </a:lnTo>
                <a:lnTo>
                  <a:pt x="10" y="369"/>
                </a:lnTo>
                <a:lnTo>
                  <a:pt x="10" y="369"/>
                </a:lnTo>
                <a:lnTo>
                  <a:pt x="5" y="358"/>
                </a:lnTo>
                <a:lnTo>
                  <a:pt x="5" y="358"/>
                </a:lnTo>
                <a:lnTo>
                  <a:pt x="2" y="351"/>
                </a:lnTo>
                <a:lnTo>
                  <a:pt x="2" y="345"/>
                </a:lnTo>
                <a:lnTo>
                  <a:pt x="2" y="345"/>
                </a:lnTo>
                <a:lnTo>
                  <a:pt x="0" y="334"/>
                </a:lnTo>
                <a:lnTo>
                  <a:pt x="0" y="334"/>
                </a:lnTo>
                <a:lnTo>
                  <a:pt x="2" y="313"/>
                </a:lnTo>
                <a:lnTo>
                  <a:pt x="2" y="313"/>
                </a:lnTo>
                <a:lnTo>
                  <a:pt x="5" y="298"/>
                </a:lnTo>
                <a:lnTo>
                  <a:pt x="5" y="298"/>
                </a:lnTo>
                <a:lnTo>
                  <a:pt x="8" y="285"/>
                </a:lnTo>
                <a:lnTo>
                  <a:pt x="13" y="274"/>
                </a:lnTo>
                <a:lnTo>
                  <a:pt x="13" y="274"/>
                </a:lnTo>
                <a:lnTo>
                  <a:pt x="19" y="260"/>
                </a:lnTo>
                <a:lnTo>
                  <a:pt x="19" y="260"/>
                </a:lnTo>
                <a:lnTo>
                  <a:pt x="27" y="247"/>
                </a:lnTo>
                <a:lnTo>
                  <a:pt x="35" y="235"/>
                </a:lnTo>
                <a:lnTo>
                  <a:pt x="35" y="235"/>
                </a:lnTo>
                <a:lnTo>
                  <a:pt x="46" y="217"/>
                </a:lnTo>
                <a:lnTo>
                  <a:pt x="46" y="217"/>
                </a:lnTo>
                <a:lnTo>
                  <a:pt x="54" y="205"/>
                </a:lnTo>
                <a:lnTo>
                  <a:pt x="62" y="190"/>
                </a:lnTo>
                <a:lnTo>
                  <a:pt x="62" y="190"/>
                </a:lnTo>
                <a:lnTo>
                  <a:pt x="71" y="170"/>
                </a:lnTo>
                <a:lnTo>
                  <a:pt x="71" y="170"/>
                </a:lnTo>
                <a:lnTo>
                  <a:pt x="81" y="151"/>
                </a:lnTo>
                <a:lnTo>
                  <a:pt x="81" y="151"/>
                </a:lnTo>
                <a:lnTo>
                  <a:pt x="86" y="134"/>
                </a:lnTo>
                <a:lnTo>
                  <a:pt x="86" y="134"/>
                </a:lnTo>
                <a:lnTo>
                  <a:pt x="86" y="130"/>
                </a:lnTo>
                <a:lnTo>
                  <a:pt x="86" y="130"/>
                </a:lnTo>
                <a:lnTo>
                  <a:pt x="86" y="112"/>
                </a:lnTo>
                <a:lnTo>
                  <a:pt x="86" y="112"/>
                </a:lnTo>
                <a:lnTo>
                  <a:pt x="84" y="94"/>
                </a:lnTo>
                <a:lnTo>
                  <a:pt x="84" y="94"/>
                </a:lnTo>
                <a:lnTo>
                  <a:pt x="82" y="77"/>
                </a:lnTo>
                <a:lnTo>
                  <a:pt x="82" y="77"/>
                </a:lnTo>
                <a:lnTo>
                  <a:pt x="79" y="67"/>
                </a:lnTo>
                <a:lnTo>
                  <a:pt x="79" y="67"/>
                </a:lnTo>
                <a:lnTo>
                  <a:pt x="78" y="59"/>
                </a:lnTo>
                <a:lnTo>
                  <a:pt x="78" y="59"/>
                </a:lnTo>
                <a:lnTo>
                  <a:pt x="71" y="44"/>
                </a:lnTo>
                <a:lnTo>
                  <a:pt x="71" y="44"/>
                </a:lnTo>
                <a:lnTo>
                  <a:pt x="68" y="36"/>
                </a:lnTo>
                <a:lnTo>
                  <a:pt x="68" y="36"/>
                </a:lnTo>
                <a:lnTo>
                  <a:pt x="62" y="25"/>
                </a:lnTo>
                <a:lnTo>
                  <a:pt x="62" y="25"/>
                </a:lnTo>
                <a:lnTo>
                  <a:pt x="57" y="20"/>
                </a:lnTo>
                <a:lnTo>
                  <a:pt x="52" y="15"/>
                </a:lnTo>
                <a:lnTo>
                  <a:pt x="52" y="15"/>
                </a:lnTo>
                <a:lnTo>
                  <a:pt x="46" y="9"/>
                </a:lnTo>
                <a:lnTo>
                  <a:pt x="46" y="9"/>
                </a:lnTo>
                <a:lnTo>
                  <a:pt x="45" y="7"/>
                </a:lnTo>
                <a:lnTo>
                  <a:pt x="45" y="7"/>
                </a:lnTo>
                <a:lnTo>
                  <a:pt x="43" y="7"/>
                </a:lnTo>
                <a:lnTo>
                  <a:pt x="43" y="7"/>
                </a:lnTo>
                <a:lnTo>
                  <a:pt x="43" y="6"/>
                </a:lnTo>
                <a:lnTo>
                  <a:pt x="43" y="4"/>
                </a:lnTo>
                <a:lnTo>
                  <a:pt x="43" y="4"/>
                </a:lnTo>
                <a:lnTo>
                  <a:pt x="43" y="3"/>
                </a:lnTo>
                <a:lnTo>
                  <a:pt x="43" y="3"/>
                </a:lnTo>
                <a:close/>
                <a:moveTo>
                  <a:pt x="105" y="149"/>
                </a:moveTo>
                <a:lnTo>
                  <a:pt x="105" y="149"/>
                </a:lnTo>
                <a:lnTo>
                  <a:pt x="105" y="149"/>
                </a:lnTo>
                <a:lnTo>
                  <a:pt x="105" y="149"/>
                </a:lnTo>
                <a:lnTo>
                  <a:pt x="106" y="148"/>
                </a:lnTo>
                <a:lnTo>
                  <a:pt x="106" y="148"/>
                </a:lnTo>
                <a:lnTo>
                  <a:pt x="105" y="148"/>
                </a:lnTo>
                <a:lnTo>
                  <a:pt x="105" y="148"/>
                </a:lnTo>
                <a:lnTo>
                  <a:pt x="105" y="149"/>
                </a:lnTo>
                <a:lnTo>
                  <a:pt x="105" y="149"/>
                </a:lnTo>
                <a:lnTo>
                  <a:pt x="105" y="151"/>
                </a:lnTo>
                <a:lnTo>
                  <a:pt x="105" y="151"/>
                </a:lnTo>
                <a:lnTo>
                  <a:pt x="105" y="151"/>
                </a:lnTo>
                <a:lnTo>
                  <a:pt x="105" y="151"/>
                </a:lnTo>
                <a:lnTo>
                  <a:pt x="105" y="149"/>
                </a:lnTo>
                <a:lnTo>
                  <a:pt x="105" y="149"/>
                </a:lnTo>
                <a:close/>
                <a:moveTo>
                  <a:pt x="232" y="205"/>
                </a:moveTo>
                <a:lnTo>
                  <a:pt x="232" y="205"/>
                </a:lnTo>
                <a:lnTo>
                  <a:pt x="232" y="205"/>
                </a:lnTo>
                <a:lnTo>
                  <a:pt x="232" y="203"/>
                </a:lnTo>
                <a:lnTo>
                  <a:pt x="232" y="203"/>
                </a:lnTo>
                <a:lnTo>
                  <a:pt x="232" y="205"/>
                </a:lnTo>
                <a:lnTo>
                  <a:pt x="232" y="205"/>
                </a:lnTo>
                <a:lnTo>
                  <a:pt x="232" y="205"/>
                </a:lnTo>
                <a:lnTo>
                  <a:pt x="232" y="205"/>
                </a:lnTo>
                <a:lnTo>
                  <a:pt x="232" y="206"/>
                </a:lnTo>
                <a:lnTo>
                  <a:pt x="232" y="206"/>
                </a:lnTo>
                <a:lnTo>
                  <a:pt x="232" y="206"/>
                </a:lnTo>
                <a:lnTo>
                  <a:pt x="232" y="206"/>
                </a:lnTo>
                <a:lnTo>
                  <a:pt x="232" y="205"/>
                </a:lnTo>
                <a:lnTo>
                  <a:pt x="232" y="205"/>
                </a:lnTo>
                <a:close/>
                <a:moveTo>
                  <a:pt x="70" y="201"/>
                </a:moveTo>
                <a:lnTo>
                  <a:pt x="70" y="201"/>
                </a:lnTo>
                <a:lnTo>
                  <a:pt x="70" y="201"/>
                </a:lnTo>
                <a:lnTo>
                  <a:pt x="70" y="201"/>
                </a:lnTo>
                <a:lnTo>
                  <a:pt x="67" y="206"/>
                </a:lnTo>
                <a:lnTo>
                  <a:pt x="67" y="206"/>
                </a:lnTo>
                <a:lnTo>
                  <a:pt x="67" y="208"/>
                </a:lnTo>
                <a:lnTo>
                  <a:pt x="67" y="208"/>
                </a:lnTo>
                <a:lnTo>
                  <a:pt x="67" y="206"/>
                </a:lnTo>
                <a:lnTo>
                  <a:pt x="67" y="206"/>
                </a:lnTo>
                <a:lnTo>
                  <a:pt x="70" y="203"/>
                </a:lnTo>
                <a:lnTo>
                  <a:pt x="70" y="203"/>
                </a:lnTo>
                <a:lnTo>
                  <a:pt x="70" y="201"/>
                </a:lnTo>
                <a:lnTo>
                  <a:pt x="70" y="201"/>
                </a:lnTo>
                <a:lnTo>
                  <a:pt x="71" y="200"/>
                </a:lnTo>
                <a:lnTo>
                  <a:pt x="71" y="200"/>
                </a:lnTo>
                <a:lnTo>
                  <a:pt x="70" y="201"/>
                </a:lnTo>
                <a:lnTo>
                  <a:pt x="70" y="201"/>
                </a:lnTo>
                <a:close/>
                <a:moveTo>
                  <a:pt x="82" y="247"/>
                </a:moveTo>
                <a:lnTo>
                  <a:pt x="82" y="247"/>
                </a:lnTo>
                <a:lnTo>
                  <a:pt x="82" y="244"/>
                </a:lnTo>
                <a:lnTo>
                  <a:pt x="82" y="244"/>
                </a:lnTo>
                <a:lnTo>
                  <a:pt x="82" y="244"/>
                </a:lnTo>
                <a:lnTo>
                  <a:pt x="82" y="244"/>
                </a:lnTo>
                <a:lnTo>
                  <a:pt x="82" y="246"/>
                </a:lnTo>
                <a:lnTo>
                  <a:pt x="82" y="246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lnTo>
                  <a:pt x="82" y="252"/>
                </a:lnTo>
                <a:lnTo>
                  <a:pt x="82" y="252"/>
                </a:lnTo>
                <a:lnTo>
                  <a:pt x="84" y="254"/>
                </a:lnTo>
                <a:lnTo>
                  <a:pt x="84" y="254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lnTo>
                  <a:pt x="82" y="247"/>
                </a:lnTo>
                <a:close/>
                <a:moveTo>
                  <a:pt x="87" y="162"/>
                </a:moveTo>
                <a:lnTo>
                  <a:pt x="87" y="162"/>
                </a:lnTo>
                <a:lnTo>
                  <a:pt x="86" y="162"/>
                </a:lnTo>
                <a:lnTo>
                  <a:pt x="86" y="162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4" y="170"/>
                </a:lnTo>
                <a:lnTo>
                  <a:pt x="86" y="167"/>
                </a:lnTo>
                <a:lnTo>
                  <a:pt x="86" y="167"/>
                </a:lnTo>
                <a:lnTo>
                  <a:pt x="87" y="162"/>
                </a:lnTo>
                <a:lnTo>
                  <a:pt x="87" y="162"/>
                </a:lnTo>
                <a:lnTo>
                  <a:pt x="87" y="159"/>
                </a:lnTo>
                <a:lnTo>
                  <a:pt x="87" y="159"/>
                </a:lnTo>
                <a:lnTo>
                  <a:pt x="87" y="157"/>
                </a:lnTo>
                <a:lnTo>
                  <a:pt x="86" y="156"/>
                </a:lnTo>
                <a:lnTo>
                  <a:pt x="86" y="156"/>
                </a:lnTo>
                <a:lnTo>
                  <a:pt x="86" y="159"/>
                </a:lnTo>
                <a:lnTo>
                  <a:pt x="86" y="159"/>
                </a:lnTo>
                <a:lnTo>
                  <a:pt x="86" y="160"/>
                </a:lnTo>
                <a:lnTo>
                  <a:pt x="86" y="160"/>
                </a:lnTo>
                <a:lnTo>
                  <a:pt x="87" y="162"/>
                </a:lnTo>
                <a:lnTo>
                  <a:pt x="87" y="162"/>
                </a:lnTo>
                <a:close/>
                <a:moveTo>
                  <a:pt x="92" y="219"/>
                </a:moveTo>
                <a:lnTo>
                  <a:pt x="92" y="219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3" y="220"/>
                </a:lnTo>
                <a:lnTo>
                  <a:pt x="92" y="219"/>
                </a:lnTo>
                <a:lnTo>
                  <a:pt x="92" y="219"/>
                </a:lnTo>
                <a:lnTo>
                  <a:pt x="92" y="219"/>
                </a:lnTo>
                <a:lnTo>
                  <a:pt x="92" y="219"/>
                </a:lnTo>
                <a:lnTo>
                  <a:pt x="90" y="217"/>
                </a:lnTo>
                <a:lnTo>
                  <a:pt x="87" y="217"/>
                </a:lnTo>
                <a:lnTo>
                  <a:pt x="87" y="217"/>
                </a:lnTo>
                <a:lnTo>
                  <a:pt x="87" y="225"/>
                </a:lnTo>
                <a:lnTo>
                  <a:pt x="87" y="225"/>
                </a:lnTo>
                <a:lnTo>
                  <a:pt x="89" y="225"/>
                </a:lnTo>
                <a:lnTo>
                  <a:pt x="89" y="225"/>
                </a:lnTo>
                <a:lnTo>
                  <a:pt x="89" y="224"/>
                </a:lnTo>
                <a:lnTo>
                  <a:pt x="89" y="224"/>
                </a:lnTo>
                <a:lnTo>
                  <a:pt x="89" y="220"/>
                </a:lnTo>
                <a:lnTo>
                  <a:pt x="89" y="220"/>
                </a:lnTo>
                <a:lnTo>
                  <a:pt x="90" y="219"/>
                </a:lnTo>
                <a:lnTo>
                  <a:pt x="92" y="219"/>
                </a:lnTo>
                <a:lnTo>
                  <a:pt x="92" y="219"/>
                </a:lnTo>
                <a:close/>
                <a:moveTo>
                  <a:pt x="117" y="42"/>
                </a:moveTo>
                <a:lnTo>
                  <a:pt x="117" y="42"/>
                </a:lnTo>
                <a:lnTo>
                  <a:pt x="116" y="42"/>
                </a:lnTo>
                <a:lnTo>
                  <a:pt x="116" y="42"/>
                </a:lnTo>
                <a:lnTo>
                  <a:pt x="109" y="37"/>
                </a:lnTo>
                <a:lnTo>
                  <a:pt x="109" y="37"/>
                </a:lnTo>
                <a:lnTo>
                  <a:pt x="108" y="36"/>
                </a:lnTo>
                <a:lnTo>
                  <a:pt x="108" y="36"/>
                </a:lnTo>
                <a:lnTo>
                  <a:pt x="109" y="37"/>
                </a:lnTo>
                <a:lnTo>
                  <a:pt x="109" y="37"/>
                </a:lnTo>
                <a:lnTo>
                  <a:pt x="114" y="42"/>
                </a:lnTo>
                <a:lnTo>
                  <a:pt x="114" y="42"/>
                </a:lnTo>
                <a:lnTo>
                  <a:pt x="117" y="42"/>
                </a:lnTo>
                <a:lnTo>
                  <a:pt x="117" y="42"/>
                </a:lnTo>
                <a:lnTo>
                  <a:pt x="117" y="44"/>
                </a:lnTo>
                <a:lnTo>
                  <a:pt x="117" y="44"/>
                </a:lnTo>
                <a:lnTo>
                  <a:pt x="130" y="53"/>
                </a:lnTo>
                <a:lnTo>
                  <a:pt x="130" y="53"/>
                </a:lnTo>
                <a:lnTo>
                  <a:pt x="131" y="55"/>
                </a:lnTo>
                <a:lnTo>
                  <a:pt x="131" y="55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9"/>
                </a:lnTo>
                <a:lnTo>
                  <a:pt x="139" y="58"/>
                </a:lnTo>
                <a:lnTo>
                  <a:pt x="139" y="58"/>
                </a:lnTo>
                <a:lnTo>
                  <a:pt x="134" y="55"/>
                </a:lnTo>
                <a:lnTo>
                  <a:pt x="134" y="55"/>
                </a:lnTo>
                <a:lnTo>
                  <a:pt x="117" y="44"/>
                </a:lnTo>
                <a:lnTo>
                  <a:pt x="117" y="44"/>
                </a:lnTo>
                <a:lnTo>
                  <a:pt x="117" y="42"/>
                </a:lnTo>
                <a:lnTo>
                  <a:pt x="117" y="42"/>
                </a:lnTo>
                <a:close/>
                <a:moveTo>
                  <a:pt x="240" y="236"/>
                </a:moveTo>
                <a:lnTo>
                  <a:pt x="240" y="236"/>
                </a:lnTo>
                <a:lnTo>
                  <a:pt x="240" y="241"/>
                </a:lnTo>
                <a:lnTo>
                  <a:pt x="240" y="241"/>
                </a:lnTo>
                <a:lnTo>
                  <a:pt x="240" y="236"/>
                </a:lnTo>
                <a:lnTo>
                  <a:pt x="240" y="236"/>
                </a:lnTo>
                <a:lnTo>
                  <a:pt x="240" y="235"/>
                </a:lnTo>
                <a:lnTo>
                  <a:pt x="240" y="235"/>
                </a:lnTo>
                <a:lnTo>
                  <a:pt x="237" y="217"/>
                </a:lnTo>
                <a:lnTo>
                  <a:pt x="237" y="217"/>
                </a:lnTo>
                <a:lnTo>
                  <a:pt x="235" y="211"/>
                </a:lnTo>
                <a:lnTo>
                  <a:pt x="235" y="211"/>
                </a:lnTo>
                <a:lnTo>
                  <a:pt x="234" y="212"/>
                </a:lnTo>
                <a:lnTo>
                  <a:pt x="234" y="212"/>
                </a:lnTo>
                <a:lnTo>
                  <a:pt x="234" y="222"/>
                </a:lnTo>
                <a:lnTo>
                  <a:pt x="234" y="222"/>
                </a:lnTo>
                <a:lnTo>
                  <a:pt x="234" y="224"/>
                </a:lnTo>
                <a:lnTo>
                  <a:pt x="234" y="224"/>
                </a:lnTo>
                <a:lnTo>
                  <a:pt x="234" y="225"/>
                </a:lnTo>
                <a:lnTo>
                  <a:pt x="234" y="225"/>
                </a:lnTo>
                <a:lnTo>
                  <a:pt x="234" y="227"/>
                </a:lnTo>
                <a:lnTo>
                  <a:pt x="234" y="227"/>
                </a:lnTo>
                <a:lnTo>
                  <a:pt x="234" y="228"/>
                </a:lnTo>
                <a:lnTo>
                  <a:pt x="235" y="228"/>
                </a:lnTo>
                <a:lnTo>
                  <a:pt x="235" y="228"/>
                </a:lnTo>
                <a:lnTo>
                  <a:pt x="235" y="227"/>
                </a:lnTo>
                <a:lnTo>
                  <a:pt x="235" y="227"/>
                </a:lnTo>
                <a:lnTo>
                  <a:pt x="237" y="228"/>
                </a:lnTo>
                <a:lnTo>
                  <a:pt x="237" y="228"/>
                </a:lnTo>
                <a:lnTo>
                  <a:pt x="237" y="230"/>
                </a:lnTo>
                <a:lnTo>
                  <a:pt x="237" y="230"/>
                </a:lnTo>
                <a:lnTo>
                  <a:pt x="237" y="230"/>
                </a:lnTo>
                <a:lnTo>
                  <a:pt x="237" y="230"/>
                </a:lnTo>
                <a:lnTo>
                  <a:pt x="235" y="231"/>
                </a:lnTo>
                <a:lnTo>
                  <a:pt x="235" y="231"/>
                </a:lnTo>
                <a:lnTo>
                  <a:pt x="235" y="235"/>
                </a:lnTo>
                <a:lnTo>
                  <a:pt x="235" y="235"/>
                </a:lnTo>
                <a:lnTo>
                  <a:pt x="239" y="235"/>
                </a:lnTo>
                <a:lnTo>
                  <a:pt x="240" y="236"/>
                </a:lnTo>
                <a:lnTo>
                  <a:pt x="240" y="236"/>
                </a:lnTo>
                <a:lnTo>
                  <a:pt x="240" y="236"/>
                </a:lnTo>
                <a:lnTo>
                  <a:pt x="240" y="236"/>
                </a:lnTo>
                <a:close/>
                <a:moveTo>
                  <a:pt x="40" y="394"/>
                </a:moveTo>
                <a:lnTo>
                  <a:pt x="40" y="394"/>
                </a:lnTo>
                <a:lnTo>
                  <a:pt x="40" y="395"/>
                </a:lnTo>
                <a:lnTo>
                  <a:pt x="40" y="395"/>
                </a:lnTo>
                <a:lnTo>
                  <a:pt x="40" y="395"/>
                </a:lnTo>
                <a:lnTo>
                  <a:pt x="40" y="395"/>
                </a:lnTo>
                <a:lnTo>
                  <a:pt x="40" y="394"/>
                </a:lnTo>
                <a:lnTo>
                  <a:pt x="40" y="394"/>
                </a:lnTo>
                <a:lnTo>
                  <a:pt x="38" y="394"/>
                </a:lnTo>
                <a:lnTo>
                  <a:pt x="38" y="394"/>
                </a:lnTo>
                <a:lnTo>
                  <a:pt x="32" y="388"/>
                </a:lnTo>
                <a:lnTo>
                  <a:pt x="32" y="388"/>
                </a:lnTo>
                <a:lnTo>
                  <a:pt x="22" y="380"/>
                </a:lnTo>
                <a:lnTo>
                  <a:pt x="16" y="370"/>
                </a:lnTo>
                <a:lnTo>
                  <a:pt x="16" y="370"/>
                </a:lnTo>
                <a:lnTo>
                  <a:pt x="15" y="369"/>
                </a:lnTo>
                <a:lnTo>
                  <a:pt x="15" y="369"/>
                </a:lnTo>
                <a:lnTo>
                  <a:pt x="11" y="362"/>
                </a:lnTo>
                <a:lnTo>
                  <a:pt x="11" y="362"/>
                </a:lnTo>
                <a:lnTo>
                  <a:pt x="11" y="359"/>
                </a:lnTo>
                <a:lnTo>
                  <a:pt x="11" y="359"/>
                </a:lnTo>
                <a:lnTo>
                  <a:pt x="10" y="359"/>
                </a:lnTo>
                <a:lnTo>
                  <a:pt x="10" y="359"/>
                </a:lnTo>
                <a:lnTo>
                  <a:pt x="8" y="359"/>
                </a:lnTo>
                <a:lnTo>
                  <a:pt x="8" y="358"/>
                </a:lnTo>
                <a:lnTo>
                  <a:pt x="8" y="358"/>
                </a:lnTo>
                <a:lnTo>
                  <a:pt x="8" y="356"/>
                </a:lnTo>
                <a:lnTo>
                  <a:pt x="8" y="356"/>
                </a:lnTo>
                <a:lnTo>
                  <a:pt x="8" y="354"/>
                </a:lnTo>
                <a:lnTo>
                  <a:pt x="8" y="354"/>
                </a:lnTo>
                <a:lnTo>
                  <a:pt x="7" y="347"/>
                </a:lnTo>
                <a:lnTo>
                  <a:pt x="7" y="339"/>
                </a:lnTo>
                <a:lnTo>
                  <a:pt x="7" y="339"/>
                </a:lnTo>
                <a:lnTo>
                  <a:pt x="7" y="331"/>
                </a:lnTo>
                <a:lnTo>
                  <a:pt x="7" y="331"/>
                </a:lnTo>
                <a:lnTo>
                  <a:pt x="7" y="329"/>
                </a:lnTo>
                <a:lnTo>
                  <a:pt x="7" y="329"/>
                </a:lnTo>
                <a:lnTo>
                  <a:pt x="7" y="321"/>
                </a:lnTo>
                <a:lnTo>
                  <a:pt x="7" y="321"/>
                </a:lnTo>
                <a:lnTo>
                  <a:pt x="8" y="306"/>
                </a:lnTo>
                <a:lnTo>
                  <a:pt x="8" y="306"/>
                </a:lnTo>
                <a:lnTo>
                  <a:pt x="11" y="293"/>
                </a:lnTo>
                <a:lnTo>
                  <a:pt x="11" y="293"/>
                </a:lnTo>
                <a:lnTo>
                  <a:pt x="11" y="290"/>
                </a:lnTo>
                <a:lnTo>
                  <a:pt x="11" y="290"/>
                </a:lnTo>
                <a:lnTo>
                  <a:pt x="11" y="288"/>
                </a:lnTo>
                <a:lnTo>
                  <a:pt x="11" y="288"/>
                </a:lnTo>
                <a:lnTo>
                  <a:pt x="13" y="287"/>
                </a:lnTo>
                <a:lnTo>
                  <a:pt x="13" y="287"/>
                </a:lnTo>
                <a:lnTo>
                  <a:pt x="16" y="277"/>
                </a:lnTo>
                <a:lnTo>
                  <a:pt x="16" y="277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8" y="271"/>
                </a:lnTo>
                <a:lnTo>
                  <a:pt x="13" y="280"/>
                </a:lnTo>
                <a:lnTo>
                  <a:pt x="13" y="280"/>
                </a:lnTo>
                <a:lnTo>
                  <a:pt x="7" y="299"/>
                </a:lnTo>
                <a:lnTo>
                  <a:pt x="7" y="299"/>
                </a:lnTo>
                <a:lnTo>
                  <a:pt x="5" y="315"/>
                </a:lnTo>
                <a:lnTo>
                  <a:pt x="5" y="315"/>
                </a:lnTo>
                <a:lnTo>
                  <a:pt x="4" y="336"/>
                </a:lnTo>
                <a:lnTo>
                  <a:pt x="4" y="336"/>
                </a:lnTo>
                <a:lnTo>
                  <a:pt x="4" y="343"/>
                </a:lnTo>
                <a:lnTo>
                  <a:pt x="4" y="343"/>
                </a:lnTo>
                <a:lnTo>
                  <a:pt x="5" y="350"/>
                </a:lnTo>
                <a:lnTo>
                  <a:pt x="7" y="356"/>
                </a:lnTo>
                <a:lnTo>
                  <a:pt x="7" y="356"/>
                </a:lnTo>
                <a:lnTo>
                  <a:pt x="13" y="369"/>
                </a:lnTo>
                <a:lnTo>
                  <a:pt x="13" y="369"/>
                </a:lnTo>
                <a:lnTo>
                  <a:pt x="16" y="375"/>
                </a:lnTo>
                <a:lnTo>
                  <a:pt x="16" y="375"/>
                </a:lnTo>
                <a:lnTo>
                  <a:pt x="27" y="386"/>
                </a:lnTo>
                <a:lnTo>
                  <a:pt x="38" y="394"/>
                </a:lnTo>
                <a:lnTo>
                  <a:pt x="38" y="394"/>
                </a:lnTo>
                <a:lnTo>
                  <a:pt x="40" y="394"/>
                </a:lnTo>
                <a:lnTo>
                  <a:pt x="40" y="394"/>
                </a:lnTo>
                <a:close/>
                <a:moveTo>
                  <a:pt x="70" y="283"/>
                </a:moveTo>
                <a:lnTo>
                  <a:pt x="70" y="283"/>
                </a:lnTo>
                <a:lnTo>
                  <a:pt x="70" y="283"/>
                </a:lnTo>
                <a:lnTo>
                  <a:pt x="70" y="283"/>
                </a:lnTo>
                <a:lnTo>
                  <a:pt x="68" y="285"/>
                </a:lnTo>
                <a:lnTo>
                  <a:pt x="68" y="285"/>
                </a:lnTo>
                <a:lnTo>
                  <a:pt x="68" y="285"/>
                </a:lnTo>
                <a:lnTo>
                  <a:pt x="68" y="285"/>
                </a:lnTo>
                <a:lnTo>
                  <a:pt x="67" y="283"/>
                </a:lnTo>
                <a:lnTo>
                  <a:pt x="63" y="283"/>
                </a:lnTo>
                <a:lnTo>
                  <a:pt x="63" y="283"/>
                </a:lnTo>
                <a:lnTo>
                  <a:pt x="60" y="283"/>
                </a:lnTo>
                <a:lnTo>
                  <a:pt x="60" y="283"/>
                </a:lnTo>
                <a:lnTo>
                  <a:pt x="59" y="285"/>
                </a:lnTo>
                <a:lnTo>
                  <a:pt x="59" y="285"/>
                </a:lnTo>
                <a:lnTo>
                  <a:pt x="59" y="285"/>
                </a:lnTo>
                <a:lnTo>
                  <a:pt x="59" y="285"/>
                </a:lnTo>
                <a:lnTo>
                  <a:pt x="59" y="290"/>
                </a:lnTo>
                <a:lnTo>
                  <a:pt x="59" y="290"/>
                </a:lnTo>
                <a:lnTo>
                  <a:pt x="59" y="307"/>
                </a:lnTo>
                <a:lnTo>
                  <a:pt x="59" y="307"/>
                </a:lnTo>
                <a:lnTo>
                  <a:pt x="59" y="309"/>
                </a:lnTo>
                <a:lnTo>
                  <a:pt x="59" y="309"/>
                </a:lnTo>
                <a:lnTo>
                  <a:pt x="59" y="317"/>
                </a:lnTo>
                <a:lnTo>
                  <a:pt x="59" y="317"/>
                </a:lnTo>
                <a:lnTo>
                  <a:pt x="59" y="318"/>
                </a:lnTo>
                <a:lnTo>
                  <a:pt x="59" y="318"/>
                </a:lnTo>
                <a:lnTo>
                  <a:pt x="59" y="323"/>
                </a:lnTo>
                <a:lnTo>
                  <a:pt x="59" y="323"/>
                </a:lnTo>
                <a:lnTo>
                  <a:pt x="60" y="323"/>
                </a:lnTo>
                <a:lnTo>
                  <a:pt x="60" y="323"/>
                </a:lnTo>
                <a:lnTo>
                  <a:pt x="60" y="321"/>
                </a:lnTo>
                <a:lnTo>
                  <a:pt x="62" y="321"/>
                </a:lnTo>
                <a:lnTo>
                  <a:pt x="62" y="321"/>
                </a:lnTo>
                <a:lnTo>
                  <a:pt x="63" y="323"/>
                </a:lnTo>
                <a:lnTo>
                  <a:pt x="63" y="324"/>
                </a:lnTo>
                <a:lnTo>
                  <a:pt x="63" y="324"/>
                </a:lnTo>
                <a:lnTo>
                  <a:pt x="63" y="326"/>
                </a:lnTo>
                <a:lnTo>
                  <a:pt x="63" y="326"/>
                </a:lnTo>
                <a:lnTo>
                  <a:pt x="67" y="326"/>
                </a:lnTo>
                <a:lnTo>
                  <a:pt x="67" y="326"/>
                </a:lnTo>
                <a:lnTo>
                  <a:pt x="100" y="324"/>
                </a:lnTo>
                <a:lnTo>
                  <a:pt x="100" y="324"/>
                </a:lnTo>
                <a:lnTo>
                  <a:pt x="108" y="324"/>
                </a:lnTo>
                <a:lnTo>
                  <a:pt x="108" y="324"/>
                </a:lnTo>
                <a:lnTo>
                  <a:pt x="109" y="323"/>
                </a:lnTo>
                <a:lnTo>
                  <a:pt x="109" y="323"/>
                </a:lnTo>
                <a:lnTo>
                  <a:pt x="111" y="323"/>
                </a:lnTo>
                <a:lnTo>
                  <a:pt x="111" y="323"/>
                </a:lnTo>
                <a:lnTo>
                  <a:pt x="112" y="323"/>
                </a:lnTo>
                <a:lnTo>
                  <a:pt x="112" y="323"/>
                </a:lnTo>
                <a:lnTo>
                  <a:pt x="114" y="323"/>
                </a:lnTo>
                <a:lnTo>
                  <a:pt x="114" y="323"/>
                </a:lnTo>
                <a:lnTo>
                  <a:pt x="116" y="323"/>
                </a:lnTo>
                <a:lnTo>
                  <a:pt x="116" y="323"/>
                </a:lnTo>
                <a:lnTo>
                  <a:pt x="119" y="323"/>
                </a:lnTo>
                <a:lnTo>
                  <a:pt x="119" y="324"/>
                </a:lnTo>
                <a:lnTo>
                  <a:pt x="119" y="324"/>
                </a:lnTo>
                <a:lnTo>
                  <a:pt x="119" y="326"/>
                </a:lnTo>
                <a:lnTo>
                  <a:pt x="117" y="328"/>
                </a:lnTo>
                <a:lnTo>
                  <a:pt x="117" y="328"/>
                </a:lnTo>
                <a:lnTo>
                  <a:pt x="114" y="328"/>
                </a:lnTo>
                <a:lnTo>
                  <a:pt x="114" y="328"/>
                </a:lnTo>
                <a:lnTo>
                  <a:pt x="112" y="328"/>
                </a:lnTo>
                <a:lnTo>
                  <a:pt x="112" y="328"/>
                </a:lnTo>
                <a:lnTo>
                  <a:pt x="112" y="328"/>
                </a:lnTo>
                <a:lnTo>
                  <a:pt x="112" y="328"/>
                </a:lnTo>
                <a:lnTo>
                  <a:pt x="111" y="328"/>
                </a:lnTo>
                <a:lnTo>
                  <a:pt x="111" y="328"/>
                </a:lnTo>
                <a:lnTo>
                  <a:pt x="111" y="331"/>
                </a:lnTo>
                <a:lnTo>
                  <a:pt x="111" y="331"/>
                </a:lnTo>
                <a:lnTo>
                  <a:pt x="111" y="340"/>
                </a:lnTo>
                <a:lnTo>
                  <a:pt x="111" y="340"/>
                </a:lnTo>
                <a:lnTo>
                  <a:pt x="111" y="348"/>
                </a:lnTo>
                <a:lnTo>
                  <a:pt x="111" y="348"/>
                </a:lnTo>
                <a:lnTo>
                  <a:pt x="114" y="359"/>
                </a:lnTo>
                <a:lnTo>
                  <a:pt x="114" y="359"/>
                </a:lnTo>
                <a:lnTo>
                  <a:pt x="116" y="370"/>
                </a:lnTo>
                <a:lnTo>
                  <a:pt x="116" y="370"/>
                </a:lnTo>
                <a:lnTo>
                  <a:pt x="116" y="373"/>
                </a:lnTo>
                <a:lnTo>
                  <a:pt x="116" y="373"/>
                </a:lnTo>
                <a:lnTo>
                  <a:pt x="122" y="375"/>
                </a:lnTo>
                <a:lnTo>
                  <a:pt x="122" y="375"/>
                </a:lnTo>
                <a:lnTo>
                  <a:pt x="134" y="375"/>
                </a:lnTo>
                <a:lnTo>
                  <a:pt x="147" y="373"/>
                </a:lnTo>
                <a:lnTo>
                  <a:pt x="147" y="373"/>
                </a:lnTo>
                <a:lnTo>
                  <a:pt x="155" y="373"/>
                </a:lnTo>
                <a:lnTo>
                  <a:pt x="155" y="373"/>
                </a:lnTo>
                <a:lnTo>
                  <a:pt x="160" y="370"/>
                </a:lnTo>
                <a:lnTo>
                  <a:pt x="160" y="370"/>
                </a:lnTo>
                <a:lnTo>
                  <a:pt x="161" y="370"/>
                </a:lnTo>
                <a:lnTo>
                  <a:pt x="163" y="372"/>
                </a:lnTo>
                <a:lnTo>
                  <a:pt x="163" y="372"/>
                </a:lnTo>
                <a:lnTo>
                  <a:pt x="164" y="372"/>
                </a:lnTo>
                <a:lnTo>
                  <a:pt x="164" y="372"/>
                </a:lnTo>
                <a:lnTo>
                  <a:pt x="164" y="370"/>
                </a:lnTo>
                <a:lnTo>
                  <a:pt x="164" y="370"/>
                </a:lnTo>
                <a:lnTo>
                  <a:pt x="163" y="361"/>
                </a:lnTo>
                <a:lnTo>
                  <a:pt x="163" y="361"/>
                </a:lnTo>
                <a:lnTo>
                  <a:pt x="163" y="348"/>
                </a:lnTo>
                <a:lnTo>
                  <a:pt x="163" y="348"/>
                </a:lnTo>
                <a:lnTo>
                  <a:pt x="161" y="337"/>
                </a:lnTo>
                <a:lnTo>
                  <a:pt x="161" y="337"/>
                </a:lnTo>
                <a:lnTo>
                  <a:pt x="161" y="334"/>
                </a:lnTo>
                <a:lnTo>
                  <a:pt x="161" y="334"/>
                </a:lnTo>
                <a:lnTo>
                  <a:pt x="161" y="324"/>
                </a:lnTo>
                <a:lnTo>
                  <a:pt x="161" y="324"/>
                </a:lnTo>
                <a:lnTo>
                  <a:pt x="160" y="324"/>
                </a:lnTo>
                <a:lnTo>
                  <a:pt x="160" y="324"/>
                </a:lnTo>
                <a:lnTo>
                  <a:pt x="160" y="324"/>
                </a:lnTo>
                <a:lnTo>
                  <a:pt x="160" y="324"/>
                </a:lnTo>
                <a:lnTo>
                  <a:pt x="158" y="324"/>
                </a:lnTo>
                <a:lnTo>
                  <a:pt x="157" y="324"/>
                </a:lnTo>
                <a:lnTo>
                  <a:pt x="157" y="324"/>
                </a:lnTo>
                <a:lnTo>
                  <a:pt x="157" y="321"/>
                </a:lnTo>
                <a:lnTo>
                  <a:pt x="157" y="321"/>
                </a:lnTo>
                <a:lnTo>
                  <a:pt x="157" y="321"/>
                </a:lnTo>
                <a:lnTo>
                  <a:pt x="158" y="320"/>
                </a:lnTo>
                <a:lnTo>
                  <a:pt x="158" y="320"/>
                </a:lnTo>
                <a:lnTo>
                  <a:pt x="163" y="320"/>
                </a:lnTo>
                <a:lnTo>
                  <a:pt x="163" y="320"/>
                </a:lnTo>
                <a:lnTo>
                  <a:pt x="164" y="320"/>
                </a:lnTo>
                <a:lnTo>
                  <a:pt x="164" y="320"/>
                </a:lnTo>
                <a:lnTo>
                  <a:pt x="166" y="320"/>
                </a:lnTo>
                <a:lnTo>
                  <a:pt x="166" y="320"/>
                </a:lnTo>
                <a:lnTo>
                  <a:pt x="169" y="321"/>
                </a:lnTo>
                <a:lnTo>
                  <a:pt x="169" y="321"/>
                </a:lnTo>
                <a:lnTo>
                  <a:pt x="187" y="321"/>
                </a:lnTo>
                <a:lnTo>
                  <a:pt x="187" y="321"/>
                </a:lnTo>
                <a:lnTo>
                  <a:pt x="199" y="321"/>
                </a:lnTo>
                <a:lnTo>
                  <a:pt x="199" y="321"/>
                </a:lnTo>
                <a:lnTo>
                  <a:pt x="201" y="321"/>
                </a:lnTo>
                <a:lnTo>
                  <a:pt x="201" y="321"/>
                </a:lnTo>
                <a:lnTo>
                  <a:pt x="202" y="321"/>
                </a:lnTo>
                <a:lnTo>
                  <a:pt x="202" y="321"/>
                </a:lnTo>
                <a:lnTo>
                  <a:pt x="202" y="317"/>
                </a:lnTo>
                <a:lnTo>
                  <a:pt x="202" y="317"/>
                </a:lnTo>
                <a:lnTo>
                  <a:pt x="201" y="315"/>
                </a:lnTo>
                <a:lnTo>
                  <a:pt x="201" y="313"/>
                </a:lnTo>
                <a:lnTo>
                  <a:pt x="201" y="313"/>
                </a:lnTo>
                <a:lnTo>
                  <a:pt x="201" y="313"/>
                </a:lnTo>
                <a:lnTo>
                  <a:pt x="201" y="313"/>
                </a:lnTo>
                <a:lnTo>
                  <a:pt x="202" y="306"/>
                </a:lnTo>
                <a:lnTo>
                  <a:pt x="202" y="296"/>
                </a:lnTo>
                <a:lnTo>
                  <a:pt x="202" y="296"/>
                </a:lnTo>
                <a:lnTo>
                  <a:pt x="201" y="288"/>
                </a:lnTo>
                <a:lnTo>
                  <a:pt x="201" y="288"/>
                </a:lnTo>
                <a:lnTo>
                  <a:pt x="201" y="279"/>
                </a:lnTo>
                <a:lnTo>
                  <a:pt x="201" y="279"/>
                </a:lnTo>
                <a:lnTo>
                  <a:pt x="201" y="276"/>
                </a:lnTo>
                <a:lnTo>
                  <a:pt x="201" y="276"/>
                </a:lnTo>
                <a:lnTo>
                  <a:pt x="201" y="276"/>
                </a:lnTo>
                <a:lnTo>
                  <a:pt x="201" y="276"/>
                </a:lnTo>
                <a:lnTo>
                  <a:pt x="199" y="274"/>
                </a:lnTo>
                <a:lnTo>
                  <a:pt x="199" y="274"/>
                </a:lnTo>
                <a:lnTo>
                  <a:pt x="199" y="274"/>
                </a:lnTo>
                <a:lnTo>
                  <a:pt x="198" y="274"/>
                </a:lnTo>
                <a:lnTo>
                  <a:pt x="198" y="274"/>
                </a:lnTo>
                <a:lnTo>
                  <a:pt x="190" y="274"/>
                </a:lnTo>
                <a:lnTo>
                  <a:pt x="190" y="274"/>
                </a:lnTo>
                <a:lnTo>
                  <a:pt x="183" y="274"/>
                </a:lnTo>
                <a:lnTo>
                  <a:pt x="183" y="274"/>
                </a:lnTo>
                <a:lnTo>
                  <a:pt x="158" y="276"/>
                </a:lnTo>
                <a:lnTo>
                  <a:pt x="158" y="276"/>
                </a:lnTo>
                <a:lnTo>
                  <a:pt x="157" y="276"/>
                </a:lnTo>
                <a:lnTo>
                  <a:pt x="157" y="276"/>
                </a:lnTo>
                <a:lnTo>
                  <a:pt x="158" y="277"/>
                </a:lnTo>
                <a:lnTo>
                  <a:pt x="158" y="277"/>
                </a:lnTo>
                <a:lnTo>
                  <a:pt x="157" y="280"/>
                </a:lnTo>
                <a:lnTo>
                  <a:pt x="157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3" y="280"/>
                </a:lnTo>
                <a:lnTo>
                  <a:pt x="152" y="282"/>
                </a:lnTo>
                <a:lnTo>
                  <a:pt x="150" y="282"/>
                </a:lnTo>
                <a:lnTo>
                  <a:pt x="150" y="282"/>
                </a:lnTo>
                <a:lnTo>
                  <a:pt x="149" y="280"/>
                </a:lnTo>
                <a:lnTo>
                  <a:pt x="149" y="279"/>
                </a:lnTo>
                <a:lnTo>
                  <a:pt x="149" y="279"/>
                </a:lnTo>
                <a:lnTo>
                  <a:pt x="149" y="277"/>
                </a:lnTo>
                <a:lnTo>
                  <a:pt x="149" y="277"/>
                </a:lnTo>
                <a:lnTo>
                  <a:pt x="149" y="271"/>
                </a:lnTo>
                <a:lnTo>
                  <a:pt x="149" y="265"/>
                </a:lnTo>
                <a:lnTo>
                  <a:pt x="149" y="265"/>
                </a:lnTo>
                <a:lnTo>
                  <a:pt x="147" y="246"/>
                </a:lnTo>
                <a:lnTo>
                  <a:pt x="147" y="246"/>
                </a:lnTo>
                <a:lnTo>
                  <a:pt x="146" y="233"/>
                </a:lnTo>
                <a:lnTo>
                  <a:pt x="146" y="233"/>
                </a:lnTo>
                <a:lnTo>
                  <a:pt x="144" y="225"/>
                </a:lnTo>
                <a:lnTo>
                  <a:pt x="144" y="225"/>
                </a:lnTo>
                <a:lnTo>
                  <a:pt x="144" y="222"/>
                </a:lnTo>
                <a:lnTo>
                  <a:pt x="144" y="222"/>
                </a:lnTo>
                <a:lnTo>
                  <a:pt x="142" y="220"/>
                </a:lnTo>
                <a:lnTo>
                  <a:pt x="142" y="220"/>
                </a:lnTo>
                <a:lnTo>
                  <a:pt x="136" y="220"/>
                </a:lnTo>
                <a:lnTo>
                  <a:pt x="136" y="220"/>
                </a:lnTo>
                <a:lnTo>
                  <a:pt x="131" y="222"/>
                </a:lnTo>
                <a:lnTo>
                  <a:pt x="131" y="222"/>
                </a:lnTo>
                <a:lnTo>
                  <a:pt x="122" y="222"/>
                </a:lnTo>
                <a:lnTo>
                  <a:pt x="122" y="222"/>
                </a:lnTo>
                <a:lnTo>
                  <a:pt x="106" y="222"/>
                </a:lnTo>
                <a:lnTo>
                  <a:pt x="106" y="222"/>
                </a:lnTo>
                <a:lnTo>
                  <a:pt x="105" y="222"/>
                </a:lnTo>
                <a:lnTo>
                  <a:pt x="105" y="222"/>
                </a:lnTo>
                <a:lnTo>
                  <a:pt x="105" y="225"/>
                </a:lnTo>
                <a:lnTo>
                  <a:pt x="105" y="225"/>
                </a:lnTo>
                <a:lnTo>
                  <a:pt x="105" y="227"/>
                </a:lnTo>
                <a:lnTo>
                  <a:pt x="105" y="227"/>
                </a:lnTo>
                <a:lnTo>
                  <a:pt x="105" y="233"/>
                </a:lnTo>
                <a:lnTo>
                  <a:pt x="105" y="233"/>
                </a:lnTo>
                <a:lnTo>
                  <a:pt x="103" y="254"/>
                </a:lnTo>
                <a:lnTo>
                  <a:pt x="103" y="254"/>
                </a:lnTo>
                <a:lnTo>
                  <a:pt x="105" y="268"/>
                </a:lnTo>
                <a:lnTo>
                  <a:pt x="105" y="268"/>
                </a:lnTo>
                <a:lnTo>
                  <a:pt x="106" y="277"/>
                </a:lnTo>
                <a:lnTo>
                  <a:pt x="106" y="277"/>
                </a:lnTo>
                <a:lnTo>
                  <a:pt x="106" y="279"/>
                </a:lnTo>
                <a:lnTo>
                  <a:pt x="106" y="279"/>
                </a:lnTo>
                <a:lnTo>
                  <a:pt x="106" y="280"/>
                </a:lnTo>
                <a:lnTo>
                  <a:pt x="106" y="280"/>
                </a:lnTo>
                <a:lnTo>
                  <a:pt x="106" y="282"/>
                </a:lnTo>
                <a:lnTo>
                  <a:pt x="105" y="282"/>
                </a:lnTo>
                <a:lnTo>
                  <a:pt x="105" y="282"/>
                </a:lnTo>
                <a:lnTo>
                  <a:pt x="103" y="282"/>
                </a:lnTo>
                <a:lnTo>
                  <a:pt x="101" y="280"/>
                </a:lnTo>
                <a:lnTo>
                  <a:pt x="101" y="280"/>
                </a:lnTo>
                <a:lnTo>
                  <a:pt x="101" y="280"/>
                </a:lnTo>
                <a:lnTo>
                  <a:pt x="101" y="280"/>
                </a:lnTo>
                <a:lnTo>
                  <a:pt x="97" y="280"/>
                </a:lnTo>
                <a:lnTo>
                  <a:pt x="97" y="280"/>
                </a:lnTo>
                <a:lnTo>
                  <a:pt x="87" y="280"/>
                </a:lnTo>
                <a:lnTo>
                  <a:pt x="87" y="280"/>
                </a:lnTo>
                <a:lnTo>
                  <a:pt x="76" y="282"/>
                </a:lnTo>
                <a:lnTo>
                  <a:pt x="76" y="282"/>
                </a:lnTo>
                <a:lnTo>
                  <a:pt x="70" y="283"/>
                </a:lnTo>
                <a:lnTo>
                  <a:pt x="70" y="283"/>
                </a:lnTo>
                <a:close/>
                <a:moveTo>
                  <a:pt x="179" y="408"/>
                </a:moveTo>
                <a:lnTo>
                  <a:pt x="179" y="408"/>
                </a:lnTo>
                <a:lnTo>
                  <a:pt x="179" y="408"/>
                </a:lnTo>
                <a:lnTo>
                  <a:pt x="179" y="408"/>
                </a:lnTo>
                <a:lnTo>
                  <a:pt x="182" y="407"/>
                </a:lnTo>
                <a:lnTo>
                  <a:pt x="182" y="407"/>
                </a:lnTo>
                <a:lnTo>
                  <a:pt x="193" y="399"/>
                </a:lnTo>
                <a:lnTo>
                  <a:pt x="204" y="391"/>
                </a:lnTo>
                <a:lnTo>
                  <a:pt x="204" y="391"/>
                </a:lnTo>
                <a:lnTo>
                  <a:pt x="209" y="384"/>
                </a:lnTo>
                <a:lnTo>
                  <a:pt x="209" y="384"/>
                </a:lnTo>
                <a:lnTo>
                  <a:pt x="220" y="370"/>
                </a:lnTo>
                <a:lnTo>
                  <a:pt x="220" y="370"/>
                </a:lnTo>
                <a:lnTo>
                  <a:pt x="226" y="362"/>
                </a:lnTo>
                <a:lnTo>
                  <a:pt x="231" y="353"/>
                </a:lnTo>
                <a:lnTo>
                  <a:pt x="231" y="353"/>
                </a:lnTo>
                <a:lnTo>
                  <a:pt x="237" y="336"/>
                </a:lnTo>
                <a:lnTo>
                  <a:pt x="240" y="318"/>
                </a:lnTo>
                <a:lnTo>
                  <a:pt x="240" y="318"/>
                </a:lnTo>
                <a:lnTo>
                  <a:pt x="240" y="317"/>
                </a:lnTo>
                <a:lnTo>
                  <a:pt x="240" y="317"/>
                </a:lnTo>
                <a:lnTo>
                  <a:pt x="240" y="317"/>
                </a:lnTo>
                <a:lnTo>
                  <a:pt x="240" y="317"/>
                </a:lnTo>
                <a:lnTo>
                  <a:pt x="237" y="326"/>
                </a:lnTo>
                <a:lnTo>
                  <a:pt x="237" y="326"/>
                </a:lnTo>
                <a:lnTo>
                  <a:pt x="232" y="342"/>
                </a:lnTo>
                <a:lnTo>
                  <a:pt x="226" y="354"/>
                </a:lnTo>
                <a:lnTo>
                  <a:pt x="226" y="354"/>
                </a:lnTo>
                <a:lnTo>
                  <a:pt x="226" y="356"/>
                </a:lnTo>
                <a:lnTo>
                  <a:pt x="226" y="356"/>
                </a:lnTo>
                <a:lnTo>
                  <a:pt x="221" y="364"/>
                </a:lnTo>
                <a:lnTo>
                  <a:pt x="217" y="372"/>
                </a:lnTo>
                <a:lnTo>
                  <a:pt x="217" y="372"/>
                </a:lnTo>
                <a:lnTo>
                  <a:pt x="213" y="375"/>
                </a:lnTo>
                <a:lnTo>
                  <a:pt x="213" y="375"/>
                </a:lnTo>
                <a:lnTo>
                  <a:pt x="207" y="384"/>
                </a:lnTo>
                <a:lnTo>
                  <a:pt x="199" y="392"/>
                </a:lnTo>
                <a:lnTo>
                  <a:pt x="199" y="392"/>
                </a:lnTo>
                <a:lnTo>
                  <a:pt x="198" y="394"/>
                </a:lnTo>
                <a:lnTo>
                  <a:pt x="198" y="394"/>
                </a:lnTo>
                <a:lnTo>
                  <a:pt x="198" y="394"/>
                </a:lnTo>
                <a:lnTo>
                  <a:pt x="198" y="394"/>
                </a:lnTo>
                <a:lnTo>
                  <a:pt x="196" y="395"/>
                </a:lnTo>
                <a:lnTo>
                  <a:pt x="196" y="395"/>
                </a:lnTo>
                <a:lnTo>
                  <a:pt x="191" y="399"/>
                </a:lnTo>
                <a:lnTo>
                  <a:pt x="191" y="399"/>
                </a:lnTo>
                <a:lnTo>
                  <a:pt x="188" y="402"/>
                </a:lnTo>
                <a:lnTo>
                  <a:pt x="188" y="402"/>
                </a:lnTo>
                <a:lnTo>
                  <a:pt x="183" y="405"/>
                </a:lnTo>
                <a:lnTo>
                  <a:pt x="183" y="405"/>
                </a:lnTo>
                <a:lnTo>
                  <a:pt x="179" y="408"/>
                </a:lnTo>
                <a:lnTo>
                  <a:pt x="179" y="408"/>
                </a:lnTo>
                <a:close/>
                <a:moveTo>
                  <a:pt x="65" y="26"/>
                </a:moveTo>
                <a:lnTo>
                  <a:pt x="65" y="26"/>
                </a:lnTo>
                <a:lnTo>
                  <a:pt x="65" y="28"/>
                </a:lnTo>
                <a:lnTo>
                  <a:pt x="65" y="28"/>
                </a:lnTo>
                <a:lnTo>
                  <a:pt x="70" y="36"/>
                </a:lnTo>
                <a:lnTo>
                  <a:pt x="70" y="36"/>
                </a:lnTo>
                <a:lnTo>
                  <a:pt x="73" y="42"/>
                </a:lnTo>
                <a:lnTo>
                  <a:pt x="73" y="42"/>
                </a:lnTo>
                <a:lnTo>
                  <a:pt x="78" y="50"/>
                </a:lnTo>
                <a:lnTo>
                  <a:pt x="81" y="59"/>
                </a:lnTo>
                <a:lnTo>
                  <a:pt x="81" y="59"/>
                </a:lnTo>
                <a:lnTo>
                  <a:pt x="82" y="69"/>
                </a:lnTo>
                <a:lnTo>
                  <a:pt x="82" y="69"/>
                </a:lnTo>
                <a:lnTo>
                  <a:pt x="84" y="77"/>
                </a:lnTo>
                <a:lnTo>
                  <a:pt x="84" y="77"/>
                </a:lnTo>
                <a:lnTo>
                  <a:pt x="87" y="94"/>
                </a:lnTo>
                <a:lnTo>
                  <a:pt x="87" y="94"/>
                </a:lnTo>
                <a:lnTo>
                  <a:pt x="87" y="102"/>
                </a:lnTo>
                <a:lnTo>
                  <a:pt x="87" y="102"/>
                </a:lnTo>
                <a:lnTo>
                  <a:pt x="87" y="108"/>
                </a:lnTo>
                <a:lnTo>
                  <a:pt x="87" y="108"/>
                </a:lnTo>
                <a:lnTo>
                  <a:pt x="89" y="108"/>
                </a:lnTo>
                <a:lnTo>
                  <a:pt x="89" y="108"/>
                </a:lnTo>
                <a:lnTo>
                  <a:pt x="87" y="86"/>
                </a:lnTo>
                <a:lnTo>
                  <a:pt x="87" y="86"/>
                </a:lnTo>
                <a:lnTo>
                  <a:pt x="86" y="71"/>
                </a:lnTo>
                <a:lnTo>
                  <a:pt x="86" y="71"/>
                </a:lnTo>
                <a:lnTo>
                  <a:pt x="79" y="55"/>
                </a:lnTo>
                <a:lnTo>
                  <a:pt x="79" y="55"/>
                </a:lnTo>
                <a:lnTo>
                  <a:pt x="76" y="44"/>
                </a:lnTo>
                <a:lnTo>
                  <a:pt x="76" y="44"/>
                </a:lnTo>
                <a:lnTo>
                  <a:pt x="68" y="30"/>
                </a:lnTo>
                <a:lnTo>
                  <a:pt x="68" y="30"/>
                </a:lnTo>
                <a:lnTo>
                  <a:pt x="65" y="26"/>
                </a:lnTo>
                <a:lnTo>
                  <a:pt x="65" y="26"/>
                </a:lnTo>
                <a:close/>
                <a:moveTo>
                  <a:pt x="63" y="282"/>
                </a:moveTo>
                <a:lnTo>
                  <a:pt x="63" y="282"/>
                </a:lnTo>
                <a:lnTo>
                  <a:pt x="63" y="282"/>
                </a:lnTo>
                <a:lnTo>
                  <a:pt x="63" y="282"/>
                </a:lnTo>
                <a:lnTo>
                  <a:pt x="65" y="280"/>
                </a:lnTo>
                <a:lnTo>
                  <a:pt x="67" y="279"/>
                </a:lnTo>
                <a:lnTo>
                  <a:pt x="67" y="279"/>
                </a:lnTo>
                <a:lnTo>
                  <a:pt x="71" y="279"/>
                </a:lnTo>
                <a:lnTo>
                  <a:pt x="71" y="279"/>
                </a:lnTo>
                <a:lnTo>
                  <a:pt x="79" y="279"/>
                </a:lnTo>
                <a:lnTo>
                  <a:pt x="79" y="279"/>
                </a:lnTo>
                <a:lnTo>
                  <a:pt x="86" y="277"/>
                </a:lnTo>
                <a:lnTo>
                  <a:pt x="86" y="277"/>
                </a:lnTo>
                <a:lnTo>
                  <a:pt x="97" y="277"/>
                </a:lnTo>
                <a:lnTo>
                  <a:pt x="97" y="277"/>
                </a:lnTo>
                <a:lnTo>
                  <a:pt x="100" y="277"/>
                </a:lnTo>
                <a:lnTo>
                  <a:pt x="100" y="277"/>
                </a:lnTo>
                <a:lnTo>
                  <a:pt x="98" y="276"/>
                </a:lnTo>
                <a:lnTo>
                  <a:pt x="98" y="276"/>
                </a:lnTo>
                <a:lnTo>
                  <a:pt x="97" y="276"/>
                </a:lnTo>
                <a:lnTo>
                  <a:pt x="97" y="276"/>
                </a:lnTo>
                <a:lnTo>
                  <a:pt x="93" y="274"/>
                </a:lnTo>
                <a:lnTo>
                  <a:pt x="93" y="274"/>
                </a:lnTo>
                <a:lnTo>
                  <a:pt x="90" y="276"/>
                </a:lnTo>
                <a:lnTo>
                  <a:pt x="90" y="276"/>
                </a:lnTo>
                <a:lnTo>
                  <a:pt x="89" y="276"/>
                </a:lnTo>
                <a:lnTo>
                  <a:pt x="89" y="276"/>
                </a:lnTo>
                <a:lnTo>
                  <a:pt x="82" y="276"/>
                </a:lnTo>
                <a:lnTo>
                  <a:pt x="82" y="276"/>
                </a:lnTo>
                <a:lnTo>
                  <a:pt x="75" y="277"/>
                </a:lnTo>
                <a:lnTo>
                  <a:pt x="75" y="277"/>
                </a:lnTo>
                <a:lnTo>
                  <a:pt x="59" y="277"/>
                </a:lnTo>
                <a:lnTo>
                  <a:pt x="59" y="277"/>
                </a:lnTo>
                <a:lnTo>
                  <a:pt x="56" y="279"/>
                </a:lnTo>
                <a:lnTo>
                  <a:pt x="56" y="279"/>
                </a:lnTo>
                <a:lnTo>
                  <a:pt x="57" y="280"/>
                </a:lnTo>
                <a:lnTo>
                  <a:pt x="57" y="280"/>
                </a:lnTo>
                <a:lnTo>
                  <a:pt x="59" y="279"/>
                </a:lnTo>
                <a:lnTo>
                  <a:pt x="59" y="279"/>
                </a:lnTo>
                <a:lnTo>
                  <a:pt x="60" y="282"/>
                </a:lnTo>
                <a:lnTo>
                  <a:pt x="60" y="282"/>
                </a:lnTo>
                <a:lnTo>
                  <a:pt x="63" y="282"/>
                </a:lnTo>
                <a:lnTo>
                  <a:pt x="63" y="282"/>
                </a:lnTo>
                <a:close/>
                <a:moveTo>
                  <a:pt x="209" y="315"/>
                </a:moveTo>
                <a:lnTo>
                  <a:pt x="209" y="315"/>
                </a:lnTo>
                <a:lnTo>
                  <a:pt x="209" y="315"/>
                </a:lnTo>
                <a:lnTo>
                  <a:pt x="209" y="315"/>
                </a:lnTo>
                <a:lnTo>
                  <a:pt x="207" y="313"/>
                </a:lnTo>
                <a:lnTo>
                  <a:pt x="207" y="312"/>
                </a:lnTo>
                <a:lnTo>
                  <a:pt x="207" y="312"/>
                </a:lnTo>
                <a:lnTo>
                  <a:pt x="207" y="295"/>
                </a:lnTo>
                <a:lnTo>
                  <a:pt x="205" y="276"/>
                </a:lnTo>
                <a:lnTo>
                  <a:pt x="205" y="276"/>
                </a:lnTo>
                <a:lnTo>
                  <a:pt x="204" y="271"/>
                </a:lnTo>
                <a:lnTo>
                  <a:pt x="204" y="271"/>
                </a:lnTo>
                <a:lnTo>
                  <a:pt x="204" y="271"/>
                </a:lnTo>
                <a:lnTo>
                  <a:pt x="204" y="271"/>
                </a:lnTo>
                <a:lnTo>
                  <a:pt x="204" y="272"/>
                </a:lnTo>
                <a:lnTo>
                  <a:pt x="204" y="274"/>
                </a:lnTo>
                <a:lnTo>
                  <a:pt x="204" y="274"/>
                </a:lnTo>
                <a:lnTo>
                  <a:pt x="204" y="279"/>
                </a:lnTo>
                <a:lnTo>
                  <a:pt x="204" y="279"/>
                </a:lnTo>
                <a:lnTo>
                  <a:pt x="204" y="282"/>
                </a:lnTo>
                <a:lnTo>
                  <a:pt x="204" y="282"/>
                </a:lnTo>
                <a:lnTo>
                  <a:pt x="204" y="298"/>
                </a:lnTo>
                <a:lnTo>
                  <a:pt x="204" y="298"/>
                </a:lnTo>
                <a:lnTo>
                  <a:pt x="205" y="306"/>
                </a:lnTo>
                <a:lnTo>
                  <a:pt x="205" y="313"/>
                </a:lnTo>
                <a:lnTo>
                  <a:pt x="205" y="313"/>
                </a:lnTo>
                <a:lnTo>
                  <a:pt x="205" y="317"/>
                </a:lnTo>
                <a:lnTo>
                  <a:pt x="205" y="317"/>
                </a:lnTo>
                <a:lnTo>
                  <a:pt x="205" y="317"/>
                </a:lnTo>
                <a:lnTo>
                  <a:pt x="205" y="317"/>
                </a:lnTo>
                <a:lnTo>
                  <a:pt x="205" y="323"/>
                </a:lnTo>
                <a:lnTo>
                  <a:pt x="205" y="323"/>
                </a:lnTo>
                <a:lnTo>
                  <a:pt x="207" y="323"/>
                </a:lnTo>
                <a:lnTo>
                  <a:pt x="207" y="323"/>
                </a:lnTo>
                <a:lnTo>
                  <a:pt x="209" y="320"/>
                </a:lnTo>
                <a:lnTo>
                  <a:pt x="209" y="320"/>
                </a:lnTo>
                <a:lnTo>
                  <a:pt x="209" y="318"/>
                </a:lnTo>
                <a:lnTo>
                  <a:pt x="209" y="317"/>
                </a:lnTo>
                <a:lnTo>
                  <a:pt x="209" y="317"/>
                </a:lnTo>
                <a:lnTo>
                  <a:pt x="209" y="315"/>
                </a:lnTo>
                <a:lnTo>
                  <a:pt x="209" y="315"/>
                </a:lnTo>
                <a:close/>
                <a:moveTo>
                  <a:pt x="78" y="269"/>
                </a:moveTo>
                <a:lnTo>
                  <a:pt x="78" y="269"/>
                </a:lnTo>
                <a:lnTo>
                  <a:pt x="78" y="269"/>
                </a:lnTo>
                <a:lnTo>
                  <a:pt x="78" y="269"/>
                </a:lnTo>
                <a:lnTo>
                  <a:pt x="86" y="269"/>
                </a:lnTo>
                <a:lnTo>
                  <a:pt x="86" y="269"/>
                </a:lnTo>
                <a:lnTo>
                  <a:pt x="87" y="269"/>
                </a:lnTo>
                <a:lnTo>
                  <a:pt x="87" y="269"/>
                </a:lnTo>
                <a:lnTo>
                  <a:pt x="89" y="271"/>
                </a:lnTo>
                <a:lnTo>
                  <a:pt x="89" y="271"/>
                </a:lnTo>
                <a:lnTo>
                  <a:pt x="90" y="271"/>
                </a:lnTo>
                <a:lnTo>
                  <a:pt x="92" y="271"/>
                </a:lnTo>
                <a:lnTo>
                  <a:pt x="92" y="271"/>
                </a:lnTo>
                <a:lnTo>
                  <a:pt x="92" y="272"/>
                </a:lnTo>
                <a:lnTo>
                  <a:pt x="92" y="272"/>
                </a:lnTo>
                <a:lnTo>
                  <a:pt x="95" y="271"/>
                </a:lnTo>
                <a:lnTo>
                  <a:pt x="95" y="271"/>
                </a:lnTo>
                <a:lnTo>
                  <a:pt x="95" y="266"/>
                </a:lnTo>
                <a:lnTo>
                  <a:pt x="95" y="266"/>
                </a:lnTo>
                <a:lnTo>
                  <a:pt x="93" y="266"/>
                </a:lnTo>
                <a:lnTo>
                  <a:pt x="93" y="263"/>
                </a:lnTo>
                <a:lnTo>
                  <a:pt x="93" y="263"/>
                </a:lnTo>
                <a:lnTo>
                  <a:pt x="92" y="263"/>
                </a:lnTo>
                <a:lnTo>
                  <a:pt x="92" y="263"/>
                </a:lnTo>
                <a:lnTo>
                  <a:pt x="92" y="265"/>
                </a:lnTo>
                <a:lnTo>
                  <a:pt x="92" y="265"/>
                </a:lnTo>
                <a:lnTo>
                  <a:pt x="92" y="266"/>
                </a:lnTo>
                <a:lnTo>
                  <a:pt x="92" y="266"/>
                </a:lnTo>
                <a:lnTo>
                  <a:pt x="90" y="268"/>
                </a:lnTo>
                <a:lnTo>
                  <a:pt x="90" y="268"/>
                </a:lnTo>
                <a:lnTo>
                  <a:pt x="90" y="268"/>
                </a:lnTo>
                <a:lnTo>
                  <a:pt x="90" y="266"/>
                </a:lnTo>
                <a:lnTo>
                  <a:pt x="90" y="266"/>
                </a:lnTo>
                <a:lnTo>
                  <a:pt x="89" y="263"/>
                </a:lnTo>
                <a:lnTo>
                  <a:pt x="89" y="263"/>
                </a:lnTo>
                <a:lnTo>
                  <a:pt x="89" y="261"/>
                </a:lnTo>
                <a:lnTo>
                  <a:pt x="89" y="261"/>
                </a:lnTo>
                <a:lnTo>
                  <a:pt x="89" y="263"/>
                </a:lnTo>
                <a:lnTo>
                  <a:pt x="89" y="263"/>
                </a:lnTo>
                <a:lnTo>
                  <a:pt x="89" y="265"/>
                </a:lnTo>
                <a:lnTo>
                  <a:pt x="89" y="265"/>
                </a:lnTo>
                <a:lnTo>
                  <a:pt x="87" y="266"/>
                </a:lnTo>
                <a:lnTo>
                  <a:pt x="86" y="266"/>
                </a:lnTo>
                <a:lnTo>
                  <a:pt x="86" y="266"/>
                </a:lnTo>
                <a:lnTo>
                  <a:pt x="86" y="265"/>
                </a:lnTo>
                <a:lnTo>
                  <a:pt x="86" y="265"/>
                </a:lnTo>
                <a:lnTo>
                  <a:pt x="86" y="266"/>
                </a:lnTo>
                <a:lnTo>
                  <a:pt x="86" y="266"/>
                </a:lnTo>
                <a:lnTo>
                  <a:pt x="82" y="266"/>
                </a:lnTo>
                <a:lnTo>
                  <a:pt x="82" y="266"/>
                </a:lnTo>
                <a:lnTo>
                  <a:pt x="81" y="266"/>
                </a:lnTo>
                <a:lnTo>
                  <a:pt x="81" y="265"/>
                </a:lnTo>
                <a:lnTo>
                  <a:pt x="81" y="265"/>
                </a:lnTo>
                <a:lnTo>
                  <a:pt x="79" y="265"/>
                </a:lnTo>
                <a:lnTo>
                  <a:pt x="79" y="265"/>
                </a:lnTo>
                <a:lnTo>
                  <a:pt x="78" y="266"/>
                </a:lnTo>
                <a:lnTo>
                  <a:pt x="78" y="266"/>
                </a:lnTo>
                <a:lnTo>
                  <a:pt x="78" y="269"/>
                </a:lnTo>
                <a:lnTo>
                  <a:pt x="78" y="269"/>
                </a:lnTo>
                <a:close/>
                <a:moveTo>
                  <a:pt x="84" y="149"/>
                </a:moveTo>
                <a:lnTo>
                  <a:pt x="84" y="149"/>
                </a:lnTo>
                <a:lnTo>
                  <a:pt x="73" y="173"/>
                </a:lnTo>
                <a:lnTo>
                  <a:pt x="73" y="173"/>
                </a:lnTo>
                <a:lnTo>
                  <a:pt x="62" y="197"/>
                </a:lnTo>
                <a:lnTo>
                  <a:pt x="62" y="197"/>
                </a:lnTo>
                <a:lnTo>
                  <a:pt x="62" y="197"/>
                </a:lnTo>
                <a:lnTo>
                  <a:pt x="62" y="197"/>
                </a:lnTo>
                <a:lnTo>
                  <a:pt x="68" y="186"/>
                </a:lnTo>
                <a:lnTo>
                  <a:pt x="68" y="186"/>
                </a:lnTo>
                <a:lnTo>
                  <a:pt x="78" y="168"/>
                </a:lnTo>
                <a:lnTo>
                  <a:pt x="78" y="168"/>
                </a:lnTo>
                <a:lnTo>
                  <a:pt x="82" y="159"/>
                </a:lnTo>
                <a:lnTo>
                  <a:pt x="84" y="149"/>
                </a:lnTo>
                <a:lnTo>
                  <a:pt x="84" y="149"/>
                </a:lnTo>
                <a:close/>
                <a:moveTo>
                  <a:pt x="153" y="271"/>
                </a:moveTo>
                <a:lnTo>
                  <a:pt x="153" y="271"/>
                </a:lnTo>
                <a:lnTo>
                  <a:pt x="152" y="265"/>
                </a:lnTo>
                <a:lnTo>
                  <a:pt x="152" y="265"/>
                </a:lnTo>
                <a:lnTo>
                  <a:pt x="150" y="244"/>
                </a:lnTo>
                <a:lnTo>
                  <a:pt x="150" y="244"/>
                </a:lnTo>
                <a:lnTo>
                  <a:pt x="149" y="225"/>
                </a:lnTo>
                <a:lnTo>
                  <a:pt x="149" y="225"/>
                </a:lnTo>
                <a:lnTo>
                  <a:pt x="149" y="222"/>
                </a:lnTo>
                <a:lnTo>
                  <a:pt x="149" y="222"/>
                </a:lnTo>
                <a:lnTo>
                  <a:pt x="147" y="220"/>
                </a:lnTo>
                <a:lnTo>
                  <a:pt x="147" y="220"/>
                </a:lnTo>
                <a:lnTo>
                  <a:pt x="147" y="222"/>
                </a:lnTo>
                <a:lnTo>
                  <a:pt x="147" y="222"/>
                </a:lnTo>
                <a:lnTo>
                  <a:pt x="147" y="227"/>
                </a:lnTo>
                <a:lnTo>
                  <a:pt x="147" y="227"/>
                </a:lnTo>
                <a:lnTo>
                  <a:pt x="149" y="241"/>
                </a:lnTo>
                <a:lnTo>
                  <a:pt x="149" y="241"/>
                </a:lnTo>
                <a:lnTo>
                  <a:pt x="149" y="249"/>
                </a:lnTo>
                <a:lnTo>
                  <a:pt x="149" y="249"/>
                </a:lnTo>
                <a:lnTo>
                  <a:pt x="150" y="265"/>
                </a:lnTo>
                <a:lnTo>
                  <a:pt x="150" y="265"/>
                </a:lnTo>
                <a:lnTo>
                  <a:pt x="152" y="272"/>
                </a:lnTo>
                <a:lnTo>
                  <a:pt x="152" y="272"/>
                </a:lnTo>
                <a:lnTo>
                  <a:pt x="152" y="272"/>
                </a:lnTo>
                <a:lnTo>
                  <a:pt x="152" y="272"/>
                </a:lnTo>
                <a:lnTo>
                  <a:pt x="153" y="271"/>
                </a:lnTo>
                <a:lnTo>
                  <a:pt x="153" y="271"/>
                </a:lnTo>
                <a:close/>
                <a:moveTo>
                  <a:pt x="155" y="265"/>
                </a:moveTo>
                <a:lnTo>
                  <a:pt x="155" y="265"/>
                </a:lnTo>
                <a:lnTo>
                  <a:pt x="155" y="265"/>
                </a:lnTo>
                <a:lnTo>
                  <a:pt x="155" y="265"/>
                </a:lnTo>
                <a:lnTo>
                  <a:pt x="155" y="261"/>
                </a:lnTo>
                <a:lnTo>
                  <a:pt x="155" y="261"/>
                </a:lnTo>
                <a:lnTo>
                  <a:pt x="153" y="249"/>
                </a:lnTo>
                <a:lnTo>
                  <a:pt x="153" y="249"/>
                </a:lnTo>
                <a:lnTo>
                  <a:pt x="153" y="224"/>
                </a:lnTo>
                <a:lnTo>
                  <a:pt x="153" y="224"/>
                </a:lnTo>
                <a:lnTo>
                  <a:pt x="153" y="222"/>
                </a:lnTo>
                <a:lnTo>
                  <a:pt x="153" y="222"/>
                </a:lnTo>
                <a:lnTo>
                  <a:pt x="152" y="217"/>
                </a:lnTo>
                <a:lnTo>
                  <a:pt x="152" y="217"/>
                </a:lnTo>
                <a:lnTo>
                  <a:pt x="152" y="216"/>
                </a:lnTo>
                <a:lnTo>
                  <a:pt x="152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6" y="216"/>
                </a:lnTo>
                <a:lnTo>
                  <a:pt x="147" y="216"/>
                </a:lnTo>
                <a:lnTo>
                  <a:pt x="147" y="216"/>
                </a:lnTo>
                <a:lnTo>
                  <a:pt x="149" y="216"/>
                </a:lnTo>
                <a:lnTo>
                  <a:pt x="149" y="216"/>
                </a:lnTo>
                <a:lnTo>
                  <a:pt x="150" y="217"/>
                </a:lnTo>
                <a:lnTo>
                  <a:pt x="150" y="217"/>
                </a:lnTo>
                <a:lnTo>
                  <a:pt x="150" y="219"/>
                </a:lnTo>
                <a:lnTo>
                  <a:pt x="150" y="219"/>
                </a:lnTo>
                <a:lnTo>
                  <a:pt x="152" y="222"/>
                </a:lnTo>
                <a:lnTo>
                  <a:pt x="152" y="222"/>
                </a:lnTo>
                <a:lnTo>
                  <a:pt x="152" y="236"/>
                </a:lnTo>
                <a:lnTo>
                  <a:pt x="152" y="236"/>
                </a:lnTo>
                <a:lnTo>
                  <a:pt x="153" y="255"/>
                </a:lnTo>
                <a:lnTo>
                  <a:pt x="153" y="255"/>
                </a:lnTo>
                <a:lnTo>
                  <a:pt x="155" y="265"/>
                </a:lnTo>
                <a:lnTo>
                  <a:pt x="155" y="265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65" y="197"/>
                </a:lnTo>
                <a:lnTo>
                  <a:pt x="65" y="197"/>
                </a:lnTo>
                <a:lnTo>
                  <a:pt x="48" y="224"/>
                </a:lnTo>
                <a:lnTo>
                  <a:pt x="48" y="224"/>
                </a:lnTo>
                <a:lnTo>
                  <a:pt x="43" y="230"/>
                </a:lnTo>
                <a:lnTo>
                  <a:pt x="43" y="230"/>
                </a:lnTo>
                <a:lnTo>
                  <a:pt x="38" y="236"/>
                </a:lnTo>
                <a:lnTo>
                  <a:pt x="38" y="236"/>
                </a:lnTo>
                <a:lnTo>
                  <a:pt x="37" y="238"/>
                </a:lnTo>
                <a:lnTo>
                  <a:pt x="37" y="238"/>
                </a:lnTo>
                <a:lnTo>
                  <a:pt x="37" y="238"/>
                </a:lnTo>
                <a:lnTo>
                  <a:pt x="37" y="238"/>
                </a:lnTo>
                <a:lnTo>
                  <a:pt x="38" y="236"/>
                </a:lnTo>
                <a:lnTo>
                  <a:pt x="38" y="236"/>
                </a:lnTo>
                <a:lnTo>
                  <a:pt x="45" y="228"/>
                </a:lnTo>
                <a:lnTo>
                  <a:pt x="45" y="228"/>
                </a:lnTo>
                <a:lnTo>
                  <a:pt x="56" y="212"/>
                </a:lnTo>
                <a:lnTo>
                  <a:pt x="56" y="212"/>
                </a:lnTo>
                <a:lnTo>
                  <a:pt x="68" y="194"/>
                </a:lnTo>
                <a:lnTo>
                  <a:pt x="68" y="194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232" y="192"/>
                </a:moveTo>
                <a:lnTo>
                  <a:pt x="232" y="192"/>
                </a:lnTo>
                <a:lnTo>
                  <a:pt x="226" y="175"/>
                </a:lnTo>
                <a:lnTo>
                  <a:pt x="220" y="159"/>
                </a:lnTo>
                <a:lnTo>
                  <a:pt x="220" y="159"/>
                </a:lnTo>
                <a:lnTo>
                  <a:pt x="220" y="160"/>
                </a:lnTo>
                <a:lnTo>
                  <a:pt x="220" y="160"/>
                </a:lnTo>
                <a:lnTo>
                  <a:pt x="220" y="162"/>
                </a:lnTo>
                <a:lnTo>
                  <a:pt x="220" y="162"/>
                </a:lnTo>
                <a:lnTo>
                  <a:pt x="220" y="164"/>
                </a:lnTo>
                <a:lnTo>
                  <a:pt x="220" y="165"/>
                </a:lnTo>
                <a:lnTo>
                  <a:pt x="220" y="165"/>
                </a:lnTo>
                <a:lnTo>
                  <a:pt x="232" y="192"/>
                </a:lnTo>
                <a:lnTo>
                  <a:pt x="232" y="192"/>
                </a:lnTo>
                <a:close/>
                <a:moveTo>
                  <a:pt x="142" y="86"/>
                </a:moveTo>
                <a:lnTo>
                  <a:pt x="142" y="86"/>
                </a:lnTo>
                <a:lnTo>
                  <a:pt x="139" y="80"/>
                </a:lnTo>
                <a:lnTo>
                  <a:pt x="139" y="80"/>
                </a:lnTo>
                <a:lnTo>
                  <a:pt x="131" y="83"/>
                </a:lnTo>
                <a:lnTo>
                  <a:pt x="131" y="83"/>
                </a:lnTo>
                <a:lnTo>
                  <a:pt x="134" y="88"/>
                </a:lnTo>
                <a:lnTo>
                  <a:pt x="134" y="88"/>
                </a:lnTo>
                <a:lnTo>
                  <a:pt x="142" y="86"/>
                </a:lnTo>
                <a:lnTo>
                  <a:pt x="142" y="86"/>
                </a:lnTo>
                <a:close/>
                <a:moveTo>
                  <a:pt x="213" y="343"/>
                </a:moveTo>
                <a:lnTo>
                  <a:pt x="213" y="343"/>
                </a:lnTo>
                <a:lnTo>
                  <a:pt x="217" y="343"/>
                </a:lnTo>
                <a:lnTo>
                  <a:pt x="218" y="345"/>
                </a:lnTo>
                <a:lnTo>
                  <a:pt x="218" y="345"/>
                </a:lnTo>
                <a:lnTo>
                  <a:pt x="220" y="343"/>
                </a:lnTo>
                <a:lnTo>
                  <a:pt x="220" y="343"/>
                </a:lnTo>
                <a:lnTo>
                  <a:pt x="221" y="339"/>
                </a:lnTo>
                <a:lnTo>
                  <a:pt x="221" y="339"/>
                </a:lnTo>
                <a:lnTo>
                  <a:pt x="223" y="336"/>
                </a:lnTo>
                <a:lnTo>
                  <a:pt x="223" y="336"/>
                </a:lnTo>
                <a:lnTo>
                  <a:pt x="221" y="334"/>
                </a:lnTo>
                <a:lnTo>
                  <a:pt x="220" y="332"/>
                </a:lnTo>
                <a:lnTo>
                  <a:pt x="220" y="332"/>
                </a:lnTo>
                <a:lnTo>
                  <a:pt x="218" y="334"/>
                </a:lnTo>
                <a:lnTo>
                  <a:pt x="218" y="336"/>
                </a:lnTo>
                <a:lnTo>
                  <a:pt x="218" y="336"/>
                </a:lnTo>
                <a:lnTo>
                  <a:pt x="217" y="337"/>
                </a:lnTo>
                <a:lnTo>
                  <a:pt x="217" y="337"/>
                </a:lnTo>
                <a:lnTo>
                  <a:pt x="213" y="342"/>
                </a:lnTo>
                <a:lnTo>
                  <a:pt x="213" y="342"/>
                </a:lnTo>
                <a:lnTo>
                  <a:pt x="213" y="343"/>
                </a:lnTo>
                <a:lnTo>
                  <a:pt x="213" y="343"/>
                </a:lnTo>
                <a:close/>
                <a:moveTo>
                  <a:pt x="160" y="121"/>
                </a:moveTo>
                <a:lnTo>
                  <a:pt x="160" y="121"/>
                </a:lnTo>
                <a:lnTo>
                  <a:pt x="160" y="123"/>
                </a:lnTo>
                <a:lnTo>
                  <a:pt x="160" y="123"/>
                </a:lnTo>
                <a:lnTo>
                  <a:pt x="161" y="121"/>
                </a:lnTo>
                <a:lnTo>
                  <a:pt x="163" y="123"/>
                </a:lnTo>
                <a:lnTo>
                  <a:pt x="163" y="123"/>
                </a:lnTo>
                <a:lnTo>
                  <a:pt x="164" y="124"/>
                </a:lnTo>
                <a:lnTo>
                  <a:pt x="164" y="124"/>
                </a:lnTo>
                <a:lnTo>
                  <a:pt x="164" y="126"/>
                </a:lnTo>
                <a:lnTo>
                  <a:pt x="164" y="126"/>
                </a:lnTo>
                <a:lnTo>
                  <a:pt x="164" y="124"/>
                </a:lnTo>
                <a:lnTo>
                  <a:pt x="164" y="124"/>
                </a:lnTo>
                <a:lnTo>
                  <a:pt x="171" y="119"/>
                </a:lnTo>
                <a:lnTo>
                  <a:pt x="171" y="119"/>
                </a:lnTo>
                <a:lnTo>
                  <a:pt x="169" y="115"/>
                </a:lnTo>
                <a:lnTo>
                  <a:pt x="169" y="115"/>
                </a:lnTo>
                <a:lnTo>
                  <a:pt x="164" y="116"/>
                </a:lnTo>
                <a:lnTo>
                  <a:pt x="164" y="116"/>
                </a:lnTo>
                <a:lnTo>
                  <a:pt x="163" y="118"/>
                </a:lnTo>
                <a:lnTo>
                  <a:pt x="163" y="118"/>
                </a:lnTo>
                <a:lnTo>
                  <a:pt x="160" y="121"/>
                </a:lnTo>
                <a:lnTo>
                  <a:pt x="160" y="121"/>
                </a:lnTo>
                <a:close/>
                <a:moveTo>
                  <a:pt x="234" y="299"/>
                </a:moveTo>
                <a:lnTo>
                  <a:pt x="234" y="299"/>
                </a:lnTo>
                <a:lnTo>
                  <a:pt x="237" y="299"/>
                </a:lnTo>
                <a:lnTo>
                  <a:pt x="237" y="299"/>
                </a:lnTo>
                <a:lnTo>
                  <a:pt x="239" y="280"/>
                </a:lnTo>
                <a:lnTo>
                  <a:pt x="239" y="280"/>
                </a:lnTo>
                <a:lnTo>
                  <a:pt x="239" y="280"/>
                </a:lnTo>
                <a:lnTo>
                  <a:pt x="239" y="280"/>
                </a:lnTo>
                <a:lnTo>
                  <a:pt x="235" y="283"/>
                </a:lnTo>
                <a:lnTo>
                  <a:pt x="235" y="283"/>
                </a:lnTo>
                <a:lnTo>
                  <a:pt x="235" y="283"/>
                </a:lnTo>
                <a:lnTo>
                  <a:pt x="235" y="283"/>
                </a:lnTo>
                <a:lnTo>
                  <a:pt x="235" y="288"/>
                </a:lnTo>
                <a:lnTo>
                  <a:pt x="235" y="288"/>
                </a:lnTo>
                <a:lnTo>
                  <a:pt x="237" y="288"/>
                </a:lnTo>
                <a:lnTo>
                  <a:pt x="237" y="288"/>
                </a:lnTo>
                <a:lnTo>
                  <a:pt x="239" y="288"/>
                </a:lnTo>
                <a:lnTo>
                  <a:pt x="237" y="290"/>
                </a:lnTo>
                <a:lnTo>
                  <a:pt x="237" y="290"/>
                </a:lnTo>
                <a:lnTo>
                  <a:pt x="237" y="291"/>
                </a:lnTo>
                <a:lnTo>
                  <a:pt x="237" y="291"/>
                </a:lnTo>
                <a:lnTo>
                  <a:pt x="235" y="293"/>
                </a:lnTo>
                <a:lnTo>
                  <a:pt x="234" y="295"/>
                </a:lnTo>
                <a:lnTo>
                  <a:pt x="234" y="295"/>
                </a:lnTo>
                <a:lnTo>
                  <a:pt x="234" y="299"/>
                </a:lnTo>
                <a:lnTo>
                  <a:pt x="234" y="299"/>
                </a:lnTo>
                <a:close/>
                <a:moveTo>
                  <a:pt x="198" y="260"/>
                </a:moveTo>
                <a:lnTo>
                  <a:pt x="198" y="260"/>
                </a:lnTo>
                <a:lnTo>
                  <a:pt x="198" y="260"/>
                </a:lnTo>
                <a:lnTo>
                  <a:pt x="198" y="260"/>
                </a:lnTo>
                <a:lnTo>
                  <a:pt x="183" y="261"/>
                </a:lnTo>
                <a:lnTo>
                  <a:pt x="183" y="261"/>
                </a:lnTo>
                <a:lnTo>
                  <a:pt x="182" y="261"/>
                </a:lnTo>
                <a:lnTo>
                  <a:pt x="180" y="263"/>
                </a:lnTo>
                <a:lnTo>
                  <a:pt x="180" y="263"/>
                </a:lnTo>
                <a:lnTo>
                  <a:pt x="182" y="263"/>
                </a:lnTo>
                <a:lnTo>
                  <a:pt x="182" y="263"/>
                </a:lnTo>
                <a:lnTo>
                  <a:pt x="193" y="263"/>
                </a:lnTo>
                <a:lnTo>
                  <a:pt x="193" y="263"/>
                </a:lnTo>
                <a:lnTo>
                  <a:pt x="196" y="263"/>
                </a:lnTo>
                <a:lnTo>
                  <a:pt x="196" y="263"/>
                </a:lnTo>
                <a:lnTo>
                  <a:pt x="198" y="263"/>
                </a:lnTo>
                <a:lnTo>
                  <a:pt x="198" y="263"/>
                </a:lnTo>
                <a:lnTo>
                  <a:pt x="199" y="263"/>
                </a:lnTo>
                <a:lnTo>
                  <a:pt x="199" y="263"/>
                </a:lnTo>
                <a:lnTo>
                  <a:pt x="198" y="261"/>
                </a:lnTo>
                <a:lnTo>
                  <a:pt x="198" y="260"/>
                </a:lnTo>
                <a:lnTo>
                  <a:pt x="198" y="260"/>
                </a:lnTo>
                <a:close/>
                <a:moveTo>
                  <a:pt x="60" y="238"/>
                </a:moveTo>
                <a:lnTo>
                  <a:pt x="60" y="238"/>
                </a:lnTo>
                <a:lnTo>
                  <a:pt x="54" y="228"/>
                </a:lnTo>
                <a:lnTo>
                  <a:pt x="54" y="228"/>
                </a:lnTo>
                <a:lnTo>
                  <a:pt x="51" y="233"/>
                </a:lnTo>
                <a:lnTo>
                  <a:pt x="51" y="233"/>
                </a:lnTo>
                <a:lnTo>
                  <a:pt x="54" y="235"/>
                </a:lnTo>
                <a:lnTo>
                  <a:pt x="54" y="235"/>
                </a:lnTo>
                <a:lnTo>
                  <a:pt x="54" y="236"/>
                </a:lnTo>
                <a:lnTo>
                  <a:pt x="54" y="236"/>
                </a:lnTo>
                <a:lnTo>
                  <a:pt x="57" y="241"/>
                </a:lnTo>
                <a:lnTo>
                  <a:pt x="57" y="241"/>
                </a:lnTo>
                <a:lnTo>
                  <a:pt x="60" y="238"/>
                </a:lnTo>
                <a:lnTo>
                  <a:pt x="60" y="238"/>
                </a:lnTo>
                <a:close/>
                <a:moveTo>
                  <a:pt x="155" y="86"/>
                </a:moveTo>
                <a:lnTo>
                  <a:pt x="155" y="86"/>
                </a:lnTo>
                <a:lnTo>
                  <a:pt x="155" y="88"/>
                </a:lnTo>
                <a:lnTo>
                  <a:pt x="155" y="88"/>
                </a:lnTo>
                <a:lnTo>
                  <a:pt x="158" y="93"/>
                </a:lnTo>
                <a:lnTo>
                  <a:pt x="158" y="93"/>
                </a:lnTo>
                <a:lnTo>
                  <a:pt x="160" y="93"/>
                </a:lnTo>
                <a:lnTo>
                  <a:pt x="160" y="93"/>
                </a:lnTo>
                <a:lnTo>
                  <a:pt x="164" y="93"/>
                </a:lnTo>
                <a:lnTo>
                  <a:pt x="164" y="93"/>
                </a:lnTo>
                <a:lnTo>
                  <a:pt x="164" y="93"/>
                </a:lnTo>
                <a:lnTo>
                  <a:pt x="164" y="93"/>
                </a:lnTo>
                <a:lnTo>
                  <a:pt x="160" y="85"/>
                </a:lnTo>
                <a:lnTo>
                  <a:pt x="160" y="85"/>
                </a:lnTo>
                <a:lnTo>
                  <a:pt x="155" y="86"/>
                </a:lnTo>
                <a:lnTo>
                  <a:pt x="155" y="86"/>
                </a:lnTo>
                <a:close/>
                <a:moveTo>
                  <a:pt x="213" y="279"/>
                </a:moveTo>
                <a:lnTo>
                  <a:pt x="213" y="279"/>
                </a:lnTo>
                <a:lnTo>
                  <a:pt x="215" y="279"/>
                </a:lnTo>
                <a:lnTo>
                  <a:pt x="215" y="279"/>
                </a:lnTo>
                <a:lnTo>
                  <a:pt x="215" y="276"/>
                </a:lnTo>
                <a:lnTo>
                  <a:pt x="215" y="276"/>
                </a:lnTo>
                <a:lnTo>
                  <a:pt x="215" y="274"/>
                </a:lnTo>
                <a:lnTo>
                  <a:pt x="215" y="274"/>
                </a:lnTo>
                <a:lnTo>
                  <a:pt x="213" y="272"/>
                </a:lnTo>
                <a:lnTo>
                  <a:pt x="215" y="271"/>
                </a:lnTo>
                <a:lnTo>
                  <a:pt x="215" y="271"/>
                </a:lnTo>
                <a:lnTo>
                  <a:pt x="215" y="269"/>
                </a:lnTo>
                <a:lnTo>
                  <a:pt x="215" y="269"/>
                </a:lnTo>
                <a:lnTo>
                  <a:pt x="215" y="269"/>
                </a:lnTo>
                <a:lnTo>
                  <a:pt x="215" y="269"/>
                </a:lnTo>
                <a:lnTo>
                  <a:pt x="215" y="268"/>
                </a:lnTo>
                <a:lnTo>
                  <a:pt x="215" y="268"/>
                </a:lnTo>
                <a:lnTo>
                  <a:pt x="215" y="263"/>
                </a:lnTo>
                <a:lnTo>
                  <a:pt x="215" y="263"/>
                </a:lnTo>
                <a:lnTo>
                  <a:pt x="212" y="263"/>
                </a:lnTo>
                <a:lnTo>
                  <a:pt x="212" y="263"/>
                </a:lnTo>
                <a:lnTo>
                  <a:pt x="212" y="263"/>
                </a:lnTo>
                <a:lnTo>
                  <a:pt x="212" y="263"/>
                </a:lnTo>
                <a:lnTo>
                  <a:pt x="212" y="265"/>
                </a:lnTo>
                <a:lnTo>
                  <a:pt x="212" y="265"/>
                </a:lnTo>
                <a:lnTo>
                  <a:pt x="212" y="269"/>
                </a:lnTo>
                <a:lnTo>
                  <a:pt x="212" y="269"/>
                </a:lnTo>
                <a:lnTo>
                  <a:pt x="213" y="279"/>
                </a:lnTo>
                <a:lnTo>
                  <a:pt x="213" y="279"/>
                </a:lnTo>
                <a:close/>
                <a:moveTo>
                  <a:pt x="146" y="77"/>
                </a:moveTo>
                <a:lnTo>
                  <a:pt x="146" y="77"/>
                </a:lnTo>
                <a:lnTo>
                  <a:pt x="146" y="77"/>
                </a:lnTo>
                <a:lnTo>
                  <a:pt x="146" y="77"/>
                </a:lnTo>
                <a:lnTo>
                  <a:pt x="150" y="83"/>
                </a:lnTo>
                <a:lnTo>
                  <a:pt x="150" y="83"/>
                </a:lnTo>
                <a:lnTo>
                  <a:pt x="152" y="85"/>
                </a:lnTo>
                <a:lnTo>
                  <a:pt x="153" y="83"/>
                </a:lnTo>
                <a:lnTo>
                  <a:pt x="153" y="83"/>
                </a:lnTo>
                <a:lnTo>
                  <a:pt x="157" y="83"/>
                </a:lnTo>
                <a:lnTo>
                  <a:pt x="157" y="83"/>
                </a:lnTo>
                <a:lnTo>
                  <a:pt x="149" y="75"/>
                </a:lnTo>
                <a:lnTo>
                  <a:pt x="149" y="75"/>
                </a:lnTo>
                <a:lnTo>
                  <a:pt x="146" y="77"/>
                </a:lnTo>
                <a:lnTo>
                  <a:pt x="146" y="77"/>
                </a:lnTo>
                <a:close/>
                <a:moveTo>
                  <a:pt x="105" y="179"/>
                </a:moveTo>
                <a:lnTo>
                  <a:pt x="105" y="179"/>
                </a:lnTo>
                <a:lnTo>
                  <a:pt x="106" y="183"/>
                </a:lnTo>
                <a:lnTo>
                  <a:pt x="106" y="183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4"/>
                </a:lnTo>
                <a:lnTo>
                  <a:pt x="105" y="187"/>
                </a:lnTo>
                <a:lnTo>
                  <a:pt x="103" y="187"/>
                </a:lnTo>
                <a:lnTo>
                  <a:pt x="103" y="187"/>
                </a:lnTo>
                <a:lnTo>
                  <a:pt x="103" y="189"/>
                </a:lnTo>
                <a:lnTo>
                  <a:pt x="103" y="189"/>
                </a:lnTo>
                <a:lnTo>
                  <a:pt x="105" y="192"/>
                </a:lnTo>
                <a:lnTo>
                  <a:pt x="105" y="192"/>
                </a:lnTo>
                <a:lnTo>
                  <a:pt x="106" y="189"/>
                </a:lnTo>
                <a:lnTo>
                  <a:pt x="106" y="189"/>
                </a:lnTo>
                <a:lnTo>
                  <a:pt x="106" y="187"/>
                </a:lnTo>
                <a:lnTo>
                  <a:pt x="106" y="187"/>
                </a:lnTo>
                <a:lnTo>
                  <a:pt x="105" y="186"/>
                </a:lnTo>
                <a:lnTo>
                  <a:pt x="106" y="184"/>
                </a:lnTo>
                <a:lnTo>
                  <a:pt x="106" y="184"/>
                </a:lnTo>
                <a:lnTo>
                  <a:pt x="108" y="183"/>
                </a:lnTo>
                <a:lnTo>
                  <a:pt x="108" y="183"/>
                </a:lnTo>
                <a:lnTo>
                  <a:pt x="109" y="183"/>
                </a:lnTo>
                <a:lnTo>
                  <a:pt x="109" y="183"/>
                </a:lnTo>
                <a:lnTo>
                  <a:pt x="109" y="178"/>
                </a:lnTo>
                <a:lnTo>
                  <a:pt x="109" y="178"/>
                </a:lnTo>
                <a:lnTo>
                  <a:pt x="109" y="178"/>
                </a:lnTo>
                <a:lnTo>
                  <a:pt x="109" y="178"/>
                </a:lnTo>
                <a:lnTo>
                  <a:pt x="108" y="176"/>
                </a:lnTo>
                <a:lnTo>
                  <a:pt x="108" y="176"/>
                </a:lnTo>
                <a:lnTo>
                  <a:pt x="105" y="176"/>
                </a:lnTo>
                <a:lnTo>
                  <a:pt x="105" y="176"/>
                </a:lnTo>
                <a:lnTo>
                  <a:pt x="105" y="179"/>
                </a:lnTo>
                <a:lnTo>
                  <a:pt x="105" y="179"/>
                </a:lnTo>
                <a:close/>
                <a:moveTo>
                  <a:pt x="136" y="414"/>
                </a:moveTo>
                <a:lnTo>
                  <a:pt x="136" y="414"/>
                </a:lnTo>
                <a:lnTo>
                  <a:pt x="136" y="414"/>
                </a:lnTo>
                <a:lnTo>
                  <a:pt x="136" y="414"/>
                </a:lnTo>
                <a:lnTo>
                  <a:pt x="136" y="414"/>
                </a:lnTo>
                <a:lnTo>
                  <a:pt x="136" y="414"/>
                </a:lnTo>
                <a:lnTo>
                  <a:pt x="149" y="414"/>
                </a:lnTo>
                <a:lnTo>
                  <a:pt x="161" y="411"/>
                </a:lnTo>
                <a:lnTo>
                  <a:pt x="161" y="411"/>
                </a:lnTo>
                <a:lnTo>
                  <a:pt x="161" y="411"/>
                </a:lnTo>
                <a:lnTo>
                  <a:pt x="161" y="411"/>
                </a:lnTo>
                <a:lnTo>
                  <a:pt x="160" y="410"/>
                </a:lnTo>
                <a:lnTo>
                  <a:pt x="160" y="410"/>
                </a:lnTo>
                <a:lnTo>
                  <a:pt x="160" y="410"/>
                </a:lnTo>
                <a:lnTo>
                  <a:pt x="160" y="410"/>
                </a:lnTo>
                <a:lnTo>
                  <a:pt x="153" y="411"/>
                </a:lnTo>
                <a:lnTo>
                  <a:pt x="153" y="411"/>
                </a:lnTo>
                <a:lnTo>
                  <a:pt x="152" y="413"/>
                </a:lnTo>
                <a:lnTo>
                  <a:pt x="152" y="413"/>
                </a:lnTo>
                <a:lnTo>
                  <a:pt x="152" y="413"/>
                </a:lnTo>
                <a:lnTo>
                  <a:pt x="150" y="413"/>
                </a:lnTo>
                <a:lnTo>
                  <a:pt x="150" y="413"/>
                </a:lnTo>
                <a:lnTo>
                  <a:pt x="150" y="413"/>
                </a:lnTo>
                <a:lnTo>
                  <a:pt x="150" y="413"/>
                </a:lnTo>
                <a:lnTo>
                  <a:pt x="136" y="414"/>
                </a:lnTo>
                <a:lnTo>
                  <a:pt x="136" y="414"/>
                </a:lnTo>
                <a:close/>
                <a:moveTo>
                  <a:pt x="130" y="78"/>
                </a:moveTo>
                <a:lnTo>
                  <a:pt x="130" y="78"/>
                </a:lnTo>
                <a:lnTo>
                  <a:pt x="138" y="75"/>
                </a:lnTo>
                <a:lnTo>
                  <a:pt x="138" y="75"/>
                </a:lnTo>
                <a:lnTo>
                  <a:pt x="138" y="74"/>
                </a:lnTo>
                <a:lnTo>
                  <a:pt x="138" y="74"/>
                </a:lnTo>
                <a:lnTo>
                  <a:pt x="138" y="72"/>
                </a:lnTo>
                <a:lnTo>
                  <a:pt x="138" y="72"/>
                </a:lnTo>
                <a:lnTo>
                  <a:pt x="134" y="71"/>
                </a:lnTo>
                <a:lnTo>
                  <a:pt x="134" y="71"/>
                </a:lnTo>
                <a:lnTo>
                  <a:pt x="130" y="74"/>
                </a:lnTo>
                <a:lnTo>
                  <a:pt x="130" y="74"/>
                </a:lnTo>
                <a:lnTo>
                  <a:pt x="130" y="78"/>
                </a:lnTo>
                <a:lnTo>
                  <a:pt x="130" y="78"/>
                </a:lnTo>
                <a:close/>
                <a:moveTo>
                  <a:pt x="87" y="173"/>
                </a:moveTo>
                <a:lnTo>
                  <a:pt x="87" y="173"/>
                </a:lnTo>
                <a:lnTo>
                  <a:pt x="93" y="178"/>
                </a:lnTo>
                <a:lnTo>
                  <a:pt x="93" y="178"/>
                </a:lnTo>
                <a:lnTo>
                  <a:pt x="95" y="175"/>
                </a:lnTo>
                <a:lnTo>
                  <a:pt x="95" y="175"/>
                </a:lnTo>
                <a:lnTo>
                  <a:pt x="97" y="173"/>
                </a:lnTo>
                <a:lnTo>
                  <a:pt x="95" y="171"/>
                </a:lnTo>
                <a:lnTo>
                  <a:pt x="95" y="171"/>
                </a:lnTo>
                <a:lnTo>
                  <a:pt x="95" y="171"/>
                </a:lnTo>
                <a:lnTo>
                  <a:pt x="95" y="171"/>
                </a:lnTo>
                <a:lnTo>
                  <a:pt x="93" y="171"/>
                </a:lnTo>
                <a:lnTo>
                  <a:pt x="93" y="171"/>
                </a:lnTo>
                <a:lnTo>
                  <a:pt x="92" y="171"/>
                </a:lnTo>
                <a:lnTo>
                  <a:pt x="92" y="171"/>
                </a:lnTo>
                <a:lnTo>
                  <a:pt x="92" y="168"/>
                </a:lnTo>
                <a:lnTo>
                  <a:pt x="92" y="168"/>
                </a:lnTo>
                <a:lnTo>
                  <a:pt x="93" y="168"/>
                </a:lnTo>
                <a:lnTo>
                  <a:pt x="93" y="168"/>
                </a:lnTo>
                <a:lnTo>
                  <a:pt x="92" y="167"/>
                </a:lnTo>
                <a:lnTo>
                  <a:pt x="92" y="167"/>
                </a:lnTo>
                <a:lnTo>
                  <a:pt x="92" y="168"/>
                </a:lnTo>
                <a:lnTo>
                  <a:pt x="92" y="168"/>
                </a:lnTo>
                <a:lnTo>
                  <a:pt x="90" y="170"/>
                </a:lnTo>
                <a:lnTo>
                  <a:pt x="90" y="170"/>
                </a:lnTo>
                <a:lnTo>
                  <a:pt x="89" y="171"/>
                </a:lnTo>
                <a:lnTo>
                  <a:pt x="89" y="171"/>
                </a:lnTo>
                <a:lnTo>
                  <a:pt x="87" y="173"/>
                </a:lnTo>
                <a:lnTo>
                  <a:pt x="87" y="173"/>
                </a:lnTo>
                <a:close/>
                <a:moveTo>
                  <a:pt x="172" y="216"/>
                </a:moveTo>
                <a:lnTo>
                  <a:pt x="172" y="216"/>
                </a:lnTo>
                <a:lnTo>
                  <a:pt x="172" y="220"/>
                </a:lnTo>
                <a:lnTo>
                  <a:pt x="172" y="220"/>
                </a:lnTo>
                <a:lnTo>
                  <a:pt x="172" y="222"/>
                </a:lnTo>
                <a:lnTo>
                  <a:pt x="172" y="222"/>
                </a:lnTo>
                <a:lnTo>
                  <a:pt x="174" y="227"/>
                </a:lnTo>
                <a:lnTo>
                  <a:pt x="174" y="227"/>
                </a:lnTo>
                <a:lnTo>
                  <a:pt x="174" y="227"/>
                </a:lnTo>
                <a:lnTo>
                  <a:pt x="174" y="227"/>
                </a:lnTo>
                <a:lnTo>
                  <a:pt x="175" y="227"/>
                </a:lnTo>
                <a:lnTo>
                  <a:pt x="175" y="228"/>
                </a:lnTo>
                <a:lnTo>
                  <a:pt x="175" y="228"/>
                </a:lnTo>
                <a:lnTo>
                  <a:pt x="175" y="230"/>
                </a:lnTo>
                <a:lnTo>
                  <a:pt x="175" y="230"/>
                </a:lnTo>
                <a:lnTo>
                  <a:pt x="175" y="231"/>
                </a:lnTo>
                <a:lnTo>
                  <a:pt x="175" y="231"/>
                </a:lnTo>
                <a:lnTo>
                  <a:pt x="175" y="235"/>
                </a:lnTo>
                <a:lnTo>
                  <a:pt x="175" y="235"/>
                </a:lnTo>
                <a:lnTo>
                  <a:pt x="175" y="235"/>
                </a:lnTo>
                <a:lnTo>
                  <a:pt x="175" y="235"/>
                </a:lnTo>
                <a:lnTo>
                  <a:pt x="177" y="230"/>
                </a:lnTo>
                <a:lnTo>
                  <a:pt x="177" y="230"/>
                </a:lnTo>
                <a:lnTo>
                  <a:pt x="177" y="225"/>
                </a:lnTo>
                <a:lnTo>
                  <a:pt x="175" y="222"/>
                </a:lnTo>
                <a:lnTo>
                  <a:pt x="175" y="222"/>
                </a:lnTo>
                <a:lnTo>
                  <a:pt x="175" y="220"/>
                </a:lnTo>
                <a:lnTo>
                  <a:pt x="175" y="220"/>
                </a:lnTo>
                <a:lnTo>
                  <a:pt x="172" y="216"/>
                </a:lnTo>
                <a:lnTo>
                  <a:pt x="172" y="216"/>
                </a:lnTo>
                <a:close/>
                <a:moveTo>
                  <a:pt x="172" y="173"/>
                </a:moveTo>
                <a:lnTo>
                  <a:pt x="172" y="173"/>
                </a:lnTo>
                <a:lnTo>
                  <a:pt x="172" y="171"/>
                </a:lnTo>
                <a:lnTo>
                  <a:pt x="172" y="171"/>
                </a:lnTo>
                <a:lnTo>
                  <a:pt x="172" y="170"/>
                </a:lnTo>
                <a:lnTo>
                  <a:pt x="174" y="170"/>
                </a:lnTo>
                <a:lnTo>
                  <a:pt x="174" y="170"/>
                </a:lnTo>
                <a:lnTo>
                  <a:pt x="174" y="168"/>
                </a:lnTo>
                <a:lnTo>
                  <a:pt x="174" y="168"/>
                </a:lnTo>
                <a:lnTo>
                  <a:pt x="175" y="164"/>
                </a:lnTo>
                <a:lnTo>
                  <a:pt x="175" y="164"/>
                </a:lnTo>
                <a:lnTo>
                  <a:pt x="175" y="164"/>
                </a:lnTo>
                <a:lnTo>
                  <a:pt x="175" y="164"/>
                </a:lnTo>
                <a:lnTo>
                  <a:pt x="175" y="159"/>
                </a:lnTo>
                <a:lnTo>
                  <a:pt x="175" y="159"/>
                </a:lnTo>
                <a:lnTo>
                  <a:pt x="174" y="160"/>
                </a:lnTo>
                <a:lnTo>
                  <a:pt x="174" y="160"/>
                </a:lnTo>
                <a:lnTo>
                  <a:pt x="171" y="170"/>
                </a:lnTo>
                <a:lnTo>
                  <a:pt x="171" y="170"/>
                </a:lnTo>
                <a:lnTo>
                  <a:pt x="169" y="173"/>
                </a:lnTo>
                <a:lnTo>
                  <a:pt x="169" y="173"/>
                </a:lnTo>
                <a:lnTo>
                  <a:pt x="172" y="173"/>
                </a:lnTo>
                <a:lnTo>
                  <a:pt x="172" y="173"/>
                </a:lnTo>
                <a:close/>
                <a:moveTo>
                  <a:pt x="51" y="399"/>
                </a:moveTo>
                <a:lnTo>
                  <a:pt x="51" y="399"/>
                </a:lnTo>
                <a:lnTo>
                  <a:pt x="51" y="397"/>
                </a:lnTo>
                <a:lnTo>
                  <a:pt x="51" y="397"/>
                </a:lnTo>
                <a:lnTo>
                  <a:pt x="51" y="397"/>
                </a:lnTo>
                <a:lnTo>
                  <a:pt x="51" y="397"/>
                </a:lnTo>
                <a:lnTo>
                  <a:pt x="41" y="392"/>
                </a:lnTo>
                <a:lnTo>
                  <a:pt x="34" y="384"/>
                </a:lnTo>
                <a:lnTo>
                  <a:pt x="34" y="384"/>
                </a:lnTo>
                <a:lnTo>
                  <a:pt x="32" y="384"/>
                </a:lnTo>
                <a:lnTo>
                  <a:pt x="32" y="384"/>
                </a:lnTo>
                <a:lnTo>
                  <a:pt x="32" y="384"/>
                </a:lnTo>
                <a:lnTo>
                  <a:pt x="30" y="383"/>
                </a:lnTo>
                <a:lnTo>
                  <a:pt x="30" y="383"/>
                </a:lnTo>
                <a:lnTo>
                  <a:pt x="30" y="381"/>
                </a:lnTo>
                <a:lnTo>
                  <a:pt x="30" y="381"/>
                </a:lnTo>
                <a:lnTo>
                  <a:pt x="29" y="380"/>
                </a:lnTo>
                <a:lnTo>
                  <a:pt x="29" y="380"/>
                </a:lnTo>
                <a:lnTo>
                  <a:pt x="24" y="377"/>
                </a:lnTo>
                <a:lnTo>
                  <a:pt x="24" y="377"/>
                </a:lnTo>
                <a:lnTo>
                  <a:pt x="24" y="378"/>
                </a:lnTo>
                <a:lnTo>
                  <a:pt x="24" y="378"/>
                </a:lnTo>
                <a:lnTo>
                  <a:pt x="30" y="384"/>
                </a:lnTo>
                <a:lnTo>
                  <a:pt x="37" y="391"/>
                </a:lnTo>
                <a:lnTo>
                  <a:pt x="37" y="391"/>
                </a:lnTo>
                <a:lnTo>
                  <a:pt x="43" y="394"/>
                </a:lnTo>
                <a:lnTo>
                  <a:pt x="48" y="397"/>
                </a:lnTo>
                <a:lnTo>
                  <a:pt x="48" y="397"/>
                </a:lnTo>
                <a:lnTo>
                  <a:pt x="51" y="399"/>
                </a:lnTo>
                <a:lnTo>
                  <a:pt x="51" y="399"/>
                </a:lnTo>
                <a:close/>
                <a:moveTo>
                  <a:pt x="40" y="239"/>
                </a:moveTo>
                <a:lnTo>
                  <a:pt x="40" y="239"/>
                </a:lnTo>
                <a:lnTo>
                  <a:pt x="34" y="249"/>
                </a:lnTo>
                <a:lnTo>
                  <a:pt x="27" y="258"/>
                </a:lnTo>
                <a:lnTo>
                  <a:pt x="27" y="258"/>
                </a:lnTo>
                <a:lnTo>
                  <a:pt x="27" y="260"/>
                </a:lnTo>
                <a:lnTo>
                  <a:pt x="27" y="260"/>
                </a:lnTo>
                <a:lnTo>
                  <a:pt x="32" y="255"/>
                </a:lnTo>
                <a:lnTo>
                  <a:pt x="32" y="255"/>
                </a:lnTo>
                <a:lnTo>
                  <a:pt x="32" y="254"/>
                </a:lnTo>
                <a:lnTo>
                  <a:pt x="32" y="254"/>
                </a:lnTo>
                <a:lnTo>
                  <a:pt x="34" y="252"/>
                </a:lnTo>
                <a:lnTo>
                  <a:pt x="34" y="252"/>
                </a:lnTo>
                <a:lnTo>
                  <a:pt x="40" y="239"/>
                </a:lnTo>
                <a:lnTo>
                  <a:pt x="40" y="239"/>
                </a:lnTo>
                <a:lnTo>
                  <a:pt x="40" y="239"/>
                </a:lnTo>
                <a:lnTo>
                  <a:pt x="40" y="239"/>
                </a:lnTo>
                <a:close/>
                <a:moveTo>
                  <a:pt x="228" y="189"/>
                </a:moveTo>
                <a:lnTo>
                  <a:pt x="228" y="189"/>
                </a:lnTo>
                <a:lnTo>
                  <a:pt x="226" y="186"/>
                </a:lnTo>
                <a:lnTo>
                  <a:pt x="226" y="186"/>
                </a:lnTo>
                <a:lnTo>
                  <a:pt x="224" y="186"/>
                </a:lnTo>
                <a:lnTo>
                  <a:pt x="224" y="186"/>
                </a:lnTo>
                <a:lnTo>
                  <a:pt x="224" y="184"/>
                </a:lnTo>
                <a:lnTo>
                  <a:pt x="224" y="184"/>
                </a:lnTo>
                <a:lnTo>
                  <a:pt x="221" y="181"/>
                </a:lnTo>
                <a:lnTo>
                  <a:pt x="221" y="181"/>
                </a:lnTo>
                <a:lnTo>
                  <a:pt x="220" y="184"/>
                </a:lnTo>
                <a:lnTo>
                  <a:pt x="220" y="184"/>
                </a:lnTo>
                <a:lnTo>
                  <a:pt x="223" y="190"/>
                </a:lnTo>
                <a:lnTo>
                  <a:pt x="223" y="190"/>
                </a:lnTo>
                <a:lnTo>
                  <a:pt x="228" y="189"/>
                </a:lnTo>
                <a:lnTo>
                  <a:pt x="228" y="189"/>
                </a:lnTo>
                <a:close/>
                <a:moveTo>
                  <a:pt x="112" y="88"/>
                </a:moveTo>
                <a:lnTo>
                  <a:pt x="112" y="88"/>
                </a:lnTo>
                <a:lnTo>
                  <a:pt x="108" y="89"/>
                </a:lnTo>
                <a:lnTo>
                  <a:pt x="108" y="89"/>
                </a:lnTo>
                <a:lnTo>
                  <a:pt x="109" y="91"/>
                </a:lnTo>
                <a:lnTo>
                  <a:pt x="109" y="91"/>
                </a:lnTo>
                <a:lnTo>
                  <a:pt x="109" y="93"/>
                </a:lnTo>
                <a:lnTo>
                  <a:pt x="109" y="93"/>
                </a:lnTo>
                <a:lnTo>
                  <a:pt x="109" y="96"/>
                </a:lnTo>
                <a:lnTo>
                  <a:pt x="109" y="96"/>
                </a:lnTo>
                <a:lnTo>
                  <a:pt x="114" y="96"/>
                </a:lnTo>
                <a:lnTo>
                  <a:pt x="114" y="96"/>
                </a:lnTo>
                <a:lnTo>
                  <a:pt x="112" y="88"/>
                </a:lnTo>
                <a:lnTo>
                  <a:pt x="112" y="88"/>
                </a:lnTo>
                <a:close/>
                <a:moveTo>
                  <a:pt x="163" y="332"/>
                </a:moveTo>
                <a:lnTo>
                  <a:pt x="163" y="332"/>
                </a:lnTo>
                <a:lnTo>
                  <a:pt x="166" y="364"/>
                </a:lnTo>
                <a:lnTo>
                  <a:pt x="166" y="364"/>
                </a:lnTo>
                <a:lnTo>
                  <a:pt x="166" y="364"/>
                </a:lnTo>
                <a:lnTo>
                  <a:pt x="166" y="364"/>
                </a:lnTo>
                <a:lnTo>
                  <a:pt x="166" y="356"/>
                </a:lnTo>
                <a:lnTo>
                  <a:pt x="166" y="356"/>
                </a:lnTo>
                <a:lnTo>
                  <a:pt x="166" y="351"/>
                </a:lnTo>
                <a:lnTo>
                  <a:pt x="166" y="351"/>
                </a:lnTo>
                <a:lnTo>
                  <a:pt x="166" y="342"/>
                </a:lnTo>
                <a:lnTo>
                  <a:pt x="166" y="342"/>
                </a:lnTo>
                <a:lnTo>
                  <a:pt x="164" y="334"/>
                </a:lnTo>
                <a:lnTo>
                  <a:pt x="164" y="334"/>
                </a:lnTo>
                <a:lnTo>
                  <a:pt x="164" y="332"/>
                </a:lnTo>
                <a:lnTo>
                  <a:pt x="164" y="332"/>
                </a:lnTo>
                <a:lnTo>
                  <a:pt x="163" y="332"/>
                </a:lnTo>
                <a:lnTo>
                  <a:pt x="163" y="332"/>
                </a:lnTo>
                <a:close/>
                <a:moveTo>
                  <a:pt x="60" y="220"/>
                </a:moveTo>
                <a:lnTo>
                  <a:pt x="60" y="220"/>
                </a:lnTo>
                <a:lnTo>
                  <a:pt x="57" y="227"/>
                </a:lnTo>
                <a:lnTo>
                  <a:pt x="57" y="227"/>
                </a:lnTo>
                <a:lnTo>
                  <a:pt x="62" y="231"/>
                </a:lnTo>
                <a:lnTo>
                  <a:pt x="62" y="231"/>
                </a:lnTo>
                <a:lnTo>
                  <a:pt x="62" y="230"/>
                </a:lnTo>
                <a:lnTo>
                  <a:pt x="62" y="230"/>
                </a:lnTo>
                <a:lnTo>
                  <a:pt x="62" y="228"/>
                </a:lnTo>
                <a:lnTo>
                  <a:pt x="62" y="227"/>
                </a:lnTo>
                <a:lnTo>
                  <a:pt x="62" y="227"/>
                </a:lnTo>
                <a:lnTo>
                  <a:pt x="62" y="227"/>
                </a:lnTo>
                <a:lnTo>
                  <a:pt x="62" y="227"/>
                </a:lnTo>
                <a:lnTo>
                  <a:pt x="62" y="225"/>
                </a:lnTo>
                <a:lnTo>
                  <a:pt x="62" y="225"/>
                </a:lnTo>
                <a:lnTo>
                  <a:pt x="60" y="220"/>
                </a:lnTo>
                <a:lnTo>
                  <a:pt x="60" y="220"/>
                </a:lnTo>
                <a:close/>
                <a:moveTo>
                  <a:pt x="70" y="260"/>
                </a:moveTo>
                <a:lnTo>
                  <a:pt x="70" y="260"/>
                </a:lnTo>
                <a:lnTo>
                  <a:pt x="76" y="255"/>
                </a:lnTo>
                <a:lnTo>
                  <a:pt x="76" y="255"/>
                </a:lnTo>
                <a:lnTo>
                  <a:pt x="76" y="254"/>
                </a:lnTo>
                <a:lnTo>
                  <a:pt x="76" y="254"/>
                </a:lnTo>
                <a:lnTo>
                  <a:pt x="78" y="252"/>
                </a:lnTo>
                <a:lnTo>
                  <a:pt x="78" y="250"/>
                </a:lnTo>
                <a:lnTo>
                  <a:pt x="78" y="250"/>
                </a:lnTo>
                <a:lnTo>
                  <a:pt x="75" y="250"/>
                </a:lnTo>
                <a:lnTo>
                  <a:pt x="75" y="250"/>
                </a:lnTo>
                <a:lnTo>
                  <a:pt x="75" y="250"/>
                </a:lnTo>
                <a:lnTo>
                  <a:pt x="75" y="250"/>
                </a:lnTo>
                <a:lnTo>
                  <a:pt x="70" y="257"/>
                </a:lnTo>
                <a:lnTo>
                  <a:pt x="70" y="257"/>
                </a:lnTo>
                <a:lnTo>
                  <a:pt x="70" y="258"/>
                </a:lnTo>
                <a:lnTo>
                  <a:pt x="70" y="258"/>
                </a:lnTo>
                <a:lnTo>
                  <a:pt x="70" y="260"/>
                </a:lnTo>
                <a:lnTo>
                  <a:pt x="70" y="260"/>
                </a:lnTo>
                <a:close/>
                <a:moveTo>
                  <a:pt x="187" y="183"/>
                </a:moveTo>
                <a:lnTo>
                  <a:pt x="187" y="183"/>
                </a:lnTo>
                <a:lnTo>
                  <a:pt x="187" y="183"/>
                </a:lnTo>
                <a:lnTo>
                  <a:pt x="187" y="183"/>
                </a:lnTo>
                <a:lnTo>
                  <a:pt x="185" y="186"/>
                </a:lnTo>
                <a:lnTo>
                  <a:pt x="185" y="186"/>
                </a:lnTo>
                <a:lnTo>
                  <a:pt x="185" y="187"/>
                </a:lnTo>
                <a:lnTo>
                  <a:pt x="185" y="187"/>
                </a:lnTo>
                <a:lnTo>
                  <a:pt x="188" y="195"/>
                </a:lnTo>
                <a:lnTo>
                  <a:pt x="188" y="195"/>
                </a:lnTo>
                <a:lnTo>
                  <a:pt x="188" y="197"/>
                </a:lnTo>
                <a:lnTo>
                  <a:pt x="188" y="197"/>
                </a:lnTo>
                <a:lnTo>
                  <a:pt x="190" y="192"/>
                </a:lnTo>
                <a:lnTo>
                  <a:pt x="190" y="192"/>
                </a:lnTo>
                <a:lnTo>
                  <a:pt x="190" y="192"/>
                </a:lnTo>
                <a:lnTo>
                  <a:pt x="190" y="192"/>
                </a:lnTo>
                <a:lnTo>
                  <a:pt x="187" y="183"/>
                </a:lnTo>
                <a:lnTo>
                  <a:pt x="187" y="183"/>
                </a:lnTo>
                <a:close/>
                <a:moveTo>
                  <a:pt x="147" y="123"/>
                </a:moveTo>
                <a:lnTo>
                  <a:pt x="147" y="123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6"/>
                </a:lnTo>
                <a:lnTo>
                  <a:pt x="142" y="129"/>
                </a:lnTo>
                <a:lnTo>
                  <a:pt x="142" y="129"/>
                </a:lnTo>
                <a:lnTo>
                  <a:pt x="142" y="134"/>
                </a:lnTo>
                <a:lnTo>
                  <a:pt x="142" y="134"/>
                </a:lnTo>
                <a:lnTo>
                  <a:pt x="146" y="130"/>
                </a:lnTo>
                <a:lnTo>
                  <a:pt x="146" y="130"/>
                </a:lnTo>
                <a:lnTo>
                  <a:pt x="146" y="129"/>
                </a:lnTo>
                <a:lnTo>
                  <a:pt x="146" y="129"/>
                </a:lnTo>
                <a:lnTo>
                  <a:pt x="147" y="123"/>
                </a:lnTo>
                <a:lnTo>
                  <a:pt x="147" y="123"/>
                </a:lnTo>
                <a:close/>
                <a:moveTo>
                  <a:pt x="128" y="219"/>
                </a:moveTo>
                <a:lnTo>
                  <a:pt x="128" y="219"/>
                </a:lnTo>
                <a:lnTo>
                  <a:pt x="105" y="219"/>
                </a:lnTo>
                <a:lnTo>
                  <a:pt x="105" y="219"/>
                </a:lnTo>
                <a:lnTo>
                  <a:pt x="105" y="220"/>
                </a:lnTo>
                <a:lnTo>
                  <a:pt x="105" y="220"/>
                </a:lnTo>
                <a:lnTo>
                  <a:pt x="117" y="220"/>
                </a:lnTo>
                <a:lnTo>
                  <a:pt x="128" y="219"/>
                </a:lnTo>
                <a:lnTo>
                  <a:pt x="128" y="219"/>
                </a:lnTo>
                <a:close/>
                <a:moveTo>
                  <a:pt x="101" y="164"/>
                </a:moveTo>
                <a:lnTo>
                  <a:pt x="101" y="164"/>
                </a:lnTo>
                <a:lnTo>
                  <a:pt x="97" y="154"/>
                </a:lnTo>
                <a:lnTo>
                  <a:pt x="97" y="154"/>
                </a:lnTo>
                <a:lnTo>
                  <a:pt x="95" y="160"/>
                </a:lnTo>
                <a:lnTo>
                  <a:pt x="95" y="160"/>
                </a:lnTo>
                <a:lnTo>
                  <a:pt x="100" y="165"/>
                </a:lnTo>
                <a:lnTo>
                  <a:pt x="100" y="165"/>
                </a:lnTo>
                <a:lnTo>
                  <a:pt x="101" y="164"/>
                </a:lnTo>
                <a:lnTo>
                  <a:pt x="101" y="164"/>
                </a:lnTo>
                <a:close/>
                <a:moveTo>
                  <a:pt x="114" y="59"/>
                </a:moveTo>
                <a:lnTo>
                  <a:pt x="114" y="59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4" y="56"/>
                </a:lnTo>
                <a:lnTo>
                  <a:pt x="112" y="53"/>
                </a:lnTo>
                <a:lnTo>
                  <a:pt x="112" y="53"/>
                </a:lnTo>
                <a:lnTo>
                  <a:pt x="111" y="53"/>
                </a:lnTo>
                <a:lnTo>
                  <a:pt x="111" y="53"/>
                </a:lnTo>
                <a:lnTo>
                  <a:pt x="108" y="59"/>
                </a:lnTo>
                <a:lnTo>
                  <a:pt x="108" y="59"/>
                </a:lnTo>
                <a:lnTo>
                  <a:pt x="114" y="59"/>
                </a:lnTo>
                <a:lnTo>
                  <a:pt x="114" y="59"/>
                </a:lnTo>
                <a:close/>
                <a:moveTo>
                  <a:pt x="111" y="411"/>
                </a:moveTo>
                <a:lnTo>
                  <a:pt x="111" y="411"/>
                </a:lnTo>
                <a:lnTo>
                  <a:pt x="119" y="413"/>
                </a:lnTo>
                <a:lnTo>
                  <a:pt x="127" y="413"/>
                </a:lnTo>
                <a:lnTo>
                  <a:pt x="127" y="413"/>
                </a:lnTo>
                <a:lnTo>
                  <a:pt x="127" y="411"/>
                </a:lnTo>
                <a:lnTo>
                  <a:pt x="127" y="411"/>
                </a:lnTo>
                <a:lnTo>
                  <a:pt x="122" y="411"/>
                </a:lnTo>
                <a:lnTo>
                  <a:pt x="122" y="411"/>
                </a:lnTo>
                <a:lnTo>
                  <a:pt x="120" y="413"/>
                </a:lnTo>
                <a:lnTo>
                  <a:pt x="120" y="413"/>
                </a:lnTo>
                <a:lnTo>
                  <a:pt x="119" y="411"/>
                </a:lnTo>
                <a:lnTo>
                  <a:pt x="119" y="411"/>
                </a:lnTo>
                <a:lnTo>
                  <a:pt x="112" y="410"/>
                </a:lnTo>
                <a:lnTo>
                  <a:pt x="112" y="410"/>
                </a:lnTo>
                <a:lnTo>
                  <a:pt x="111" y="411"/>
                </a:lnTo>
                <a:lnTo>
                  <a:pt x="111" y="411"/>
                </a:lnTo>
                <a:close/>
                <a:moveTo>
                  <a:pt x="98" y="146"/>
                </a:moveTo>
                <a:lnTo>
                  <a:pt x="98" y="146"/>
                </a:lnTo>
                <a:lnTo>
                  <a:pt x="100" y="142"/>
                </a:lnTo>
                <a:lnTo>
                  <a:pt x="100" y="142"/>
                </a:lnTo>
                <a:lnTo>
                  <a:pt x="100" y="138"/>
                </a:lnTo>
                <a:lnTo>
                  <a:pt x="100" y="137"/>
                </a:lnTo>
                <a:lnTo>
                  <a:pt x="100" y="137"/>
                </a:lnTo>
                <a:lnTo>
                  <a:pt x="98" y="134"/>
                </a:lnTo>
                <a:lnTo>
                  <a:pt x="98" y="134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8" y="132"/>
                </a:lnTo>
                <a:lnTo>
                  <a:pt x="97" y="143"/>
                </a:lnTo>
                <a:lnTo>
                  <a:pt x="97" y="143"/>
                </a:lnTo>
                <a:lnTo>
                  <a:pt x="97" y="143"/>
                </a:lnTo>
                <a:lnTo>
                  <a:pt x="97" y="143"/>
                </a:lnTo>
                <a:lnTo>
                  <a:pt x="98" y="146"/>
                </a:lnTo>
                <a:lnTo>
                  <a:pt x="98" y="146"/>
                </a:lnTo>
                <a:close/>
                <a:moveTo>
                  <a:pt x="221" y="241"/>
                </a:moveTo>
                <a:lnTo>
                  <a:pt x="221" y="241"/>
                </a:lnTo>
                <a:lnTo>
                  <a:pt x="221" y="242"/>
                </a:lnTo>
                <a:lnTo>
                  <a:pt x="221" y="242"/>
                </a:lnTo>
                <a:lnTo>
                  <a:pt x="221" y="242"/>
                </a:lnTo>
                <a:lnTo>
                  <a:pt x="220" y="244"/>
                </a:lnTo>
                <a:lnTo>
                  <a:pt x="218" y="242"/>
                </a:lnTo>
                <a:lnTo>
                  <a:pt x="218" y="242"/>
                </a:lnTo>
                <a:lnTo>
                  <a:pt x="215" y="246"/>
                </a:lnTo>
                <a:lnTo>
                  <a:pt x="215" y="246"/>
                </a:lnTo>
                <a:lnTo>
                  <a:pt x="218" y="247"/>
                </a:lnTo>
                <a:lnTo>
                  <a:pt x="218" y="247"/>
                </a:lnTo>
                <a:lnTo>
                  <a:pt x="220" y="247"/>
                </a:lnTo>
                <a:lnTo>
                  <a:pt x="220" y="247"/>
                </a:lnTo>
                <a:lnTo>
                  <a:pt x="221" y="246"/>
                </a:lnTo>
                <a:lnTo>
                  <a:pt x="223" y="244"/>
                </a:lnTo>
                <a:lnTo>
                  <a:pt x="223" y="244"/>
                </a:lnTo>
                <a:lnTo>
                  <a:pt x="223" y="242"/>
                </a:lnTo>
                <a:lnTo>
                  <a:pt x="223" y="242"/>
                </a:lnTo>
                <a:lnTo>
                  <a:pt x="224" y="241"/>
                </a:lnTo>
                <a:lnTo>
                  <a:pt x="224" y="238"/>
                </a:lnTo>
                <a:lnTo>
                  <a:pt x="224" y="238"/>
                </a:lnTo>
                <a:lnTo>
                  <a:pt x="221" y="241"/>
                </a:lnTo>
                <a:lnTo>
                  <a:pt x="221" y="241"/>
                </a:lnTo>
                <a:close/>
                <a:moveTo>
                  <a:pt x="183" y="105"/>
                </a:moveTo>
                <a:lnTo>
                  <a:pt x="183" y="105"/>
                </a:lnTo>
                <a:lnTo>
                  <a:pt x="172" y="93"/>
                </a:lnTo>
                <a:lnTo>
                  <a:pt x="172" y="93"/>
                </a:lnTo>
                <a:lnTo>
                  <a:pt x="171" y="94"/>
                </a:lnTo>
                <a:lnTo>
                  <a:pt x="171" y="94"/>
                </a:lnTo>
                <a:lnTo>
                  <a:pt x="174" y="96"/>
                </a:lnTo>
                <a:lnTo>
                  <a:pt x="174" y="96"/>
                </a:lnTo>
                <a:lnTo>
                  <a:pt x="175" y="99"/>
                </a:lnTo>
                <a:lnTo>
                  <a:pt x="175" y="99"/>
                </a:lnTo>
                <a:lnTo>
                  <a:pt x="175" y="99"/>
                </a:lnTo>
                <a:lnTo>
                  <a:pt x="177" y="100"/>
                </a:lnTo>
                <a:lnTo>
                  <a:pt x="177" y="100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2" y="107"/>
                </a:lnTo>
                <a:lnTo>
                  <a:pt x="183" y="105"/>
                </a:lnTo>
                <a:lnTo>
                  <a:pt x="183" y="105"/>
                </a:lnTo>
                <a:close/>
                <a:moveTo>
                  <a:pt x="174" y="102"/>
                </a:moveTo>
                <a:lnTo>
                  <a:pt x="174" y="102"/>
                </a:lnTo>
                <a:lnTo>
                  <a:pt x="169" y="107"/>
                </a:lnTo>
                <a:lnTo>
                  <a:pt x="169" y="107"/>
                </a:lnTo>
                <a:lnTo>
                  <a:pt x="171" y="108"/>
                </a:lnTo>
                <a:lnTo>
                  <a:pt x="171" y="108"/>
                </a:lnTo>
                <a:lnTo>
                  <a:pt x="172" y="108"/>
                </a:lnTo>
                <a:lnTo>
                  <a:pt x="172" y="108"/>
                </a:lnTo>
                <a:lnTo>
                  <a:pt x="174" y="108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4" y="110"/>
                </a:lnTo>
                <a:lnTo>
                  <a:pt x="179" y="108"/>
                </a:lnTo>
                <a:lnTo>
                  <a:pt x="179" y="108"/>
                </a:lnTo>
                <a:lnTo>
                  <a:pt x="174" y="102"/>
                </a:lnTo>
                <a:lnTo>
                  <a:pt x="174" y="102"/>
                </a:lnTo>
                <a:close/>
                <a:moveTo>
                  <a:pt x="190" y="231"/>
                </a:moveTo>
                <a:lnTo>
                  <a:pt x="190" y="231"/>
                </a:lnTo>
                <a:lnTo>
                  <a:pt x="185" y="225"/>
                </a:lnTo>
                <a:lnTo>
                  <a:pt x="185" y="225"/>
                </a:lnTo>
                <a:lnTo>
                  <a:pt x="185" y="230"/>
                </a:lnTo>
                <a:lnTo>
                  <a:pt x="187" y="235"/>
                </a:lnTo>
                <a:lnTo>
                  <a:pt x="187" y="235"/>
                </a:lnTo>
                <a:lnTo>
                  <a:pt x="188" y="236"/>
                </a:lnTo>
                <a:lnTo>
                  <a:pt x="188" y="236"/>
                </a:lnTo>
                <a:lnTo>
                  <a:pt x="190" y="231"/>
                </a:lnTo>
                <a:lnTo>
                  <a:pt x="190" y="231"/>
                </a:lnTo>
                <a:close/>
                <a:moveTo>
                  <a:pt x="155" y="184"/>
                </a:moveTo>
                <a:lnTo>
                  <a:pt x="155" y="184"/>
                </a:lnTo>
                <a:lnTo>
                  <a:pt x="155" y="184"/>
                </a:lnTo>
                <a:lnTo>
                  <a:pt x="155" y="184"/>
                </a:lnTo>
                <a:lnTo>
                  <a:pt x="153" y="190"/>
                </a:lnTo>
                <a:lnTo>
                  <a:pt x="153" y="190"/>
                </a:lnTo>
                <a:lnTo>
                  <a:pt x="153" y="192"/>
                </a:lnTo>
                <a:lnTo>
                  <a:pt x="153" y="192"/>
                </a:lnTo>
                <a:lnTo>
                  <a:pt x="153" y="194"/>
                </a:lnTo>
                <a:lnTo>
                  <a:pt x="153" y="194"/>
                </a:lnTo>
                <a:lnTo>
                  <a:pt x="153" y="195"/>
                </a:lnTo>
                <a:lnTo>
                  <a:pt x="153" y="195"/>
                </a:lnTo>
                <a:lnTo>
                  <a:pt x="155" y="198"/>
                </a:lnTo>
                <a:lnTo>
                  <a:pt x="155" y="198"/>
                </a:lnTo>
                <a:lnTo>
                  <a:pt x="155" y="201"/>
                </a:lnTo>
                <a:lnTo>
                  <a:pt x="155" y="201"/>
                </a:lnTo>
                <a:lnTo>
                  <a:pt x="155" y="200"/>
                </a:lnTo>
                <a:lnTo>
                  <a:pt x="155" y="200"/>
                </a:lnTo>
                <a:lnTo>
                  <a:pt x="157" y="192"/>
                </a:lnTo>
                <a:lnTo>
                  <a:pt x="157" y="192"/>
                </a:lnTo>
                <a:lnTo>
                  <a:pt x="157" y="189"/>
                </a:lnTo>
                <a:lnTo>
                  <a:pt x="157" y="189"/>
                </a:lnTo>
                <a:lnTo>
                  <a:pt x="155" y="184"/>
                </a:lnTo>
                <a:lnTo>
                  <a:pt x="155" y="184"/>
                </a:lnTo>
                <a:close/>
                <a:moveTo>
                  <a:pt x="183" y="397"/>
                </a:moveTo>
                <a:lnTo>
                  <a:pt x="183" y="397"/>
                </a:lnTo>
                <a:lnTo>
                  <a:pt x="180" y="392"/>
                </a:lnTo>
                <a:lnTo>
                  <a:pt x="180" y="392"/>
                </a:lnTo>
                <a:lnTo>
                  <a:pt x="177" y="395"/>
                </a:lnTo>
                <a:lnTo>
                  <a:pt x="177" y="395"/>
                </a:lnTo>
                <a:lnTo>
                  <a:pt x="177" y="400"/>
                </a:lnTo>
                <a:lnTo>
                  <a:pt x="177" y="400"/>
                </a:lnTo>
                <a:lnTo>
                  <a:pt x="183" y="397"/>
                </a:lnTo>
                <a:lnTo>
                  <a:pt x="183" y="397"/>
                </a:lnTo>
                <a:close/>
                <a:moveTo>
                  <a:pt x="243" y="228"/>
                </a:moveTo>
                <a:lnTo>
                  <a:pt x="243" y="228"/>
                </a:lnTo>
                <a:lnTo>
                  <a:pt x="245" y="250"/>
                </a:lnTo>
                <a:lnTo>
                  <a:pt x="245" y="250"/>
                </a:lnTo>
                <a:lnTo>
                  <a:pt x="245" y="272"/>
                </a:lnTo>
                <a:lnTo>
                  <a:pt x="245" y="272"/>
                </a:lnTo>
                <a:lnTo>
                  <a:pt x="246" y="250"/>
                </a:lnTo>
                <a:lnTo>
                  <a:pt x="243" y="228"/>
                </a:lnTo>
                <a:lnTo>
                  <a:pt x="243" y="228"/>
                </a:lnTo>
                <a:close/>
                <a:moveTo>
                  <a:pt x="177" y="121"/>
                </a:moveTo>
                <a:lnTo>
                  <a:pt x="177" y="121"/>
                </a:lnTo>
                <a:lnTo>
                  <a:pt x="177" y="121"/>
                </a:lnTo>
                <a:lnTo>
                  <a:pt x="177" y="121"/>
                </a:lnTo>
                <a:lnTo>
                  <a:pt x="177" y="119"/>
                </a:lnTo>
                <a:lnTo>
                  <a:pt x="179" y="118"/>
                </a:lnTo>
                <a:lnTo>
                  <a:pt x="179" y="118"/>
                </a:lnTo>
                <a:lnTo>
                  <a:pt x="182" y="118"/>
                </a:lnTo>
                <a:lnTo>
                  <a:pt x="182" y="119"/>
                </a:lnTo>
                <a:lnTo>
                  <a:pt x="182" y="119"/>
                </a:lnTo>
                <a:lnTo>
                  <a:pt x="183" y="119"/>
                </a:lnTo>
                <a:lnTo>
                  <a:pt x="183" y="119"/>
                </a:lnTo>
                <a:lnTo>
                  <a:pt x="183" y="118"/>
                </a:lnTo>
                <a:lnTo>
                  <a:pt x="185" y="116"/>
                </a:lnTo>
                <a:lnTo>
                  <a:pt x="185" y="116"/>
                </a:lnTo>
                <a:lnTo>
                  <a:pt x="182" y="113"/>
                </a:lnTo>
                <a:lnTo>
                  <a:pt x="182" y="113"/>
                </a:lnTo>
                <a:lnTo>
                  <a:pt x="175" y="118"/>
                </a:lnTo>
                <a:lnTo>
                  <a:pt x="175" y="118"/>
                </a:lnTo>
                <a:lnTo>
                  <a:pt x="177" y="121"/>
                </a:lnTo>
                <a:lnTo>
                  <a:pt x="177" y="121"/>
                </a:lnTo>
                <a:close/>
                <a:moveTo>
                  <a:pt x="86" y="233"/>
                </a:moveTo>
                <a:lnTo>
                  <a:pt x="86" y="233"/>
                </a:lnTo>
                <a:lnTo>
                  <a:pt x="86" y="233"/>
                </a:lnTo>
                <a:lnTo>
                  <a:pt x="86" y="233"/>
                </a:lnTo>
                <a:lnTo>
                  <a:pt x="86" y="235"/>
                </a:lnTo>
                <a:lnTo>
                  <a:pt x="86" y="235"/>
                </a:lnTo>
                <a:lnTo>
                  <a:pt x="84" y="236"/>
                </a:lnTo>
                <a:lnTo>
                  <a:pt x="84" y="236"/>
                </a:lnTo>
                <a:lnTo>
                  <a:pt x="86" y="246"/>
                </a:lnTo>
                <a:lnTo>
                  <a:pt x="86" y="246"/>
                </a:lnTo>
                <a:lnTo>
                  <a:pt x="86" y="249"/>
                </a:lnTo>
                <a:lnTo>
                  <a:pt x="86" y="249"/>
                </a:lnTo>
                <a:lnTo>
                  <a:pt x="87" y="249"/>
                </a:lnTo>
                <a:lnTo>
                  <a:pt x="87" y="249"/>
                </a:lnTo>
                <a:lnTo>
                  <a:pt x="87" y="241"/>
                </a:lnTo>
                <a:lnTo>
                  <a:pt x="86" y="233"/>
                </a:lnTo>
                <a:lnTo>
                  <a:pt x="86" y="233"/>
                </a:lnTo>
                <a:close/>
                <a:moveTo>
                  <a:pt x="166" y="102"/>
                </a:moveTo>
                <a:lnTo>
                  <a:pt x="166" y="102"/>
                </a:lnTo>
                <a:lnTo>
                  <a:pt x="171" y="99"/>
                </a:lnTo>
                <a:lnTo>
                  <a:pt x="171" y="99"/>
                </a:lnTo>
                <a:lnTo>
                  <a:pt x="168" y="96"/>
                </a:lnTo>
                <a:lnTo>
                  <a:pt x="168" y="96"/>
                </a:lnTo>
                <a:lnTo>
                  <a:pt x="163" y="99"/>
                </a:lnTo>
                <a:lnTo>
                  <a:pt x="163" y="99"/>
                </a:lnTo>
                <a:lnTo>
                  <a:pt x="166" y="102"/>
                </a:lnTo>
                <a:lnTo>
                  <a:pt x="166" y="102"/>
                </a:lnTo>
                <a:close/>
                <a:moveTo>
                  <a:pt x="40" y="321"/>
                </a:moveTo>
                <a:lnTo>
                  <a:pt x="40" y="321"/>
                </a:lnTo>
                <a:lnTo>
                  <a:pt x="40" y="321"/>
                </a:lnTo>
                <a:lnTo>
                  <a:pt x="40" y="321"/>
                </a:lnTo>
                <a:lnTo>
                  <a:pt x="37" y="323"/>
                </a:lnTo>
                <a:lnTo>
                  <a:pt x="37" y="323"/>
                </a:lnTo>
                <a:lnTo>
                  <a:pt x="37" y="324"/>
                </a:lnTo>
                <a:lnTo>
                  <a:pt x="37" y="324"/>
                </a:lnTo>
                <a:lnTo>
                  <a:pt x="37" y="328"/>
                </a:lnTo>
                <a:lnTo>
                  <a:pt x="37" y="328"/>
                </a:lnTo>
                <a:lnTo>
                  <a:pt x="37" y="329"/>
                </a:lnTo>
                <a:lnTo>
                  <a:pt x="37" y="329"/>
                </a:lnTo>
                <a:lnTo>
                  <a:pt x="38" y="331"/>
                </a:lnTo>
                <a:lnTo>
                  <a:pt x="38" y="331"/>
                </a:lnTo>
                <a:lnTo>
                  <a:pt x="40" y="329"/>
                </a:lnTo>
                <a:lnTo>
                  <a:pt x="40" y="329"/>
                </a:lnTo>
                <a:lnTo>
                  <a:pt x="40" y="321"/>
                </a:lnTo>
                <a:lnTo>
                  <a:pt x="40" y="321"/>
                </a:lnTo>
                <a:close/>
                <a:moveTo>
                  <a:pt x="138" y="145"/>
                </a:moveTo>
                <a:lnTo>
                  <a:pt x="138" y="145"/>
                </a:lnTo>
                <a:lnTo>
                  <a:pt x="138" y="145"/>
                </a:lnTo>
                <a:lnTo>
                  <a:pt x="138" y="145"/>
                </a:lnTo>
                <a:lnTo>
                  <a:pt x="138" y="146"/>
                </a:lnTo>
                <a:lnTo>
                  <a:pt x="138" y="146"/>
                </a:lnTo>
                <a:lnTo>
                  <a:pt x="134" y="149"/>
                </a:lnTo>
                <a:lnTo>
                  <a:pt x="134" y="149"/>
                </a:lnTo>
                <a:lnTo>
                  <a:pt x="134" y="149"/>
                </a:lnTo>
                <a:lnTo>
                  <a:pt x="134" y="149"/>
                </a:lnTo>
                <a:lnTo>
                  <a:pt x="133" y="151"/>
                </a:lnTo>
                <a:lnTo>
                  <a:pt x="133" y="151"/>
                </a:lnTo>
                <a:lnTo>
                  <a:pt x="131" y="148"/>
                </a:lnTo>
                <a:lnTo>
                  <a:pt x="131" y="148"/>
                </a:lnTo>
                <a:lnTo>
                  <a:pt x="131" y="148"/>
                </a:lnTo>
                <a:lnTo>
                  <a:pt x="131" y="148"/>
                </a:lnTo>
                <a:lnTo>
                  <a:pt x="131" y="148"/>
                </a:lnTo>
                <a:lnTo>
                  <a:pt x="131" y="149"/>
                </a:lnTo>
                <a:lnTo>
                  <a:pt x="131" y="149"/>
                </a:lnTo>
                <a:lnTo>
                  <a:pt x="133" y="156"/>
                </a:lnTo>
                <a:lnTo>
                  <a:pt x="133" y="156"/>
                </a:lnTo>
                <a:lnTo>
                  <a:pt x="133" y="157"/>
                </a:lnTo>
                <a:lnTo>
                  <a:pt x="133" y="157"/>
                </a:lnTo>
                <a:lnTo>
                  <a:pt x="133" y="156"/>
                </a:lnTo>
                <a:lnTo>
                  <a:pt x="133" y="156"/>
                </a:lnTo>
                <a:lnTo>
                  <a:pt x="136" y="151"/>
                </a:lnTo>
                <a:lnTo>
                  <a:pt x="136" y="151"/>
                </a:lnTo>
                <a:lnTo>
                  <a:pt x="136" y="149"/>
                </a:lnTo>
                <a:lnTo>
                  <a:pt x="139" y="149"/>
                </a:lnTo>
                <a:lnTo>
                  <a:pt x="139" y="149"/>
                </a:lnTo>
                <a:lnTo>
                  <a:pt x="138" y="145"/>
                </a:lnTo>
                <a:lnTo>
                  <a:pt x="138" y="145"/>
                </a:lnTo>
                <a:close/>
                <a:moveTo>
                  <a:pt x="210" y="296"/>
                </a:moveTo>
                <a:lnTo>
                  <a:pt x="210" y="296"/>
                </a:lnTo>
                <a:lnTo>
                  <a:pt x="210" y="296"/>
                </a:lnTo>
                <a:lnTo>
                  <a:pt x="210" y="296"/>
                </a:lnTo>
                <a:lnTo>
                  <a:pt x="212" y="310"/>
                </a:lnTo>
                <a:lnTo>
                  <a:pt x="212" y="310"/>
                </a:lnTo>
                <a:lnTo>
                  <a:pt x="212" y="310"/>
                </a:lnTo>
                <a:lnTo>
                  <a:pt x="212" y="310"/>
                </a:lnTo>
                <a:lnTo>
                  <a:pt x="213" y="306"/>
                </a:lnTo>
                <a:lnTo>
                  <a:pt x="215" y="302"/>
                </a:lnTo>
                <a:lnTo>
                  <a:pt x="215" y="302"/>
                </a:lnTo>
                <a:lnTo>
                  <a:pt x="215" y="301"/>
                </a:lnTo>
                <a:lnTo>
                  <a:pt x="215" y="301"/>
                </a:lnTo>
                <a:lnTo>
                  <a:pt x="213" y="301"/>
                </a:lnTo>
                <a:lnTo>
                  <a:pt x="212" y="299"/>
                </a:lnTo>
                <a:lnTo>
                  <a:pt x="212" y="299"/>
                </a:lnTo>
                <a:lnTo>
                  <a:pt x="212" y="298"/>
                </a:lnTo>
                <a:lnTo>
                  <a:pt x="212" y="298"/>
                </a:lnTo>
                <a:lnTo>
                  <a:pt x="210" y="296"/>
                </a:lnTo>
                <a:lnTo>
                  <a:pt x="210" y="296"/>
                </a:lnTo>
                <a:close/>
                <a:moveTo>
                  <a:pt x="125" y="186"/>
                </a:moveTo>
                <a:lnTo>
                  <a:pt x="125" y="186"/>
                </a:lnTo>
                <a:lnTo>
                  <a:pt x="127" y="186"/>
                </a:lnTo>
                <a:lnTo>
                  <a:pt x="127" y="186"/>
                </a:lnTo>
                <a:lnTo>
                  <a:pt x="128" y="184"/>
                </a:lnTo>
                <a:lnTo>
                  <a:pt x="128" y="184"/>
                </a:lnTo>
                <a:lnTo>
                  <a:pt x="130" y="184"/>
                </a:lnTo>
                <a:lnTo>
                  <a:pt x="130" y="184"/>
                </a:lnTo>
                <a:lnTo>
                  <a:pt x="130" y="176"/>
                </a:lnTo>
                <a:lnTo>
                  <a:pt x="130" y="176"/>
                </a:lnTo>
                <a:lnTo>
                  <a:pt x="130" y="176"/>
                </a:lnTo>
                <a:lnTo>
                  <a:pt x="130" y="176"/>
                </a:lnTo>
                <a:lnTo>
                  <a:pt x="128" y="178"/>
                </a:lnTo>
                <a:lnTo>
                  <a:pt x="128" y="178"/>
                </a:lnTo>
                <a:lnTo>
                  <a:pt x="125" y="184"/>
                </a:lnTo>
                <a:lnTo>
                  <a:pt x="125" y="184"/>
                </a:lnTo>
                <a:lnTo>
                  <a:pt x="125" y="186"/>
                </a:lnTo>
                <a:lnTo>
                  <a:pt x="125" y="186"/>
                </a:lnTo>
                <a:close/>
                <a:moveTo>
                  <a:pt x="187" y="222"/>
                </a:moveTo>
                <a:lnTo>
                  <a:pt x="187" y="222"/>
                </a:lnTo>
                <a:lnTo>
                  <a:pt x="183" y="217"/>
                </a:lnTo>
                <a:lnTo>
                  <a:pt x="183" y="217"/>
                </a:lnTo>
                <a:lnTo>
                  <a:pt x="182" y="211"/>
                </a:lnTo>
                <a:lnTo>
                  <a:pt x="182" y="211"/>
                </a:lnTo>
                <a:lnTo>
                  <a:pt x="180" y="217"/>
                </a:lnTo>
                <a:lnTo>
                  <a:pt x="180" y="217"/>
                </a:lnTo>
                <a:lnTo>
                  <a:pt x="182" y="217"/>
                </a:lnTo>
                <a:lnTo>
                  <a:pt x="182" y="219"/>
                </a:lnTo>
                <a:lnTo>
                  <a:pt x="182" y="219"/>
                </a:lnTo>
                <a:lnTo>
                  <a:pt x="183" y="220"/>
                </a:lnTo>
                <a:lnTo>
                  <a:pt x="183" y="220"/>
                </a:lnTo>
                <a:lnTo>
                  <a:pt x="183" y="222"/>
                </a:lnTo>
                <a:lnTo>
                  <a:pt x="183" y="222"/>
                </a:lnTo>
                <a:lnTo>
                  <a:pt x="185" y="222"/>
                </a:lnTo>
                <a:lnTo>
                  <a:pt x="185" y="222"/>
                </a:lnTo>
                <a:lnTo>
                  <a:pt x="187" y="222"/>
                </a:lnTo>
                <a:lnTo>
                  <a:pt x="187" y="222"/>
                </a:lnTo>
                <a:close/>
                <a:moveTo>
                  <a:pt x="63" y="18"/>
                </a:moveTo>
                <a:lnTo>
                  <a:pt x="63" y="18"/>
                </a:lnTo>
                <a:lnTo>
                  <a:pt x="73" y="30"/>
                </a:lnTo>
                <a:lnTo>
                  <a:pt x="73" y="30"/>
                </a:lnTo>
                <a:lnTo>
                  <a:pt x="71" y="25"/>
                </a:lnTo>
                <a:lnTo>
                  <a:pt x="71" y="25"/>
                </a:lnTo>
                <a:lnTo>
                  <a:pt x="71" y="22"/>
                </a:lnTo>
                <a:lnTo>
                  <a:pt x="70" y="20"/>
                </a:lnTo>
                <a:lnTo>
                  <a:pt x="70" y="20"/>
                </a:lnTo>
                <a:lnTo>
                  <a:pt x="63" y="18"/>
                </a:lnTo>
                <a:lnTo>
                  <a:pt x="63" y="18"/>
                </a:lnTo>
                <a:close/>
                <a:moveTo>
                  <a:pt x="45" y="332"/>
                </a:moveTo>
                <a:lnTo>
                  <a:pt x="45" y="332"/>
                </a:lnTo>
                <a:lnTo>
                  <a:pt x="43" y="332"/>
                </a:lnTo>
                <a:lnTo>
                  <a:pt x="43" y="334"/>
                </a:lnTo>
                <a:lnTo>
                  <a:pt x="43" y="334"/>
                </a:lnTo>
                <a:lnTo>
                  <a:pt x="43" y="336"/>
                </a:lnTo>
                <a:lnTo>
                  <a:pt x="43" y="336"/>
                </a:lnTo>
                <a:lnTo>
                  <a:pt x="45" y="337"/>
                </a:lnTo>
                <a:lnTo>
                  <a:pt x="45" y="337"/>
                </a:lnTo>
                <a:lnTo>
                  <a:pt x="51" y="347"/>
                </a:lnTo>
                <a:lnTo>
                  <a:pt x="51" y="347"/>
                </a:lnTo>
                <a:lnTo>
                  <a:pt x="52" y="347"/>
                </a:lnTo>
                <a:lnTo>
                  <a:pt x="52" y="347"/>
                </a:lnTo>
                <a:lnTo>
                  <a:pt x="51" y="345"/>
                </a:lnTo>
                <a:lnTo>
                  <a:pt x="51" y="345"/>
                </a:lnTo>
                <a:lnTo>
                  <a:pt x="51" y="343"/>
                </a:lnTo>
                <a:lnTo>
                  <a:pt x="51" y="343"/>
                </a:lnTo>
                <a:lnTo>
                  <a:pt x="49" y="342"/>
                </a:lnTo>
                <a:lnTo>
                  <a:pt x="49" y="342"/>
                </a:lnTo>
                <a:lnTo>
                  <a:pt x="48" y="342"/>
                </a:lnTo>
                <a:lnTo>
                  <a:pt x="48" y="340"/>
                </a:lnTo>
                <a:lnTo>
                  <a:pt x="48" y="340"/>
                </a:lnTo>
                <a:lnTo>
                  <a:pt x="48" y="337"/>
                </a:lnTo>
                <a:lnTo>
                  <a:pt x="48" y="337"/>
                </a:lnTo>
                <a:lnTo>
                  <a:pt x="48" y="337"/>
                </a:lnTo>
                <a:lnTo>
                  <a:pt x="48" y="337"/>
                </a:lnTo>
                <a:lnTo>
                  <a:pt x="45" y="332"/>
                </a:lnTo>
                <a:lnTo>
                  <a:pt x="45" y="332"/>
                </a:lnTo>
                <a:close/>
                <a:moveTo>
                  <a:pt x="130" y="192"/>
                </a:moveTo>
                <a:lnTo>
                  <a:pt x="130" y="192"/>
                </a:lnTo>
                <a:lnTo>
                  <a:pt x="128" y="192"/>
                </a:lnTo>
                <a:lnTo>
                  <a:pt x="128" y="192"/>
                </a:lnTo>
                <a:lnTo>
                  <a:pt x="127" y="201"/>
                </a:lnTo>
                <a:lnTo>
                  <a:pt x="127" y="201"/>
                </a:lnTo>
                <a:lnTo>
                  <a:pt x="127" y="203"/>
                </a:lnTo>
                <a:lnTo>
                  <a:pt x="127" y="203"/>
                </a:lnTo>
                <a:lnTo>
                  <a:pt x="130" y="201"/>
                </a:lnTo>
                <a:lnTo>
                  <a:pt x="130" y="201"/>
                </a:lnTo>
                <a:lnTo>
                  <a:pt x="130" y="200"/>
                </a:lnTo>
                <a:lnTo>
                  <a:pt x="130" y="200"/>
                </a:lnTo>
                <a:lnTo>
                  <a:pt x="130" y="197"/>
                </a:lnTo>
                <a:lnTo>
                  <a:pt x="130" y="197"/>
                </a:lnTo>
                <a:lnTo>
                  <a:pt x="130" y="192"/>
                </a:lnTo>
                <a:lnTo>
                  <a:pt x="130" y="192"/>
                </a:lnTo>
                <a:close/>
                <a:moveTo>
                  <a:pt x="111" y="375"/>
                </a:moveTo>
                <a:lnTo>
                  <a:pt x="111" y="375"/>
                </a:lnTo>
                <a:lnTo>
                  <a:pt x="111" y="369"/>
                </a:lnTo>
                <a:lnTo>
                  <a:pt x="111" y="361"/>
                </a:lnTo>
                <a:lnTo>
                  <a:pt x="111" y="361"/>
                </a:lnTo>
                <a:lnTo>
                  <a:pt x="109" y="362"/>
                </a:lnTo>
                <a:lnTo>
                  <a:pt x="109" y="362"/>
                </a:lnTo>
                <a:lnTo>
                  <a:pt x="108" y="364"/>
                </a:lnTo>
                <a:lnTo>
                  <a:pt x="108" y="364"/>
                </a:lnTo>
                <a:lnTo>
                  <a:pt x="109" y="373"/>
                </a:lnTo>
                <a:lnTo>
                  <a:pt x="109" y="373"/>
                </a:lnTo>
                <a:lnTo>
                  <a:pt x="111" y="375"/>
                </a:lnTo>
                <a:lnTo>
                  <a:pt x="111" y="375"/>
                </a:lnTo>
                <a:close/>
                <a:moveTo>
                  <a:pt x="174" y="137"/>
                </a:moveTo>
                <a:lnTo>
                  <a:pt x="174" y="137"/>
                </a:lnTo>
                <a:lnTo>
                  <a:pt x="172" y="137"/>
                </a:lnTo>
                <a:lnTo>
                  <a:pt x="172" y="137"/>
                </a:lnTo>
                <a:lnTo>
                  <a:pt x="172" y="138"/>
                </a:lnTo>
                <a:lnTo>
                  <a:pt x="172" y="138"/>
                </a:lnTo>
                <a:lnTo>
                  <a:pt x="171" y="140"/>
                </a:lnTo>
                <a:lnTo>
                  <a:pt x="171" y="140"/>
                </a:lnTo>
                <a:lnTo>
                  <a:pt x="171" y="143"/>
                </a:lnTo>
                <a:lnTo>
                  <a:pt x="171" y="143"/>
                </a:lnTo>
                <a:lnTo>
                  <a:pt x="172" y="146"/>
                </a:lnTo>
                <a:lnTo>
                  <a:pt x="172" y="146"/>
                </a:lnTo>
                <a:lnTo>
                  <a:pt x="174" y="145"/>
                </a:lnTo>
                <a:lnTo>
                  <a:pt x="174" y="145"/>
                </a:lnTo>
                <a:lnTo>
                  <a:pt x="174" y="142"/>
                </a:lnTo>
                <a:lnTo>
                  <a:pt x="174" y="137"/>
                </a:lnTo>
                <a:lnTo>
                  <a:pt x="174" y="137"/>
                </a:lnTo>
                <a:close/>
                <a:moveTo>
                  <a:pt x="92" y="208"/>
                </a:moveTo>
                <a:lnTo>
                  <a:pt x="92" y="208"/>
                </a:lnTo>
                <a:lnTo>
                  <a:pt x="90" y="208"/>
                </a:lnTo>
                <a:lnTo>
                  <a:pt x="90" y="208"/>
                </a:lnTo>
                <a:lnTo>
                  <a:pt x="90" y="209"/>
                </a:lnTo>
                <a:lnTo>
                  <a:pt x="90" y="209"/>
                </a:lnTo>
                <a:lnTo>
                  <a:pt x="87" y="212"/>
                </a:lnTo>
                <a:lnTo>
                  <a:pt x="87" y="212"/>
                </a:lnTo>
                <a:lnTo>
                  <a:pt x="89" y="214"/>
                </a:lnTo>
                <a:lnTo>
                  <a:pt x="89" y="214"/>
                </a:lnTo>
                <a:lnTo>
                  <a:pt x="87" y="216"/>
                </a:lnTo>
                <a:lnTo>
                  <a:pt x="87" y="216"/>
                </a:lnTo>
                <a:lnTo>
                  <a:pt x="92" y="216"/>
                </a:lnTo>
                <a:lnTo>
                  <a:pt x="92" y="216"/>
                </a:lnTo>
                <a:lnTo>
                  <a:pt x="92" y="208"/>
                </a:lnTo>
                <a:lnTo>
                  <a:pt x="92" y="208"/>
                </a:lnTo>
                <a:close/>
                <a:moveTo>
                  <a:pt x="139" y="187"/>
                </a:moveTo>
                <a:lnTo>
                  <a:pt x="139" y="187"/>
                </a:lnTo>
                <a:lnTo>
                  <a:pt x="138" y="189"/>
                </a:lnTo>
                <a:lnTo>
                  <a:pt x="138" y="189"/>
                </a:lnTo>
                <a:lnTo>
                  <a:pt x="136" y="192"/>
                </a:lnTo>
                <a:lnTo>
                  <a:pt x="136" y="192"/>
                </a:lnTo>
                <a:lnTo>
                  <a:pt x="138" y="195"/>
                </a:lnTo>
                <a:lnTo>
                  <a:pt x="138" y="195"/>
                </a:lnTo>
                <a:lnTo>
                  <a:pt x="138" y="200"/>
                </a:lnTo>
                <a:lnTo>
                  <a:pt x="138" y="200"/>
                </a:lnTo>
                <a:lnTo>
                  <a:pt x="138" y="200"/>
                </a:lnTo>
                <a:lnTo>
                  <a:pt x="138" y="200"/>
                </a:lnTo>
                <a:lnTo>
                  <a:pt x="141" y="194"/>
                </a:lnTo>
                <a:lnTo>
                  <a:pt x="141" y="194"/>
                </a:lnTo>
                <a:lnTo>
                  <a:pt x="141" y="192"/>
                </a:lnTo>
                <a:lnTo>
                  <a:pt x="141" y="192"/>
                </a:lnTo>
                <a:lnTo>
                  <a:pt x="139" y="187"/>
                </a:lnTo>
                <a:lnTo>
                  <a:pt x="139" y="187"/>
                </a:lnTo>
                <a:close/>
                <a:moveTo>
                  <a:pt x="193" y="372"/>
                </a:moveTo>
                <a:lnTo>
                  <a:pt x="193" y="372"/>
                </a:lnTo>
                <a:lnTo>
                  <a:pt x="190" y="375"/>
                </a:lnTo>
                <a:lnTo>
                  <a:pt x="190" y="375"/>
                </a:lnTo>
                <a:lnTo>
                  <a:pt x="191" y="380"/>
                </a:lnTo>
                <a:lnTo>
                  <a:pt x="191" y="380"/>
                </a:lnTo>
                <a:lnTo>
                  <a:pt x="193" y="378"/>
                </a:lnTo>
                <a:lnTo>
                  <a:pt x="193" y="378"/>
                </a:lnTo>
                <a:lnTo>
                  <a:pt x="194" y="377"/>
                </a:lnTo>
                <a:lnTo>
                  <a:pt x="194" y="377"/>
                </a:lnTo>
                <a:lnTo>
                  <a:pt x="193" y="373"/>
                </a:lnTo>
                <a:lnTo>
                  <a:pt x="193" y="373"/>
                </a:lnTo>
                <a:lnTo>
                  <a:pt x="193" y="372"/>
                </a:lnTo>
                <a:lnTo>
                  <a:pt x="193" y="372"/>
                </a:lnTo>
                <a:lnTo>
                  <a:pt x="193" y="372"/>
                </a:lnTo>
                <a:close/>
                <a:moveTo>
                  <a:pt x="123" y="94"/>
                </a:moveTo>
                <a:lnTo>
                  <a:pt x="123" y="94"/>
                </a:lnTo>
                <a:lnTo>
                  <a:pt x="123" y="97"/>
                </a:lnTo>
                <a:lnTo>
                  <a:pt x="123" y="97"/>
                </a:lnTo>
                <a:lnTo>
                  <a:pt x="127" y="105"/>
                </a:lnTo>
                <a:lnTo>
                  <a:pt x="127" y="105"/>
                </a:lnTo>
                <a:lnTo>
                  <a:pt x="128" y="107"/>
                </a:lnTo>
                <a:lnTo>
                  <a:pt x="128" y="107"/>
                </a:lnTo>
                <a:lnTo>
                  <a:pt x="128" y="104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8" y="102"/>
                </a:lnTo>
                <a:lnTo>
                  <a:pt x="127" y="100"/>
                </a:lnTo>
                <a:lnTo>
                  <a:pt x="127" y="97"/>
                </a:lnTo>
                <a:lnTo>
                  <a:pt x="127" y="97"/>
                </a:lnTo>
                <a:lnTo>
                  <a:pt x="123" y="94"/>
                </a:lnTo>
                <a:lnTo>
                  <a:pt x="123" y="94"/>
                </a:lnTo>
                <a:close/>
                <a:moveTo>
                  <a:pt x="105" y="400"/>
                </a:moveTo>
                <a:lnTo>
                  <a:pt x="105" y="400"/>
                </a:lnTo>
                <a:lnTo>
                  <a:pt x="103" y="405"/>
                </a:lnTo>
                <a:lnTo>
                  <a:pt x="103" y="405"/>
                </a:lnTo>
                <a:lnTo>
                  <a:pt x="109" y="407"/>
                </a:lnTo>
                <a:lnTo>
                  <a:pt x="109" y="407"/>
                </a:lnTo>
                <a:lnTo>
                  <a:pt x="109" y="403"/>
                </a:lnTo>
                <a:lnTo>
                  <a:pt x="109" y="403"/>
                </a:lnTo>
                <a:lnTo>
                  <a:pt x="108" y="402"/>
                </a:lnTo>
                <a:lnTo>
                  <a:pt x="108" y="402"/>
                </a:lnTo>
                <a:lnTo>
                  <a:pt x="108" y="400"/>
                </a:lnTo>
                <a:lnTo>
                  <a:pt x="108" y="400"/>
                </a:lnTo>
                <a:lnTo>
                  <a:pt x="105" y="400"/>
                </a:lnTo>
                <a:lnTo>
                  <a:pt x="105" y="400"/>
                </a:lnTo>
                <a:close/>
                <a:moveTo>
                  <a:pt x="24" y="265"/>
                </a:moveTo>
                <a:lnTo>
                  <a:pt x="24" y="265"/>
                </a:lnTo>
                <a:lnTo>
                  <a:pt x="24" y="266"/>
                </a:lnTo>
                <a:lnTo>
                  <a:pt x="24" y="266"/>
                </a:lnTo>
                <a:lnTo>
                  <a:pt x="19" y="274"/>
                </a:lnTo>
                <a:lnTo>
                  <a:pt x="19" y="274"/>
                </a:lnTo>
                <a:lnTo>
                  <a:pt x="18" y="282"/>
                </a:lnTo>
                <a:lnTo>
                  <a:pt x="18" y="282"/>
                </a:lnTo>
                <a:lnTo>
                  <a:pt x="15" y="288"/>
                </a:lnTo>
                <a:lnTo>
                  <a:pt x="15" y="288"/>
                </a:lnTo>
                <a:lnTo>
                  <a:pt x="16" y="288"/>
                </a:lnTo>
                <a:lnTo>
                  <a:pt x="16" y="288"/>
                </a:lnTo>
                <a:lnTo>
                  <a:pt x="16" y="287"/>
                </a:lnTo>
                <a:lnTo>
                  <a:pt x="16" y="287"/>
                </a:lnTo>
                <a:lnTo>
                  <a:pt x="19" y="280"/>
                </a:lnTo>
                <a:lnTo>
                  <a:pt x="19" y="280"/>
                </a:lnTo>
                <a:lnTo>
                  <a:pt x="19" y="279"/>
                </a:lnTo>
                <a:lnTo>
                  <a:pt x="19" y="279"/>
                </a:lnTo>
                <a:lnTo>
                  <a:pt x="21" y="276"/>
                </a:lnTo>
                <a:lnTo>
                  <a:pt x="21" y="276"/>
                </a:lnTo>
                <a:lnTo>
                  <a:pt x="24" y="268"/>
                </a:lnTo>
                <a:lnTo>
                  <a:pt x="24" y="268"/>
                </a:lnTo>
                <a:lnTo>
                  <a:pt x="24" y="265"/>
                </a:lnTo>
                <a:lnTo>
                  <a:pt x="24" y="265"/>
                </a:lnTo>
                <a:close/>
                <a:moveTo>
                  <a:pt x="71" y="399"/>
                </a:moveTo>
                <a:lnTo>
                  <a:pt x="71" y="399"/>
                </a:lnTo>
                <a:lnTo>
                  <a:pt x="78" y="402"/>
                </a:lnTo>
                <a:lnTo>
                  <a:pt x="78" y="402"/>
                </a:lnTo>
                <a:lnTo>
                  <a:pt x="78" y="395"/>
                </a:lnTo>
                <a:lnTo>
                  <a:pt x="78" y="395"/>
                </a:lnTo>
                <a:lnTo>
                  <a:pt x="76" y="394"/>
                </a:lnTo>
                <a:lnTo>
                  <a:pt x="76" y="395"/>
                </a:lnTo>
                <a:lnTo>
                  <a:pt x="76" y="395"/>
                </a:lnTo>
                <a:lnTo>
                  <a:pt x="73" y="399"/>
                </a:lnTo>
                <a:lnTo>
                  <a:pt x="73" y="399"/>
                </a:lnTo>
                <a:lnTo>
                  <a:pt x="71" y="399"/>
                </a:lnTo>
                <a:lnTo>
                  <a:pt x="71" y="399"/>
                </a:lnTo>
                <a:close/>
                <a:moveTo>
                  <a:pt x="146" y="91"/>
                </a:moveTo>
                <a:lnTo>
                  <a:pt x="146" y="91"/>
                </a:lnTo>
                <a:lnTo>
                  <a:pt x="147" y="96"/>
                </a:lnTo>
                <a:lnTo>
                  <a:pt x="147" y="96"/>
                </a:lnTo>
                <a:lnTo>
                  <a:pt x="152" y="94"/>
                </a:lnTo>
                <a:lnTo>
                  <a:pt x="152" y="94"/>
                </a:lnTo>
                <a:lnTo>
                  <a:pt x="149" y="89"/>
                </a:lnTo>
                <a:lnTo>
                  <a:pt x="149" y="89"/>
                </a:lnTo>
                <a:lnTo>
                  <a:pt x="146" y="91"/>
                </a:lnTo>
                <a:lnTo>
                  <a:pt x="146" y="91"/>
                </a:lnTo>
                <a:close/>
                <a:moveTo>
                  <a:pt x="163" y="212"/>
                </a:moveTo>
                <a:lnTo>
                  <a:pt x="163" y="212"/>
                </a:lnTo>
                <a:lnTo>
                  <a:pt x="163" y="209"/>
                </a:lnTo>
                <a:lnTo>
                  <a:pt x="163" y="209"/>
                </a:lnTo>
                <a:lnTo>
                  <a:pt x="164" y="208"/>
                </a:lnTo>
                <a:lnTo>
                  <a:pt x="164" y="208"/>
                </a:lnTo>
                <a:lnTo>
                  <a:pt x="164" y="206"/>
                </a:lnTo>
                <a:lnTo>
                  <a:pt x="164" y="206"/>
                </a:lnTo>
                <a:lnTo>
                  <a:pt x="164" y="205"/>
                </a:lnTo>
                <a:lnTo>
                  <a:pt x="164" y="205"/>
                </a:lnTo>
                <a:lnTo>
                  <a:pt x="161" y="205"/>
                </a:lnTo>
                <a:lnTo>
                  <a:pt x="161" y="205"/>
                </a:lnTo>
                <a:lnTo>
                  <a:pt x="160" y="206"/>
                </a:lnTo>
                <a:lnTo>
                  <a:pt x="160" y="206"/>
                </a:lnTo>
                <a:lnTo>
                  <a:pt x="160" y="208"/>
                </a:lnTo>
                <a:lnTo>
                  <a:pt x="158" y="209"/>
                </a:lnTo>
                <a:lnTo>
                  <a:pt x="158" y="209"/>
                </a:lnTo>
                <a:lnTo>
                  <a:pt x="160" y="212"/>
                </a:lnTo>
                <a:lnTo>
                  <a:pt x="160" y="212"/>
                </a:lnTo>
                <a:lnTo>
                  <a:pt x="161" y="211"/>
                </a:lnTo>
                <a:lnTo>
                  <a:pt x="163" y="212"/>
                </a:lnTo>
                <a:lnTo>
                  <a:pt x="163" y="212"/>
                </a:lnTo>
                <a:close/>
                <a:moveTo>
                  <a:pt x="125" y="108"/>
                </a:moveTo>
                <a:lnTo>
                  <a:pt x="125" y="108"/>
                </a:lnTo>
                <a:lnTo>
                  <a:pt x="122" y="100"/>
                </a:lnTo>
                <a:lnTo>
                  <a:pt x="122" y="100"/>
                </a:lnTo>
                <a:lnTo>
                  <a:pt x="120" y="104"/>
                </a:lnTo>
                <a:lnTo>
                  <a:pt x="120" y="104"/>
                </a:lnTo>
                <a:lnTo>
                  <a:pt x="120" y="107"/>
                </a:lnTo>
                <a:lnTo>
                  <a:pt x="120" y="107"/>
                </a:lnTo>
                <a:lnTo>
                  <a:pt x="123" y="108"/>
                </a:lnTo>
                <a:lnTo>
                  <a:pt x="123" y="108"/>
                </a:lnTo>
                <a:lnTo>
                  <a:pt x="123" y="110"/>
                </a:lnTo>
                <a:lnTo>
                  <a:pt x="123" y="110"/>
                </a:lnTo>
                <a:lnTo>
                  <a:pt x="125" y="108"/>
                </a:lnTo>
                <a:lnTo>
                  <a:pt x="125" y="108"/>
                </a:lnTo>
                <a:close/>
                <a:moveTo>
                  <a:pt x="234" y="313"/>
                </a:moveTo>
                <a:lnTo>
                  <a:pt x="234" y="313"/>
                </a:lnTo>
                <a:lnTo>
                  <a:pt x="237" y="304"/>
                </a:lnTo>
                <a:lnTo>
                  <a:pt x="237" y="304"/>
                </a:lnTo>
                <a:lnTo>
                  <a:pt x="234" y="306"/>
                </a:lnTo>
                <a:lnTo>
                  <a:pt x="234" y="306"/>
                </a:lnTo>
                <a:lnTo>
                  <a:pt x="232" y="307"/>
                </a:lnTo>
                <a:lnTo>
                  <a:pt x="232" y="307"/>
                </a:lnTo>
                <a:lnTo>
                  <a:pt x="232" y="309"/>
                </a:lnTo>
                <a:lnTo>
                  <a:pt x="232" y="309"/>
                </a:lnTo>
                <a:lnTo>
                  <a:pt x="232" y="313"/>
                </a:lnTo>
                <a:lnTo>
                  <a:pt x="232" y="313"/>
                </a:lnTo>
                <a:lnTo>
                  <a:pt x="234" y="313"/>
                </a:lnTo>
                <a:lnTo>
                  <a:pt x="234" y="313"/>
                </a:lnTo>
                <a:close/>
                <a:moveTo>
                  <a:pt x="239" y="277"/>
                </a:moveTo>
                <a:lnTo>
                  <a:pt x="239" y="277"/>
                </a:lnTo>
                <a:lnTo>
                  <a:pt x="239" y="268"/>
                </a:lnTo>
                <a:lnTo>
                  <a:pt x="239" y="268"/>
                </a:lnTo>
                <a:lnTo>
                  <a:pt x="235" y="269"/>
                </a:lnTo>
                <a:lnTo>
                  <a:pt x="235" y="269"/>
                </a:lnTo>
                <a:lnTo>
                  <a:pt x="237" y="272"/>
                </a:lnTo>
                <a:lnTo>
                  <a:pt x="237" y="272"/>
                </a:lnTo>
                <a:lnTo>
                  <a:pt x="237" y="276"/>
                </a:lnTo>
                <a:lnTo>
                  <a:pt x="237" y="276"/>
                </a:lnTo>
                <a:lnTo>
                  <a:pt x="237" y="277"/>
                </a:lnTo>
                <a:lnTo>
                  <a:pt x="237" y="277"/>
                </a:lnTo>
                <a:lnTo>
                  <a:pt x="239" y="277"/>
                </a:lnTo>
                <a:lnTo>
                  <a:pt x="239" y="277"/>
                </a:lnTo>
                <a:close/>
                <a:moveTo>
                  <a:pt x="202" y="129"/>
                </a:moveTo>
                <a:lnTo>
                  <a:pt x="202" y="129"/>
                </a:lnTo>
                <a:lnTo>
                  <a:pt x="199" y="126"/>
                </a:lnTo>
                <a:lnTo>
                  <a:pt x="199" y="126"/>
                </a:lnTo>
                <a:lnTo>
                  <a:pt x="198" y="129"/>
                </a:lnTo>
                <a:lnTo>
                  <a:pt x="198" y="129"/>
                </a:lnTo>
                <a:lnTo>
                  <a:pt x="201" y="134"/>
                </a:lnTo>
                <a:lnTo>
                  <a:pt x="201" y="134"/>
                </a:lnTo>
                <a:lnTo>
                  <a:pt x="202" y="134"/>
                </a:lnTo>
                <a:lnTo>
                  <a:pt x="202" y="134"/>
                </a:lnTo>
                <a:lnTo>
                  <a:pt x="202" y="132"/>
                </a:lnTo>
                <a:lnTo>
                  <a:pt x="202" y="129"/>
                </a:lnTo>
                <a:lnTo>
                  <a:pt x="202" y="129"/>
                </a:lnTo>
                <a:close/>
                <a:moveTo>
                  <a:pt x="89" y="410"/>
                </a:moveTo>
                <a:lnTo>
                  <a:pt x="89" y="410"/>
                </a:lnTo>
                <a:lnTo>
                  <a:pt x="71" y="402"/>
                </a:lnTo>
                <a:lnTo>
                  <a:pt x="71" y="402"/>
                </a:lnTo>
                <a:lnTo>
                  <a:pt x="70" y="405"/>
                </a:lnTo>
                <a:lnTo>
                  <a:pt x="70" y="405"/>
                </a:lnTo>
                <a:lnTo>
                  <a:pt x="79" y="407"/>
                </a:lnTo>
                <a:lnTo>
                  <a:pt x="89" y="410"/>
                </a:lnTo>
                <a:lnTo>
                  <a:pt x="89" y="410"/>
                </a:lnTo>
                <a:close/>
                <a:moveTo>
                  <a:pt x="198" y="123"/>
                </a:moveTo>
                <a:lnTo>
                  <a:pt x="198" y="123"/>
                </a:lnTo>
                <a:lnTo>
                  <a:pt x="193" y="118"/>
                </a:lnTo>
                <a:lnTo>
                  <a:pt x="193" y="118"/>
                </a:lnTo>
                <a:lnTo>
                  <a:pt x="191" y="119"/>
                </a:lnTo>
                <a:lnTo>
                  <a:pt x="191" y="119"/>
                </a:lnTo>
                <a:lnTo>
                  <a:pt x="194" y="124"/>
                </a:lnTo>
                <a:lnTo>
                  <a:pt x="194" y="124"/>
                </a:lnTo>
                <a:lnTo>
                  <a:pt x="198" y="123"/>
                </a:lnTo>
                <a:lnTo>
                  <a:pt x="198" y="123"/>
                </a:lnTo>
                <a:close/>
                <a:moveTo>
                  <a:pt x="65" y="220"/>
                </a:moveTo>
                <a:lnTo>
                  <a:pt x="65" y="220"/>
                </a:lnTo>
                <a:lnTo>
                  <a:pt x="68" y="217"/>
                </a:lnTo>
                <a:lnTo>
                  <a:pt x="68" y="217"/>
                </a:lnTo>
                <a:lnTo>
                  <a:pt x="68" y="216"/>
                </a:lnTo>
                <a:lnTo>
                  <a:pt x="68" y="216"/>
                </a:lnTo>
                <a:lnTo>
                  <a:pt x="65" y="212"/>
                </a:lnTo>
                <a:lnTo>
                  <a:pt x="65" y="212"/>
                </a:lnTo>
                <a:lnTo>
                  <a:pt x="62" y="217"/>
                </a:lnTo>
                <a:lnTo>
                  <a:pt x="62" y="217"/>
                </a:lnTo>
                <a:lnTo>
                  <a:pt x="65" y="220"/>
                </a:lnTo>
                <a:lnTo>
                  <a:pt x="65" y="220"/>
                </a:lnTo>
                <a:close/>
                <a:moveTo>
                  <a:pt x="180" y="132"/>
                </a:moveTo>
                <a:lnTo>
                  <a:pt x="180" y="132"/>
                </a:lnTo>
                <a:lnTo>
                  <a:pt x="185" y="130"/>
                </a:lnTo>
                <a:lnTo>
                  <a:pt x="185" y="130"/>
                </a:lnTo>
                <a:lnTo>
                  <a:pt x="183" y="124"/>
                </a:lnTo>
                <a:lnTo>
                  <a:pt x="183" y="124"/>
                </a:lnTo>
                <a:lnTo>
                  <a:pt x="180" y="129"/>
                </a:lnTo>
                <a:lnTo>
                  <a:pt x="180" y="129"/>
                </a:lnTo>
                <a:lnTo>
                  <a:pt x="180" y="129"/>
                </a:lnTo>
                <a:lnTo>
                  <a:pt x="180" y="129"/>
                </a:lnTo>
                <a:lnTo>
                  <a:pt x="180" y="130"/>
                </a:lnTo>
                <a:lnTo>
                  <a:pt x="180" y="132"/>
                </a:lnTo>
                <a:lnTo>
                  <a:pt x="180" y="132"/>
                </a:lnTo>
                <a:close/>
                <a:moveTo>
                  <a:pt x="26" y="290"/>
                </a:moveTo>
                <a:lnTo>
                  <a:pt x="26" y="290"/>
                </a:lnTo>
                <a:lnTo>
                  <a:pt x="18" y="291"/>
                </a:lnTo>
                <a:lnTo>
                  <a:pt x="18" y="291"/>
                </a:lnTo>
                <a:lnTo>
                  <a:pt x="18" y="296"/>
                </a:lnTo>
                <a:lnTo>
                  <a:pt x="18" y="296"/>
                </a:lnTo>
                <a:lnTo>
                  <a:pt x="18" y="296"/>
                </a:lnTo>
                <a:lnTo>
                  <a:pt x="18" y="296"/>
                </a:lnTo>
                <a:lnTo>
                  <a:pt x="19" y="295"/>
                </a:lnTo>
                <a:lnTo>
                  <a:pt x="19" y="295"/>
                </a:lnTo>
                <a:lnTo>
                  <a:pt x="24" y="293"/>
                </a:lnTo>
                <a:lnTo>
                  <a:pt x="24" y="293"/>
                </a:lnTo>
                <a:lnTo>
                  <a:pt x="24" y="291"/>
                </a:lnTo>
                <a:lnTo>
                  <a:pt x="26" y="290"/>
                </a:lnTo>
                <a:lnTo>
                  <a:pt x="26" y="290"/>
                </a:lnTo>
                <a:close/>
                <a:moveTo>
                  <a:pt x="131" y="145"/>
                </a:moveTo>
                <a:lnTo>
                  <a:pt x="131" y="145"/>
                </a:lnTo>
                <a:lnTo>
                  <a:pt x="131" y="145"/>
                </a:lnTo>
                <a:lnTo>
                  <a:pt x="131" y="145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4" y="142"/>
                </a:lnTo>
                <a:lnTo>
                  <a:pt x="136" y="135"/>
                </a:lnTo>
                <a:lnTo>
                  <a:pt x="136" y="135"/>
                </a:lnTo>
                <a:lnTo>
                  <a:pt x="136" y="134"/>
                </a:lnTo>
                <a:lnTo>
                  <a:pt x="136" y="134"/>
                </a:lnTo>
                <a:lnTo>
                  <a:pt x="136" y="134"/>
                </a:lnTo>
                <a:lnTo>
                  <a:pt x="136" y="134"/>
                </a:lnTo>
                <a:lnTo>
                  <a:pt x="131" y="140"/>
                </a:lnTo>
                <a:lnTo>
                  <a:pt x="131" y="140"/>
                </a:lnTo>
                <a:lnTo>
                  <a:pt x="131" y="140"/>
                </a:lnTo>
                <a:lnTo>
                  <a:pt x="131" y="140"/>
                </a:lnTo>
                <a:lnTo>
                  <a:pt x="131" y="145"/>
                </a:lnTo>
                <a:lnTo>
                  <a:pt x="131" y="145"/>
                </a:lnTo>
                <a:close/>
                <a:moveTo>
                  <a:pt x="150" y="107"/>
                </a:moveTo>
                <a:lnTo>
                  <a:pt x="150" y="107"/>
                </a:lnTo>
                <a:lnTo>
                  <a:pt x="150" y="107"/>
                </a:lnTo>
                <a:lnTo>
                  <a:pt x="150" y="107"/>
                </a:lnTo>
                <a:lnTo>
                  <a:pt x="152" y="107"/>
                </a:lnTo>
                <a:lnTo>
                  <a:pt x="152" y="107"/>
                </a:lnTo>
                <a:lnTo>
                  <a:pt x="152" y="104"/>
                </a:lnTo>
                <a:lnTo>
                  <a:pt x="152" y="104"/>
                </a:lnTo>
                <a:lnTo>
                  <a:pt x="155" y="100"/>
                </a:lnTo>
                <a:lnTo>
                  <a:pt x="155" y="100"/>
                </a:lnTo>
                <a:lnTo>
                  <a:pt x="157" y="100"/>
                </a:lnTo>
                <a:lnTo>
                  <a:pt x="157" y="100"/>
                </a:lnTo>
                <a:lnTo>
                  <a:pt x="155" y="99"/>
                </a:lnTo>
                <a:lnTo>
                  <a:pt x="155" y="99"/>
                </a:lnTo>
                <a:lnTo>
                  <a:pt x="149" y="102"/>
                </a:lnTo>
                <a:lnTo>
                  <a:pt x="149" y="102"/>
                </a:lnTo>
                <a:lnTo>
                  <a:pt x="150" y="107"/>
                </a:lnTo>
                <a:lnTo>
                  <a:pt x="150" y="107"/>
                </a:lnTo>
                <a:close/>
                <a:moveTo>
                  <a:pt x="213" y="197"/>
                </a:moveTo>
                <a:lnTo>
                  <a:pt x="213" y="197"/>
                </a:lnTo>
                <a:lnTo>
                  <a:pt x="212" y="194"/>
                </a:lnTo>
                <a:lnTo>
                  <a:pt x="212" y="194"/>
                </a:lnTo>
                <a:lnTo>
                  <a:pt x="210" y="192"/>
                </a:lnTo>
                <a:lnTo>
                  <a:pt x="210" y="192"/>
                </a:lnTo>
                <a:lnTo>
                  <a:pt x="209" y="192"/>
                </a:lnTo>
                <a:lnTo>
                  <a:pt x="209" y="192"/>
                </a:lnTo>
                <a:lnTo>
                  <a:pt x="207" y="194"/>
                </a:lnTo>
                <a:lnTo>
                  <a:pt x="207" y="194"/>
                </a:lnTo>
                <a:lnTo>
                  <a:pt x="207" y="195"/>
                </a:lnTo>
                <a:lnTo>
                  <a:pt x="207" y="195"/>
                </a:lnTo>
                <a:lnTo>
                  <a:pt x="209" y="198"/>
                </a:lnTo>
                <a:lnTo>
                  <a:pt x="209" y="198"/>
                </a:lnTo>
                <a:lnTo>
                  <a:pt x="210" y="197"/>
                </a:lnTo>
                <a:lnTo>
                  <a:pt x="213" y="197"/>
                </a:lnTo>
                <a:lnTo>
                  <a:pt x="213" y="197"/>
                </a:lnTo>
                <a:close/>
                <a:moveTo>
                  <a:pt x="41" y="269"/>
                </a:moveTo>
                <a:lnTo>
                  <a:pt x="41" y="269"/>
                </a:lnTo>
                <a:lnTo>
                  <a:pt x="41" y="269"/>
                </a:lnTo>
                <a:lnTo>
                  <a:pt x="41" y="269"/>
                </a:lnTo>
                <a:lnTo>
                  <a:pt x="37" y="271"/>
                </a:lnTo>
                <a:lnTo>
                  <a:pt x="37" y="271"/>
                </a:lnTo>
                <a:lnTo>
                  <a:pt x="35" y="271"/>
                </a:lnTo>
                <a:lnTo>
                  <a:pt x="35" y="271"/>
                </a:lnTo>
                <a:lnTo>
                  <a:pt x="34" y="274"/>
                </a:lnTo>
                <a:lnTo>
                  <a:pt x="34" y="274"/>
                </a:lnTo>
                <a:lnTo>
                  <a:pt x="34" y="274"/>
                </a:lnTo>
                <a:lnTo>
                  <a:pt x="34" y="274"/>
                </a:lnTo>
                <a:lnTo>
                  <a:pt x="38" y="276"/>
                </a:lnTo>
                <a:lnTo>
                  <a:pt x="38" y="276"/>
                </a:lnTo>
                <a:lnTo>
                  <a:pt x="41" y="269"/>
                </a:lnTo>
                <a:lnTo>
                  <a:pt x="41" y="269"/>
                </a:lnTo>
                <a:close/>
                <a:moveTo>
                  <a:pt x="172" y="405"/>
                </a:moveTo>
                <a:lnTo>
                  <a:pt x="172" y="405"/>
                </a:lnTo>
                <a:lnTo>
                  <a:pt x="172" y="405"/>
                </a:lnTo>
                <a:lnTo>
                  <a:pt x="172" y="405"/>
                </a:lnTo>
                <a:lnTo>
                  <a:pt x="164" y="408"/>
                </a:lnTo>
                <a:lnTo>
                  <a:pt x="164" y="408"/>
                </a:lnTo>
                <a:lnTo>
                  <a:pt x="164" y="408"/>
                </a:lnTo>
                <a:lnTo>
                  <a:pt x="164" y="408"/>
                </a:lnTo>
                <a:lnTo>
                  <a:pt x="164" y="411"/>
                </a:lnTo>
                <a:lnTo>
                  <a:pt x="164" y="411"/>
                </a:lnTo>
                <a:lnTo>
                  <a:pt x="174" y="407"/>
                </a:lnTo>
                <a:lnTo>
                  <a:pt x="174" y="407"/>
                </a:lnTo>
                <a:lnTo>
                  <a:pt x="172" y="405"/>
                </a:lnTo>
                <a:lnTo>
                  <a:pt x="172" y="405"/>
                </a:lnTo>
                <a:close/>
                <a:moveTo>
                  <a:pt x="182" y="239"/>
                </a:moveTo>
                <a:lnTo>
                  <a:pt x="182" y="239"/>
                </a:lnTo>
                <a:lnTo>
                  <a:pt x="182" y="235"/>
                </a:lnTo>
                <a:lnTo>
                  <a:pt x="182" y="230"/>
                </a:lnTo>
                <a:lnTo>
                  <a:pt x="182" y="230"/>
                </a:lnTo>
                <a:lnTo>
                  <a:pt x="180" y="230"/>
                </a:lnTo>
                <a:lnTo>
                  <a:pt x="180" y="230"/>
                </a:lnTo>
                <a:lnTo>
                  <a:pt x="180" y="239"/>
                </a:lnTo>
                <a:lnTo>
                  <a:pt x="180" y="239"/>
                </a:lnTo>
                <a:lnTo>
                  <a:pt x="182" y="239"/>
                </a:lnTo>
                <a:lnTo>
                  <a:pt x="182" y="239"/>
                </a:lnTo>
                <a:close/>
                <a:moveTo>
                  <a:pt x="92" y="364"/>
                </a:moveTo>
                <a:lnTo>
                  <a:pt x="92" y="364"/>
                </a:lnTo>
                <a:lnTo>
                  <a:pt x="90" y="365"/>
                </a:lnTo>
                <a:lnTo>
                  <a:pt x="90" y="367"/>
                </a:lnTo>
                <a:lnTo>
                  <a:pt x="90" y="367"/>
                </a:lnTo>
                <a:lnTo>
                  <a:pt x="92" y="375"/>
                </a:lnTo>
                <a:lnTo>
                  <a:pt x="92" y="375"/>
                </a:lnTo>
                <a:lnTo>
                  <a:pt x="92" y="375"/>
                </a:lnTo>
                <a:lnTo>
                  <a:pt x="92" y="375"/>
                </a:lnTo>
                <a:lnTo>
                  <a:pt x="93" y="375"/>
                </a:lnTo>
                <a:lnTo>
                  <a:pt x="93" y="375"/>
                </a:lnTo>
                <a:lnTo>
                  <a:pt x="95" y="370"/>
                </a:lnTo>
                <a:lnTo>
                  <a:pt x="95" y="370"/>
                </a:lnTo>
                <a:lnTo>
                  <a:pt x="95" y="370"/>
                </a:lnTo>
                <a:lnTo>
                  <a:pt x="95" y="370"/>
                </a:lnTo>
                <a:lnTo>
                  <a:pt x="92" y="364"/>
                </a:lnTo>
                <a:lnTo>
                  <a:pt x="92" y="364"/>
                </a:lnTo>
                <a:close/>
                <a:moveTo>
                  <a:pt x="45" y="285"/>
                </a:moveTo>
                <a:lnTo>
                  <a:pt x="45" y="285"/>
                </a:lnTo>
                <a:lnTo>
                  <a:pt x="46" y="279"/>
                </a:lnTo>
                <a:lnTo>
                  <a:pt x="46" y="279"/>
                </a:lnTo>
                <a:lnTo>
                  <a:pt x="46" y="277"/>
                </a:lnTo>
                <a:lnTo>
                  <a:pt x="46" y="277"/>
                </a:lnTo>
                <a:lnTo>
                  <a:pt x="43" y="279"/>
                </a:lnTo>
                <a:lnTo>
                  <a:pt x="43" y="279"/>
                </a:lnTo>
                <a:lnTo>
                  <a:pt x="43" y="279"/>
                </a:lnTo>
                <a:lnTo>
                  <a:pt x="43" y="279"/>
                </a:lnTo>
                <a:lnTo>
                  <a:pt x="45" y="280"/>
                </a:lnTo>
                <a:lnTo>
                  <a:pt x="43" y="280"/>
                </a:lnTo>
                <a:lnTo>
                  <a:pt x="43" y="280"/>
                </a:lnTo>
                <a:lnTo>
                  <a:pt x="40" y="282"/>
                </a:lnTo>
                <a:lnTo>
                  <a:pt x="40" y="282"/>
                </a:lnTo>
                <a:lnTo>
                  <a:pt x="40" y="283"/>
                </a:lnTo>
                <a:lnTo>
                  <a:pt x="40" y="283"/>
                </a:lnTo>
                <a:lnTo>
                  <a:pt x="40" y="285"/>
                </a:lnTo>
                <a:lnTo>
                  <a:pt x="40" y="285"/>
                </a:lnTo>
                <a:lnTo>
                  <a:pt x="41" y="283"/>
                </a:lnTo>
                <a:lnTo>
                  <a:pt x="41" y="283"/>
                </a:lnTo>
                <a:lnTo>
                  <a:pt x="43" y="283"/>
                </a:lnTo>
                <a:lnTo>
                  <a:pt x="45" y="285"/>
                </a:lnTo>
                <a:lnTo>
                  <a:pt x="45" y="285"/>
                </a:lnTo>
                <a:close/>
                <a:moveTo>
                  <a:pt x="215" y="220"/>
                </a:moveTo>
                <a:lnTo>
                  <a:pt x="215" y="220"/>
                </a:lnTo>
                <a:lnTo>
                  <a:pt x="220" y="216"/>
                </a:lnTo>
                <a:lnTo>
                  <a:pt x="220" y="216"/>
                </a:lnTo>
                <a:lnTo>
                  <a:pt x="217" y="212"/>
                </a:lnTo>
                <a:lnTo>
                  <a:pt x="217" y="212"/>
                </a:lnTo>
                <a:lnTo>
                  <a:pt x="213" y="217"/>
                </a:lnTo>
                <a:lnTo>
                  <a:pt x="213" y="217"/>
                </a:lnTo>
                <a:lnTo>
                  <a:pt x="215" y="219"/>
                </a:lnTo>
                <a:lnTo>
                  <a:pt x="213" y="220"/>
                </a:lnTo>
                <a:lnTo>
                  <a:pt x="213" y="220"/>
                </a:lnTo>
                <a:lnTo>
                  <a:pt x="215" y="220"/>
                </a:lnTo>
                <a:lnTo>
                  <a:pt x="215" y="220"/>
                </a:lnTo>
                <a:close/>
                <a:moveTo>
                  <a:pt x="155" y="162"/>
                </a:moveTo>
                <a:lnTo>
                  <a:pt x="155" y="162"/>
                </a:lnTo>
                <a:lnTo>
                  <a:pt x="160" y="157"/>
                </a:lnTo>
                <a:lnTo>
                  <a:pt x="160" y="157"/>
                </a:lnTo>
                <a:lnTo>
                  <a:pt x="160" y="157"/>
                </a:lnTo>
                <a:lnTo>
                  <a:pt x="160" y="157"/>
                </a:lnTo>
                <a:lnTo>
                  <a:pt x="157" y="154"/>
                </a:lnTo>
                <a:lnTo>
                  <a:pt x="157" y="154"/>
                </a:lnTo>
                <a:lnTo>
                  <a:pt x="155" y="159"/>
                </a:lnTo>
                <a:lnTo>
                  <a:pt x="155" y="159"/>
                </a:lnTo>
                <a:lnTo>
                  <a:pt x="155" y="159"/>
                </a:lnTo>
                <a:lnTo>
                  <a:pt x="155" y="159"/>
                </a:lnTo>
                <a:lnTo>
                  <a:pt x="155" y="162"/>
                </a:lnTo>
                <a:lnTo>
                  <a:pt x="155" y="162"/>
                </a:lnTo>
                <a:close/>
                <a:moveTo>
                  <a:pt x="68" y="397"/>
                </a:moveTo>
                <a:lnTo>
                  <a:pt x="68" y="397"/>
                </a:lnTo>
                <a:lnTo>
                  <a:pt x="68" y="392"/>
                </a:lnTo>
                <a:lnTo>
                  <a:pt x="68" y="392"/>
                </a:lnTo>
                <a:lnTo>
                  <a:pt x="67" y="391"/>
                </a:lnTo>
                <a:lnTo>
                  <a:pt x="67" y="391"/>
                </a:lnTo>
                <a:lnTo>
                  <a:pt x="65" y="391"/>
                </a:lnTo>
                <a:lnTo>
                  <a:pt x="65" y="391"/>
                </a:lnTo>
                <a:lnTo>
                  <a:pt x="63" y="395"/>
                </a:lnTo>
                <a:lnTo>
                  <a:pt x="63" y="395"/>
                </a:lnTo>
                <a:lnTo>
                  <a:pt x="68" y="397"/>
                </a:lnTo>
                <a:lnTo>
                  <a:pt x="68" y="397"/>
                </a:lnTo>
                <a:close/>
                <a:moveTo>
                  <a:pt x="59" y="214"/>
                </a:moveTo>
                <a:lnTo>
                  <a:pt x="59" y="214"/>
                </a:lnTo>
                <a:lnTo>
                  <a:pt x="59" y="214"/>
                </a:lnTo>
                <a:lnTo>
                  <a:pt x="59" y="214"/>
                </a:lnTo>
                <a:lnTo>
                  <a:pt x="49" y="225"/>
                </a:lnTo>
                <a:lnTo>
                  <a:pt x="49" y="225"/>
                </a:lnTo>
                <a:lnTo>
                  <a:pt x="51" y="227"/>
                </a:lnTo>
                <a:lnTo>
                  <a:pt x="51" y="227"/>
                </a:lnTo>
                <a:lnTo>
                  <a:pt x="52" y="227"/>
                </a:lnTo>
                <a:lnTo>
                  <a:pt x="52" y="227"/>
                </a:lnTo>
                <a:lnTo>
                  <a:pt x="52" y="227"/>
                </a:lnTo>
                <a:lnTo>
                  <a:pt x="52" y="227"/>
                </a:lnTo>
                <a:lnTo>
                  <a:pt x="52" y="225"/>
                </a:lnTo>
                <a:lnTo>
                  <a:pt x="54" y="224"/>
                </a:lnTo>
                <a:lnTo>
                  <a:pt x="54" y="224"/>
                </a:lnTo>
                <a:lnTo>
                  <a:pt x="59" y="214"/>
                </a:lnTo>
                <a:lnTo>
                  <a:pt x="59" y="214"/>
                </a:lnTo>
                <a:close/>
                <a:moveTo>
                  <a:pt x="117" y="146"/>
                </a:moveTo>
                <a:lnTo>
                  <a:pt x="117" y="146"/>
                </a:lnTo>
                <a:lnTo>
                  <a:pt x="116" y="154"/>
                </a:lnTo>
                <a:lnTo>
                  <a:pt x="116" y="154"/>
                </a:lnTo>
                <a:lnTo>
                  <a:pt x="116" y="156"/>
                </a:lnTo>
                <a:lnTo>
                  <a:pt x="116" y="156"/>
                </a:lnTo>
                <a:lnTo>
                  <a:pt x="120" y="149"/>
                </a:lnTo>
                <a:lnTo>
                  <a:pt x="120" y="149"/>
                </a:lnTo>
                <a:lnTo>
                  <a:pt x="117" y="146"/>
                </a:lnTo>
                <a:lnTo>
                  <a:pt x="117" y="146"/>
                </a:lnTo>
                <a:close/>
                <a:moveTo>
                  <a:pt x="144" y="93"/>
                </a:moveTo>
                <a:lnTo>
                  <a:pt x="144" y="93"/>
                </a:lnTo>
                <a:lnTo>
                  <a:pt x="138" y="94"/>
                </a:lnTo>
                <a:lnTo>
                  <a:pt x="138" y="94"/>
                </a:lnTo>
                <a:lnTo>
                  <a:pt x="139" y="97"/>
                </a:lnTo>
                <a:lnTo>
                  <a:pt x="139" y="97"/>
                </a:lnTo>
                <a:lnTo>
                  <a:pt x="146" y="96"/>
                </a:lnTo>
                <a:lnTo>
                  <a:pt x="146" y="96"/>
                </a:lnTo>
                <a:lnTo>
                  <a:pt x="144" y="93"/>
                </a:lnTo>
                <a:lnTo>
                  <a:pt x="144" y="93"/>
                </a:lnTo>
                <a:close/>
                <a:moveTo>
                  <a:pt x="40" y="298"/>
                </a:moveTo>
                <a:lnTo>
                  <a:pt x="40" y="298"/>
                </a:lnTo>
                <a:lnTo>
                  <a:pt x="38" y="299"/>
                </a:lnTo>
                <a:lnTo>
                  <a:pt x="38" y="299"/>
                </a:lnTo>
                <a:lnTo>
                  <a:pt x="37" y="301"/>
                </a:lnTo>
                <a:lnTo>
                  <a:pt x="37" y="301"/>
                </a:lnTo>
                <a:lnTo>
                  <a:pt x="37" y="306"/>
                </a:lnTo>
                <a:lnTo>
                  <a:pt x="37" y="306"/>
                </a:lnTo>
                <a:lnTo>
                  <a:pt x="37" y="307"/>
                </a:lnTo>
                <a:lnTo>
                  <a:pt x="37" y="307"/>
                </a:lnTo>
                <a:lnTo>
                  <a:pt x="40" y="306"/>
                </a:lnTo>
                <a:lnTo>
                  <a:pt x="40" y="306"/>
                </a:lnTo>
                <a:lnTo>
                  <a:pt x="40" y="298"/>
                </a:lnTo>
                <a:lnTo>
                  <a:pt x="40" y="298"/>
                </a:lnTo>
                <a:close/>
                <a:moveTo>
                  <a:pt x="68" y="403"/>
                </a:moveTo>
                <a:lnTo>
                  <a:pt x="68" y="403"/>
                </a:lnTo>
                <a:lnTo>
                  <a:pt x="68" y="402"/>
                </a:lnTo>
                <a:lnTo>
                  <a:pt x="68" y="402"/>
                </a:lnTo>
                <a:lnTo>
                  <a:pt x="68" y="400"/>
                </a:lnTo>
                <a:lnTo>
                  <a:pt x="67" y="399"/>
                </a:lnTo>
                <a:lnTo>
                  <a:pt x="67" y="399"/>
                </a:lnTo>
                <a:lnTo>
                  <a:pt x="62" y="397"/>
                </a:lnTo>
                <a:lnTo>
                  <a:pt x="62" y="397"/>
                </a:lnTo>
                <a:lnTo>
                  <a:pt x="60" y="400"/>
                </a:lnTo>
                <a:lnTo>
                  <a:pt x="60" y="400"/>
                </a:lnTo>
                <a:lnTo>
                  <a:pt x="68" y="403"/>
                </a:lnTo>
                <a:lnTo>
                  <a:pt x="68" y="403"/>
                </a:lnTo>
                <a:close/>
                <a:moveTo>
                  <a:pt x="232" y="255"/>
                </a:moveTo>
                <a:lnTo>
                  <a:pt x="232" y="255"/>
                </a:lnTo>
                <a:lnTo>
                  <a:pt x="231" y="246"/>
                </a:lnTo>
                <a:lnTo>
                  <a:pt x="231" y="246"/>
                </a:lnTo>
                <a:lnTo>
                  <a:pt x="229" y="247"/>
                </a:lnTo>
                <a:lnTo>
                  <a:pt x="229" y="247"/>
                </a:lnTo>
                <a:lnTo>
                  <a:pt x="229" y="249"/>
                </a:lnTo>
                <a:lnTo>
                  <a:pt x="229" y="249"/>
                </a:lnTo>
                <a:lnTo>
                  <a:pt x="229" y="254"/>
                </a:lnTo>
                <a:lnTo>
                  <a:pt x="229" y="254"/>
                </a:lnTo>
                <a:lnTo>
                  <a:pt x="229" y="255"/>
                </a:lnTo>
                <a:lnTo>
                  <a:pt x="229" y="255"/>
                </a:lnTo>
                <a:lnTo>
                  <a:pt x="232" y="255"/>
                </a:lnTo>
                <a:lnTo>
                  <a:pt x="232" y="255"/>
                </a:lnTo>
                <a:close/>
                <a:moveTo>
                  <a:pt x="92" y="107"/>
                </a:moveTo>
                <a:lnTo>
                  <a:pt x="92" y="107"/>
                </a:lnTo>
                <a:lnTo>
                  <a:pt x="92" y="107"/>
                </a:lnTo>
                <a:lnTo>
                  <a:pt x="92" y="105"/>
                </a:lnTo>
                <a:lnTo>
                  <a:pt x="92" y="105"/>
                </a:lnTo>
                <a:lnTo>
                  <a:pt x="92" y="91"/>
                </a:lnTo>
                <a:lnTo>
                  <a:pt x="92" y="91"/>
                </a:lnTo>
                <a:lnTo>
                  <a:pt x="92" y="86"/>
                </a:lnTo>
                <a:lnTo>
                  <a:pt x="92" y="86"/>
                </a:lnTo>
                <a:lnTo>
                  <a:pt x="90" y="86"/>
                </a:lnTo>
                <a:lnTo>
                  <a:pt x="90" y="86"/>
                </a:lnTo>
                <a:lnTo>
                  <a:pt x="92" y="107"/>
                </a:lnTo>
                <a:lnTo>
                  <a:pt x="92" y="107"/>
                </a:lnTo>
                <a:close/>
                <a:moveTo>
                  <a:pt x="161" y="148"/>
                </a:moveTo>
                <a:lnTo>
                  <a:pt x="161" y="148"/>
                </a:lnTo>
                <a:lnTo>
                  <a:pt x="163" y="143"/>
                </a:lnTo>
                <a:lnTo>
                  <a:pt x="163" y="143"/>
                </a:lnTo>
                <a:lnTo>
                  <a:pt x="164" y="143"/>
                </a:lnTo>
                <a:lnTo>
                  <a:pt x="164" y="143"/>
                </a:lnTo>
                <a:lnTo>
                  <a:pt x="163" y="138"/>
                </a:lnTo>
                <a:lnTo>
                  <a:pt x="163" y="138"/>
                </a:lnTo>
                <a:lnTo>
                  <a:pt x="160" y="142"/>
                </a:lnTo>
                <a:lnTo>
                  <a:pt x="160" y="142"/>
                </a:lnTo>
                <a:lnTo>
                  <a:pt x="160" y="143"/>
                </a:lnTo>
                <a:lnTo>
                  <a:pt x="160" y="143"/>
                </a:lnTo>
                <a:lnTo>
                  <a:pt x="161" y="148"/>
                </a:lnTo>
                <a:lnTo>
                  <a:pt x="161" y="148"/>
                </a:lnTo>
                <a:close/>
                <a:moveTo>
                  <a:pt x="112" y="138"/>
                </a:moveTo>
                <a:lnTo>
                  <a:pt x="112" y="138"/>
                </a:lnTo>
                <a:lnTo>
                  <a:pt x="114" y="130"/>
                </a:lnTo>
                <a:lnTo>
                  <a:pt x="114" y="130"/>
                </a:lnTo>
                <a:lnTo>
                  <a:pt x="114" y="129"/>
                </a:lnTo>
                <a:lnTo>
                  <a:pt x="114" y="129"/>
                </a:lnTo>
                <a:lnTo>
                  <a:pt x="111" y="132"/>
                </a:lnTo>
                <a:lnTo>
                  <a:pt x="111" y="132"/>
                </a:lnTo>
                <a:lnTo>
                  <a:pt x="109" y="134"/>
                </a:lnTo>
                <a:lnTo>
                  <a:pt x="109" y="134"/>
                </a:lnTo>
                <a:lnTo>
                  <a:pt x="111" y="137"/>
                </a:lnTo>
                <a:lnTo>
                  <a:pt x="111" y="137"/>
                </a:lnTo>
                <a:lnTo>
                  <a:pt x="111" y="137"/>
                </a:lnTo>
                <a:lnTo>
                  <a:pt x="111" y="137"/>
                </a:lnTo>
                <a:lnTo>
                  <a:pt x="112" y="138"/>
                </a:lnTo>
                <a:lnTo>
                  <a:pt x="112" y="138"/>
                </a:lnTo>
                <a:close/>
                <a:moveTo>
                  <a:pt x="79" y="39"/>
                </a:moveTo>
                <a:lnTo>
                  <a:pt x="79" y="39"/>
                </a:lnTo>
                <a:lnTo>
                  <a:pt x="79" y="37"/>
                </a:lnTo>
                <a:lnTo>
                  <a:pt x="79" y="37"/>
                </a:lnTo>
                <a:lnTo>
                  <a:pt x="79" y="31"/>
                </a:lnTo>
                <a:lnTo>
                  <a:pt x="79" y="31"/>
                </a:lnTo>
                <a:lnTo>
                  <a:pt x="78" y="30"/>
                </a:lnTo>
                <a:lnTo>
                  <a:pt x="78" y="30"/>
                </a:lnTo>
                <a:lnTo>
                  <a:pt x="78" y="30"/>
                </a:lnTo>
                <a:lnTo>
                  <a:pt x="76" y="31"/>
                </a:lnTo>
                <a:lnTo>
                  <a:pt x="76" y="31"/>
                </a:lnTo>
                <a:lnTo>
                  <a:pt x="75" y="33"/>
                </a:lnTo>
                <a:lnTo>
                  <a:pt x="75" y="33"/>
                </a:lnTo>
                <a:lnTo>
                  <a:pt x="79" y="39"/>
                </a:lnTo>
                <a:lnTo>
                  <a:pt x="79" y="39"/>
                </a:lnTo>
                <a:close/>
                <a:moveTo>
                  <a:pt x="155" y="146"/>
                </a:moveTo>
                <a:lnTo>
                  <a:pt x="155" y="146"/>
                </a:lnTo>
                <a:lnTo>
                  <a:pt x="153" y="146"/>
                </a:lnTo>
                <a:lnTo>
                  <a:pt x="153" y="146"/>
                </a:lnTo>
                <a:lnTo>
                  <a:pt x="153" y="149"/>
                </a:lnTo>
                <a:lnTo>
                  <a:pt x="153" y="149"/>
                </a:lnTo>
                <a:lnTo>
                  <a:pt x="153" y="153"/>
                </a:lnTo>
                <a:lnTo>
                  <a:pt x="153" y="153"/>
                </a:lnTo>
                <a:lnTo>
                  <a:pt x="157" y="153"/>
                </a:lnTo>
                <a:lnTo>
                  <a:pt x="157" y="153"/>
                </a:lnTo>
                <a:lnTo>
                  <a:pt x="157" y="151"/>
                </a:lnTo>
                <a:lnTo>
                  <a:pt x="157" y="151"/>
                </a:lnTo>
                <a:lnTo>
                  <a:pt x="155" y="148"/>
                </a:lnTo>
                <a:lnTo>
                  <a:pt x="155" y="148"/>
                </a:lnTo>
                <a:lnTo>
                  <a:pt x="155" y="146"/>
                </a:lnTo>
                <a:lnTo>
                  <a:pt x="155" y="146"/>
                </a:lnTo>
                <a:close/>
                <a:moveTo>
                  <a:pt x="142" y="56"/>
                </a:move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50" y="64"/>
                </a:lnTo>
                <a:lnTo>
                  <a:pt x="150" y="64"/>
                </a:lnTo>
                <a:lnTo>
                  <a:pt x="158" y="72"/>
                </a:lnTo>
                <a:lnTo>
                  <a:pt x="158" y="72"/>
                </a:lnTo>
                <a:lnTo>
                  <a:pt x="158" y="71"/>
                </a:lnTo>
                <a:lnTo>
                  <a:pt x="158" y="71"/>
                </a:lnTo>
                <a:lnTo>
                  <a:pt x="152" y="64"/>
                </a:lnTo>
                <a:lnTo>
                  <a:pt x="146" y="58"/>
                </a:lnTo>
                <a:lnTo>
                  <a:pt x="146" y="58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lnTo>
                  <a:pt x="142" y="56"/>
                </a:lnTo>
                <a:close/>
                <a:moveTo>
                  <a:pt x="70" y="211"/>
                </a:moveTo>
                <a:lnTo>
                  <a:pt x="70" y="211"/>
                </a:lnTo>
                <a:lnTo>
                  <a:pt x="71" y="209"/>
                </a:lnTo>
                <a:lnTo>
                  <a:pt x="71" y="209"/>
                </a:lnTo>
                <a:lnTo>
                  <a:pt x="73" y="203"/>
                </a:lnTo>
                <a:lnTo>
                  <a:pt x="73" y="203"/>
                </a:lnTo>
                <a:lnTo>
                  <a:pt x="73" y="201"/>
                </a:lnTo>
                <a:lnTo>
                  <a:pt x="73" y="201"/>
                </a:lnTo>
                <a:lnTo>
                  <a:pt x="68" y="209"/>
                </a:lnTo>
                <a:lnTo>
                  <a:pt x="68" y="209"/>
                </a:lnTo>
                <a:lnTo>
                  <a:pt x="70" y="211"/>
                </a:lnTo>
                <a:lnTo>
                  <a:pt x="70" y="211"/>
                </a:lnTo>
                <a:close/>
                <a:moveTo>
                  <a:pt x="142" y="156"/>
                </a:moveTo>
                <a:lnTo>
                  <a:pt x="142" y="156"/>
                </a:lnTo>
                <a:lnTo>
                  <a:pt x="142" y="157"/>
                </a:lnTo>
                <a:lnTo>
                  <a:pt x="142" y="159"/>
                </a:lnTo>
                <a:lnTo>
                  <a:pt x="142" y="159"/>
                </a:lnTo>
                <a:lnTo>
                  <a:pt x="142" y="164"/>
                </a:lnTo>
                <a:lnTo>
                  <a:pt x="142" y="164"/>
                </a:lnTo>
                <a:lnTo>
                  <a:pt x="142" y="165"/>
                </a:lnTo>
                <a:lnTo>
                  <a:pt x="142" y="165"/>
                </a:lnTo>
                <a:lnTo>
                  <a:pt x="146" y="159"/>
                </a:lnTo>
                <a:lnTo>
                  <a:pt x="146" y="159"/>
                </a:lnTo>
                <a:lnTo>
                  <a:pt x="144" y="157"/>
                </a:lnTo>
                <a:lnTo>
                  <a:pt x="144" y="157"/>
                </a:lnTo>
                <a:lnTo>
                  <a:pt x="142" y="156"/>
                </a:lnTo>
                <a:lnTo>
                  <a:pt x="142" y="156"/>
                </a:lnTo>
                <a:close/>
                <a:moveTo>
                  <a:pt x="109" y="348"/>
                </a:moveTo>
                <a:lnTo>
                  <a:pt x="109" y="348"/>
                </a:lnTo>
                <a:lnTo>
                  <a:pt x="108" y="350"/>
                </a:lnTo>
                <a:lnTo>
                  <a:pt x="108" y="350"/>
                </a:lnTo>
                <a:lnTo>
                  <a:pt x="106" y="351"/>
                </a:lnTo>
                <a:lnTo>
                  <a:pt x="106" y="351"/>
                </a:lnTo>
                <a:lnTo>
                  <a:pt x="108" y="354"/>
                </a:lnTo>
                <a:lnTo>
                  <a:pt x="108" y="354"/>
                </a:lnTo>
                <a:lnTo>
                  <a:pt x="108" y="358"/>
                </a:lnTo>
                <a:lnTo>
                  <a:pt x="108" y="358"/>
                </a:lnTo>
                <a:lnTo>
                  <a:pt x="109" y="356"/>
                </a:lnTo>
                <a:lnTo>
                  <a:pt x="109" y="356"/>
                </a:lnTo>
                <a:lnTo>
                  <a:pt x="109" y="348"/>
                </a:lnTo>
                <a:lnTo>
                  <a:pt x="109" y="348"/>
                </a:lnTo>
                <a:close/>
                <a:moveTo>
                  <a:pt x="188" y="116"/>
                </a:moveTo>
                <a:lnTo>
                  <a:pt x="188" y="116"/>
                </a:lnTo>
                <a:lnTo>
                  <a:pt x="191" y="115"/>
                </a:lnTo>
                <a:lnTo>
                  <a:pt x="191" y="115"/>
                </a:lnTo>
                <a:lnTo>
                  <a:pt x="187" y="108"/>
                </a:lnTo>
                <a:lnTo>
                  <a:pt x="187" y="108"/>
                </a:lnTo>
                <a:lnTo>
                  <a:pt x="185" y="110"/>
                </a:lnTo>
                <a:lnTo>
                  <a:pt x="185" y="110"/>
                </a:lnTo>
                <a:lnTo>
                  <a:pt x="188" y="116"/>
                </a:lnTo>
                <a:lnTo>
                  <a:pt x="188" y="116"/>
                </a:lnTo>
                <a:close/>
                <a:moveTo>
                  <a:pt x="19" y="285"/>
                </a:moveTo>
                <a:lnTo>
                  <a:pt x="19" y="285"/>
                </a:lnTo>
                <a:lnTo>
                  <a:pt x="24" y="285"/>
                </a:lnTo>
                <a:lnTo>
                  <a:pt x="26" y="283"/>
                </a:lnTo>
                <a:lnTo>
                  <a:pt x="26" y="283"/>
                </a:lnTo>
                <a:lnTo>
                  <a:pt x="26" y="283"/>
                </a:lnTo>
                <a:lnTo>
                  <a:pt x="26" y="283"/>
                </a:lnTo>
                <a:lnTo>
                  <a:pt x="24" y="282"/>
                </a:lnTo>
                <a:lnTo>
                  <a:pt x="24" y="280"/>
                </a:lnTo>
                <a:lnTo>
                  <a:pt x="24" y="280"/>
                </a:lnTo>
                <a:lnTo>
                  <a:pt x="24" y="279"/>
                </a:lnTo>
                <a:lnTo>
                  <a:pt x="24" y="279"/>
                </a:lnTo>
                <a:lnTo>
                  <a:pt x="24" y="277"/>
                </a:lnTo>
                <a:lnTo>
                  <a:pt x="24" y="277"/>
                </a:lnTo>
                <a:lnTo>
                  <a:pt x="24" y="279"/>
                </a:lnTo>
                <a:lnTo>
                  <a:pt x="24" y="279"/>
                </a:lnTo>
                <a:lnTo>
                  <a:pt x="21" y="282"/>
                </a:lnTo>
                <a:lnTo>
                  <a:pt x="21" y="282"/>
                </a:lnTo>
                <a:lnTo>
                  <a:pt x="21" y="282"/>
                </a:lnTo>
                <a:lnTo>
                  <a:pt x="21" y="282"/>
                </a:lnTo>
                <a:lnTo>
                  <a:pt x="19" y="285"/>
                </a:lnTo>
                <a:lnTo>
                  <a:pt x="19" y="285"/>
                </a:lnTo>
                <a:close/>
                <a:moveTo>
                  <a:pt x="15" y="296"/>
                </a:moveTo>
                <a:lnTo>
                  <a:pt x="15" y="296"/>
                </a:lnTo>
                <a:lnTo>
                  <a:pt x="11" y="306"/>
                </a:lnTo>
                <a:lnTo>
                  <a:pt x="11" y="315"/>
                </a:lnTo>
                <a:lnTo>
                  <a:pt x="11" y="315"/>
                </a:lnTo>
                <a:lnTo>
                  <a:pt x="11" y="315"/>
                </a:lnTo>
                <a:lnTo>
                  <a:pt x="11" y="315"/>
                </a:lnTo>
                <a:lnTo>
                  <a:pt x="13" y="312"/>
                </a:lnTo>
                <a:lnTo>
                  <a:pt x="13" y="312"/>
                </a:lnTo>
                <a:lnTo>
                  <a:pt x="13" y="307"/>
                </a:lnTo>
                <a:lnTo>
                  <a:pt x="13" y="307"/>
                </a:lnTo>
                <a:lnTo>
                  <a:pt x="15" y="296"/>
                </a:lnTo>
                <a:lnTo>
                  <a:pt x="15" y="296"/>
                </a:lnTo>
                <a:close/>
                <a:moveTo>
                  <a:pt x="175" y="184"/>
                </a:moveTo>
                <a:lnTo>
                  <a:pt x="175" y="184"/>
                </a:lnTo>
                <a:lnTo>
                  <a:pt x="175" y="184"/>
                </a:lnTo>
                <a:lnTo>
                  <a:pt x="175" y="184"/>
                </a:lnTo>
                <a:lnTo>
                  <a:pt x="175" y="184"/>
                </a:lnTo>
                <a:lnTo>
                  <a:pt x="175" y="184"/>
                </a:lnTo>
                <a:lnTo>
                  <a:pt x="174" y="190"/>
                </a:lnTo>
                <a:lnTo>
                  <a:pt x="174" y="190"/>
                </a:lnTo>
                <a:lnTo>
                  <a:pt x="174" y="194"/>
                </a:lnTo>
                <a:lnTo>
                  <a:pt x="174" y="194"/>
                </a:lnTo>
                <a:lnTo>
                  <a:pt x="177" y="190"/>
                </a:lnTo>
                <a:lnTo>
                  <a:pt x="177" y="190"/>
                </a:lnTo>
                <a:lnTo>
                  <a:pt x="177" y="189"/>
                </a:lnTo>
                <a:lnTo>
                  <a:pt x="177" y="189"/>
                </a:lnTo>
                <a:lnTo>
                  <a:pt x="175" y="184"/>
                </a:lnTo>
                <a:lnTo>
                  <a:pt x="175" y="184"/>
                </a:lnTo>
                <a:close/>
                <a:moveTo>
                  <a:pt x="146" y="72"/>
                </a:moveTo>
                <a:lnTo>
                  <a:pt x="146" y="72"/>
                </a:lnTo>
                <a:lnTo>
                  <a:pt x="139" y="67"/>
                </a:lnTo>
                <a:lnTo>
                  <a:pt x="139" y="67"/>
                </a:lnTo>
                <a:lnTo>
                  <a:pt x="138" y="69"/>
                </a:lnTo>
                <a:lnTo>
                  <a:pt x="138" y="69"/>
                </a:lnTo>
                <a:lnTo>
                  <a:pt x="141" y="71"/>
                </a:lnTo>
                <a:lnTo>
                  <a:pt x="142" y="74"/>
                </a:lnTo>
                <a:lnTo>
                  <a:pt x="142" y="74"/>
                </a:lnTo>
                <a:lnTo>
                  <a:pt x="146" y="72"/>
                </a:lnTo>
                <a:lnTo>
                  <a:pt x="146" y="72"/>
                </a:lnTo>
                <a:close/>
                <a:moveTo>
                  <a:pt x="92" y="129"/>
                </a:moveTo>
                <a:lnTo>
                  <a:pt x="92" y="129"/>
                </a:lnTo>
                <a:lnTo>
                  <a:pt x="93" y="124"/>
                </a:lnTo>
                <a:lnTo>
                  <a:pt x="93" y="124"/>
                </a:lnTo>
                <a:lnTo>
                  <a:pt x="93" y="123"/>
                </a:lnTo>
                <a:lnTo>
                  <a:pt x="93" y="123"/>
                </a:lnTo>
                <a:lnTo>
                  <a:pt x="95" y="121"/>
                </a:lnTo>
                <a:lnTo>
                  <a:pt x="95" y="121"/>
                </a:lnTo>
                <a:lnTo>
                  <a:pt x="93" y="119"/>
                </a:lnTo>
                <a:lnTo>
                  <a:pt x="93" y="119"/>
                </a:lnTo>
                <a:lnTo>
                  <a:pt x="93" y="119"/>
                </a:lnTo>
                <a:lnTo>
                  <a:pt x="93" y="112"/>
                </a:lnTo>
                <a:lnTo>
                  <a:pt x="93" y="112"/>
                </a:lnTo>
                <a:lnTo>
                  <a:pt x="92" y="110"/>
                </a:lnTo>
                <a:lnTo>
                  <a:pt x="92" y="110"/>
                </a:lnTo>
                <a:lnTo>
                  <a:pt x="92" y="129"/>
                </a:lnTo>
                <a:lnTo>
                  <a:pt x="92" y="129"/>
                </a:lnTo>
                <a:close/>
                <a:moveTo>
                  <a:pt x="87" y="176"/>
                </a:moveTo>
                <a:lnTo>
                  <a:pt x="87" y="176"/>
                </a:lnTo>
                <a:lnTo>
                  <a:pt x="87" y="178"/>
                </a:lnTo>
                <a:lnTo>
                  <a:pt x="87" y="178"/>
                </a:lnTo>
                <a:lnTo>
                  <a:pt x="90" y="183"/>
                </a:lnTo>
                <a:lnTo>
                  <a:pt x="90" y="183"/>
                </a:lnTo>
                <a:lnTo>
                  <a:pt x="90" y="184"/>
                </a:lnTo>
                <a:lnTo>
                  <a:pt x="90" y="184"/>
                </a:lnTo>
                <a:lnTo>
                  <a:pt x="92" y="181"/>
                </a:lnTo>
                <a:lnTo>
                  <a:pt x="92" y="181"/>
                </a:lnTo>
                <a:lnTo>
                  <a:pt x="87" y="176"/>
                </a:lnTo>
                <a:lnTo>
                  <a:pt x="87" y="176"/>
                </a:lnTo>
                <a:lnTo>
                  <a:pt x="87" y="176"/>
                </a:lnTo>
                <a:lnTo>
                  <a:pt x="87" y="176"/>
                </a:lnTo>
                <a:close/>
                <a:moveTo>
                  <a:pt x="117" y="197"/>
                </a:moveTo>
                <a:lnTo>
                  <a:pt x="117" y="197"/>
                </a:lnTo>
                <a:lnTo>
                  <a:pt x="117" y="197"/>
                </a:lnTo>
                <a:lnTo>
                  <a:pt x="117" y="197"/>
                </a:lnTo>
                <a:lnTo>
                  <a:pt x="114" y="198"/>
                </a:lnTo>
                <a:lnTo>
                  <a:pt x="114" y="200"/>
                </a:lnTo>
                <a:lnTo>
                  <a:pt x="114" y="200"/>
                </a:lnTo>
                <a:lnTo>
                  <a:pt x="114" y="203"/>
                </a:lnTo>
                <a:lnTo>
                  <a:pt x="114" y="203"/>
                </a:lnTo>
                <a:lnTo>
                  <a:pt x="117" y="203"/>
                </a:lnTo>
                <a:lnTo>
                  <a:pt x="117" y="203"/>
                </a:lnTo>
                <a:lnTo>
                  <a:pt x="117" y="197"/>
                </a:lnTo>
                <a:lnTo>
                  <a:pt x="117" y="197"/>
                </a:lnTo>
                <a:close/>
                <a:moveTo>
                  <a:pt x="90" y="246"/>
                </a:moveTo>
                <a:lnTo>
                  <a:pt x="90" y="246"/>
                </a:lnTo>
                <a:lnTo>
                  <a:pt x="90" y="246"/>
                </a:lnTo>
                <a:lnTo>
                  <a:pt x="90" y="246"/>
                </a:lnTo>
                <a:lnTo>
                  <a:pt x="92" y="233"/>
                </a:lnTo>
                <a:lnTo>
                  <a:pt x="92" y="233"/>
                </a:lnTo>
                <a:lnTo>
                  <a:pt x="90" y="225"/>
                </a:lnTo>
                <a:lnTo>
                  <a:pt x="90" y="225"/>
                </a:lnTo>
                <a:lnTo>
                  <a:pt x="90" y="225"/>
                </a:lnTo>
                <a:lnTo>
                  <a:pt x="90" y="225"/>
                </a:lnTo>
                <a:lnTo>
                  <a:pt x="90" y="242"/>
                </a:lnTo>
                <a:lnTo>
                  <a:pt x="90" y="242"/>
                </a:lnTo>
                <a:lnTo>
                  <a:pt x="90" y="246"/>
                </a:lnTo>
                <a:lnTo>
                  <a:pt x="90" y="246"/>
                </a:lnTo>
                <a:close/>
                <a:moveTo>
                  <a:pt x="201" y="377"/>
                </a:moveTo>
                <a:lnTo>
                  <a:pt x="201" y="377"/>
                </a:lnTo>
                <a:lnTo>
                  <a:pt x="198" y="378"/>
                </a:lnTo>
                <a:lnTo>
                  <a:pt x="198" y="378"/>
                </a:lnTo>
                <a:lnTo>
                  <a:pt x="198" y="380"/>
                </a:lnTo>
                <a:lnTo>
                  <a:pt x="198" y="380"/>
                </a:lnTo>
                <a:lnTo>
                  <a:pt x="198" y="383"/>
                </a:lnTo>
                <a:lnTo>
                  <a:pt x="198" y="383"/>
                </a:lnTo>
                <a:lnTo>
                  <a:pt x="202" y="380"/>
                </a:lnTo>
                <a:lnTo>
                  <a:pt x="202" y="380"/>
                </a:lnTo>
                <a:lnTo>
                  <a:pt x="201" y="377"/>
                </a:lnTo>
                <a:lnTo>
                  <a:pt x="201" y="377"/>
                </a:lnTo>
                <a:close/>
                <a:moveTo>
                  <a:pt x="48" y="356"/>
                </a:moveTo>
                <a:lnTo>
                  <a:pt x="48" y="356"/>
                </a:lnTo>
                <a:lnTo>
                  <a:pt x="46" y="359"/>
                </a:lnTo>
                <a:lnTo>
                  <a:pt x="46" y="359"/>
                </a:lnTo>
                <a:lnTo>
                  <a:pt x="51" y="364"/>
                </a:lnTo>
                <a:lnTo>
                  <a:pt x="51" y="364"/>
                </a:lnTo>
                <a:lnTo>
                  <a:pt x="52" y="362"/>
                </a:lnTo>
                <a:lnTo>
                  <a:pt x="52" y="362"/>
                </a:lnTo>
                <a:lnTo>
                  <a:pt x="48" y="356"/>
                </a:lnTo>
                <a:lnTo>
                  <a:pt x="48" y="356"/>
                </a:lnTo>
                <a:close/>
                <a:moveTo>
                  <a:pt x="207" y="257"/>
                </a:moveTo>
                <a:lnTo>
                  <a:pt x="207" y="257"/>
                </a:lnTo>
                <a:lnTo>
                  <a:pt x="201" y="263"/>
                </a:lnTo>
                <a:lnTo>
                  <a:pt x="201" y="263"/>
                </a:lnTo>
                <a:lnTo>
                  <a:pt x="207" y="263"/>
                </a:lnTo>
                <a:lnTo>
                  <a:pt x="207" y="263"/>
                </a:lnTo>
                <a:lnTo>
                  <a:pt x="207" y="260"/>
                </a:lnTo>
                <a:lnTo>
                  <a:pt x="207" y="257"/>
                </a:lnTo>
                <a:lnTo>
                  <a:pt x="207" y="257"/>
                </a:lnTo>
                <a:close/>
                <a:moveTo>
                  <a:pt x="90" y="71"/>
                </a:moveTo>
                <a:lnTo>
                  <a:pt x="90" y="71"/>
                </a:lnTo>
                <a:lnTo>
                  <a:pt x="84" y="55"/>
                </a:lnTo>
                <a:lnTo>
                  <a:pt x="84" y="55"/>
                </a:lnTo>
                <a:lnTo>
                  <a:pt x="87" y="63"/>
                </a:lnTo>
                <a:lnTo>
                  <a:pt x="87" y="63"/>
                </a:lnTo>
                <a:lnTo>
                  <a:pt x="89" y="72"/>
                </a:lnTo>
                <a:lnTo>
                  <a:pt x="89" y="72"/>
                </a:lnTo>
                <a:lnTo>
                  <a:pt x="90" y="71"/>
                </a:lnTo>
                <a:lnTo>
                  <a:pt x="90" y="71"/>
                </a:lnTo>
                <a:close/>
                <a:moveTo>
                  <a:pt x="196" y="361"/>
                </a:moveTo>
                <a:lnTo>
                  <a:pt x="196" y="361"/>
                </a:lnTo>
                <a:lnTo>
                  <a:pt x="199" y="358"/>
                </a:lnTo>
                <a:lnTo>
                  <a:pt x="199" y="358"/>
                </a:lnTo>
                <a:lnTo>
                  <a:pt x="199" y="356"/>
                </a:lnTo>
                <a:lnTo>
                  <a:pt x="199" y="356"/>
                </a:lnTo>
                <a:lnTo>
                  <a:pt x="199" y="354"/>
                </a:lnTo>
                <a:lnTo>
                  <a:pt x="199" y="354"/>
                </a:lnTo>
                <a:lnTo>
                  <a:pt x="198" y="354"/>
                </a:lnTo>
                <a:lnTo>
                  <a:pt x="196" y="356"/>
                </a:lnTo>
                <a:lnTo>
                  <a:pt x="196" y="356"/>
                </a:lnTo>
                <a:lnTo>
                  <a:pt x="196" y="356"/>
                </a:lnTo>
                <a:lnTo>
                  <a:pt x="196" y="356"/>
                </a:lnTo>
                <a:lnTo>
                  <a:pt x="196" y="358"/>
                </a:lnTo>
                <a:lnTo>
                  <a:pt x="196" y="358"/>
                </a:lnTo>
                <a:lnTo>
                  <a:pt x="196" y="361"/>
                </a:lnTo>
                <a:lnTo>
                  <a:pt x="196" y="361"/>
                </a:lnTo>
                <a:close/>
                <a:moveTo>
                  <a:pt x="207" y="377"/>
                </a:moveTo>
                <a:lnTo>
                  <a:pt x="207" y="377"/>
                </a:lnTo>
                <a:lnTo>
                  <a:pt x="210" y="375"/>
                </a:lnTo>
                <a:lnTo>
                  <a:pt x="210" y="375"/>
                </a:lnTo>
                <a:lnTo>
                  <a:pt x="212" y="373"/>
                </a:lnTo>
                <a:lnTo>
                  <a:pt x="212" y="373"/>
                </a:lnTo>
                <a:lnTo>
                  <a:pt x="221" y="356"/>
                </a:lnTo>
                <a:lnTo>
                  <a:pt x="221" y="356"/>
                </a:lnTo>
                <a:lnTo>
                  <a:pt x="221" y="356"/>
                </a:lnTo>
                <a:lnTo>
                  <a:pt x="221" y="356"/>
                </a:lnTo>
                <a:lnTo>
                  <a:pt x="221" y="354"/>
                </a:lnTo>
                <a:lnTo>
                  <a:pt x="221" y="354"/>
                </a:lnTo>
                <a:lnTo>
                  <a:pt x="215" y="367"/>
                </a:lnTo>
                <a:lnTo>
                  <a:pt x="207" y="377"/>
                </a:lnTo>
                <a:lnTo>
                  <a:pt x="207" y="377"/>
                </a:lnTo>
                <a:close/>
                <a:moveTo>
                  <a:pt x="158" y="138"/>
                </a:moveTo>
                <a:lnTo>
                  <a:pt x="158" y="138"/>
                </a:lnTo>
                <a:lnTo>
                  <a:pt x="161" y="135"/>
                </a:lnTo>
                <a:lnTo>
                  <a:pt x="161" y="135"/>
                </a:lnTo>
                <a:lnTo>
                  <a:pt x="163" y="134"/>
                </a:lnTo>
                <a:lnTo>
                  <a:pt x="163" y="134"/>
                </a:lnTo>
                <a:lnTo>
                  <a:pt x="161" y="132"/>
                </a:lnTo>
                <a:lnTo>
                  <a:pt x="161" y="132"/>
                </a:lnTo>
                <a:lnTo>
                  <a:pt x="157" y="134"/>
                </a:lnTo>
                <a:lnTo>
                  <a:pt x="157" y="134"/>
                </a:lnTo>
                <a:lnTo>
                  <a:pt x="158" y="138"/>
                </a:lnTo>
                <a:lnTo>
                  <a:pt x="158" y="138"/>
                </a:lnTo>
                <a:close/>
                <a:moveTo>
                  <a:pt x="48" y="241"/>
                </a:moveTo>
                <a:lnTo>
                  <a:pt x="48" y="241"/>
                </a:lnTo>
                <a:lnTo>
                  <a:pt x="51" y="244"/>
                </a:lnTo>
                <a:lnTo>
                  <a:pt x="51" y="244"/>
                </a:lnTo>
                <a:lnTo>
                  <a:pt x="54" y="242"/>
                </a:lnTo>
                <a:lnTo>
                  <a:pt x="54" y="242"/>
                </a:lnTo>
                <a:lnTo>
                  <a:pt x="51" y="238"/>
                </a:lnTo>
                <a:lnTo>
                  <a:pt x="51" y="238"/>
                </a:lnTo>
                <a:lnTo>
                  <a:pt x="48" y="241"/>
                </a:lnTo>
                <a:lnTo>
                  <a:pt x="48" y="241"/>
                </a:lnTo>
                <a:close/>
                <a:moveTo>
                  <a:pt x="212" y="145"/>
                </a:moveTo>
                <a:lnTo>
                  <a:pt x="212" y="145"/>
                </a:lnTo>
                <a:lnTo>
                  <a:pt x="218" y="157"/>
                </a:lnTo>
                <a:lnTo>
                  <a:pt x="218" y="157"/>
                </a:lnTo>
                <a:lnTo>
                  <a:pt x="220" y="157"/>
                </a:lnTo>
                <a:lnTo>
                  <a:pt x="220" y="157"/>
                </a:lnTo>
                <a:lnTo>
                  <a:pt x="212" y="145"/>
                </a:lnTo>
                <a:lnTo>
                  <a:pt x="212" y="145"/>
                </a:lnTo>
                <a:close/>
                <a:moveTo>
                  <a:pt x="122" y="130"/>
                </a:moveTo>
                <a:lnTo>
                  <a:pt x="122" y="130"/>
                </a:lnTo>
                <a:lnTo>
                  <a:pt x="120" y="132"/>
                </a:lnTo>
                <a:lnTo>
                  <a:pt x="120" y="132"/>
                </a:lnTo>
                <a:lnTo>
                  <a:pt x="119" y="134"/>
                </a:lnTo>
                <a:lnTo>
                  <a:pt x="119" y="137"/>
                </a:lnTo>
                <a:lnTo>
                  <a:pt x="119" y="137"/>
                </a:lnTo>
                <a:lnTo>
                  <a:pt x="120" y="137"/>
                </a:lnTo>
                <a:lnTo>
                  <a:pt x="120" y="137"/>
                </a:lnTo>
                <a:lnTo>
                  <a:pt x="123" y="134"/>
                </a:lnTo>
                <a:lnTo>
                  <a:pt x="123" y="134"/>
                </a:lnTo>
                <a:lnTo>
                  <a:pt x="122" y="130"/>
                </a:lnTo>
                <a:lnTo>
                  <a:pt x="122" y="130"/>
                </a:lnTo>
                <a:close/>
                <a:moveTo>
                  <a:pt x="26" y="358"/>
                </a:moveTo>
                <a:lnTo>
                  <a:pt x="26" y="358"/>
                </a:lnTo>
                <a:lnTo>
                  <a:pt x="27" y="354"/>
                </a:lnTo>
                <a:lnTo>
                  <a:pt x="27" y="353"/>
                </a:lnTo>
                <a:lnTo>
                  <a:pt x="27" y="353"/>
                </a:lnTo>
                <a:lnTo>
                  <a:pt x="27" y="347"/>
                </a:lnTo>
                <a:lnTo>
                  <a:pt x="27" y="347"/>
                </a:lnTo>
                <a:lnTo>
                  <a:pt x="27" y="347"/>
                </a:lnTo>
                <a:lnTo>
                  <a:pt x="27" y="347"/>
                </a:lnTo>
                <a:lnTo>
                  <a:pt x="26" y="348"/>
                </a:lnTo>
                <a:lnTo>
                  <a:pt x="26" y="348"/>
                </a:lnTo>
                <a:lnTo>
                  <a:pt x="26" y="350"/>
                </a:lnTo>
                <a:lnTo>
                  <a:pt x="26" y="350"/>
                </a:lnTo>
                <a:lnTo>
                  <a:pt x="26" y="350"/>
                </a:lnTo>
                <a:lnTo>
                  <a:pt x="26" y="351"/>
                </a:lnTo>
                <a:lnTo>
                  <a:pt x="26" y="351"/>
                </a:lnTo>
                <a:lnTo>
                  <a:pt x="26" y="353"/>
                </a:lnTo>
                <a:lnTo>
                  <a:pt x="26" y="353"/>
                </a:lnTo>
                <a:lnTo>
                  <a:pt x="26" y="358"/>
                </a:lnTo>
                <a:lnTo>
                  <a:pt x="26" y="358"/>
                </a:lnTo>
                <a:close/>
                <a:moveTo>
                  <a:pt x="59" y="242"/>
                </a:moveTo>
                <a:lnTo>
                  <a:pt x="59" y="242"/>
                </a:lnTo>
                <a:lnTo>
                  <a:pt x="63" y="247"/>
                </a:lnTo>
                <a:lnTo>
                  <a:pt x="63" y="247"/>
                </a:lnTo>
                <a:lnTo>
                  <a:pt x="65" y="247"/>
                </a:lnTo>
                <a:lnTo>
                  <a:pt x="65" y="247"/>
                </a:lnTo>
                <a:lnTo>
                  <a:pt x="65" y="247"/>
                </a:lnTo>
                <a:lnTo>
                  <a:pt x="65" y="247"/>
                </a:lnTo>
                <a:lnTo>
                  <a:pt x="65" y="246"/>
                </a:lnTo>
                <a:lnTo>
                  <a:pt x="65" y="246"/>
                </a:lnTo>
                <a:lnTo>
                  <a:pt x="65" y="246"/>
                </a:lnTo>
                <a:lnTo>
                  <a:pt x="65" y="246"/>
                </a:lnTo>
                <a:lnTo>
                  <a:pt x="62" y="242"/>
                </a:lnTo>
                <a:lnTo>
                  <a:pt x="62" y="242"/>
                </a:lnTo>
                <a:lnTo>
                  <a:pt x="62" y="241"/>
                </a:lnTo>
                <a:lnTo>
                  <a:pt x="62" y="241"/>
                </a:lnTo>
                <a:lnTo>
                  <a:pt x="59" y="242"/>
                </a:lnTo>
                <a:lnTo>
                  <a:pt x="59" y="242"/>
                </a:lnTo>
                <a:close/>
                <a:moveTo>
                  <a:pt x="82" y="329"/>
                </a:moveTo>
                <a:lnTo>
                  <a:pt x="82" y="329"/>
                </a:lnTo>
                <a:lnTo>
                  <a:pt x="95" y="328"/>
                </a:lnTo>
                <a:lnTo>
                  <a:pt x="95" y="328"/>
                </a:lnTo>
                <a:lnTo>
                  <a:pt x="98" y="328"/>
                </a:lnTo>
                <a:lnTo>
                  <a:pt x="98" y="328"/>
                </a:lnTo>
                <a:lnTo>
                  <a:pt x="100" y="328"/>
                </a:lnTo>
                <a:lnTo>
                  <a:pt x="100" y="328"/>
                </a:lnTo>
                <a:lnTo>
                  <a:pt x="81" y="328"/>
                </a:lnTo>
                <a:lnTo>
                  <a:pt x="81" y="328"/>
                </a:lnTo>
                <a:lnTo>
                  <a:pt x="82" y="329"/>
                </a:lnTo>
                <a:lnTo>
                  <a:pt x="82" y="329"/>
                </a:lnTo>
                <a:close/>
                <a:moveTo>
                  <a:pt x="172" y="350"/>
                </a:moveTo>
                <a:lnTo>
                  <a:pt x="172" y="350"/>
                </a:lnTo>
                <a:lnTo>
                  <a:pt x="172" y="372"/>
                </a:lnTo>
                <a:lnTo>
                  <a:pt x="172" y="372"/>
                </a:lnTo>
                <a:lnTo>
                  <a:pt x="174" y="367"/>
                </a:lnTo>
                <a:lnTo>
                  <a:pt x="174" y="367"/>
                </a:lnTo>
                <a:lnTo>
                  <a:pt x="174" y="365"/>
                </a:lnTo>
                <a:lnTo>
                  <a:pt x="174" y="365"/>
                </a:lnTo>
                <a:lnTo>
                  <a:pt x="174" y="364"/>
                </a:lnTo>
                <a:lnTo>
                  <a:pt x="174" y="364"/>
                </a:lnTo>
                <a:lnTo>
                  <a:pt x="174" y="362"/>
                </a:lnTo>
                <a:lnTo>
                  <a:pt x="174" y="362"/>
                </a:lnTo>
                <a:lnTo>
                  <a:pt x="174" y="356"/>
                </a:lnTo>
                <a:lnTo>
                  <a:pt x="174" y="356"/>
                </a:lnTo>
                <a:lnTo>
                  <a:pt x="172" y="350"/>
                </a:lnTo>
                <a:lnTo>
                  <a:pt x="172" y="350"/>
                </a:lnTo>
                <a:close/>
                <a:moveTo>
                  <a:pt x="223" y="205"/>
                </a:moveTo>
                <a:lnTo>
                  <a:pt x="223" y="205"/>
                </a:lnTo>
                <a:lnTo>
                  <a:pt x="226" y="203"/>
                </a:lnTo>
                <a:lnTo>
                  <a:pt x="226" y="203"/>
                </a:lnTo>
                <a:lnTo>
                  <a:pt x="224" y="201"/>
                </a:lnTo>
                <a:lnTo>
                  <a:pt x="224" y="201"/>
                </a:lnTo>
                <a:lnTo>
                  <a:pt x="221" y="200"/>
                </a:lnTo>
                <a:lnTo>
                  <a:pt x="221" y="200"/>
                </a:lnTo>
                <a:lnTo>
                  <a:pt x="221" y="201"/>
                </a:lnTo>
                <a:lnTo>
                  <a:pt x="221" y="201"/>
                </a:lnTo>
                <a:lnTo>
                  <a:pt x="221" y="203"/>
                </a:lnTo>
                <a:lnTo>
                  <a:pt x="221" y="205"/>
                </a:lnTo>
                <a:lnTo>
                  <a:pt x="221" y="205"/>
                </a:lnTo>
                <a:lnTo>
                  <a:pt x="223" y="205"/>
                </a:lnTo>
                <a:lnTo>
                  <a:pt x="223" y="205"/>
                </a:lnTo>
                <a:close/>
                <a:moveTo>
                  <a:pt x="160" y="124"/>
                </a:moveTo>
                <a:lnTo>
                  <a:pt x="160" y="124"/>
                </a:lnTo>
                <a:lnTo>
                  <a:pt x="158" y="129"/>
                </a:lnTo>
                <a:lnTo>
                  <a:pt x="158" y="129"/>
                </a:lnTo>
                <a:lnTo>
                  <a:pt x="157" y="132"/>
                </a:lnTo>
                <a:lnTo>
                  <a:pt x="157" y="132"/>
                </a:lnTo>
                <a:lnTo>
                  <a:pt x="161" y="129"/>
                </a:lnTo>
                <a:lnTo>
                  <a:pt x="161" y="129"/>
                </a:lnTo>
                <a:lnTo>
                  <a:pt x="160" y="124"/>
                </a:lnTo>
                <a:lnTo>
                  <a:pt x="160" y="124"/>
                </a:lnTo>
                <a:close/>
                <a:moveTo>
                  <a:pt x="100" y="183"/>
                </a:moveTo>
                <a:lnTo>
                  <a:pt x="100" y="183"/>
                </a:lnTo>
                <a:lnTo>
                  <a:pt x="100" y="179"/>
                </a:lnTo>
                <a:lnTo>
                  <a:pt x="100" y="179"/>
                </a:lnTo>
                <a:lnTo>
                  <a:pt x="98" y="176"/>
                </a:lnTo>
                <a:lnTo>
                  <a:pt x="98" y="176"/>
                </a:lnTo>
                <a:lnTo>
                  <a:pt x="95" y="179"/>
                </a:lnTo>
                <a:lnTo>
                  <a:pt x="95" y="179"/>
                </a:lnTo>
                <a:lnTo>
                  <a:pt x="100" y="183"/>
                </a:lnTo>
                <a:lnTo>
                  <a:pt x="100" y="183"/>
                </a:lnTo>
                <a:close/>
                <a:moveTo>
                  <a:pt x="87" y="20"/>
                </a:move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87" y="20"/>
                </a:lnTo>
                <a:lnTo>
                  <a:pt x="105" y="30"/>
                </a:lnTo>
                <a:lnTo>
                  <a:pt x="105" y="30"/>
                </a:lnTo>
                <a:lnTo>
                  <a:pt x="106" y="30"/>
                </a:lnTo>
                <a:lnTo>
                  <a:pt x="106" y="30"/>
                </a:lnTo>
                <a:lnTo>
                  <a:pt x="87" y="20"/>
                </a:lnTo>
                <a:lnTo>
                  <a:pt x="87" y="20"/>
                </a:lnTo>
                <a:close/>
                <a:moveTo>
                  <a:pt x="112" y="45"/>
                </a:moveTo>
                <a:lnTo>
                  <a:pt x="112" y="45"/>
                </a:lnTo>
                <a:lnTo>
                  <a:pt x="109" y="44"/>
                </a:lnTo>
                <a:lnTo>
                  <a:pt x="109" y="44"/>
                </a:lnTo>
                <a:lnTo>
                  <a:pt x="108" y="42"/>
                </a:lnTo>
                <a:lnTo>
                  <a:pt x="108" y="42"/>
                </a:lnTo>
                <a:lnTo>
                  <a:pt x="108" y="44"/>
                </a:lnTo>
                <a:lnTo>
                  <a:pt x="108" y="45"/>
                </a:lnTo>
                <a:lnTo>
                  <a:pt x="108" y="45"/>
                </a:lnTo>
                <a:lnTo>
                  <a:pt x="109" y="47"/>
                </a:lnTo>
                <a:lnTo>
                  <a:pt x="109" y="47"/>
                </a:lnTo>
                <a:lnTo>
                  <a:pt x="111" y="47"/>
                </a:lnTo>
                <a:lnTo>
                  <a:pt x="112" y="47"/>
                </a:lnTo>
                <a:lnTo>
                  <a:pt x="112" y="47"/>
                </a:lnTo>
                <a:lnTo>
                  <a:pt x="112" y="45"/>
                </a:lnTo>
                <a:lnTo>
                  <a:pt x="112" y="45"/>
                </a:lnTo>
                <a:close/>
                <a:moveTo>
                  <a:pt x="54" y="361"/>
                </a:moveTo>
                <a:lnTo>
                  <a:pt x="54" y="361"/>
                </a:lnTo>
                <a:lnTo>
                  <a:pt x="54" y="359"/>
                </a:lnTo>
                <a:lnTo>
                  <a:pt x="54" y="359"/>
                </a:lnTo>
                <a:lnTo>
                  <a:pt x="54" y="354"/>
                </a:lnTo>
                <a:lnTo>
                  <a:pt x="54" y="354"/>
                </a:lnTo>
                <a:lnTo>
                  <a:pt x="52" y="353"/>
                </a:lnTo>
                <a:lnTo>
                  <a:pt x="51" y="350"/>
                </a:lnTo>
                <a:lnTo>
                  <a:pt x="51" y="350"/>
                </a:lnTo>
                <a:lnTo>
                  <a:pt x="51" y="351"/>
                </a:lnTo>
                <a:lnTo>
                  <a:pt x="51" y="351"/>
                </a:lnTo>
                <a:lnTo>
                  <a:pt x="52" y="359"/>
                </a:lnTo>
                <a:lnTo>
                  <a:pt x="52" y="359"/>
                </a:lnTo>
                <a:lnTo>
                  <a:pt x="54" y="361"/>
                </a:lnTo>
                <a:lnTo>
                  <a:pt x="54" y="361"/>
                </a:lnTo>
                <a:close/>
                <a:moveTo>
                  <a:pt x="133" y="118"/>
                </a:moveTo>
                <a:lnTo>
                  <a:pt x="133" y="118"/>
                </a:lnTo>
                <a:lnTo>
                  <a:pt x="131" y="119"/>
                </a:lnTo>
                <a:lnTo>
                  <a:pt x="131" y="119"/>
                </a:lnTo>
                <a:lnTo>
                  <a:pt x="131" y="121"/>
                </a:lnTo>
                <a:lnTo>
                  <a:pt x="131" y="121"/>
                </a:lnTo>
                <a:lnTo>
                  <a:pt x="130" y="123"/>
                </a:lnTo>
                <a:lnTo>
                  <a:pt x="130" y="123"/>
                </a:lnTo>
                <a:lnTo>
                  <a:pt x="128" y="127"/>
                </a:lnTo>
                <a:lnTo>
                  <a:pt x="128" y="127"/>
                </a:lnTo>
                <a:lnTo>
                  <a:pt x="128" y="129"/>
                </a:lnTo>
                <a:lnTo>
                  <a:pt x="128" y="129"/>
                </a:lnTo>
                <a:lnTo>
                  <a:pt x="131" y="126"/>
                </a:lnTo>
                <a:lnTo>
                  <a:pt x="131" y="126"/>
                </a:lnTo>
                <a:lnTo>
                  <a:pt x="131" y="124"/>
                </a:lnTo>
                <a:lnTo>
                  <a:pt x="131" y="124"/>
                </a:lnTo>
                <a:lnTo>
                  <a:pt x="133" y="119"/>
                </a:lnTo>
                <a:lnTo>
                  <a:pt x="133" y="119"/>
                </a:lnTo>
                <a:lnTo>
                  <a:pt x="133" y="118"/>
                </a:lnTo>
                <a:lnTo>
                  <a:pt x="133" y="118"/>
                </a:lnTo>
                <a:close/>
                <a:moveTo>
                  <a:pt x="150" y="184"/>
                </a:moveTo>
                <a:lnTo>
                  <a:pt x="150" y="184"/>
                </a:lnTo>
                <a:lnTo>
                  <a:pt x="150" y="184"/>
                </a:lnTo>
                <a:lnTo>
                  <a:pt x="150" y="184"/>
                </a:lnTo>
                <a:lnTo>
                  <a:pt x="152" y="181"/>
                </a:lnTo>
                <a:lnTo>
                  <a:pt x="152" y="181"/>
                </a:lnTo>
                <a:lnTo>
                  <a:pt x="152" y="178"/>
                </a:lnTo>
                <a:lnTo>
                  <a:pt x="152" y="178"/>
                </a:lnTo>
                <a:lnTo>
                  <a:pt x="150" y="175"/>
                </a:lnTo>
                <a:lnTo>
                  <a:pt x="150" y="175"/>
                </a:lnTo>
                <a:lnTo>
                  <a:pt x="150" y="175"/>
                </a:lnTo>
                <a:lnTo>
                  <a:pt x="150" y="175"/>
                </a:lnTo>
                <a:lnTo>
                  <a:pt x="149" y="183"/>
                </a:lnTo>
                <a:lnTo>
                  <a:pt x="149" y="183"/>
                </a:lnTo>
                <a:lnTo>
                  <a:pt x="150" y="184"/>
                </a:lnTo>
                <a:lnTo>
                  <a:pt x="150" y="184"/>
                </a:lnTo>
                <a:close/>
                <a:moveTo>
                  <a:pt x="215" y="299"/>
                </a:moveTo>
                <a:lnTo>
                  <a:pt x="215" y="299"/>
                </a:lnTo>
                <a:lnTo>
                  <a:pt x="215" y="299"/>
                </a:lnTo>
                <a:lnTo>
                  <a:pt x="215" y="299"/>
                </a:lnTo>
                <a:lnTo>
                  <a:pt x="215" y="298"/>
                </a:lnTo>
                <a:lnTo>
                  <a:pt x="215" y="298"/>
                </a:lnTo>
                <a:lnTo>
                  <a:pt x="215" y="295"/>
                </a:lnTo>
                <a:lnTo>
                  <a:pt x="215" y="295"/>
                </a:lnTo>
                <a:lnTo>
                  <a:pt x="215" y="293"/>
                </a:lnTo>
                <a:lnTo>
                  <a:pt x="215" y="293"/>
                </a:lnTo>
                <a:lnTo>
                  <a:pt x="213" y="288"/>
                </a:lnTo>
                <a:lnTo>
                  <a:pt x="213" y="288"/>
                </a:lnTo>
                <a:lnTo>
                  <a:pt x="213" y="287"/>
                </a:lnTo>
                <a:lnTo>
                  <a:pt x="213" y="287"/>
                </a:lnTo>
                <a:lnTo>
                  <a:pt x="212" y="283"/>
                </a:lnTo>
                <a:lnTo>
                  <a:pt x="212" y="283"/>
                </a:lnTo>
                <a:lnTo>
                  <a:pt x="215" y="299"/>
                </a:lnTo>
                <a:lnTo>
                  <a:pt x="215" y="299"/>
                </a:lnTo>
                <a:close/>
                <a:moveTo>
                  <a:pt x="93" y="28"/>
                </a:moveTo>
                <a:lnTo>
                  <a:pt x="93" y="28"/>
                </a:lnTo>
                <a:lnTo>
                  <a:pt x="81" y="20"/>
                </a:lnTo>
                <a:lnTo>
                  <a:pt x="81" y="20"/>
                </a:lnTo>
                <a:lnTo>
                  <a:pt x="81" y="22"/>
                </a:lnTo>
                <a:lnTo>
                  <a:pt x="81" y="22"/>
                </a:lnTo>
                <a:lnTo>
                  <a:pt x="92" y="28"/>
                </a:lnTo>
                <a:lnTo>
                  <a:pt x="92" y="28"/>
                </a:lnTo>
                <a:lnTo>
                  <a:pt x="93" y="28"/>
                </a:lnTo>
                <a:lnTo>
                  <a:pt x="93" y="28"/>
                </a:lnTo>
                <a:close/>
                <a:moveTo>
                  <a:pt x="144" y="104"/>
                </a:moveTo>
                <a:lnTo>
                  <a:pt x="144" y="104"/>
                </a:lnTo>
                <a:lnTo>
                  <a:pt x="147" y="108"/>
                </a:lnTo>
                <a:lnTo>
                  <a:pt x="147" y="108"/>
                </a:lnTo>
                <a:lnTo>
                  <a:pt x="149" y="110"/>
                </a:lnTo>
                <a:lnTo>
                  <a:pt x="149" y="110"/>
                </a:lnTo>
                <a:lnTo>
                  <a:pt x="147" y="102"/>
                </a:lnTo>
                <a:lnTo>
                  <a:pt x="147" y="102"/>
                </a:lnTo>
                <a:lnTo>
                  <a:pt x="144" y="104"/>
                </a:lnTo>
                <a:lnTo>
                  <a:pt x="144" y="104"/>
                </a:lnTo>
                <a:close/>
                <a:moveTo>
                  <a:pt x="185" y="175"/>
                </a:moveTo>
                <a:lnTo>
                  <a:pt x="185" y="175"/>
                </a:lnTo>
                <a:lnTo>
                  <a:pt x="185" y="175"/>
                </a:lnTo>
                <a:lnTo>
                  <a:pt x="185" y="175"/>
                </a:lnTo>
                <a:lnTo>
                  <a:pt x="183" y="176"/>
                </a:lnTo>
                <a:lnTo>
                  <a:pt x="183" y="176"/>
                </a:lnTo>
                <a:lnTo>
                  <a:pt x="182" y="181"/>
                </a:lnTo>
                <a:lnTo>
                  <a:pt x="182" y="181"/>
                </a:lnTo>
                <a:lnTo>
                  <a:pt x="182" y="183"/>
                </a:lnTo>
                <a:lnTo>
                  <a:pt x="183" y="184"/>
                </a:lnTo>
                <a:lnTo>
                  <a:pt x="183" y="184"/>
                </a:lnTo>
                <a:lnTo>
                  <a:pt x="185" y="179"/>
                </a:lnTo>
                <a:lnTo>
                  <a:pt x="185" y="179"/>
                </a:lnTo>
                <a:lnTo>
                  <a:pt x="185" y="178"/>
                </a:lnTo>
                <a:lnTo>
                  <a:pt x="185" y="178"/>
                </a:lnTo>
                <a:lnTo>
                  <a:pt x="185" y="175"/>
                </a:lnTo>
                <a:lnTo>
                  <a:pt x="185" y="175"/>
                </a:lnTo>
                <a:close/>
                <a:moveTo>
                  <a:pt x="146" y="113"/>
                </a:moveTo>
                <a:lnTo>
                  <a:pt x="146" y="113"/>
                </a:lnTo>
                <a:lnTo>
                  <a:pt x="146" y="113"/>
                </a:lnTo>
                <a:lnTo>
                  <a:pt x="146" y="113"/>
                </a:lnTo>
                <a:lnTo>
                  <a:pt x="138" y="113"/>
                </a:lnTo>
                <a:lnTo>
                  <a:pt x="138" y="113"/>
                </a:lnTo>
                <a:lnTo>
                  <a:pt x="139" y="115"/>
                </a:lnTo>
                <a:lnTo>
                  <a:pt x="139" y="115"/>
                </a:lnTo>
                <a:lnTo>
                  <a:pt x="139" y="116"/>
                </a:lnTo>
                <a:lnTo>
                  <a:pt x="139" y="116"/>
                </a:lnTo>
                <a:lnTo>
                  <a:pt x="141" y="115"/>
                </a:lnTo>
                <a:lnTo>
                  <a:pt x="141" y="115"/>
                </a:lnTo>
                <a:lnTo>
                  <a:pt x="142" y="113"/>
                </a:lnTo>
                <a:lnTo>
                  <a:pt x="144" y="115"/>
                </a:lnTo>
                <a:lnTo>
                  <a:pt x="144" y="115"/>
                </a:lnTo>
                <a:lnTo>
                  <a:pt x="144" y="115"/>
                </a:lnTo>
                <a:lnTo>
                  <a:pt x="144" y="115"/>
                </a:lnTo>
                <a:lnTo>
                  <a:pt x="146" y="113"/>
                </a:lnTo>
                <a:lnTo>
                  <a:pt x="146" y="113"/>
                </a:lnTo>
                <a:close/>
                <a:moveTo>
                  <a:pt x="215" y="176"/>
                </a:moveTo>
                <a:lnTo>
                  <a:pt x="215" y="176"/>
                </a:lnTo>
                <a:lnTo>
                  <a:pt x="218" y="181"/>
                </a:lnTo>
                <a:lnTo>
                  <a:pt x="218" y="181"/>
                </a:lnTo>
                <a:lnTo>
                  <a:pt x="220" y="179"/>
                </a:lnTo>
                <a:lnTo>
                  <a:pt x="220" y="179"/>
                </a:lnTo>
                <a:lnTo>
                  <a:pt x="217" y="175"/>
                </a:lnTo>
                <a:lnTo>
                  <a:pt x="217" y="175"/>
                </a:lnTo>
                <a:lnTo>
                  <a:pt x="215" y="176"/>
                </a:lnTo>
                <a:lnTo>
                  <a:pt x="215" y="176"/>
                </a:lnTo>
                <a:close/>
                <a:moveTo>
                  <a:pt x="95" y="388"/>
                </a:moveTo>
                <a:lnTo>
                  <a:pt x="95" y="388"/>
                </a:lnTo>
                <a:lnTo>
                  <a:pt x="97" y="384"/>
                </a:lnTo>
                <a:lnTo>
                  <a:pt x="97" y="384"/>
                </a:lnTo>
                <a:lnTo>
                  <a:pt x="98" y="381"/>
                </a:lnTo>
                <a:lnTo>
                  <a:pt x="98" y="381"/>
                </a:lnTo>
                <a:lnTo>
                  <a:pt x="98" y="381"/>
                </a:lnTo>
                <a:lnTo>
                  <a:pt x="98" y="381"/>
                </a:lnTo>
                <a:lnTo>
                  <a:pt x="97" y="381"/>
                </a:lnTo>
                <a:lnTo>
                  <a:pt x="97" y="381"/>
                </a:lnTo>
                <a:lnTo>
                  <a:pt x="95" y="380"/>
                </a:lnTo>
                <a:lnTo>
                  <a:pt x="95" y="380"/>
                </a:lnTo>
                <a:lnTo>
                  <a:pt x="93" y="384"/>
                </a:lnTo>
                <a:lnTo>
                  <a:pt x="95" y="388"/>
                </a:lnTo>
                <a:lnTo>
                  <a:pt x="95" y="388"/>
                </a:lnTo>
                <a:close/>
                <a:moveTo>
                  <a:pt x="90" y="140"/>
                </a:moveTo>
                <a:lnTo>
                  <a:pt x="90" y="140"/>
                </a:lnTo>
                <a:lnTo>
                  <a:pt x="90" y="140"/>
                </a:lnTo>
                <a:lnTo>
                  <a:pt x="90" y="140"/>
                </a:lnTo>
                <a:lnTo>
                  <a:pt x="87" y="154"/>
                </a:lnTo>
                <a:lnTo>
                  <a:pt x="87" y="154"/>
                </a:lnTo>
                <a:lnTo>
                  <a:pt x="89" y="154"/>
                </a:lnTo>
                <a:lnTo>
                  <a:pt x="89" y="154"/>
                </a:lnTo>
                <a:lnTo>
                  <a:pt x="90" y="140"/>
                </a:lnTo>
                <a:lnTo>
                  <a:pt x="90" y="140"/>
                </a:lnTo>
                <a:close/>
                <a:moveTo>
                  <a:pt x="68" y="331"/>
                </a:moveTo>
                <a:lnTo>
                  <a:pt x="68" y="331"/>
                </a:lnTo>
                <a:lnTo>
                  <a:pt x="76" y="329"/>
                </a:lnTo>
                <a:lnTo>
                  <a:pt x="76" y="329"/>
                </a:lnTo>
                <a:lnTo>
                  <a:pt x="78" y="329"/>
                </a:lnTo>
                <a:lnTo>
                  <a:pt x="78" y="329"/>
                </a:lnTo>
                <a:lnTo>
                  <a:pt x="68" y="331"/>
                </a:lnTo>
                <a:lnTo>
                  <a:pt x="68" y="331"/>
                </a:lnTo>
                <a:lnTo>
                  <a:pt x="68" y="331"/>
                </a:lnTo>
                <a:lnTo>
                  <a:pt x="68" y="331"/>
                </a:lnTo>
                <a:close/>
                <a:moveTo>
                  <a:pt x="114" y="145"/>
                </a:moveTo>
                <a:lnTo>
                  <a:pt x="114" y="145"/>
                </a:lnTo>
                <a:lnTo>
                  <a:pt x="112" y="146"/>
                </a:lnTo>
                <a:lnTo>
                  <a:pt x="112" y="146"/>
                </a:lnTo>
                <a:lnTo>
                  <a:pt x="111" y="153"/>
                </a:lnTo>
                <a:lnTo>
                  <a:pt x="111" y="153"/>
                </a:lnTo>
                <a:lnTo>
                  <a:pt x="111" y="154"/>
                </a:lnTo>
                <a:lnTo>
                  <a:pt x="111" y="154"/>
                </a:lnTo>
                <a:lnTo>
                  <a:pt x="114" y="153"/>
                </a:lnTo>
                <a:lnTo>
                  <a:pt x="114" y="153"/>
                </a:lnTo>
                <a:lnTo>
                  <a:pt x="114" y="145"/>
                </a:lnTo>
                <a:lnTo>
                  <a:pt x="114" y="145"/>
                </a:lnTo>
                <a:close/>
                <a:moveTo>
                  <a:pt x="70" y="337"/>
                </a:moveTo>
                <a:lnTo>
                  <a:pt x="70" y="337"/>
                </a:lnTo>
                <a:lnTo>
                  <a:pt x="73" y="336"/>
                </a:lnTo>
                <a:lnTo>
                  <a:pt x="75" y="332"/>
                </a:lnTo>
                <a:lnTo>
                  <a:pt x="75" y="332"/>
                </a:lnTo>
                <a:lnTo>
                  <a:pt x="70" y="334"/>
                </a:lnTo>
                <a:lnTo>
                  <a:pt x="70" y="334"/>
                </a:lnTo>
                <a:lnTo>
                  <a:pt x="70" y="337"/>
                </a:lnTo>
                <a:lnTo>
                  <a:pt x="70" y="337"/>
                </a:lnTo>
                <a:close/>
                <a:moveTo>
                  <a:pt x="93" y="395"/>
                </a:moveTo>
                <a:lnTo>
                  <a:pt x="93" y="395"/>
                </a:lnTo>
                <a:lnTo>
                  <a:pt x="98" y="397"/>
                </a:lnTo>
                <a:lnTo>
                  <a:pt x="98" y="397"/>
                </a:lnTo>
                <a:lnTo>
                  <a:pt x="100" y="394"/>
                </a:lnTo>
                <a:lnTo>
                  <a:pt x="100" y="394"/>
                </a:lnTo>
                <a:lnTo>
                  <a:pt x="97" y="392"/>
                </a:lnTo>
                <a:lnTo>
                  <a:pt x="97" y="392"/>
                </a:lnTo>
                <a:lnTo>
                  <a:pt x="97" y="392"/>
                </a:lnTo>
                <a:lnTo>
                  <a:pt x="95" y="394"/>
                </a:lnTo>
                <a:lnTo>
                  <a:pt x="93" y="395"/>
                </a:lnTo>
                <a:lnTo>
                  <a:pt x="93" y="395"/>
                </a:lnTo>
                <a:close/>
                <a:moveTo>
                  <a:pt x="228" y="222"/>
                </a:moveTo>
                <a:lnTo>
                  <a:pt x="228" y="222"/>
                </a:lnTo>
                <a:lnTo>
                  <a:pt x="224" y="225"/>
                </a:lnTo>
                <a:lnTo>
                  <a:pt x="224" y="225"/>
                </a:lnTo>
                <a:lnTo>
                  <a:pt x="224" y="227"/>
                </a:lnTo>
                <a:lnTo>
                  <a:pt x="224" y="227"/>
                </a:lnTo>
                <a:lnTo>
                  <a:pt x="226" y="228"/>
                </a:lnTo>
                <a:lnTo>
                  <a:pt x="226" y="227"/>
                </a:lnTo>
                <a:lnTo>
                  <a:pt x="226" y="227"/>
                </a:lnTo>
                <a:lnTo>
                  <a:pt x="231" y="224"/>
                </a:lnTo>
                <a:lnTo>
                  <a:pt x="231" y="224"/>
                </a:lnTo>
                <a:lnTo>
                  <a:pt x="228" y="222"/>
                </a:lnTo>
                <a:lnTo>
                  <a:pt x="228" y="222"/>
                </a:lnTo>
                <a:close/>
                <a:moveTo>
                  <a:pt x="174" y="201"/>
                </a:moveTo>
                <a:lnTo>
                  <a:pt x="174" y="201"/>
                </a:lnTo>
                <a:lnTo>
                  <a:pt x="177" y="209"/>
                </a:lnTo>
                <a:lnTo>
                  <a:pt x="177" y="209"/>
                </a:lnTo>
                <a:lnTo>
                  <a:pt x="177" y="206"/>
                </a:lnTo>
                <a:lnTo>
                  <a:pt x="177" y="206"/>
                </a:lnTo>
                <a:lnTo>
                  <a:pt x="177" y="205"/>
                </a:lnTo>
                <a:lnTo>
                  <a:pt x="177" y="205"/>
                </a:lnTo>
                <a:lnTo>
                  <a:pt x="175" y="201"/>
                </a:lnTo>
                <a:lnTo>
                  <a:pt x="175" y="201"/>
                </a:lnTo>
                <a:lnTo>
                  <a:pt x="174" y="201"/>
                </a:lnTo>
                <a:lnTo>
                  <a:pt x="174" y="201"/>
                </a:lnTo>
                <a:close/>
                <a:moveTo>
                  <a:pt x="141" y="216"/>
                </a:moveTo>
                <a:lnTo>
                  <a:pt x="141" y="216"/>
                </a:lnTo>
                <a:lnTo>
                  <a:pt x="131" y="216"/>
                </a:lnTo>
                <a:lnTo>
                  <a:pt x="131" y="216"/>
                </a:lnTo>
                <a:lnTo>
                  <a:pt x="131" y="216"/>
                </a:lnTo>
                <a:lnTo>
                  <a:pt x="131" y="216"/>
                </a:lnTo>
                <a:lnTo>
                  <a:pt x="142" y="216"/>
                </a:lnTo>
                <a:lnTo>
                  <a:pt x="142" y="216"/>
                </a:lnTo>
                <a:lnTo>
                  <a:pt x="141" y="216"/>
                </a:lnTo>
                <a:lnTo>
                  <a:pt x="141" y="216"/>
                </a:lnTo>
                <a:lnTo>
                  <a:pt x="141" y="216"/>
                </a:lnTo>
                <a:lnTo>
                  <a:pt x="141" y="216"/>
                </a:lnTo>
                <a:close/>
                <a:moveTo>
                  <a:pt x="196" y="118"/>
                </a:moveTo>
                <a:lnTo>
                  <a:pt x="196" y="118"/>
                </a:lnTo>
                <a:lnTo>
                  <a:pt x="190" y="107"/>
                </a:lnTo>
                <a:lnTo>
                  <a:pt x="190" y="107"/>
                </a:lnTo>
                <a:lnTo>
                  <a:pt x="188" y="108"/>
                </a:lnTo>
                <a:lnTo>
                  <a:pt x="188" y="108"/>
                </a:lnTo>
                <a:lnTo>
                  <a:pt x="193" y="113"/>
                </a:lnTo>
                <a:lnTo>
                  <a:pt x="193" y="113"/>
                </a:lnTo>
                <a:lnTo>
                  <a:pt x="196" y="118"/>
                </a:lnTo>
                <a:lnTo>
                  <a:pt x="196" y="118"/>
                </a:lnTo>
                <a:close/>
                <a:moveTo>
                  <a:pt x="82" y="334"/>
                </a:moveTo>
                <a:lnTo>
                  <a:pt x="82" y="334"/>
                </a:lnTo>
                <a:lnTo>
                  <a:pt x="95" y="331"/>
                </a:lnTo>
                <a:lnTo>
                  <a:pt x="95" y="331"/>
                </a:lnTo>
                <a:lnTo>
                  <a:pt x="82" y="332"/>
                </a:lnTo>
                <a:lnTo>
                  <a:pt x="82" y="332"/>
                </a:lnTo>
                <a:lnTo>
                  <a:pt x="82" y="334"/>
                </a:lnTo>
                <a:lnTo>
                  <a:pt x="82" y="334"/>
                </a:lnTo>
                <a:close/>
                <a:moveTo>
                  <a:pt x="100" y="61"/>
                </a:moveTo>
                <a:lnTo>
                  <a:pt x="100" y="61"/>
                </a:lnTo>
                <a:lnTo>
                  <a:pt x="101" y="61"/>
                </a:lnTo>
                <a:lnTo>
                  <a:pt x="101" y="61"/>
                </a:lnTo>
                <a:lnTo>
                  <a:pt x="101" y="61"/>
                </a:lnTo>
                <a:lnTo>
                  <a:pt x="103" y="59"/>
                </a:lnTo>
                <a:lnTo>
                  <a:pt x="103" y="59"/>
                </a:lnTo>
                <a:lnTo>
                  <a:pt x="103" y="58"/>
                </a:lnTo>
                <a:lnTo>
                  <a:pt x="103" y="58"/>
                </a:lnTo>
                <a:lnTo>
                  <a:pt x="103" y="56"/>
                </a:lnTo>
                <a:lnTo>
                  <a:pt x="101" y="55"/>
                </a:lnTo>
                <a:lnTo>
                  <a:pt x="101" y="55"/>
                </a:lnTo>
                <a:lnTo>
                  <a:pt x="100" y="58"/>
                </a:lnTo>
                <a:lnTo>
                  <a:pt x="100" y="58"/>
                </a:lnTo>
                <a:lnTo>
                  <a:pt x="100" y="61"/>
                </a:lnTo>
                <a:lnTo>
                  <a:pt x="100" y="61"/>
                </a:lnTo>
                <a:close/>
                <a:moveTo>
                  <a:pt x="221" y="192"/>
                </a:moveTo>
                <a:lnTo>
                  <a:pt x="221" y="192"/>
                </a:lnTo>
                <a:lnTo>
                  <a:pt x="217" y="186"/>
                </a:lnTo>
                <a:lnTo>
                  <a:pt x="217" y="186"/>
                </a:lnTo>
                <a:lnTo>
                  <a:pt x="217" y="187"/>
                </a:lnTo>
                <a:lnTo>
                  <a:pt x="217" y="187"/>
                </a:lnTo>
                <a:lnTo>
                  <a:pt x="217" y="190"/>
                </a:lnTo>
                <a:lnTo>
                  <a:pt x="217" y="190"/>
                </a:lnTo>
                <a:lnTo>
                  <a:pt x="220" y="192"/>
                </a:lnTo>
                <a:lnTo>
                  <a:pt x="220" y="192"/>
                </a:lnTo>
                <a:lnTo>
                  <a:pt x="221" y="192"/>
                </a:lnTo>
                <a:lnTo>
                  <a:pt x="221" y="192"/>
                </a:lnTo>
                <a:close/>
                <a:moveTo>
                  <a:pt x="142" y="78"/>
                </a:moveTo>
                <a:lnTo>
                  <a:pt x="142" y="78"/>
                </a:lnTo>
                <a:lnTo>
                  <a:pt x="142" y="78"/>
                </a:lnTo>
                <a:lnTo>
                  <a:pt x="142" y="78"/>
                </a:lnTo>
                <a:lnTo>
                  <a:pt x="142" y="82"/>
                </a:lnTo>
                <a:lnTo>
                  <a:pt x="142" y="82"/>
                </a:lnTo>
                <a:lnTo>
                  <a:pt x="144" y="86"/>
                </a:lnTo>
                <a:lnTo>
                  <a:pt x="144" y="86"/>
                </a:lnTo>
                <a:lnTo>
                  <a:pt x="147" y="86"/>
                </a:lnTo>
                <a:lnTo>
                  <a:pt x="147" y="86"/>
                </a:lnTo>
                <a:lnTo>
                  <a:pt x="142" y="78"/>
                </a:lnTo>
                <a:lnTo>
                  <a:pt x="142" y="78"/>
                </a:lnTo>
                <a:close/>
                <a:moveTo>
                  <a:pt x="103" y="195"/>
                </a:moveTo>
                <a:lnTo>
                  <a:pt x="103" y="195"/>
                </a:lnTo>
                <a:lnTo>
                  <a:pt x="103" y="197"/>
                </a:lnTo>
                <a:lnTo>
                  <a:pt x="103" y="197"/>
                </a:lnTo>
                <a:lnTo>
                  <a:pt x="101" y="200"/>
                </a:lnTo>
                <a:lnTo>
                  <a:pt x="101" y="200"/>
                </a:lnTo>
                <a:lnTo>
                  <a:pt x="101" y="203"/>
                </a:lnTo>
                <a:lnTo>
                  <a:pt x="101" y="203"/>
                </a:lnTo>
                <a:lnTo>
                  <a:pt x="103" y="203"/>
                </a:lnTo>
                <a:lnTo>
                  <a:pt x="103" y="203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3" y="195"/>
                </a:lnTo>
                <a:lnTo>
                  <a:pt x="103" y="195"/>
                </a:lnTo>
                <a:close/>
                <a:moveTo>
                  <a:pt x="87" y="347"/>
                </a:moveTo>
                <a:lnTo>
                  <a:pt x="87" y="347"/>
                </a:lnTo>
                <a:lnTo>
                  <a:pt x="92" y="342"/>
                </a:lnTo>
                <a:lnTo>
                  <a:pt x="92" y="342"/>
                </a:lnTo>
                <a:lnTo>
                  <a:pt x="87" y="343"/>
                </a:lnTo>
                <a:lnTo>
                  <a:pt x="87" y="343"/>
                </a:lnTo>
                <a:lnTo>
                  <a:pt x="86" y="343"/>
                </a:lnTo>
                <a:lnTo>
                  <a:pt x="86" y="343"/>
                </a:lnTo>
                <a:lnTo>
                  <a:pt x="87" y="347"/>
                </a:lnTo>
                <a:lnTo>
                  <a:pt x="87" y="347"/>
                </a:lnTo>
                <a:close/>
                <a:moveTo>
                  <a:pt x="52" y="283"/>
                </a:moveTo>
                <a:lnTo>
                  <a:pt x="52" y="283"/>
                </a:lnTo>
                <a:lnTo>
                  <a:pt x="52" y="283"/>
                </a:lnTo>
                <a:lnTo>
                  <a:pt x="52" y="283"/>
                </a:lnTo>
                <a:lnTo>
                  <a:pt x="52" y="283"/>
                </a:lnTo>
                <a:lnTo>
                  <a:pt x="52" y="283"/>
                </a:lnTo>
                <a:lnTo>
                  <a:pt x="51" y="287"/>
                </a:lnTo>
                <a:lnTo>
                  <a:pt x="51" y="290"/>
                </a:lnTo>
                <a:lnTo>
                  <a:pt x="51" y="290"/>
                </a:lnTo>
                <a:lnTo>
                  <a:pt x="51" y="291"/>
                </a:lnTo>
                <a:lnTo>
                  <a:pt x="51" y="291"/>
                </a:lnTo>
                <a:lnTo>
                  <a:pt x="52" y="298"/>
                </a:lnTo>
                <a:lnTo>
                  <a:pt x="52" y="298"/>
                </a:lnTo>
                <a:lnTo>
                  <a:pt x="52" y="295"/>
                </a:lnTo>
                <a:lnTo>
                  <a:pt x="52" y="295"/>
                </a:lnTo>
                <a:lnTo>
                  <a:pt x="52" y="287"/>
                </a:lnTo>
                <a:lnTo>
                  <a:pt x="52" y="287"/>
                </a:lnTo>
                <a:lnTo>
                  <a:pt x="52" y="283"/>
                </a:lnTo>
                <a:lnTo>
                  <a:pt x="52" y="283"/>
                </a:lnTo>
                <a:close/>
                <a:moveTo>
                  <a:pt x="97" y="400"/>
                </a:moveTo>
                <a:lnTo>
                  <a:pt x="97" y="400"/>
                </a:lnTo>
                <a:lnTo>
                  <a:pt x="92" y="400"/>
                </a:lnTo>
                <a:lnTo>
                  <a:pt x="92" y="400"/>
                </a:lnTo>
                <a:lnTo>
                  <a:pt x="92" y="403"/>
                </a:lnTo>
                <a:lnTo>
                  <a:pt x="92" y="403"/>
                </a:lnTo>
                <a:lnTo>
                  <a:pt x="95" y="403"/>
                </a:lnTo>
                <a:lnTo>
                  <a:pt x="95" y="403"/>
                </a:lnTo>
                <a:lnTo>
                  <a:pt x="97" y="400"/>
                </a:lnTo>
                <a:lnTo>
                  <a:pt x="97" y="400"/>
                </a:lnTo>
                <a:close/>
                <a:moveTo>
                  <a:pt x="79" y="345"/>
                </a:moveTo>
                <a:lnTo>
                  <a:pt x="79" y="345"/>
                </a:lnTo>
                <a:lnTo>
                  <a:pt x="78" y="345"/>
                </a:lnTo>
                <a:lnTo>
                  <a:pt x="78" y="345"/>
                </a:lnTo>
                <a:lnTo>
                  <a:pt x="71" y="347"/>
                </a:lnTo>
                <a:lnTo>
                  <a:pt x="71" y="347"/>
                </a:lnTo>
                <a:lnTo>
                  <a:pt x="71" y="347"/>
                </a:lnTo>
                <a:lnTo>
                  <a:pt x="71" y="347"/>
                </a:lnTo>
                <a:lnTo>
                  <a:pt x="70" y="350"/>
                </a:lnTo>
                <a:lnTo>
                  <a:pt x="70" y="350"/>
                </a:lnTo>
                <a:lnTo>
                  <a:pt x="70" y="350"/>
                </a:lnTo>
                <a:lnTo>
                  <a:pt x="70" y="350"/>
                </a:lnTo>
                <a:lnTo>
                  <a:pt x="71" y="350"/>
                </a:lnTo>
                <a:lnTo>
                  <a:pt x="71" y="350"/>
                </a:lnTo>
                <a:lnTo>
                  <a:pt x="71" y="348"/>
                </a:lnTo>
                <a:lnTo>
                  <a:pt x="71" y="348"/>
                </a:lnTo>
                <a:lnTo>
                  <a:pt x="71" y="347"/>
                </a:lnTo>
                <a:lnTo>
                  <a:pt x="71" y="347"/>
                </a:lnTo>
                <a:lnTo>
                  <a:pt x="71" y="347"/>
                </a:lnTo>
                <a:lnTo>
                  <a:pt x="73" y="347"/>
                </a:lnTo>
                <a:lnTo>
                  <a:pt x="73" y="347"/>
                </a:lnTo>
                <a:lnTo>
                  <a:pt x="75" y="348"/>
                </a:lnTo>
                <a:lnTo>
                  <a:pt x="75" y="348"/>
                </a:lnTo>
                <a:lnTo>
                  <a:pt x="75" y="348"/>
                </a:lnTo>
                <a:lnTo>
                  <a:pt x="75" y="348"/>
                </a:lnTo>
                <a:lnTo>
                  <a:pt x="79" y="345"/>
                </a:lnTo>
                <a:lnTo>
                  <a:pt x="79" y="345"/>
                </a:lnTo>
                <a:close/>
                <a:moveTo>
                  <a:pt x="108" y="108"/>
                </a:moveTo>
                <a:lnTo>
                  <a:pt x="108" y="108"/>
                </a:lnTo>
                <a:lnTo>
                  <a:pt x="109" y="107"/>
                </a:lnTo>
                <a:lnTo>
                  <a:pt x="109" y="107"/>
                </a:lnTo>
                <a:lnTo>
                  <a:pt x="112" y="104"/>
                </a:lnTo>
                <a:lnTo>
                  <a:pt x="112" y="104"/>
                </a:lnTo>
                <a:lnTo>
                  <a:pt x="112" y="102"/>
                </a:lnTo>
                <a:lnTo>
                  <a:pt x="111" y="100"/>
                </a:lnTo>
                <a:lnTo>
                  <a:pt x="111" y="100"/>
                </a:lnTo>
                <a:lnTo>
                  <a:pt x="111" y="100"/>
                </a:lnTo>
                <a:lnTo>
                  <a:pt x="111" y="100"/>
                </a:lnTo>
                <a:lnTo>
                  <a:pt x="109" y="102"/>
                </a:lnTo>
                <a:lnTo>
                  <a:pt x="109" y="102"/>
                </a:lnTo>
                <a:lnTo>
                  <a:pt x="109" y="104"/>
                </a:lnTo>
                <a:lnTo>
                  <a:pt x="109" y="104"/>
                </a:lnTo>
                <a:lnTo>
                  <a:pt x="109" y="105"/>
                </a:lnTo>
                <a:lnTo>
                  <a:pt x="109" y="105"/>
                </a:lnTo>
                <a:lnTo>
                  <a:pt x="108" y="108"/>
                </a:lnTo>
                <a:lnTo>
                  <a:pt x="108" y="108"/>
                </a:lnTo>
                <a:close/>
                <a:moveTo>
                  <a:pt x="155" y="168"/>
                </a:moveTo>
                <a:lnTo>
                  <a:pt x="155" y="168"/>
                </a:lnTo>
                <a:lnTo>
                  <a:pt x="157" y="167"/>
                </a:lnTo>
                <a:lnTo>
                  <a:pt x="157" y="167"/>
                </a:lnTo>
                <a:lnTo>
                  <a:pt x="161" y="162"/>
                </a:lnTo>
                <a:lnTo>
                  <a:pt x="161" y="162"/>
                </a:lnTo>
                <a:lnTo>
                  <a:pt x="161" y="160"/>
                </a:lnTo>
                <a:lnTo>
                  <a:pt x="161" y="160"/>
                </a:lnTo>
                <a:lnTo>
                  <a:pt x="161" y="160"/>
                </a:lnTo>
                <a:lnTo>
                  <a:pt x="161" y="160"/>
                </a:lnTo>
                <a:lnTo>
                  <a:pt x="157" y="164"/>
                </a:lnTo>
                <a:lnTo>
                  <a:pt x="157" y="164"/>
                </a:lnTo>
                <a:lnTo>
                  <a:pt x="155" y="165"/>
                </a:lnTo>
                <a:lnTo>
                  <a:pt x="155" y="167"/>
                </a:lnTo>
                <a:lnTo>
                  <a:pt x="155" y="167"/>
                </a:lnTo>
                <a:lnTo>
                  <a:pt x="155" y="168"/>
                </a:lnTo>
                <a:lnTo>
                  <a:pt x="155" y="168"/>
                </a:lnTo>
                <a:close/>
                <a:moveTo>
                  <a:pt x="205" y="342"/>
                </a:moveTo>
                <a:lnTo>
                  <a:pt x="205" y="342"/>
                </a:lnTo>
                <a:lnTo>
                  <a:pt x="207" y="342"/>
                </a:lnTo>
                <a:lnTo>
                  <a:pt x="207" y="342"/>
                </a:lnTo>
                <a:lnTo>
                  <a:pt x="209" y="342"/>
                </a:lnTo>
                <a:lnTo>
                  <a:pt x="209" y="342"/>
                </a:lnTo>
                <a:lnTo>
                  <a:pt x="207" y="336"/>
                </a:lnTo>
                <a:lnTo>
                  <a:pt x="207" y="336"/>
                </a:lnTo>
                <a:lnTo>
                  <a:pt x="205" y="339"/>
                </a:lnTo>
                <a:lnTo>
                  <a:pt x="205" y="342"/>
                </a:lnTo>
                <a:lnTo>
                  <a:pt x="205" y="342"/>
                </a:lnTo>
                <a:close/>
                <a:moveTo>
                  <a:pt x="93" y="334"/>
                </a:moveTo>
                <a:lnTo>
                  <a:pt x="93" y="334"/>
                </a:lnTo>
                <a:lnTo>
                  <a:pt x="82" y="336"/>
                </a:lnTo>
                <a:lnTo>
                  <a:pt x="82" y="336"/>
                </a:lnTo>
                <a:lnTo>
                  <a:pt x="84" y="339"/>
                </a:lnTo>
                <a:lnTo>
                  <a:pt x="84" y="339"/>
                </a:lnTo>
                <a:lnTo>
                  <a:pt x="86" y="339"/>
                </a:lnTo>
                <a:lnTo>
                  <a:pt x="87" y="337"/>
                </a:lnTo>
                <a:lnTo>
                  <a:pt x="87" y="337"/>
                </a:lnTo>
                <a:lnTo>
                  <a:pt x="87" y="336"/>
                </a:lnTo>
                <a:lnTo>
                  <a:pt x="87" y="336"/>
                </a:lnTo>
                <a:lnTo>
                  <a:pt x="90" y="336"/>
                </a:lnTo>
                <a:lnTo>
                  <a:pt x="90" y="336"/>
                </a:lnTo>
                <a:lnTo>
                  <a:pt x="90" y="336"/>
                </a:lnTo>
                <a:lnTo>
                  <a:pt x="90" y="336"/>
                </a:lnTo>
                <a:lnTo>
                  <a:pt x="93" y="334"/>
                </a:lnTo>
                <a:lnTo>
                  <a:pt x="93" y="334"/>
                </a:lnTo>
                <a:lnTo>
                  <a:pt x="93" y="334"/>
                </a:lnTo>
                <a:lnTo>
                  <a:pt x="93" y="334"/>
                </a:lnTo>
                <a:close/>
                <a:moveTo>
                  <a:pt x="97" y="206"/>
                </a:moveTo>
                <a:lnTo>
                  <a:pt x="97" y="206"/>
                </a:lnTo>
                <a:lnTo>
                  <a:pt x="95" y="216"/>
                </a:lnTo>
                <a:lnTo>
                  <a:pt x="95" y="216"/>
                </a:lnTo>
                <a:lnTo>
                  <a:pt x="97" y="214"/>
                </a:lnTo>
                <a:lnTo>
                  <a:pt x="97" y="214"/>
                </a:lnTo>
                <a:lnTo>
                  <a:pt x="97" y="209"/>
                </a:lnTo>
                <a:lnTo>
                  <a:pt x="97" y="206"/>
                </a:lnTo>
                <a:lnTo>
                  <a:pt x="97" y="206"/>
                </a:lnTo>
                <a:close/>
                <a:moveTo>
                  <a:pt x="188" y="324"/>
                </a:moveTo>
                <a:lnTo>
                  <a:pt x="188" y="324"/>
                </a:lnTo>
                <a:lnTo>
                  <a:pt x="188" y="324"/>
                </a:lnTo>
                <a:lnTo>
                  <a:pt x="188" y="324"/>
                </a:lnTo>
                <a:lnTo>
                  <a:pt x="172" y="324"/>
                </a:lnTo>
                <a:lnTo>
                  <a:pt x="172" y="324"/>
                </a:lnTo>
                <a:lnTo>
                  <a:pt x="172" y="324"/>
                </a:lnTo>
                <a:lnTo>
                  <a:pt x="172" y="324"/>
                </a:lnTo>
                <a:lnTo>
                  <a:pt x="174" y="326"/>
                </a:lnTo>
                <a:lnTo>
                  <a:pt x="175" y="326"/>
                </a:lnTo>
                <a:lnTo>
                  <a:pt x="175" y="326"/>
                </a:lnTo>
                <a:lnTo>
                  <a:pt x="183" y="324"/>
                </a:lnTo>
                <a:lnTo>
                  <a:pt x="183" y="324"/>
                </a:lnTo>
                <a:lnTo>
                  <a:pt x="188" y="324"/>
                </a:lnTo>
                <a:lnTo>
                  <a:pt x="188" y="324"/>
                </a:lnTo>
                <a:close/>
                <a:moveTo>
                  <a:pt x="228" y="242"/>
                </a:moveTo>
                <a:lnTo>
                  <a:pt x="228" y="242"/>
                </a:lnTo>
                <a:lnTo>
                  <a:pt x="228" y="242"/>
                </a:lnTo>
                <a:lnTo>
                  <a:pt x="228" y="242"/>
                </a:lnTo>
                <a:lnTo>
                  <a:pt x="231" y="242"/>
                </a:lnTo>
                <a:lnTo>
                  <a:pt x="231" y="242"/>
                </a:lnTo>
                <a:lnTo>
                  <a:pt x="231" y="235"/>
                </a:lnTo>
                <a:lnTo>
                  <a:pt x="231" y="235"/>
                </a:lnTo>
                <a:lnTo>
                  <a:pt x="231" y="235"/>
                </a:lnTo>
                <a:lnTo>
                  <a:pt x="231" y="235"/>
                </a:lnTo>
                <a:lnTo>
                  <a:pt x="228" y="242"/>
                </a:lnTo>
                <a:lnTo>
                  <a:pt x="228" y="242"/>
                </a:lnTo>
                <a:close/>
                <a:moveTo>
                  <a:pt x="84" y="44"/>
                </a:moveTo>
                <a:lnTo>
                  <a:pt x="84" y="44"/>
                </a:lnTo>
                <a:lnTo>
                  <a:pt x="84" y="41"/>
                </a:lnTo>
                <a:lnTo>
                  <a:pt x="84" y="41"/>
                </a:lnTo>
                <a:lnTo>
                  <a:pt x="84" y="37"/>
                </a:lnTo>
                <a:lnTo>
                  <a:pt x="82" y="36"/>
                </a:lnTo>
                <a:lnTo>
                  <a:pt x="82" y="36"/>
                </a:lnTo>
                <a:lnTo>
                  <a:pt x="81" y="41"/>
                </a:lnTo>
                <a:lnTo>
                  <a:pt x="81" y="41"/>
                </a:lnTo>
                <a:lnTo>
                  <a:pt x="82" y="42"/>
                </a:lnTo>
                <a:lnTo>
                  <a:pt x="82" y="42"/>
                </a:lnTo>
                <a:lnTo>
                  <a:pt x="84" y="44"/>
                </a:lnTo>
                <a:lnTo>
                  <a:pt x="84" y="44"/>
                </a:lnTo>
                <a:close/>
                <a:moveTo>
                  <a:pt x="193" y="241"/>
                </a:moveTo>
                <a:lnTo>
                  <a:pt x="193" y="241"/>
                </a:lnTo>
                <a:lnTo>
                  <a:pt x="193" y="236"/>
                </a:lnTo>
                <a:lnTo>
                  <a:pt x="193" y="236"/>
                </a:lnTo>
                <a:lnTo>
                  <a:pt x="193" y="235"/>
                </a:lnTo>
                <a:lnTo>
                  <a:pt x="191" y="233"/>
                </a:lnTo>
                <a:lnTo>
                  <a:pt x="191" y="233"/>
                </a:lnTo>
                <a:lnTo>
                  <a:pt x="191" y="238"/>
                </a:lnTo>
                <a:lnTo>
                  <a:pt x="191" y="238"/>
                </a:lnTo>
                <a:lnTo>
                  <a:pt x="191" y="239"/>
                </a:lnTo>
                <a:lnTo>
                  <a:pt x="191" y="239"/>
                </a:lnTo>
                <a:lnTo>
                  <a:pt x="193" y="241"/>
                </a:lnTo>
                <a:lnTo>
                  <a:pt x="193" y="241"/>
                </a:lnTo>
                <a:close/>
                <a:moveTo>
                  <a:pt x="86" y="353"/>
                </a:moveTo>
                <a:lnTo>
                  <a:pt x="86" y="353"/>
                </a:lnTo>
                <a:lnTo>
                  <a:pt x="86" y="353"/>
                </a:lnTo>
                <a:lnTo>
                  <a:pt x="86" y="353"/>
                </a:lnTo>
                <a:lnTo>
                  <a:pt x="81" y="358"/>
                </a:lnTo>
                <a:lnTo>
                  <a:pt x="81" y="358"/>
                </a:lnTo>
                <a:lnTo>
                  <a:pt x="81" y="358"/>
                </a:lnTo>
                <a:lnTo>
                  <a:pt x="81" y="358"/>
                </a:lnTo>
                <a:lnTo>
                  <a:pt x="81" y="361"/>
                </a:lnTo>
                <a:lnTo>
                  <a:pt x="81" y="361"/>
                </a:lnTo>
                <a:lnTo>
                  <a:pt x="82" y="361"/>
                </a:lnTo>
                <a:lnTo>
                  <a:pt x="82" y="361"/>
                </a:lnTo>
                <a:lnTo>
                  <a:pt x="82" y="361"/>
                </a:lnTo>
                <a:lnTo>
                  <a:pt x="82" y="361"/>
                </a:lnTo>
                <a:lnTo>
                  <a:pt x="86" y="356"/>
                </a:lnTo>
                <a:lnTo>
                  <a:pt x="86" y="356"/>
                </a:lnTo>
                <a:lnTo>
                  <a:pt x="86" y="353"/>
                </a:lnTo>
                <a:lnTo>
                  <a:pt x="86" y="353"/>
                </a:lnTo>
                <a:close/>
                <a:moveTo>
                  <a:pt x="224" y="271"/>
                </a:moveTo>
                <a:lnTo>
                  <a:pt x="224" y="271"/>
                </a:lnTo>
                <a:lnTo>
                  <a:pt x="224" y="271"/>
                </a:lnTo>
                <a:lnTo>
                  <a:pt x="224" y="271"/>
                </a:lnTo>
                <a:lnTo>
                  <a:pt x="223" y="271"/>
                </a:lnTo>
                <a:lnTo>
                  <a:pt x="223" y="271"/>
                </a:lnTo>
                <a:lnTo>
                  <a:pt x="223" y="269"/>
                </a:lnTo>
                <a:lnTo>
                  <a:pt x="223" y="269"/>
                </a:lnTo>
                <a:lnTo>
                  <a:pt x="223" y="268"/>
                </a:lnTo>
                <a:lnTo>
                  <a:pt x="223" y="268"/>
                </a:lnTo>
                <a:lnTo>
                  <a:pt x="224" y="266"/>
                </a:lnTo>
                <a:lnTo>
                  <a:pt x="224" y="266"/>
                </a:lnTo>
                <a:lnTo>
                  <a:pt x="224" y="265"/>
                </a:lnTo>
                <a:lnTo>
                  <a:pt x="224" y="265"/>
                </a:lnTo>
                <a:lnTo>
                  <a:pt x="220" y="268"/>
                </a:lnTo>
                <a:lnTo>
                  <a:pt x="220" y="268"/>
                </a:lnTo>
                <a:lnTo>
                  <a:pt x="220" y="269"/>
                </a:lnTo>
                <a:lnTo>
                  <a:pt x="220" y="269"/>
                </a:lnTo>
                <a:lnTo>
                  <a:pt x="220" y="272"/>
                </a:lnTo>
                <a:lnTo>
                  <a:pt x="220" y="272"/>
                </a:lnTo>
                <a:lnTo>
                  <a:pt x="224" y="271"/>
                </a:lnTo>
                <a:lnTo>
                  <a:pt x="224" y="271"/>
                </a:lnTo>
                <a:close/>
                <a:moveTo>
                  <a:pt x="187" y="137"/>
                </a:moveTo>
                <a:lnTo>
                  <a:pt x="187" y="137"/>
                </a:lnTo>
                <a:lnTo>
                  <a:pt x="183" y="140"/>
                </a:lnTo>
                <a:lnTo>
                  <a:pt x="183" y="140"/>
                </a:lnTo>
                <a:lnTo>
                  <a:pt x="183" y="142"/>
                </a:lnTo>
                <a:lnTo>
                  <a:pt x="185" y="143"/>
                </a:lnTo>
                <a:lnTo>
                  <a:pt x="185" y="143"/>
                </a:lnTo>
                <a:lnTo>
                  <a:pt x="188" y="142"/>
                </a:lnTo>
                <a:lnTo>
                  <a:pt x="188" y="142"/>
                </a:lnTo>
                <a:lnTo>
                  <a:pt x="187" y="137"/>
                </a:lnTo>
                <a:lnTo>
                  <a:pt x="187" y="137"/>
                </a:lnTo>
                <a:close/>
                <a:moveTo>
                  <a:pt x="59" y="370"/>
                </a:moveTo>
                <a:lnTo>
                  <a:pt x="59" y="370"/>
                </a:lnTo>
                <a:lnTo>
                  <a:pt x="62" y="372"/>
                </a:lnTo>
                <a:lnTo>
                  <a:pt x="62" y="372"/>
                </a:lnTo>
                <a:lnTo>
                  <a:pt x="62" y="373"/>
                </a:lnTo>
                <a:lnTo>
                  <a:pt x="62" y="373"/>
                </a:lnTo>
                <a:lnTo>
                  <a:pt x="63" y="372"/>
                </a:lnTo>
                <a:lnTo>
                  <a:pt x="63" y="372"/>
                </a:lnTo>
                <a:lnTo>
                  <a:pt x="62" y="367"/>
                </a:lnTo>
                <a:lnTo>
                  <a:pt x="62" y="367"/>
                </a:lnTo>
                <a:lnTo>
                  <a:pt x="59" y="370"/>
                </a:lnTo>
                <a:lnTo>
                  <a:pt x="59" y="370"/>
                </a:lnTo>
                <a:close/>
                <a:moveTo>
                  <a:pt x="29" y="306"/>
                </a:moveTo>
                <a:lnTo>
                  <a:pt x="29" y="306"/>
                </a:lnTo>
                <a:lnTo>
                  <a:pt x="26" y="306"/>
                </a:lnTo>
                <a:lnTo>
                  <a:pt x="26" y="307"/>
                </a:lnTo>
                <a:lnTo>
                  <a:pt x="26" y="307"/>
                </a:lnTo>
                <a:lnTo>
                  <a:pt x="26" y="309"/>
                </a:lnTo>
                <a:lnTo>
                  <a:pt x="26" y="309"/>
                </a:lnTo>
                <a:lnTo>
                  <a:pt x="26" y="312"/>
                </a:lnTo>
                <a:lnTo>
                  <a:pt x="26" y="312"/>
                </a:lnTo>
                <a:lnTo>
                  <a:pt x="27" y="310"/>
                </a:lnTo>
                <a:lnTo>
                  <a:pt x="27" y="310"/>
                </a:lnTo>
                <a:lnTo>
                  <a:pt x="29" y="309"/>
                </a:lnTo>
                <a:lnTo>
                  <a:pt x="29" y="309"/>
                </a:lnTo>
                <a:lnTo>
                  <a:pt x="29" y="306"/>
                </a:lnTo>
                <a:lnTo>
                  <a:pt x="29" y="306"/>
                </a:lnTo>
                <a:close/>
                <a:moveTo>
                  <a:pt x="103" y="112"/>
                </a:moveTo>
                <a:lnTo>
                  <a:pt x="103" y="112"/>
                </a:lnTo>
                <a:lnTo>
                  <a:pt x="103" y="113"/>
                </a:lnTo>
                <a:lnTo>
                  <a:pt x="103" y="113"/>
                </a:lnTo>
                <a:lnTo>
                  <a:pt x="101" y="115"/>
                </a:lnTo>
                <a:lnTo>
                  <a:pt x="101" y="115"/>
                </a:lnTo>
                <a:lnTo>
                  <a:pt x="101" y="115"/>
                </a:lnTo>
                <a:lnTo>
                  <a:pt x="100" y="119"/>
                </a:lnTo>
                <a:lnTo>
                  <a:pt x="100" y="119"/>
                </a:lnTo>
                <a:lnTo>
                  <a:pt x="101" y="116"/>
                </a:lnTo>
                <a:lnTo>
                  <a:pt x="101" y="116"/>
                </a:lnTo>
                <a:lnTo>
                  <a:pt x="105" y="113"/>
                </a:lnTo>
                <a:lnTo>
                  <a:pt x="105" y="113"/>
                </a:lnTo>
                <a:lnTo>
                  <a:pt x="106" y="112"/>
                </a:lnTo>
                <a:lnTo>
                  <a:pt x="106" y="112"/>
                </a:lnTo>
                <a:lnTo>
                  <a:pt x="103" y="112"/>
                </a:lnTo>
                <a:lnTo>
                  <a:pt x="103" y="112"/>
                </a:lnTo>
                <a:close/>
                <a:moveTo>
                  <a:pt x="194" y="148"/>
                </a:moveTo>
                <a:lnTo>
                  <a:pt x="194" y="148"/>
                </a:lnTo>
                <a:lnTo>
                  <a:pt x="193" y="145"/>
                </a:lnTo>
                <a:lnTo>
                  <a:pt x="193" y="145"/>
                </a:lnTo>
                <a:lnTo>
                  <a:pt x="191" y="146"/>
                </a:lnTo>
                <a:lnTo>
                  <a:pt x="191" y="146"/>
                </a:lnTo>
                <a:lnTo>
                  <a:pt x="191" y="146"/>
                </a:lnTo>
                <a:lnTo>
                  <a:pt x="191" y="146"/>
                </a:lnTo>
                <a:lnTo>
                  <a:pt x="191" y="149"/>
                </a:lnTo>
                <a:lnTo>
                  <a:pt x="191" y="149"/>
                </a:lnTo>
                <a:lnTo>
                  <a:pt x="194" y="148"/>
                </a:lnTo>
                <a:lnTo>
                  <a:pt x="194" y="148"/>
                </a:lnTo>
                <a:close/>
                <a:moveTo>
                  <a:pt x="73" y="192"/>
                </a:moveTo>
                <a:lnTo>
                  <a:pt x="73" y="192"/>
                </a:lnTo>
                <a:lnTo>
                  <a:pt x="78" y="184"/>
                </a:lnTo>
                <a:lnTo>
                  <a:pt x="78" y="184"/>
                </a:lnTo>
                <a:lnTo>
                  <a:pt x="78" y="183"/>
                </a:lnTo>
                <a:lnTo>
                  <a:pt x="78" y="183"/>
                </a:lnTo>
                <a:lnTo>
                  <a:pt x="73" y="192"/>
                </a:lnTo>
                <a:lnTo>
                  <a:pt x="73" y="192"/>
                </a:lnTo>
                <a:lnTo>
                  <a:pt x="73" y="192"/>
                </a:lnTo>
                <a:lnTo>
                  <a:pt x="73" y="192"/>
                </a:lnTo>
                <a:close/>
                <a:moveTo>
                  <a:pt x="190" y="178"/>
                </a:moveTo>
                <a:lnTo>
                  <a:pt x="190" y="178"/>
                </a:lnTo>
                <a:lnTo>
                  <a:pt x="188" y="179"/>
                </a:lnTo>
                <a:lnTo>
                  <a:pt x="188" y="181"/>
                </a:lnTo>
                <a:lnTo>
                  <a:pt x="188" y="181"/>
                </a:lnTo>
                <a:lnTo>
                  <a:pt x="191" y="187"/>
                </a:lnTo>
                <a:lnTo>
                  <a:pt x="191" y="187"/>
                </a:lnTo>
                <a:lnTo>
                  <a:pt x="191" y="187"/>
                </a:lnTo>
                <a:lnTo>
                  <a:pt x="191" y="187"/>
                </a:lnTo>
                <a:lnTo>
                  <a:pt x="191" y="186"/>
                </a:lnTo>
                <a:lnTo>
                  <a:pt x="191" y="186"/>
                </a:lnTo>
                <a:lnTo>
                  <a:pt x="190" y="184"/>
                </a:lnTo>
                <a:lnTo>
                  <a:pt x="191" y="181"/>
                </a:lnTo>
                <a:lnTo>
                  <a:pt x="191" y="181"/>
                </a:lnTo>
                <a:lnTo>
                  <a:pt x="190" y="178"/>
                </a:lnTo>
                <a:lnTo>
                  <a:pt x="190" y="178"/>
                </a:lnTo>
                <a:close/>
                <a:moveTo>
                  <a:pt x="73" y="372"/>
                </a:moveTo>
                <a:lnTo>
                  <a:pt x="73" y="372"/>
                </a:lnTo>
                <a:lnTo>
                  <a:pt x="75" y="372"/>
                </a:lnTo>
                <a:lnTo>
                  <a:pt x="75" y="372"/>
                </a:lnTo>
                <a:lnTo>
                  <a:pt x="76" y="369"/>
                </a:lnTo>
                <a:lnTo>
                  <a:pt x="76" y="369"/>
                </a:lnTo>
                <a:lnTo>
                  <a:pt x="76" y="369"/>
                </a:lnTo>
                <a:lnTo>
                  <a:pt x="76" y="369"/>
                </a:lnTo>
                <a:lnTo>
                  <a:pt x="75" y="364"/>
                </a:lnTo>
                <a:lnTo>
                  <a:pt x="75" y="364"/>
                </a:lnTo>
                <a:lnTo>
                  <a:pt x="73" y="365"/>
                </a:lnTo>
                <a:lnTo>
                  <a:pt x="73" y="367"/>
                </a:lnTo>
                <a:lnTo>
                  <a:pt x="73" y="367"/>
                </a:lnTo>
                <a:lnTo>
                  <a:pt x="73" y="370"/>
                </a:lnTo>
                <a:lnTo>
                  <a:pt x="73" y="370"/>
                </a:lnTo>
                <a:lnTo>
                  <a:pt x="73" y="372"/>
                </a:lnTo>
                <a:lnTo>
                  <a:pt x="73" y="372"/>
                </a:lnTo>
                <a:close/>
                <a:moveTo>
                  <a:pt x="213" y="184"/>
                </a:moveTo>
                <a:lnTo>
                  <a:pt x="213" y="184"/>
                </a:lnTo>
                <a:lnTo>
                  <a:pt x="212" y="179"/>
                </a:lnTo>
                <a:lnTo>
                  <a:pt x="212" y="179"/>
                </a:lnTo>
                <a:lnTo>
                  <a:pt x="209" y="181"/>
                </a:lnTo>
                <a:lnTo>
                  <a:pt x="209" y="181"/>
                </a:lnTo>
                <a:lnTo>
                  <a:pt x="210" y="183"/>
                </a:lnTo>
                <a:lnTo>
                  <a:pt x="212" y="184"/>
                </a:lnTo>
                <a:lnTo>
                  <a:pt x="212" y="184"/>
                </a:lnTo>
                <a:lnTo>
                  <a:pt x="213" y="184"/>
                </a:lnTo>
                <a:lnTo>
                  <a:pt x="213" y="184"/>
                </a:lnTo>
                <a:close/>
                <a:moveTo>
                  <a:pt x="180" y="336"/>
                </a:moveTo>
                <a:lnTo>
                  <a:pt x="180" y="336"/>
                </a:lnTo>
                <a:lnTo>
                  <a:pt x="182" y="340"/>
                </a:lnTo>
                <a:lnTo>
                  <a:pt x="182" y="340"/>
                </a:lnTo>
                <a:lnTo>
                  <a:pt x="183" y="339"/>
                </a:lnTo>
                <a:lnTo>
                  <a:pt x="183" y="339"/>
                </a:lnTo>
                <a:lnTo>
                  <a:pt x="183" y="337"/>
                </a:lnTo>
                <a:lnTo>
                  <a:pt x="183" y="337"/>
                </a:lnTo>
                <a:lnTo>
                  <a:pt x="183" y="334"/>
                </a:lnTo>
                <a:lnTo>
                  <a:pt x="183" y="334"/>
                </a:lnTo>
                <a:lnTo>
                  <a:pt x="180" y="336"/>
                </a:lnTo>
                <a:lnTo>
                  <a:pt x="180" y="336"/>
                </a:lnTo>
                <a:close/>
                <a:moveTo>
                  <a:pt x="59" y="334"/>
                </a:moveTo>
                <a:lnTo>
                  <a:pt x="59" y="334"/>
                </a:lnTo>
                <a:lnTo>
                  <a:pt x="63" y="332"/>
                </a:lnTo>
                <a:lnTo>
                  <a:pt x="63" y="332"/>
                </a:lnTo>
                <a:lnTo>
                  <a:pt x="65" y="332"/>
                </a:lnTo>
                <a:lnTo>
                  <a:pt x="65" y="332"/>
                </a:lnTo>
                <a:lnTo>
                  <a:pt x="65" y="331"/>
                </a:lnTo>
                <a:lnTo>
                  <a:pt x="65" y="331"/>
                </a:lnTo>
                <a:lnTo>
                  <a:pt x="60" y="331"/>
                </a:lnTo>
                <a:lnTo>
                  <a:pt x="60" y="331"/>
                </a:lnTo>
                <a:lnTo>
                  <a:pt x="60" y="331"/>
                </a:lnTo>
                <a:lnTo>
                  <a:pt x="60" y="331"/>
                </a:lnTo>
                <a:lnTo>
                  <a:pt x="57" y="332"/>
                </a:lnTo>
                <a:lnTo>
                  <a:pt x="57" y="332"/>
                </a:lnTo>
                <a:lnTo>
                  <a:pt x="59" y="334"/>
                </a:lnTo>
                <a:lnTo>
                  <a:pt x="59" y="334"/>
                </a:lnTo>
                <a:close/>
                <a:moveTo>
                  <a:pt x="114" y="105"/>
                </a:moveTo>
                <a:lnTo>
                  <a:pt x="114" y="105"/>
                </a:lnTo>
                <a:lnTo>
                  <a:pt x="111" y="110"/>
                </a:lnTo>
                <a:lnTo>
                  <a:pt x="111" y="110"/>
                </a:lnTo>
                <a:lnTo>
                  <a:pt x="116" y="110"/>
                </a:lnTo>
                <a:lnTo>
                  <a:pt x="116" y="110"/>
                </a:lnTo>
                <a:lnTo>
                  <a:pt x="114" y="105"/>
                </a:lnTo>
                <a:lnTo>
                  <a:pt x="114" y="105"/>
                </a:lnTo>
                <a:close/>
                <a:moveTo>
                  <a:pt x="179" y="135"/>
                </a:moveTo>
                <a:lnTo>
                  <a:pt x="179" y="135"/>
                </a:lnTo>
                <a:lnTo>
                  <a:pt x="179" y="137"/>
                </a:lnTo>
                <a:lnTo>
                  <a:pt x="179" y="137"/>
                </a:lnTo>
                <a:lnTo>
                  <a:pt x="177" y="140"/>
                </a:lnTo>
                <a:lnTo>
                  <a:pt x="177" y="140"/>
                </a:lnTo>
                <a:lnTo>
                  <a:pt x="177" y="143"/>
                </a:lnTo>
                <a:lnTo>
                  <a:pt x="177" y="143"/>
                </a:lnTo>
                <a:lnTo>
                  <a:pt x="180" y="140"/>
                </a:lnTo>
                <a:lnTo>
                  <a:pt x="180" y="140"/>
                </a:lnTo>
                <a:lnTo>
                  <a:pt x="179" y="135"/>
                </a:lnTo>
                <a:lnTo>
                  <a:pt x="179" y="135"/>
                </a:lnTo>
                <a:close/>
                <a:moveTo>
                  <a:pt x="190" y="381"/>
                </a:moveTo>
                <a:lnTo>
                  <a:pt x="190" y="381"/>
                </a:lnTo>
                <a:lnTo>
                  <a:pt x="187" y="377"/>
                </a:lnTo>
                <a:lnTo>
                  <a:pt x="187" y="377"/>
                </a:lnTo>
                <a:lnTo>
                  <a:pt x="187" y="378"/>
                </a:lnTo>
                <a:lnTo>
                  <a:pt x="187" y="380"/>
                </a:lnTo>
                <a:lnTo>
                  <a:pt x="187" y="380"/>
                </a:lnTo>
                <a:lnTo>
                  <a:pt x="187" y="383"/>
                </a:lnTo>
                <a:lnTo>
                  <a:pt x="187" y="383"/>
                </a:lnTo>
                <a:lnTo>
                  <a:pt x="187" y="383"/>
                </a:lnTo>
                <a:lnTo>
                  <a:pt x="187" y="383"/>
                </a:lnTo>
                <a:lnTo>
                  <a:pt x="190" y="381"/>
                </a:lnTo>
                <a:lnTo>
                  <a:pt x="190" y="381"/>
                </a:lnTo>
                <a:close/>
                <a:moveTo>
                  <a:pt x="128" y="405"/>
                </a:moveTo>
                <a:lnTo>
                  <a:pt x="128" y="405"/>
                </a:lnTo>
                <a:lnTo>
                  <a:pt x="127" y="405"/>
                </a:lnTo>
                <a:lnTo>
                  <a:pt x="127" y="405"/>
                </a:lnTo>
                <a:lnTo>
                  <a:pt x="123" y="407"/>
                </a:lnTo>
                <a:lnTo>
                  <a:pt x="123" y="407"/>
                </a:lnTo>
                <a:lnTo>
                  <a:pt x="123" y="407"/>
                </a:lnTo>
                <a:lnTo>
                  <a:pt x="123" y="408"/>
                </a:lnTo>
                <a:lnTo>
                  <a:pt x="123" y="408"/>
                </a:lnTo>
                <a:lnTo>
                  <a:pt x="128" y="408"/>
                </a:lnTo>
                <a:lnTo>
                  <a:pt x="128" y="408"/>
                </a:lnTo>
                <a:lnTo>
                  <a:pt x="128" y="405"/>
                </a:lnTo>
                <a:lnTo>
                  <a:pt x="128" y="405"/>
                </a:lnTo>
                <a:close/>
                <a:moveTo>
                  <a:pt x="177" y="405"/>
                </a:moveTo>
                <a:lnTo>
                  <a:pt x="177" y="405"/>
                </a:lnTo>
                <a:lnTo>
                  <a:pt x="185" y="400"/>
                </a:lnTo>
                <a:lnTo>
                  <a:pt x="185" y="400"/>
                </a:lnTo>
                <a:lnTo>
                  <a:pt x="185" y="399"/>
                </a:lnTo>
                <a:lnTo>
                  <a:pt x="185" y="399"/>
                </a:lnTo>
                <a:lnTo>
                  <a:pt x="177" y="403"/>
                </a:lnTo>
                <a:lnTo>
                  <a:pt x="177" y="403"/>
                </a:lnTo>
                <a:lnTo>
                  <a:pt x="177" y="405"/>
                </a:lnTo>
                <a:lnTo>
                  <a:pt x="177" y="405"/>
                </a:lnTo>
                <a:close/>
                <a:moveTo>
                  <a:pt x="163" y="108"/>
                </a:moveTo>
                <a:lnTo>
                  <a:pt x="163" y="108"/>
                </a:lnTo>
                <a:lnTo>
                  <a:pt x="160" y="107"/>
                </a:lnTo>
                <a:lnTo>
                  <a:pt x="160" y="107"/>
                </a:lnTo>
                <a:lnTo>
                  <a:pt x="155" y="108"/>
                </a:lnTo>
                <a:lnTo>
                  <a:pt x="155" y="108"/>
                </a:lnTo>
                <a:lnTo>
                  <a:pt x="153" y="108"/>
                </a:lnTo>
                <a:lnTo>
                  <a:pt x="153" y="108"/>
                </a:lnTo>
                <a:lnTo>
                  <a:pt x="153" y="110"/>
                </a:lnTo>
                <a:lnTo>
                  <a:pt x="153" y="110"/>
                </a:lnTo>
                <a:lnTo>
                  <a:pt x="163" y="108"/>
                </a:lnTo>
                <a:lnTo>
                  <a:pt x="163" y="108"/>
                </a:lnTo>
                <a:close/>
                <a:moveTo>
                  <a:pt x="182" y="138"/>
                </a:moveTo>
                <a:lnTo>
                  <a:pt x="182" y="138"/>
                </a:lnTo>
                <a:lnTo>
                  <a:pt x="185" y="135"/>
                </a:lnTo>
                <a:lnTo>
                  <a:pt x="185" y="135"/>
                </a:lnTo>
                <a:lnTo>
                  <a:pt x="187" y="134"/>
                </a:lnTo>
                <a:lnTo>
                  <a:pt x="187" y="134"/>
                </a:lnTo>
                <a:lnTo>
                  <a:pt x="185" y="132"/>
                </a:lnTo>
                <a:lnTo>
                  <a:pt x="185" y="132"/>
                </a:lnTo>
                <a:lnTo>
                  <a:pt x="182" y="135"/>
                </a:lnTo>
                <a:lnTo>
                  <a:pt x="182" y="135"/>
                </a:lnTo>
                <a:lnTo>
                  <a:pt x="182" y="138"/>
                </a:lnTo>
                <a:lnTo>
                  <a:pt x="182" y="138"/>
                </a:lnTo>
                <a:close/>
                <a:moveTo>
                  <a:pt x="188" y="246"/>
                </a:moveTo>
                <a:lnTo>
                  <a:pt x="188" y="246"/>
                </a:lnTo>
                <a:lnTo>
                  <a:pt x="188" y="249"/>
                </a:lnTo>
                <a:lnTo>
                  <a:pt x="188" y="249"/>
                </a:lnTo>
                <a:lnTo>
                  <a:pt x="191" y="249"/>
                </a:lnTo>
                <a:lnTo>
                  <a:pt x="191" y="249"/>
                </a:lnTo>
                <a:lnTo>
                  <a:pt x="193" y="246"/>
                </a:lnTo>
                <a:lnTo>
                  <a:pt x="193" y="246"/>
                </a:lnTo>
                <a:lnTo>
                  <a:pt x="188" y="246"/>
                </a:lnTo>
                <a:lnTo>
                  <a:pt x="188" y="246"/>
                </a:lnTo>
                <a:close/>
                <a:moveTo>
                  <a:pt x="180" y="112"/>
                </a:moveTo>
                <a:lnTo>
                  <a:pt x="180" y="112"/>
                </a:lnTo>
                <a:lnTo>
                  <a:pt x="180" y="110"/>
                </a:lnTo>
                <a:lnTo>
                  <a:pt x="180" y="110"/>
                </a:lnTo>
                <a:lnTo>
                  <a:pt x="172" y="113"/>
                </a:lnTo>
                <a:lnTo>
                  <a:pt x="172" y="113"/>
                </a:lnTo>
                <a:lnTo>
                  <a:pt x="174" y="116"/>
                </a:lnTo>
                <a:lnTo>
                  <a:pt x="174" y="116"/>
                </a:lnTo>
                <a:lnTo>
                  <a:pt x="180" y="112"/>
                </a:lnTo>
                <a:lnTo>
                  <a:pt x="180" y="112"/>
                </a:lnTo>
                <a:close/>
                <a:moveTo>
                  <a:pt x="70" y="268"/>
                </a:moveTo>
                <a:lnTo>
                  <a:pt x="70" y="268"/>
                </a:lnTo>
                <a:lnTo>
                  <a:pt x="67" y="268"/>
                </a:lnTo>
                <a:lnTo>
                  <a:pt x="67" y="268"/>
                </a:lnTo>
                <a:lnTo>
                  <a:pt x="67" y="271"/>
                </a:lnTo>
                <a:lnTo>
                  <a:pt x="67" y="271"/>
                </a:lnTo>
                <a:lnTo>
                  <a:pt x="71" y="271"/>
                </a:lnTo>
                <a:lnTo>
                  <a:pt x="71" y="271"/>
                </a:lnTo>
                <a:lnTo>
                  <a:pt x="70" y="268"/>
                </a:lnTo>
                <a:lnTo>
                  <a:pt x="70" y="268"/>
                </a:lnTo>
                <a:close/>
                <a:moveTo>
                  <a:pt x="139" y="110"/>
                </a:moveTo>
                <a:lnTo>
                  <a:pt x="139" y="110"/>
                </a:lnTo>
                <a:lnTo>
                  <a:pt x="146" y="110"/>
                </a:lnTo>
                <a:lnTo>
                  <a:pt x="146" y="110"/>
                </a:lnTo>
                <a:lnTo>
                  <a:pt x="142" y="105"/>
                </a:lnTo>
                <a:lnTo>
                  <a:pt x="142" y="105"/>
                </a:lnTo>
                <a:lnTo>
                  <a:pt x="141" y="108"/>
                </a:lnTo>
                <a:lnTo>
                  <a:pt x="139" y="110"/>
                </a:lnTo>
                <a:lnTo>
                  <a:pt x="139" y="110"/>
                </a:lnTo>
                <a:close/>
                <a:moveTo>
                  <a:pt x="40" y="345"/>
                </a:moveTo>
                <a:lnTo>
                  <a:pt x="40" y="345"/>
                </a:lnTo>
                <a:lnTo>
                  <a:pt x="40" y="343"/>
                </a:lnTo>
                <a:lnTo>
                  <a:pt x="40" y="343"/>
                </a:lnTo>
                <a:lnTo>
                  <a:pt x="41" y="342"/>
                </a:lnTo>
                <a:lnTo>
                  <a:pt x="41" y="342"/>
                </a:lnTo>
                <a:lnTo>
                  <a:pt x="38" y="337"/>
                </a:lnTo>
                <a:lnTo>
                  <a:pt x="38" y="337"/>
                </a:lnTo>
                <a:lnTo>
                  <a:pt x="38" y="337"/>
                </a:lnTo>
                <a:lnTo>
                  <a:pt x="38" y="337"/>
                </a:lnTo>
                <a:lnTo>
                  <a:pt x="37" y="337"/>
                </a:lnTo>
                <a:lnTo>
                  <a:pt x="37" y="337"/>
                </a:lnTo>
                <a:lnTo>
                  <a:pt x="38" y="340"/>
                </a:lnTo>
                <a:lnTo>
                  <a:pt x="38" y="340"/>
                </a:lnTo>
                <a:lnTo>
                  <a:pt x="40" y="345"/>
                </a:lnTo>
                <a:lnTo>
                  <a:pt x="40" y="345"/>
                </a:lnTo>
                <a:close/>
                <a:moveTo>
                  <a:pt x="127" y="162"/>
                </a:moveTo>
                <a:lnTo>
                  <a:pt x="127" y="162"/>
                </a:lnTo>
                <a:lnTo>
                  <a:pt x="127" y="160"/>
                </a:lnTo>
                <a:lnTo>
                  <a:pt x="127" y="160"/>
                </a:lnTo>
                <a:lnTo>
                  <a:pt x="128" y="160"/>
                </a:lnTo>
                <a:lnTo>
                  <a:pt x="130" y="160"/>
                </a:lnTo>
                <a:lnTo>
                  <a:pt x="130" y="160"/>
                </a:lnTo>
                <a:lnTo>
                  <a:pt x="131" y="160"/>
                </a:lnTo>
                <a:lnTo>
                  <a:pt x="131" y="160"/>
                </a:lnTo>
                <a:lnTo>
                  <a:pt x="131" y="160"/>
                </a:lnTo>
                <a:lnTo>
                  <a:pt x="131" y="160"/>
                </a:lnTo>
                <a:lnTo>
                  <a:pt x="130" y="157"/>
                </a:lnTo>
                <a:lnTo>
                  <a:pt x="130" y="157"/>
                </a:lnTo>
                <a:lnTo>
                  <a:pt x="130" y="154"/>
                </a:lnTo>
                <a:lnTo>
                  <a:pt x="130" y="154"/>
                </a:lnTo>
                <a:lnTo>
                  <a:pt x="130" y="156"/>
                </a:lnTo>
                <a:lnTo>
                  <a:pt x="130" y="156"/>
                </a:lnTo>
                <a:lnTo>
                  <a:pt x="128" y="159"/>
                </a:lnTo>
                <a:lnTo>
                  <a:pt x="128" y="159"/>
                </a:lnTo>
                <a:lnTo>
                  <a:pt x="128" y="160"/>
                </a:lnTo>
                <a:lnTo>
                  <a:pt x="128" y="160"/>
                </a:lnTo>
                <a:lnTo>
                  <a:pt x="127" y="160"/>
                </a:lnTo>
                <a:lnTo>
                  <a:pt x="127" y="160"/>
                </a:lnTo>
                <a:lnTo>
                  <a:pt x="127" y="162"/>
                </a:lnTo>
                <a:lnTo>
                  <a:pt x="127" y="162"/>
                </a:lnTo>
                <a:close/>
                <a:moveTo>
                  <a:pt x="122" y="162"/>
                </a:moveTo>
                <a:lnTo>
                  <a:pt x="122" y="162"/>
                </a:lnTo>
                <a:lnTo>
                  <a:pt x="123" y="162"/>
                </a:lnTo>
                <a:lnTo>
                  <a:pt x="123" y="162"/>
                </a:lnTo>
                <a:lnTo>
                  <a:pt x="125" y="154"/>
                </a:lnTo>
                <a:lnTo>
                  <a:pt x="125" y="154"/>
                </a:lnTo>
                <a:lnTo>
                  <a:pt x="125" y="154"/>
                </a:lnTo>
                <a:lnTo>
                  <a:pt x="125" y="154"/>
                </a:lnTo>
                <a:lnTo>
                  <a:pt x="123" y="156"/>
                </a:lnTo>
                <a:lnTo>
                  <a:pt x="123" y="156"/>
                </a:lnTo>
                <a:lnTo>
                  <a:pt x="122" y="159"/>
                </a:lnTo>
                <a:lnTo>
                  <a:pt x="122" y="159"/>
                </a:lnTo>
                <a:lnTo>
                  <a:pt x="122" y="162"/>
                </a:lnTo>
                <a:lnTo>
                  <a:pt x="122" y="162"/>
                </a:lnTo>
                <a:close/>
                <a:moveTo>
                  <a:pt x="149" y="140"/>
                </a:moveTo>
                <a:lnTo>
                  <a:pt x="149" y="140"/>
                </a:lnTo>
                <a:lnTo>
                  <a:pt x="147" y="142"/>
                </a:lnTo>
                <a:lnTo>
                  <a:pt x="147" y="142"/>
                </a:lnTo>
                <a:lnTo>
                  <a:pt x="147" y="148"/>
                </a:lnTo>
                <a:lnTo>
                  <a:pt x="147" y="148"/>
                </a:lnTo>
                <a:lnTo>
                  <a:pt x="147" y="148"/>
                </a:lnTo>
                <a:lnTo>
                  <a:pt x="147" y="148"/>
                </a:lnTo>
                <a:lnTo>
                  <a:pt x="150" y="146"/>
                </a:lnTo>
                <a:lnTo>
                  <a:pt x="150" y="146"/>
                </a:lnTo>
                <a:lnTo>
                  <a:pt x="150" y="145"/>
                </a:lnTo>
                <a:lnTo>
                  <a:pt x="150" y="145"/>
                </a:lnTo>
                <a:lnTo>
                  <a:pt x="149" y="140"/>
                </a:lnTo>
                <a:lnTo>
                  <a:pt x="149" y="140"/>
                </a:lnTo>
                <a:close/>
                <a:moveTo>
                  <a:pt x="93" y="353"/>
                </a:moveTo>
                <a:lnTo>
                  <a:pt x="93" y="353"/>
                </a:lnTo>
                <a:lnTo>
                  <a:pt x="92" y="356"/>
                </a:lnTo>
                <a:lnTo>
                  <a:pt x="92" y="356"/>
                </a:lnTo>
                <a:lnTo>
                  <a:pt x="92" y="358"/>
                </a:lnTo>
                <a:lnTo>
                  <a:pt x="92" y="358"/>
                </a:lnTo>
                <a:lnTo>
                  <a:pt x="92" y="358"/>
                </a:lnTo>
                <a:lnTo>
                  <a:pt x="92" y="358"/>
                </a:lnTo>
                <a:lnTo>
                  <a:pt x="95" y="358"/>
                </a:lnTo>
                <a:lnTo>
                  <a:pt x="95" y="358"/>
                </a:lnTo>
                <a:lnTo>
                  <a:pt x="95" y="359"/>
                </a:lnTo>
                <a:lnTo>
                  <a:pt x="95" y="359"/>
                </a:lnTo>
                <a:lnTo>
                  <a:pt x="93" y="361"/>
                </a:lnTo>
                <a:lnTo>
                  <a:pt x="93" y="361"/>
                </a:lnTo>
                <a:lnTo>
                  <a:pt x="93" y="362"/>
                </a:lnTo>
                <a:lnTo>
                  <a:pt x="93" y="362"/>
                </a:lnTo>
                <a:lnTo>
                  <a:pt x="95" y="361"/>
                </a:lnTo>
                <a:lnTo>
                  <a:pt x="95" y="361"/>
                </a:lnTo>
                <a:lnTo>
                  <a:pt x="95" y="359"/>
                </a:lnTo>
                <a:lnTo>
                  <a:pt x="95" y="359"/>
                </a:lnTo>
                <a:lnTo>
                  <a:pt x="93" y="353"/>
                </a:lnTo>
                <a:lnTo>
                  <a:pt x="93" y="353"/>
                </a:lnTo>
                <a:close/>
                <a:moveTo>
                  <a:pt x="157" y="391"/>
                </a:moveTo>
                <a:lnTo>
                  <a:pt x="157" y="391"/>
                </a:lnTo>
                <a:lnTo>
                  <a:pt x="161" y="391"/>
                </a:lnTo>
                <a:lnTo>
                  <a:pt x="161" y="391"/>
                </a:lnTo>
                <a:lnTo>
                  <a:pt x="161" y="388"/>
                </a:lnTo>
                <a:lnTo>
                  <a:pt x="161" y="388"/>
                </a:lnTo>
                <a:lnTo>
                  <a:pt x="157" y="389"/>
                </a:lnTo>
                <a:lnTo>
                  <a:pt x="157" y="389"/>
                </a:lnTo>
                <a:lnTo>
                  <a:pt x="157" y="391"/>
                </a:lnTo>
                <a:lnTo>
                  <a:pt x="157" y="391"/>
                </a:lnTo>
                <a:close/>
                <a:moveTo>
                  <a:pt x="57" y="260"/>
                </a:moveTo>
                <a:lnTo>
                  <a:pt x="57" y="260"/>
                </a:lnTo>
                <a:lnTo>
                  <a:pt x="57" y="257"/>
                </a:lnTo>
                <a:lnTo>
                  <a:pt x="57" y="257"/>
                </a:lnTo>
                <a:lnTo>
                  <a:pt x="54" y="257"/>
                </a:lnTo>
                <a:lnTo>
                  <a:pt x="54" y="257"/>
                </a:lnTo>
                <a:lnTo>
                  <a:pt x="54" y="260"/>
                </a:lnTo>
                <a:lnTo>
                  <a:pt x="54" y="260"/>
                </a:lnTo>
                <a:lnTo>
                  <a:pt x="57" y="260"/>
                </a:lnTo>
                <a:lnTo>
                  <a:pt x="57" y="260"/>
                </a:lnTo>
                <a:close/>
                <a:moveTo>
                  <a:pt x="217" y="348"/>
                </a:moveTo>
                <a:lnTo>
                  <a:pt x="217" y="348"/>
                </a:lnTo>
                <a:lnTo>
                  <a:pt x="215" y="347"/>
                </a:lnTo>
                <a:lnTo>
                  <a:pt x="215" y="347"/>
                </a:lnTo>
                <a:lnTo>
                  <a:pt x="213" y="348"/>
                </a:lnTo>
                <a:lnTo>
                  <a:pt x="213" y="348"/>
                </a:lnTo>
                <a:lnTo>
                  <a:pt x="213" y="353"/>
                </a:lnTo>
                <a:lnTo>
                  <a:pt x="213" y="353"/>
                </a:lnTo>
                <a:lnTo>
                  <a:pt x="215" y="353"/>
                </a:lnTo>
                <a:lnTo>
                  <a:pt x="215" y="353"/>
                </a:lnTo>
                <a:lnTo>
                  <a:pt x="217" y="348"/>
                </a:lnTo>
                <a:lnTo>
                  <a:pt x="217" y="348"/>
                </a:lnTo>
                <a:close/>
                <a:moveTo>
                  <a:pt x="26" y="328"/>
                </a:moveTo>
                <a:lnTo>
                  <a:pt x="26" y="328"/>
                </a:lnTo>
                <a:lnTo>
                  <a:pt x="29" y="326"/>
                </a:lnTo>
                <a:lnTo>
                  <a:pt x="30" y="323"/>
                </a:lnTo>
                <a:lnTo>
                  <a:pt x="30" y="323"/>
                </a:lnTo>
                <a:lnTo>
                  <a:pt x="26" y="324"/>
                </a:lnTo>
                <a:lnTo>
                  <a:pt x="26" y="324"/>
                </a:lnTo>
                <a:lnTo>
                  <a:pt x="26" y="328"/>
                </a:lnTo>
                <a:lnTo>
                  <a:pt x="26" y="328"/>
                </a:lnTo>
                <a:close/>
                <a:moveTo>
                  <a:pt x="169" y="332"/>
                </a:moveTo>
                <a:lnTo>
                  <a:pt x="169" y="332"/>
                </a:lnTo>
                <a:lnTo>
                  <a:pt x="169" y="329"/>
                </a:lnTo>
                <a:lnTo>
                  <a:pt x="169" y="329"/>
                </a:lnTo>
                <a:lnTo>
                  <a:pt x="166" y="331"/>
                </a:lnTo>
                <a:lnTo>
                  <a:pt x="166" y="331"/>
                </a:lnTo>
                <a:lnTo>
                  <a:pt x="168" y="339"/>
                </a:lnTo>
                <a:lnTo>
                  <a:pt x="168" y="339"/>
                </a:lnTo>
                <a:lnTo>
                  <a:pt x="168" y="339"/>
                </a:lnTo>
                <a:lnTo>
                  <a:pt x="168" y="339"/>
                </a:lnTo>
                <a:lnTo>
                  <a:pt x="168" y="336"/>
                </a:lnTo>
                <a:lnTo>
                  <a:pt x="168" y="336"/>
                </a:lnTo>
                <a:lnTo>
                  <a:pt x="168" y="334"/>
                </a:lnTo>
                <a:lnTo>
                  <a:pt x="169" y="332"/>
                </a:lnTo>
                <a:lnTo>
                  <a:pt x="169" y="332"/>
                </a:lnTo>
                <a:close/>
                <a:moveTo>
                  <a:pt x="22" y="309"/>
                </a:moveTo>
                <a:lnTo>
                  <a:pt x="22" y="309"/>
                </a:lnTo>
                <a:lnTo>
                  <a:pt x="21" y="310"/>
                </a:lnTo>
                <a:lnTo>
                  <a:pt x="21" y="310"/>
                </a:lnTo>
                <a:lnTo>
                  <a:pt x="21" y="310"/>
                </a:lnTo>
                <a:lnTo>
                  <a:pt x="21" y="310"/>
                </a:lnTo>
                <a:lnTo>
                  <a:pt x="21" y="313"/>
                </a:lnTo>
                <a:lnTo>
                  <a:pt x="21" y="313"/>
                </a:lnTo>
                <a:lnTo>
                  <a:pt x="22" y="313"/>
                </a:lnTo>
                <a:lnTo>
                  <a:pt x="22" y="313"/>
                </a:lnTo>
                <a:lnTo>
                  <a:pt x="22" y="312"/>
                </a:lnTo>
                <a:lnTo>
                  <a:pt x="22" y="312"/>
                </a:lnTo>
                <a:lnTo>
                  <a:pt x="22" y="309"/>
                </a:lnTo>
                <a:lnTo>
                  <a:pt x="22" y="309"/>
                </a:lnTo>
                <a:close/>
                <a:moveTo>
                  <a:pt x="63" y="386"/>
                </a:moveTo>
                <a:lnTo>
                  <a:pt x="63" y="386"/>
                </a:lnTo>
                <a:lnTo>
                  <a:pt x="65" y="383"/>
                </a:lnTo>
                <a:lnTo>
                  <a:pt x="65" y="383"/>
                </a:lnTo>
                <a:lnTo>
                  <a:pt x="65" y="383"/>
                </a:lnTo>
                <a:lnTo>
                  <a:pt x="65" y="383"/>
                </a:lnTo>
                <a:lnTo>
                  <a:pt x="63" y="381"/>
                </a:lnTo>
                <a:lnTo>
                  <a:pt x="63" y="381"/>
                </a:lnTo>
                <a:lnTo>
                  <a:pt x="63" y="381"/>
                </a:lnTo>
                <a:lnTo>
                  <a:pt x="63" y="381"/>
                </a:lnTo>
                <a:lnTo>
                  <a:pt x="63" y="383"/>
                </a:lnTo>
                <a:lnTo>
                  <a:pt x="62" y="384"/>
                </a:lnTo>
                <a:lnTo>
                  <a:pt x="62" y="384"/>
                </a:lnTo>
                <a:lnTo>
                  <a:pt x="62" y="386"/>
                </a:lnTo>
                <a:lnTo>
                  <a:pt x="63" y="386"/>
                </a:lnTo>
                <a:lnTo>
                  <a:pt x="63" y="386"/>
                </a:lnTo>
                <a:close/>
                <a:moveTo>
                  <a:pt x="111" y="85"/>
                </a:moveTo>
                <a:lnTo>
                  <a:pt x="111" y="85"/>
                </a:lnTo>
                <a:lnTo>
                  <a:pt x="109" y="78"/>
                </a:lnTo>
                <a:lnTo>
                  <a:pt x="109" y="78"/>
                </a:lnTo>
                <a:lnTo>
                  <a:pt x="109" y="78"/>
                </a:lnTo>
                <a:lnTo>
                  <a:pt x="109" y="78"/>
                </a:lnTo>
                <a:lnTo>
                  <a:pt x="108" y="85"/>
                </a:lnTo>
                <a:lnTo>
                  <a:pt x="108" y="85"/>
                </a:lnTo>
                <a:lnTo>
                  <a:pt x="111" y="85"/>
                </a:lnTo>
                <a:lnTo>
                  <a:pt x="111" y="85"/>
                </a:lnTo>
                <a:close/>
                <a:moveTo>
                  <a:pt x="169" y="146"/>
                </a:moveTo>
                <a:lnTo>
                  <a:pt x="169" y="146"/>
                </a:lnTo>
                <a:lnTo>
                  <a:pt x="168" y="142"/>
                </a:lnTo>
                <a:lnTo>
                  <a:pt x="168" y="142"/>
                </a:lnTo>
                <a:lnTo>
                  <a:pt x="168" y="143"/>
                </a:lnTo>
                <a:lnTo>
                  <a:pt x="168" y="143"/>
                </a:lnTo>
                <a:lnTo>
                  <a:pt x="166" y="145"/>
                </a:lnTo>
                <a:lnTo>
                  <a:pt x="166" y="145"/>
                </a:lnTo>
                <a:lnTo>
                  <a:pt x="168" y="148"/>
                </a:lnTo>
                <a:lnTo>
                  <a:pt x="168" y="148"/>
                </a:lnTo>
                <a:lnTo>
                  <a:pt x="169" y="146"/>
                </a:lnTo>
                <a:lnTo>
                  <a:pt x="169" y="146"/>
                </a:lnTo>
                <a:close/>
                <a:moveTo>
                  <a:pt x="215" y="228"/>
                </a:moveTo>
                <a:lnTo>
                  <a:pt x="215" y="228"/>
                </a:lnTo>
                <a:lnTo>
                  <a:pt x="213" y="227"/>
                </a:lnTo>
                <a:lnTo>
                  <a:pt x="213" y="227"/>
                </a:lnTo>
                <a:lnTo>
                  <a:pt x="210" y="230"/>
                </a:lnTo>
                <a:lnTo>
                  <a:pt x="210" y="230"/>
                </a:lnTo>
                <a:lnTo>
                  <a:pt x="212" y="231"/>
                </a:lnTo>
                <a:lnTo>
                  <a:pt x="212" y="231"/>
                </a:lnTo>
                <a:lnTo>
                  <a:pt x="213" y="230"/>
                </a:lnTo>
                <a:lnTo>
                  <a:pt x="215" y="228"/>
                </a:lnTo>
                <a:lnTo>
                  <a:pt x="215" y="228"/>
                </a:lnTo>
                <a:close/>
                <a:moveTo>
                  <a:pt x="134" y="127"/>
                </a:moveTo>
                <a:lnTo>
                  <a:pt x="134" y="127"/>
                </a:lnTo>
                <a:lnTo>
                  <a:pt x="133" y="130"/>
                </a:lnTo>
                <a:lnTo>
                  <a:pt x="131" y="135"/>
                </a:lnTo>
                <a:lnTo>
                  <a:pt x="131" y="135"/>
                </a:lnTo>
                <a:lnTo>
                  <a:pt x="134" y="130"/>
                </a:lnTo>
                <a:lnTo>
                  <a:pt x="134" y="130"/>
                </a:lnTo>
                <a:lnTo>
                  <a:pt x="136" y="130"/>
                </a:lnTo>
                <a:lnTo>
                  <a:pt x="136" y="130"/>
                </a:lnTo>
                <a:lnTo>
                  <a:pt x="134" y="127"/>
                </a:lnTo>
                <a:lnTo>
                  <a:pt x="134" y="127"/>
                </a:lnTo>
                <a:close/>
                <a:moveTo>
                  <a:pt x="114" y="86"/>
                </a:moveTo>
                <a:lnTo>
                  <a:pt x="114" y="8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6"/>
                </a:lnTo>
                <a:lnTo>
                  <a:pt x="117" y="91"/>
                </a:lnTo>
                <a:lnTo>
                  <a:pt x="117" y="91"/>
                </a:lnTo>
                <a:lnTo>
                  <a:pt x="116" y="86"/>
                </a:lnTo>
                <a:lnTo>
                  <a:pt x="116" y="86"/>
                </a:lnTo>
                <a:lnTo>
                  <a:pt x="114" y="86"/>
                </a:lnTo>
                <a:lnTo>
                  <a:pt x="114" y="86"/>
                </a:lnTo>
                <a:close/>
                <a:moveTo>
                  <a:pt x="81" y="175"/>
                </a:moveTo>
                <a:lnTo>
                  <a:pt x="81" y="175"/>
                </a:lnTo>
                <a:lnTo>
                  <a:pt x="78" y="179"/>
                </a:lnTo>
                <a:lnTo>
                  <a:pt x="78" y="179"/>
                </a:lnTo>
                <a:lnTo>
                  <a:pt x="81" y="183"/>
                </a:lnTo>
                <a:lnTo>
                  <a:pt x="81" y="183"/>
                </a:lnTo>
                <a:lnTo>
                  <a:pt x="82" y="179"/>
                </a:lnTo>
                <a:lnTo>
                  <a:pt x="82" y="179"/>
                </a:lnTo>
                <a:lnTo>
                  <a:pt x="81" y="178"/>
                </a:lnTo>
                <a:lnTo>
                  <a:pt x="81" y="175"/>
                </a:lnTo>
                <a:lnTo>
                  <a:pt x="81" y="175"/>
                </a:lnTo>
                <a:close/>
                <a:moveTo>
                  <a:pt x="123" y="198"/>
                </a:moveTo>
                <a:lnTo>
                  <a:pt x="123" y="198"/>
                </a:lnTo>
                <a:lnTo>
                  <a:pt x="123" y="198"/>
                </a:lnTo>
                <a:lnTo>
                  <a:pt x="123" y="198"/>
                </a:lnTo>
                <a:lnTo>
                  <a:pt x="125" y="194"/>
                </a:lnTo>
                <a:lnTo>
                  <a:pt x="125" y="194"/>
                </a:lnTo>
                <a:lnTo>
                  <a:pt x="122" y="195"/>
                </a:lnTo>
                <a:lnTo>
                  <a:pt x="122" y="195"/>
                </a:lnTo>
                <a:lnTo>
                  <a:pt x="123" y="198"/>
                </a:lnTo>
                <a:lnTo>
                  <a:pt x="123" y="198"/>
                </a:lnTo>
                <a:close/>
                <a:moveTo>
                  <a:pt x="65" y="358"/>
                </a:moveTo>
                <a:lnTo>
                  <a:pt x="65" y="358"/>
                </a:lnTo>
                <a:lnTo>
                  <a:pt x="67" y="358"/>
                </a:lnTo>
                <a:lnTo>
                  <a:pt x="67" y="358"/>
                </a:lnTo>
                <a:lnTo>
                  <a:pt x="70" y="354"/>
                </a:lnTo>
                <a:lnTo>
                  <a:pt x="70" y="354"/>
                </a:lnTo>
                <a:lnTo>
                  <a:pt x="70" y="353"/>
                </a:lnTo>
                <a:lnTo>
                  <a:pt x="70" y="353"/>
                </a:lnTo>
                <a:lnTo>
                  <a:pt x="68" y="353"/>
                </a:lnTo>
                <a:lnTo>
                  <a:pt x="68" y="353"/>
                </a:lnTo>
                <a:lnTo>
                  <a:pt x="67" y="353"/>
                </a:lnTo>
                <a:lnTo>
                  <a:pt x="67" y="353"/>
                </a:lnTo>
                <a:lnTo>
                  <a:pt x="65" y="356"/>
                </a:lnTo>
                <a:lnTo>
                  <a:pt x="65" y="356"/>
                </a:lnTo>
                <a:lnTo>
                  <a:pt x="65" y="358"/>
                </a:lnTo>
                <a:lnTo>
                  <a:pt x="65" y="358"/>
                </a:lnTo>
                <a:close/>
                <a:moveTo>
                  <a:pt x="163" y="254"/>
                </a:moveTo>
                <a:lnTo>
                  <a:pt x="163" y="254"/>
                </a:lnTo>
                <a:lnTo>
                  <a:pt x="163" y="254"/>
                </a:lnTo>
                <a:lnTo>
                  <a:pt x="163" y="254"/>
                </a:lnTo>
                <a:lnTo>
                  <a:pt x="166" y="247"/>
                </a:lnTo>
                <a:lnTo>
                  <a:pt x="166" y="247"/>
                </a:lnTo>
                <a:lnTo>
                  <a:pt x="163" y="249"/>
                </a:lnTo>
                <a:lnTo>
                  <a:pt x="163" y="249"/>
                </a:lnTo>
                <a:lnTo>
                  <a:pt x="163" y="249"/>
                </a:lnTo>
                <a:lnTo>
                  <a:pt x="163" y="249"/>
                </a:lnTo>
                <a:lnTo>
                  <a:pt x="163" y="252"/>
                </a:lnTo>
                <a:lnTo>
                  <a:pt x="163" y="252"/>
                </a:lnTo>
                <a:lnTo>
                  <a:pt x="163" y="254"/>
                </a:lnTo>
                <a:lnTo>
                  <a:pt x="163" y="254"/>
                </a:lnTo>
                <a:close/>
                <a:moveTo>
                  <a:pt x="117" y="132"/>
                </a:moveTo>
                <a:lnTo>
                  <a:pt x="117" y="132"/>
                </a:lnTo>
                <a:lnTo>
                  <a:pt x="120" y="127"/>
                </a:lnTo>
                <a:lnTo>
                  <a:pt x="120" y="127"/>
                </a:lnTo>
                <a:lnTo>
                  <a:pt x="119" y="126"/>
                </a:lnTo>
                <a:lnTo>
                  <a:pt x="119" y="126"/>
                </a:lnTo>
                <a:lnTo>
                  <a:pt x="117" y="127"/>
                </a:lnTo>
                <a:lnTo>
                  <a:pt x="117" y="127"/>
                </a:lnTo>
                <a:lnTo>
                  <a:pt x="117" y="129"/>
                </a:lnTo>
                <a:lnTo>
                  <a:pt x="117" y="129"/>
                </a:lnTo>
                <a:lnTo>
                  <a:pt x="117" y="132"/>
                </a:lnTo>
                <a:lnTo>
                  <a:pt x="117" y="132"/>
                </a:lnTo>
                <a:close/>
                <a:moveTo>
                  <a:pt x="57" y="9"/>
                </a:moveTo>
                <a:lnTo>
                  <a:pt x="57" y="9"/>
                </a:lnTo>
                <a:lnTo>
                  <a:pt x="52" y="7"/>
                </a:lnTo>
                <a:lnTo>
                  <a:pt x="52" y="7"/>
                </a:lnTo>
                <a:lnTo>
                  <a:pt x="54" y="9"/>
                </a:lnTo>
                <a:lnTo>
                  <a:pt x="54" y="9"/>
                </a:lnTo>
                <a:lnTo>
                  <a:pt x="56" y="12"/>
                </a:lnTo>
                <a:lnTo>
                  <a:pt x="56" y="12"/>
                </a:lnTo>
                <a:lnTo>
                  <a:pt x="57" y="12"/>
                </a:lnTo>
                <a:lnTo>
                  <a:pt x="57" y="12"/>
                </a:lnTo>
                <a:lnTo>
                  <a:pt x="57" y="11"/>
                </a:lnTo>
                <a:lnTo>
                  <a:pt x="57" y="9"/>
                </a:lnTo>
                <a:lnTo>
                  <a:pt x="57" y="9"/>
                </a:lnTo>
                <a:close/>
                <a:moveTo>
                  <a:pt x="226" y="194"/>
                </a:moveTo>
                <a:lnTo>
                  <a:pt x="226" y="194"/>
                </a:lnTo>
                <a:lnTo>
                  <a:pt x="228" y="198"/>
                </a:lnTo>
                <a:lnTo>
                  <a:pt x="228" y="198"/>
                </a:lnTo>
                <a:lnTo>
                  <a:pt x="228" y="195"/>
                </a:lnTo>
                <a:lnTo>
                  <a:pt x="228" y="195"/>
                </a:lnTo>
                <a:lnTo>
                  <a:pt x="229" y="194"/>
                </a:lnTo>
                <a:lnTo>
                  <a:pt x="229" y="194"/>
                </a:lnTo>
                <a:lnTo>
                  <a:pt x="229" y="192"/>
                </a:lnTo>
                <a:lnTo>
                  <a:pt x="229" y="192"/>
                </a:lnTo>
                <a:lnTo>
                  <a:pt x="229" y="190"/>
                </a:lnTo>
                <a:lnTo>
                  <a:pt x="229" y="190"/>
                </a:lnTo>
                <a:lnTo>
                  <a:pt x="226" y="194"/>
                </a:lnTo>
                <a:lnTo>
                  <a:pt x="226" y="194"/>
                </a:lnTo>
                <a:close/>
                <a:moveTo>
                  <a:pt x="164" y="386"/>
                </a:moveTo>
                <a:lnTo>
                  <a:pt x="164" y="386"/>
                </a:lnTo>
                <a:lnTo>
                  <a:pt x="164" y="389"/>
                </a:lnTo>
                <a:lnTo>
                  <a:pt x="164" y="389"/>
                </a:lnTo>
                <a:lnTo>
                  <a:pt x="164" y="391"/>
                </a:lnTo>
                <a:lnTo>
                  <a:pt x="164" y="391"/>
                </a:lnTo>
                <a:lnTo>
                  <a:pt x="164" y="392"/>
                </a:lnTo>
                <a:lnTo>
                  <a:pt x="164" y="392"/>
                </a:lnTo>
                <a:lnTo>
                  <a:pt x="168" y="392"/>
                </a:lnTo>
                <a:lnTo>
                  <a:pt x="168" y="392"/>
                </a:lnTo>
                <a:lnTo>
                  <a:pt x="164" y="386"/>
                </a:lnTo>
                <a:lnTo>
                  <a:pt x="164" y="386"/>
                </a:lnTo>
                <a:close/>
                <a:moveTo>
                  <a:pt x="191" y="198"/>
                </a:moveTo>
                <a:lnTo>
                  <a:pt x="191" y="198"/>
                </a:lnTo>
                <a:lnTo>
                  <a:pt x="191" y="198"/>
                </a:lnTo>
                <a:lnTo>
                  <a:pt x="191" y="198"/>
                </a:lnTo>
                <a:lnTo>
                  <a:pt x="191" y="201"/>
                </a:lnTo>
                <a:lnTo>
                  <a:pt x="191" y="201"/>
                </a:lnTo>
                <a:lnTo>
                  <a:pt x="194" y="206"/>
                </a:lnTo>
                <a:lnTo>
                  <a:pt x="194" y="206"/>
                </a:lnTo>
                <a:lnTo>
                  <a:pt x="194" y="208"/>
                </a:lnTo>
                <a:lnTo>
                  <a:pt x="194" y="208"/>
                </a:lnTo>
                <a:lnTo>
                  <a:pt x="194" y="208"/>
                </a:lnTo>
                <a:lnTo>
                  <a:pt x="194" y="208"/>
                </a:lnTo>
                <a:lnTo>
                  <a:pt x="191" y="198"/>
                </a:lnTo>
                <a:lnTo>
                  <a:pt x="191" y="198"/>
                </a:lnTo>
                <a:close/>
                <a:moveTo>
                  <a:pt x="223" y="252"/>
                </a:moveTo>
                <a:lnTo>
                  <a:pt x="223" y="252"/>
                </a:lnTo>
                <a:lnTo>
                  <a:pt x="223" y="255"/>
                </a:lnTo>
                <a:lnTo>
                  <a:pt x="223" y="255"/>
                </a:lnTo>
                <a:lnTo>
                  <a:pt x="221" y="257"/>
                </a:lnTo>
                <a:lnTo>
                  <a:pt x="221" y="257"/>
                </a:lnTo>
                <a:lnTo>
                  <a:pt x="221" y="260"/>
                </a:lnTo>
                <a:lnTo>
                  <a:pt x="221" y="260"/>
                </a:lnTo>
                <a:lnTo>
                  <a:pt x="224" y="258"/>
                </a:lnTo>
                <a:lnTo>
                  <a:pt x="224" y="258"/>
                </a:lnTo>
                <a:lnTo>
                  <a:pt x="224" y="252"/>
                </a:lnTo>
                <a:lnTo>
                  <a:pt x="224" y="252"/>
                </a:lnTo>
                <a:lnTo>
                  <a:pt x="223" y="252"/>
                </a:lnTo>
                <a:lnTo>
                  <a:pt x="223" y="252"/>
                </a:lnTo>
                <a:close/>
                <a:moveTo>
                  <a:pt x="92" y="42"/>
                </a:moveTo>
                <a:lnTo>
                  <a:pt x="92" y="42"/>
                </a:lnTo>
                <a:lnTo>
                  <a:pt x="93" y="42"/>
                </a:lnTo>
                <a:lnTo>
                  <a:pt x="93" y="42"/>
                </a:lnTo>
                <a:lnTo>
                  <a:pt x="93" y="39"/>
                </a:lnTo>
                <a:lnTo>
                  <a:pt x="92" y="37"/>
                </a:lnTo>
                <a:lnTo>
                  <a:pt x="92" y="37"/>
                </a:lnTo>
                <a:lnTo>
                  <a:pt x="90" y="39"/>
                </a:lnTo>
                <a:lnTo>
                  <a:pt x="92" y="42"/>
                </a:lnTo>
                <a:lnTo>
                  <a:pt x="92" y="42"/>
                </a:lnTo>
                <a:close/>
                <a:moveTo>
                  <a:pt x="172" y="206"/>
                </a:moveTo>
                <a:lnTo>
                  <a:pt x="172" y="206"/>
                </a:lnTo>
                <a:lnTo>
                  <a:pt x="172" y="206"/>
                </a:lnTo>
                <a:lnTo>
                  <a:pt x="172" y="206"/>
                </a:lnTo>
                <a:lnTo>
                  <a:pt x="172" y="208"/>
                </a:lnTo>
                <a:lnTo>
                  <a:pt x="172" y="208"/>
                </a:lnTo>
                <a:lnTo>
                  <a:pt x="172" y="211"/>
                </a:lnTo>
                <a:lnTo>
                  <a:pt x="174" y="212"/>
                </a:lnTo>
                <a:lnTo>
                  <a:pt x="174" y="212"/>
                </a:lnTo>
                <a:lnTo>
                  <a:pt x="174" y="214"/>
                </a:lnTo>
                <a:lnTo>
                  <a:pt x="174" y="214"/>
                </a:lnTo>
                <a:lnTo>
                  <a:pt x="175" y="212"/>
                </a:lnTo>
                <a:lnTo>
                  <a:pt x="175" y="212"/>
                </a:lnTo>
                <a:lnTo>
                  <a:pt x="174" y="206"/>
                </a:lnTo>
                <a:lnTo>
                  <a:pt x="174" y="206"/>
                </a:lnTo>
                <a:lnTo>
                  <a:pt x="172" y="206"/>
                </a:lnTo>
                <a:lnTo>
                  <a:pt x="172" y="206"/>
                </a:lnTo>
                <a:close/>
                <a:moveTo>
                  <a:pt x="161" y="156"/>
                </a:moveTo>
                <a:lnTo>
                  <a:pt x="161" y="156"/>
                </a:lnTo>
                <a:lnTo>
                  <a:pt x="163" y="156"/>
                </a:lnTo>
                <a:lnTo>
                  <a:pt x="163" y="156"/>
                </a:lnTo>
                <a:lnTo>
                  <a:pt x="164" y="154"/>
                </a:lnTo>
                <a:lnTo>
                  <a:pt x="164" y="154"/>
                </a:lnTo>
                <a:lnTo>
                  <a:pt x="166" y="154"/>
                </a:lnTo>
                <a:lnTo>
                  <a:pt x="166" y="154"/>
                </a:lnTo>
                <a:lnTo>
                  <a:pt x="164" y="151"/>
                </a:lnTo>
                <a:lnTo>
                  <a:pt x="164" y="151"/>
                </a:lnTo>
                <a:lnTo>
                  <a:pt x="163" y="153"/>
                </a:lnTo>
                <a:lnTo>
                  <a:pt x="163" y="153"/>
                </a:lnTo>
                <a:lnTo>
                  <a:pt x="163" y="154"/>
                </a:lnTo>
                <a:lnTo>
                  <a:pt x="163" y="154"/>
                </a:lnTo>
                <a:lnTo>
                  <a:pt x="161" y="156"/>
                </a:lnTo>
                <a:lnTo>
                  <a:pt x="161" y="156"/>
                </a:lnTo>
                <a:close/>
                <a:moveTo>
                  <a:pt x="112" y="386"/>
                </a:moveTo>
                <a:lnTo>
                  <a:pt x="112" y="386"/>
                </a:lnTo>
                <a:lnTo>
                  <a:pt x="114" y="386"/>
                </a:lnTo>
                <a:lnTo>
                  <a:pt x="114" y="386"/>
                </a:lnTo>
                <a:lnTo>
                  <a:pt x="116" y="384"/>
                </a:lnTo>
                <a:lnTo>
                  <a:pt x="117" y="383"/>
                </a:lnTo>
                <a:lnTo>
                  <a:pt x="117" y="383"/>
                </a:lnTo>
                <a:lnTo>
                  <a:pt x="117" y="383"/>
                </a:lnTo>
                <a:lnTo>
                  <a:pt x="117" y="383"/>
                </a:lnTo>
                <a:lnTo>
                  <a:pt x="116" y="383"/>
                </a:lnTo>
                <a:lnTo>
                  <a:pt x="116" y="383"/>
                </a:lnTo>
                <a:lnTo>
                  <a:pt x="112" y="384"/>
                </a:lnTo>
                <a:lnTo>
                  <a:pt x="112" y="384"/>
                </a:lnTo>
                <a:lnTo>
                  <a:pt x="111" y="384"/>
                </a:lnTo>
                <a:lnTo>
                  <a:pt x="111" y="384"/>
                </a:lnTo>
                <a:lnTo>
                  <a:pt x="112" y="386"/>
                </a:lnTo>
                <a:lnTo>
                  <a:pt x="112" y="386"/>
                </a:lnTo>
                <a:close/>
                <a:moveTo>
                  <a:pt x="29" y="377"/>
                </a:moveTo>
                <a:lnTo>
                  <a:pt x="29" y="377"/>
                </a:lnTo>
                <a:lnTo>
                  <a:pt x="32" y="380"/>
                </a:lnTo>
                <a:lnTo>
                  <a:pt x="32" y="380"/>
                </a:lnTo>
                <a:lnTo>
                  <a:pt x="32" y="377"/>
                </a:lnTo>
                <a:lnTo>
                  <a:pt x="32" y="377"/>
                </a:lnTo>
                <a:lnTo>
                  <a:pt x="30" y="375"/>
                </a:lnTo>
                <a:lnTo>
                  <a:pt x="30" y="375"/>
                </a:lnTo>
                <a:lnTo>
                  <a:pt x="29" y="377"/>
                </a:lnTo>
                <a:lnTo>
                  <a:pt x="29" y="377"/>
                </a:lnTo>
                <a:close/>
                <a:moveTo>
                  <a:pt x="105" y="66"/>
                </a:moveTo>
                <a:lnTo>
                  <a:pt x="105" y="66"/>
                </a:lnTo>
                <a:lnTo>
                  <a:pt x="101" y="67"/>
                </a:lnTo>
                <a:lnTo>
                  <a:pt x="101" y="67"/>
                </a:lnTo>
                <a:lnTo>
                  <a:pt x="105" y="74"/>
                </a:lnTo>
                <a:lnTo>
                  <a:pt x="105" y="74"/>
                </a:lnTo>
                <a:lnTo>
                  <a:pt x="105" y="66"/>
                </a:lnTo>
                <a:lnTo>
                  <a:pt x="105" y="66"/>
                </a:lnTo>
                <a:close/>
                <a:moveTo>
                  <a:pt x="111" y="66"/>
                </a:moveTo>
                <a:lnTo>
                  <a:pt x="111" y="66"/>
                </a:lnTo>
                <a:lnTo>
                  <a:pt x="111" y="69"/>
                </a:lnTo>
                <a:lnTo>
                  <a:pt x="111" y="69"/>
                </a:lnTo>
                <a:lnTo>
                  <a:pt x="111" y="72"/>
                </a:lnTo>
                <a:lnTo>
                  <a:pt x="111" y="72"/>
                </a:lnTo>
                <a:lnTo>
                  <a:pt x="111" y="72"/>
                </a:lnTo>
                <a:lnTo>
                  <a:pt x="111" y="72"/>
                </a:lnTo>
                <a:lnTo>
                  <a:pt x="112" y="72"/>
                </a:lnTo>
                <a:lnTo>
                  <a:pt x="112" y="72"/>
                </a:lnTo>
                <a:lnTo>
                  <a:pt x="111" y="66"/>
                </a:lnTo>
                <a:lnTo>
                  <a:pt x="111" y="66"/>
                </a:lnTo>
                <a:close/>
                <a:moveTo>
                  <a:pt x="82" y="367"/>
                </a:moveTo>
                <a:lnTo>
                  <a:pt x="82" y="367"/>
                </a:lnTo>
                <a:lnTo>
                  <a:pt x="84" y="365"/>
                </a:lnTo>
                <a:lnTo>
                  <a:pt x="84" y="365"/>
                </a:lnTo>
                <a:lnTo>
                  <a:pt x="86" y="364"/>
                </a:lnTo>
                <a:lnTo>
                  <a:pt x="86" y="364"/>
                </a:lnTo>
                <a:lnTo>
                  <a:pt x="86" y="361"/>
                </a:lnTo>
                <a:lnTo>
                  <a:pt x="86" y="361"/>
                </a:lnTo>
                <a:lnTo>
                  <a:pt x="82" y="362"/>
                </a:lnTo>
                <a:lnTo>
                  <a:pt x="82" y="362"/>
                </a:lnTo>
                <a:lnTo>
                  <a:pt x="82" y="364"/>
                </a:lnTo>
                <a:lnTo>
                  <a:pt x="82" y="367"/>
                </a:lnTo>
                <a:lnTo>
                  <a:pt x="82" y="367"/>
                </a:lnTo>
                <a:close/>
                <a:moveTo>
                  <a:pt x="21" y="365"/>
                </a:moveTo>
                <a:lnTo>
                  <a:pt x="21" y="365"/>
                </a:lnTo>
                <a:lnTo>
                  <a:pt x="24" y="370"/>
                </a:lnTo>
                <a:lnTo>
                  <a:pt x="24" y="370"/>
                </a:lnTo>
                <a:lnTo>
                  <a:pt x="26" y="369"/>
                </a:lnTo>
                <a:lnTo>
                  <a:pt x="26" y="369"/>
                </a:lnTo>
                <a:lnTo>
                  <a:pt x="24" y="369"/>
                </a:lnTo>
                <a:lnTo>
                  <a:pt x="24" y="369"/>
                </a:lnTo>
                <a:lnTo>
                  <a:pt x="22" y="367"/>
                </a:lnTo>
                <a:lnTo>
                  <a:pt x="22" y="367"/>
                </a:lnTo>
                <a:lnTo>
                  <a:pt x="22" y="364"/>
                </a:lnTo>
                <a:lnTo>
                  <a:pt x="22" y="364"/>
                </a:lnTo>
                <a:lnTo>
                  <a:pt x="21" y="365"/>
                </a:lnTo>
                <a:lnTo>
                  <a:pt x="21" y="365"/>
                </a:lnTo>
                <a:close/>
                <a:moveTo>
                  <a:pt x="204" y="220"/>
                </a:moveTo>
                <a:lnTo>
                  <a:pt x="204" y="220"/>
                </a:lnTo>
                <a:lnTo>
                  <a:pt x="201" y="217"/>
                </a:lnTo>
                <a:lnTo>
                  <a:pt x="201" y="217"/>
                </a:lnTo>
                <a:lnTo>
                  <a:pt x="199" y="217"/>
                </a:lnTo>
                <a:lnTo>
                  <a:pt x="199" y="217"/>
                </a:lnTo>
                <a:lnTo>
                  <a:pt x="199" y="219"/>
                </a:lnTo>
                <a:lnTo>
                  <a:pt x="199" y="219"/>
                </a:lnTo>
                <a:lnTo>
                  <a:pt x="202" y="220"/>
                </a:lnTo>
                <a:lnTo>
                  <a:pt x="204" y="220"/>
                </a:lnTo>
                <a:lnTo>
                  <a:pt x="204" y="220"/>
                </a:lnTo>
                <a:close/>
                <a:moveTo>
                  <a:pt x="101" y="96"/>
                </a:moveTo>
                <a:lnTo>
                  <a:pt x="101" y="96"/>
                </a:lnTo>
                <a:lnTo>
                  <a:pt x="101" y="96"/>
                </a:lnTo>
                <a:lnTo>
                  <a:pt x="101" y="96"/>
                </a:lnTo>
                <a:lnTo>
                  <a:pt x="103" y="94"/>
                </a:lnTo>
                <a:lnTo>
                  <a:pt x="103" y="94"/>
                </a:lnTo>
                <a:lnTo>
                  <a:pt x="103" y="91"/>
                </a:lnTo>
                <a:lnTo>
                  <a:pt x="103" y="91"/>
                </a:lnTo>
                <a:lnTo>
                  <a:pt x="101" y="93"/>
                </a:lnTo>
                <a:lnTo>
                  <a:pt x="101" y="93"/>
                </a:lnTo>
                <a:lnTo>
                  <a:pt x="101" y="96"/>
                </a:lnTo>
                <a:lnTo>
                  <a:pt x="101" y="96"/>
                </a:lnTo>
                <a:close/>
                <a:moveTo>
                  <a:pt x="169" y="260"/>
                </a:moveTo>
                <a:lnTo>
                  <a:pt x="169" y="260"/>
                </a:lnTo>
                <a:lnTo>
                  <a:pt x="171" y="260"/>
                </a:lnTo>
                <a:lnTo>
                  <a:pt x="171" y="260"/>
                </a:lnTo>
                <a:lnTo>
                  <a:pt x="174" y="257"/>
                </a:lnTo>
                <a:lnTo>
                  <a:pt x="174" y="257"/>
                </a:lnTo>
                <a:lnTo>
                  <a:pt x="175" y="255"/>
                </a:lnTo>
                <a:lnTo>
                  <a:pt x="175" y="255"/>
                </a:lnTo>
                <a:lnTo>
                  <a:pt x="175" y="255"/>
                </a:lnTo>
                <a:lnTo>
                  <a:pt x="175" y="255"/>
                </a:lnTo>
                <a:lnTo>
                  <a:pt x="174" y="254"/>
                </a:lnTo>
                <a:lnTo>
                  <a:pt x="174" y="254"/>
                </a:lnTo>
                <a:lnTo>
                  <a:pt x="174" y="255"/>
                </a:lnTo>
                <a:lnTo>
                  <a:pt x="174" y="255"/>
                </a:lnTo>
                <a:lnTo>
                  <a:pt x="172" y="257"/>
                </a:lnTo>
                <a:lnTo>
                  <a:pt x="171" y="257"/>
                </a:lnTo>
                <a:lnTo>
                  <a:pt x="171" y="257"/>
                </a:lnTo>
                <a:lnTo>
                  <a:pt x="171" y="257"/>
                </a:lnTo>
                <a:lnTo>
                  <a:pt x="171" y="257"/>
                </a:lnTo>
                <a:lnTo>
                  <a:pt x="169" y="260"/>
                </a:lnTo>
                <a:lnTo>
                  <a:pt x="169" y="260"/>
                </a:lnTo>
                <a:close/>
                <a:moveTo>
                  <a:pt x="119" y="159"/>
                </a:moveTo>
                <a:lnTo>
                  <a:pt x="119" y="159"/>
                </a:lnTo>
                <a:lnTo>
                  <a:pt x="117" y="160"/>
                </a:lnTo>
                <a:lnTo>
                  <a:pt x="116" y="162"/>
                </a:lnTo>
                <a:lnTo>
                  <a:pt x="116" y="162"/>
                </a:lnTo>
                <a:lnTo>
                  <a:pt x="116" y="164"/>
                </a:lnTo>
                <a:lnTo>
                  <a:pt x="116" y="164"/>
                </a:lnTo>
                <a:lnTo>
                  <a:pt x="117" y="164"/>
                </a:lnTo>
                <a:lnTo>
                  <a:pt x="117" y="164"/>
                </a:lnTo>
                <a:lnTo>
                  <a:pt x="119" y="164"/>
                </a:lnTo>
                <a:lnTo>
                  <a:pt x="119" y="164"/>
                </a:lnTo>
                <a:lnTo>
                  <a:pt x="119" y="159"/>
                </a:lnTo>
                <a:lnTo>
                  <a:pt x="119" y="159"/>
                </a:lnTo>
                <a:close/>
                <a:moveTo>
                  <a:pt x="223" y="307"/>
                </a:moveTo>
                <a:lnTo>
                  <a:pt x="223" y="307"/>
                </a:lnTo>
                <a:lnTo>
                  <a:pt x="226" y="301"/>
                </a:lnTo>
                <a:lnTo>
                  <a:pt x="226" y="301"/>
                </a:lnTo>
                <a:lnTo>
                  <a:pt x="223" y="301"/>
                </a:lnTo>
                <a:lnTo>
                  <a:pt x="223" y="301"/>
                </a:lnTo>
                <a:lnTo>
                  <a:pt x="223" y="302"/>
                </a:lnTo>
                <a:lnTo>
                  <a:pt x="223" y="302"/>
                </a:lnTo>
                <a:lnTo>
                  <a:pt x="223" y="306"/>
                </a:lnTo>
                <a:lnTo>
                  <a:pt x="223" y="306"/>
                </a:lnTo>
                <a:lnTo>
                  <a:pt x="223" y="307"/>
                </a:lnTo>
                <a:lnTo>
                  <a:pt x="223" y="307"/>
                </a:lnTo>
                <a:close/>
                <a:moveTo>
                  <a:pt x="111" y="162"/>
                </a:moveTo>
                <a:lnTo>
                  <a:pt x="111" y="162"/>
                </a:lnTo>
                <a:lnTo>
                  <a:pt x="108" y="164"/>
                </a:lnTo>
                <a:lnTo>
                  <a:pt x="108" y="164"/>
                </a:lnTo>
                <a:lnTo>
                  <a:pt x="108" y="165"/>
                </a:lnTo>
                <a:lnTo>
                  <a:pt x="106" y="165"/>
                </a:lnTo>
                <a:lnTo>
                  <a:pt x="106" y="165"/>
                </a:lnTo>
                <a:lnTo>
                  <a:pt x="111" y="165"/>
                </a:lnTo>
                <a:lnTo>
                  <a:pt x="111" y="165"/>
                </a:lnTo>
                <a:lnTo>
                  <a:pt x="111" y="164"/>
                </a:lnTo>
                <a:lnTo>
                  <a:pt x="111" y="162"/>
                </a:lnTo>
                <a:lnTo>
                  <a:pt x="111" y="162"/>
                </a:lnTo>
                <a:close/>
                <a:moveTo>
                  <a:pt x="171" y="395"/>
                </a:moveTo>
                <a:lnTo>
                  <a:pt x="171" y="395"/>
                </a:lnTo>
                <a:lnTo>
                  <a:pt x="172" y="397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9"/>
                </a:lnTo>
                <a:lnTo>
                  <a:pt x="174" y="394"/>
                </a:lnTo>
                <a:lnTo>
                  <a:pt x="174" y="394"/>
                </a:lnTo>
                <a:lnTo>
                  <a:pt x="171" y="395"/>
                </a:lnTo>
                <a:lnTo>
                  <a:pt x="171" y="395"/>
                </a:lnTo>
                <a:close/>
                <a:moveTo>
                  <a:pt x="224" y="299"/>
                </a:moveTo>
                <a:lnTo>
                  <a:pt x="224" y="299"/>
                </a:lnTo>
                <a:lnTo>
                  <a:pt x="224" y="299"/>
                </a:lnTo>
                <a:lnTo>
                  <a:pt x="224" y="299"/>
                </a:lnTo>
                <a:lnTo>
                  <a:pt x="228" y="299"/>
                </a:lnTo>
                <a:lnTo>
                  <a:pt x="228" y="299"/>
                </a:lnTo>
                <a:lnTo>
                  <a:pt x="228" y="298"/>
                </a:lnTo>
                <a:lnTo>
                  <a:pt x="228" y="298"/>
                </a:lnTo>
                <a:lnTo>
                  <a:pt x="229" y="296"/>
                </a:lnTo>
                <a:lnTo>
                  <a:pt x="229" y="296"/>
                </a:lnTo>
                <a:lnTo>
                  <a:pt x="224" y="299"/>
                </a:lnTo>
                <a:lnTo>
                  <a:pt x="224" y="299"/>
                </a:lnTo>
                <a:close/>
                <a:moveTo>
                  <a:pt x="204" y="189"/>
                </a:moveTo>
                <a:lnTo>
                  <a:pt x="204" y="189"/>
                </a:lnTo>
                <a:lnTo>
                  <a:pt x="207" y="187"/>
                </a:lnTo>
                <a:lnTo>
                  <a:pt x="207" y="187"/>
                </a:lnTo>
                <a:lnTo>
                  <a:pt x="205" y="184"/>
                </a:lnTo>
                <a:lnTo>
                  <a:pt x="205" y="184"/>
                </a:lnTo>
                <a:lnTo>
                  <a:pt x="204" y="186"/>
                </a:lnTo>
                <a:lnTo>
                  <a:pt x="204" y="189"/>
                </a:lnTo>
                <a:lnTo>
                  <a:pt x="204" y="189"/>
                </a:lnTo>
                <a:close/>
                <a:moveTo>
                  <a:pt x="41" y="293"/>
                </a:moveTo>
                <a:lnTo>
                  <a:pt x="41" y="293"/>
                </a:lnTo>
                <a:lnTo>
                  <a:pt x="43" y="287"/>
                </a:lnTo>
                <a:lnTo>
                  <a:pt x="43" y="287"/>
                </a:lnTo>
                <a:lnTo>
                  <a:pt x="40" y="287"/>
                </a:lnTo>
                <a:lnTo>
                  <a:pt x="40" y="287"/>
                </a:lnTo>
                <a:lnTo>
                  <a:pt x="41" y="293"/>
                </a:lnTo>
                <a:lnTo>
                  <a:pt x="41" y="293"/>
                </a:lnTo>
                <a:close/>
                <a:moveTo>
                  <a:pt x="177" y="170"/>
                </a:moveTo>
                <a:lnTo>
                  <a:pt x="177" y="170"/>
                </a:lnTo>
                <a:lnTo>
                  <a:pt x="183" y="170"/>
                </a:lnTo>
                <a:lnTo>
                  <a:pt x="183" y="170"/>
                </a:lnTo>
                <a:lnTo>
                  <a:pt x="182" y="164"/>
                </a:lnTo>
                <a:lnTo>
                  <a:pt x="182" y="164"/>
                </a:lnTo>
                <a:lnTo>
                  <a:pt x="182" y="165"/>
                </a:lnTo>
                <a:lnTo>
                  <a:pt x="182" y="165"/>
                </a:lnTo>
                <a:lnTo>
                  <a:pt x="182" y="167"/>
                </a:lnTo>
                <a:lnTo>
                  <a:pt x="182" y="167"/>
                </a:lnTo>
                <a:lnTo>
                  <a:pt x="180" y="168"/>
                </a:lnTo>
                <a:lnTo>
                  <a:pt x="179" y="168"/>
                </a:lnTo>
                <a:lnTo>
                  <a:pt x="179" y="168"/>
                </a:lnTo>
                <a:lnTo>
                  <a:pt x="179" y="168"/>
                </a:lnTo>
                <a:lnTo>
                  <a:pt x="179" y="168"/>
                </a:lnTo>
                <a:lnTo>
                  <a:pt x="177" y="170"/>
                </a:lnTo>
                <a:lnTo>
                  <a:pt x="177" y="170"/>
                </a:lnTo>
                <a:close/>
                <a:moveTo>
                  <a:pt x="182" y="244"/>
                </a:moveTo>
                <a:lnTo>
                  <a:pt x="182" y="244"/>
                </a:lnTo>
                <a:lnTo>
                  <a:pt x="180" y="244"/>
                </a:lnTo>
                <a:lnTo>
                  <a:pt x="180" y="244"/>
                </a:lnTo>
                <a:lnTo>
                  <a:pt x="180" y="249"/>
                </a:lnTo>
                <a:lnTo>
                  <a:pt x="180" y="249"/>
                </a:lnTo>
                <a:lnTo>
                  <a:pt x="182" y="249"/>
                </a:lnTo>
                <a:lnTo>
                  <a:pt x="182" y="249"/>
                </a:lnTo>
                <a:lnTo>
                  <a:pt x="182" y="244"/>
                </a:lnTo>
                <a:lnTo>
                  <a:pt x="182" y="244"/>
                </a:lnTo>
                <a:close/>
                <a:moveTo>
                  <a:pt x="212" y="200"/>
                </a:moveTo>
                <a:lnTo>
                  <a:pt x="212" y="200"/>
                </a:lnTo>
                <a:lnTo>
                  <a:pt x="210" y="200"/>
                </a:lnTo>
                <a:lnTo>
                  <a:pt x="207" y="203"/>
                </a:lnTo>
                <a:lnTo>
                  <a:pt x="207" y="203"/>
                </a:lnTo>
                <a:lnTo>
                  <a:pt x="209" y="203"/>
                </a:lnTo>
                <a:lnTo>
                  <a:pt x="209" y="203"/>
                </a:lnTo>
                <a:lnTo>
                  <a:pt x="212" y="201"/>
                </a:lnTo>
                <a:lnTo>
                  <a:pt x="212" y="200"/>
                </a:lnTo>
                <a:lnTo>
                  <a:pt x="212" y="200"/>
                </a:lnTo>
                <a:close/>
                <a:moveTo>
                  <a:pt x="158" y="116"/>
                </a:moveTo>
                <a:lnTo>
                  <a:pt x="158" y="116"/>
                </a:lnTo>
                <a:lnTo>
                  <a:pt x="155" y="118"/>
                </a:lnTo>
                <a:lnTo>
                  <a:pt x="155" y="118"/>
                </a:lnTo>
                <a:lnTo>
                  <a:pt x="157" y="119"/>
                </a:lnTo>
                <a:lnTo>
                  <a:pt x="158" y="119"/>
                </a:lnTo>
                <a:lnTo>
                  <a:pt x="158" y="119"/>
                </a:lnTo>
                <a:lnTo>
                  <a:pt x="160" y="118"/>
                </a:lnTo>
                <a:lnTo>
                  <a:pt x="160" y="118"/>
                </a:lnTo>
                <a:lnTo>
                  <a:pt x="158" y="116"/>
                </a:lnTo>
                <a:lnTo>
                  <a:pt x="158" y="116"/>
                </a:lnTo>
                <a:close/>
                <a:moveTo>
                  <a:pt x="62" y="274"/>
                </a:moveTo>
                <a:lnTo>
                  <a:pt x="62" y="274"/>
                </a:lnTo>
                <a:lnTo>
                  <a:pt x="62" y="272"/>
                </a:lnTo>
                <a:lnTo>
                  <a:pt x="62" y="272"/>
                </a:lnTo>
                <a:lnTo>
                  <a:pt x="62" y="272"/>
                </a:lnTo>
                <a:lnTo>
                  <a:pt x="62" y="272"/>
                </a:lnTo>
                <a:lnTo>
                  <a:pt x="60" y="272"/>
                </a:lnTo>
                <a:lnTo>
                  <a:pt x="60" y="272"/>
                </a:lnTo>
                <a:lnTo>
                  <a:pt x="59" y="272"/>
                </a:lnTo>
                <a:lnTo>
                  <a:pt x="59" y="272"/>
                </a:lnTo>
                <a:lnTo>
                  <a:pt x="57" y="272"/>
                </a:lnTo>
                <a:lnTo>
                  <a:pt x="57" y="272"/>
                </a:lnTo>
                <a:lnTo>
                  <a:pt x="54" y="272"/>
                </a:lnTo>
                <a:lnTo>
                  <a:pt x="54" y="272"/>
                </a:lnTo>
                <a:lnTo>
                  <a:pt x="54" y="274"/>
                </a:lnTo>
                <a:lnTo>
                  <a:pt x="54" y="274"/>
                </a:lnTo>
                <a:lnTo>
                  <a:pt x="62" y="274"/>
                </a:lnTo>
                <a:lnTo>
                  <a:pt x="62" y="274"/>
                </a:lnTo>
                <a:close/>
                <a:moveTo>
                  <a:pt x="49" y="301"/>
                </a:moveTo>
                <a:lnTo>
                  <a:pt x="49" y="301"/>
                </a:lnTo>
                <a:lnTo>
                  <a:pt x="49" y="301"/>
                </a:lnTo>
                <a:lnTo>
                  <a:pt x="49" y="301"/>
                </a:lnTo>
                <a:lnTo>
                  <a:pt x="49" y="307"/>
                </a:lnTo>
                <a:lnTo>
                  <a:pt x="49" y="307"/>
                </a:lnTo>
                <a:lnTo>
                  <a:pt x="49" y="309"/>
                </a:lnTo>
                <a:lnTo>
                  <a:pt x="49" y="309"/>
                </a:lnTo>
                <a:lnTo>
                  <a:pt x="49" y="310"/>
                </a:lnTo>
                <a:lnTo>
                  <a:pt x="49" y="310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51" y="313"/>
                </a:lnTo>
                <a:lnTo>
                  <a:pt x="49" y="301"/>
                </a:lnTo>
                <a:lnTo>
                  <a:pt x="49" y="301"/>
                </a:lnTo>
                <a:close/>
                <a:moveTo>
                  <a:pt x="179" y="372"/>
                </a:moveTo>
                <a:lnTo>
                  <a:pt x="179" y="372"/>
                </a:lnTo>
                <a:lnTo>
                  <a:pt x="180" y="370"/>
                </a:lnTo>
                <a:lnTo>
                  <a:pt x="180" y="370"/>
                </a:lnTo>
                <a:lnTo>
                  <a:pt x="180" y="369"/>
                </a:lnTo>
                <a:lnTo>
                  <a:pt x="180" y="369"/>
                </a:lnTo>
                <a:lnTo>
                  <a:pt x="179" y="369"/>
                </a:lnTo>
                <a:lnTo>
                  <a:pt x="179" y="367"/>
                </a:lnTo>
                <a:lnTo>
                  <a:pt x="179" y="367"/>
                </a:lnTo>
                <a:lnTo>
                  <a:pt x="177" y="365"/>
                </a:lnTo>
                <a:lnTo>
                  <a:pt x="177" y="365"/>
                </a:lnTo>
                <a:lnTo>
                  <a:pt x="179" y="372"/>
                </a:lnTo>
                <a:lnTo>
                  <a:pt x="179" y="372"/>
                </a:lnTo>
                <a:close/>
                <a:moveTo>
                  <a:pt x="41" y="296"/>
                </a:moveTo>
                <a:lnTo>
                  <a:pt x="41" y="296"/>
                </a:lnTo>
                <a:lnTo>
                  <a:pt x="41" y="304"/>
                </a:lnTo>
                <a:lnTo>
                  <a:pt x="41" y="304"/>
                </a:lnTo>
                <a:lnTo>
                  <a:pt x="43" y="304"/>
                </a:lnTo>
                <a:lnTo>
                  <a:pt x="43" y="304"/>
                </a:lnTo>
                <a:lnTo>
                  <a:pt x="43" y="301"/>
                </a:lnTo>
                <a:lnTo>
                  <a:pt x="43" y="301"/>
                </a:lnTo>
                <a:lnTo>
                  <a:pt x="43" y="299"/>
                </a:lnTo>
                <a:lnTo>
                  <a:pt x="43" y="299"/>
                </a:lnTo>
                <a:lnTo>
                  <a:pt x="43" y="296"/>
                </a:lnTo>
                <a:lnTo>
                  <a:pt x="43" y="296"/>
                </a:lnTo>
                <a:lnTo>
                  <a:pt x="41" y="296"/>
                </a:lnTo>
                <a:lnTo>
                  <a:pt x="41" y="296"/>
                </a:lnTo>
                <a:close/>
                <a:moveTo>
                  <a:pt x="93" y="392"/>
                </a:moveTo>
                <a:lnTo>
                  <a:pt x="93" y="392"/>
                </a:lnTo>
                <a:lnTo>
                  <a:pt x="90" y="391"/>
                </a:lnTo>
                <a:lnTo>
                  <a:pt x="90" y="391"/>
                </a:lnTo>
                <a:lnTo>
                  <a:pt x="90" y="389"/>
                </a:lnTo>
                <a:lnTo>
                  <a:pt x="90" y="389"/>
                </a:lnTo>
                <a:lnTo>
                  <a:pt x="90" y="394"/>
                </a:lnTo>
                <a:lnTo>
                  <a:pt x="90" y="394"/>
                </a:lnTo>
                <a:lnTo>
                  <a:pt x="93" y="392"/>
                </a:lnTo>
                <a:lnTo>
                  <a:pt x="93" y="392"/>
                </a:lnTo>
                <a:close/>
                <a:moveTo>
                  <a:pt x="199" y="205"/>
                </a:moveTo>
                <a:lnTo>
                  <a:pt x="199" y="205"/>
                </a:lnTo>
                <a:lnTo>
                  <a:pt x="198" y="208"/>
                </a:lnTo>
                <a:lnTo>
                  <a:pt x="198" y="211"/>
                </a:lnTo>
                <a:lnTo>
                  <a:pt x="198" y="211"/>
                </a:lnTo>
                <a:lnTo>
                  <a:pt x="201" y="208"/>
                </a:lnTo>
                <a:lnTo>
                  <a:pt x="201" y="208"/>
                </a:lnTo>
                <a:lnTo>
                  <a:pt x="199" y="205"/>
                </a:lnTo>
                <a:lnTo>
                  <a:pt x="199" y="205"/>
                </a:lnTo>
                <a:close/>
                <a:moveTo>
                  <a:pt x="163" y="78"/>
                </a:moveTo>
                <a:lnTo>
                  <a:pt x="163" y="78"/>
                </a:lnTo>
                <a:lnTo>
                  <a:pt x="163" y="78"/>
                </a:lnTo>
                <a:lnTo>
                  <a:pt x="163" y="78"/>
                </a:lnTo>
                <a:lnTo>
                  <a:pt x="163" y="80"/>
                </a:lnTo>
                <a:lnTo>
                  <a:pt x="163" y="80"/>
                </a:lnTo>
                <a:lnTo>
                  <a:pt x="171" y="86"/>
                </a:lnTo>
                <a:lnTo>
                  <a:pt x="171" y="86"/>
                </a:lnTo>
                <a:lnTo>
                  <a:pt x="171" y="88"/>
                </a:lnTo>
                <a:lnTo>
                  <a:pt x="171" y="88"/>
                </a:lnTo>
                <a:lnTo>
                  <a:pt x="172" y="88"/>
                </a:lnTo>
                <a:lnTo>
                  <a:pt x="172" y="88"/>
                </a:lnTo>
                <a:lnTo>
                  <a:pt x="168" y="83"/>
                </a:lnTo>
                <a:lnTo>
                  <a:pt x="163" y="78"/>
                </a:lnTo>
                <a:lnTo>
                  <a:pt x="163" y="78"/>
                </a:lnTo>
                <a:close/>
                <a:moveTo>
                  <a:pt x="70" y="370"/>
                </a:moveTo>
                <a:lnTo>
                  <a:pt x="70" y="370"/>
                </a:lnTo>
                <a:lnTo>
                  <a:pt x="68" y="373"/>
                </a:lnTo>
                <a:lnTo>
                  <a:pt x="68" y="373"/>
                </a:lnTo>
                <a:lnTo>
                  <a:pt x="71" y="377"/>
                </a:lnTo>
                <a:lnTo>
                  <a:pt x="71" y="377"/>
                </a:lnTo>
                <a:lnTo>
                  <a:pt x="71" y="375"/>
                </a:lnTo>
                <a:lnTo>
                  <a:pt x="71" y="375"/>
                </a:lnTo>
                <a:lnTo>
                  <a:pt x="71" y="373"/>
                </a:lnTo>
                <a:lnTo>
                  <a:pt x="70" y="370"/>
                </a:lnTo>
                <a:lnTo>
                  <a:pt x="70" y="370"/>
                </a:lnTo>
                <a:close/>
                <a:moveTo>
                  <a:pt x="63" y="258"/>
                </a:moveTo>
                <a:lnTo>
                  <a:pt x="63" y="258"/>
                </a:lnTo>
                <a:lnTo>
                  <a:pt x="62" y="258"/>
                </a:lnTo>
                <a:lnTo>
                  <a:pt x="60" y="257"/>
                </a:lnTo>
                <a:lnTo>
                  <a:pt x="60" y="257"/>
                </a:lnTo>
                <a:lnTo>
                  <a:pt x="60" y="261"/>
                </a:lnTo>
                <a:lnTo>
                  <a:pt x="60" y="261"/>
                </a:lnTo>
                <a:lnTo>
                  <a:pt x="63" y="261"/>
                </a:lnTo>
                <a:lnTo>
                  <a:pt x="63" y="261"/>
                </a:lnTo>
                <a:lnTo>
                  <a:pt x="65" y="260"/>
                </a:lnTo>
                <a:lnTo>
                  <a:pt x="65" y="260"/>
                </a:lnTo>
                <a:lnTo>
                  <a:pt x="63" y="258"/>
                </a:lnTo>
                <a:lnTo>
                  <a:pt x="63" y="258"/>
                </a:lnTo>
                <a:close/>
                <a:moveTo>
                  <a:pt x="112" y="75"/>
                </a:moveTo>
                <a:lnTo>
                  <a:pt x="112" y="75"/>
                </a:lnTo>
                <a:lnTo>
                  <a:pt x="112" y="82"/>
                </a:lnTo>
                <a:lnTo>
                  <a:pt x="112" y="82"/>
                </a:lnTo>
                <a:lnTo>
                  <a:pt x="114" y="80"/>
                </a:lnTo>
                <a:lnTo>
                  <a:pt x="114" y="80"/>
                </a:lnTo>
                <a:lnTo>
                  <a:pt x="114" y="77"/>
                </a:lnTo>
                <a:lnTo>
                  <a:pt x="114" y="77"/>
                </a:lnTo>
                <a:lnTo>
                  <a:pt x="114" y="75"/>
                </a:lnTo>
                <a:lnTo>
                  <a:pt x="114" y="75"/>
                </a:lnTo>
                <a:lnTo>
                  <a:pt x="112" y="75"/>
                </a:lnTo>
                <a:lnTo>
                  <a:pt x="112" y="75"/>
                </a:lnTo>
                <a:close/>
                <a:moveTo>
                  <a:pt x="146" y="99"/>
                </a:moveTo>
                <a:lnTo>
                  <a:pt x="146" y="99"/>
                </a:lnTo>
                <a:lnTo>
                  <a:pt x="141" y="100"/>
                </a:lnTo>
                <a:lnTo>
                  <a:pt x="141" y="100"/>
                </a:lnTo>
                <a:lnTo>
                  <a:pt x="142" y="102"/>
                </a:lnTo>
                <a:lnTo>
                  <a:pt x="142" y="102"/>
                </a:lnTo>
                <a:lnTo>
                  <a:pt x="146" y="100"/>
                </a:lnTo>
                <a:lnTo>
                  <a:pt x="146" y="100"/>
                </a:lnTo>
                <a:lnTo>
                  <a:pt x="146" y="99"/>
                </a:lnTo>
                <a:lnTo>
                  <a:pt x="146" y="99"/>
                </a:lnTo>
                <a:close/>
                <a:moveTo>
                  <a:pt x="210" y="160"/>
                </a:moveTo>
                <a:lnTo>
                  <a:pt x="210" y="160"/>
                </a:lnTo>
                <a:lnTo>
                  <a:pt x="207" y="156"/>
                </a:lnTo>
                <a:lnTo>
                  <a:pt x="207" y="156"/>
                </a:lnTo>
                <a:lnTo>
                  <a:pt x="207" y="156"/>
                </a:lnTo>
                <a:lnTo>
                  <a:pt x="207" y="156"/>
                </a:lnTo>
                <a:lnTo>
                  <a:pt x="209" y="162"/>
                </a:lnTo>
                <a:lnTo>
                  <a:pt x="209" y="162"/>
                </a:lnTo>
                <a:lnTo>
                  <a:pt x="210" y="160"/>
                </a:lnTo>
                <a:lnTo>
                  <a:pt x="210" y="160"/>
                </a:lnTo>
                <a:close/>
                <a:moveTo>
                  <a:pt x="234" y="265"/>
                </a:moveTo>
                <a:lnTo>
                  <a:pt x="234" y="265"/>
                </a:lnTo>
                <a:lnTo>
                  <a:pt x="234" y="265"/>
                </a:lnTo>
                <a:lnTo>
                  <a:pt x="234" y="265"/>
                </a:lnTo>
                <a:lnTo>
                  <a:pt x="239" y="263"/>
                </a:lnTo>
                <a:lnTo>
                  <a:pt x="239" y="263"/>
                </a:lnTo>
                <a:lnTo>
                  <a:pt x="239" y="261"/>
                </a:lnTo>
                <a:lnTo>
                  <a:pt x="239" y="261"/>
                </a:lnTo>
                <a:lnTo>
                  <a:pt x="239" y="261"/>
                </a:lnTo>
                <a:lnTo>
                  <a:pt x="239" y="261"/>
                </a:lnTo>
                <a:lnTo>
                  <a:pt x="234" y="263"/>
                </a:lnTo>
                <a:lnTo>
                  <a:pt x="234" y="263"/>
                </a:lnTo>
                <a:lnTo>
                  <a:pt x="234" y="265"/>
                </a:lnTo>
                <a:lnTo>
                  <a:pt x="234" y="265"/>
                </a:lnTo>
                <a:close/>
                <a:moveTo>
                  <a:pt x="21" y="331"/>
                </a:moveTo>
                <a:lnTo>
                  <a:pt x="21" y="331"/>
                </a:lnTo>
                <a:lnTo>
                  <a:pt x="22" y="329"/>
                </a:lnTo>
                <a:lnTo>
                  <a:pt x="22" y="329"/>
                </a:lnTo>
                <a:lnTo>
                  <a:pt x="22" y="324"/>
                </a:lnTo>
                <a:lnTo>
                  <a:pt x="22" y="324"/>
                </a:lnTo>
                <a:lnTo>
                  <a:pt x="21" y="326"/>
                </a:lnTo>
                <a:lnTo>
                  <a:pt x="21" y="326"/>
                </a:lnTo>
                <a:lnTo>
                  <a:pt x="21" y="331"/>
                </a:lnTo>
                <a:lnTo>
                  <a:pt x="21" y="331"/>
                </a:lnTo>
                <a:close/>
                <a:moveTo>
                  <a:pt x="90" y="83"/>
                </a:moveTo>
                <a:lnTo>
                  <a:pt x="90" y="83"/>
                </a:lnTo>
                <a:lnTo>
                  <a:pt x="92" y="82"/>
                </a:lnTo>
                <a:lnTo>
                  <a:pt x="92" y="82"/>
                </a:lnTo>
                <a:lnTo>
                  <a:pt x="92" y="80"/>
                </a:lnTo>
                <a:lnTo>
                  <a:pt x="92" y="80"/>
                </a:lnTo>
                <a:lnTo>
                  <a:pt x="92" y="75"/>
                </a:lnTo>
                <a:lnTo>
                  <a:pt x="92" y="75"/>
                </a:lnTo>
                <a:lnTo>
                  <a:pt x="90" y="75"/>
                </a:lnTo>
                <a:lnTo>
                  <a:pt x="90" y="75"/>
                </a:lnTo>
                <a:lnTo>
                  <a:pt x="90" y="83"/>
                </a:lnTo>
                <a:lnTo>
                  <a:pt x="90" y="83"/>
                </a:lnTo>
                <a:close/>
                <a:moveTo>
                  <a:pt x="78" y="386"/>
                </a:moveTo>
                <a:lnTo>
                  <a:pt x="78" y="386"/>
                </a:lnTo>
                <a:lnTo>
                  <a:pt x="78" y="386"/>
                </a:lnTo>
                <a:lnTo>
                  <a:pt x="78" y="386"/>
                </a:lnTo>
                <a:lnTo>
                  <a:pt x="75" y="391"/>
                </a:lnTo>
                <a:lnTo>
                  <a:pt x="75" y="391"/>
                </a:lnTo>
                <a:lnTo>
                  <a:pt x="76" y="392"/>
                </a:lnTo>
                <a:lnTo>
                  <a:pt x="76" y="392"/>
                </a:lnTo>
                <a:lnTo>
                  <a:pt x="78" y="389"/>
                </a:lnTo>
                <a:lnTo>
                  <a:pt x="78" y="389"/>
                </a:lnTo>
                <a:lnTo>
                  <a:pt x="78" y="389"/>
                </a:lnTo>
                <a:lnTo>
                  <a:pt x="78" y="389"/>
                </a:lnTo>
                <a:lnTo>
                  <a:pt x="78" y="386"/>
                </a:lnTo>
                <a:lnTo>
                  <a:pt x="78" y="386"/>
                </a:lnTo>
                <a:close/>
                <a:moveTo>
                  <a:pt x="81" y="340"/>
                </a:moveTo>
                <a:lnTo>
                  <a:pt x="81" y="340"/>
                </a:lnTo>
                <a:lnTo>
                  <a:pt x="76" y="340"/>
                </a:lnTo>
                <a:lnTo>
                  <a:pt x="76" y="340"/>
                </a:lnTo>
                <a:lnTo>
                  <a:pt x="75" y="342"/>
                </a:lnTo>
                <a:lnTo>
                  <a:pt x="73" y="343"/>
                </a:lnTo>
                <a:lnTo>
                  <a:pt x="73" y="343"/>
                </a:lnTo>
                <a:lnTo>
                  <a:pt x="81" y="342"/>
                </a:lnTo>
                <a:lnTo>
                  <a:pt x="81" y="342"/>
                </a:lnTo>
                <a:lnTo>
                  <a:pt x="81" y="340"/>
                </a:lnTo>
                <a:lnTo>
                  <a:pt x="81" y="340"/>
                </a:lnTo>
                <a:close/>
                <a:moveTo>
                  <a:pt x="231" y="274"/>
                </a:moveTo>
                <a:lnTo>
                  <a:pt x="231" y="274"/>
                </a:lnTo>
                <a:lnTo>
                  <a:pt x="231" y="277"/>
                </a:lnTo>
                <a:lnTo>
                  <a:pt x="231" y="277"/>
                </a:lnTo>
                <a:lnTo>
                  <a:pt x="232" y="277"/>
                </a:lnTo>
                <a:lnTo>
                  <a:pt x="232" y="277"/>
                </a:lnTo>
                <a:lnTo>
                  <a:pt x="234" y="271"/>
                </a:lnTo>
                <a:lnTo>
                  <a:pt x="234" y="271"/>
                </a:lnTo>
                <a:lnTo>
                  <a:pt x="232" y="272"/>
                </a:lnTo>
                <a:lnTo>
                  <a:pt x="231" y="274"/>
                </a:lnTo>
                <a:lnTo>
                  <a:pt x="231" y="274"/>
                </a:lnTo>
                <a:close/>
                <a:moveTo>
                  <a:pt x="37" y="255"/>
                </a:moveTo>
                <a:lnTo>
                  <a:pt x="37" y="255"/>
                </a:lnTo>
                <a:lnTo>
                  <a:pt x="38" y="258"/>
                </a:lnTo>
                <a:lnTo>
                  <a:pt x="38" y="258"/>
                </a:lnTo>
                <a:lnTo>
                  <a:pt x="41" y="254"/>
                </a:lnTo>
                <a:lnTo>
                  <a:pt x="41" y="254"/>
                </a:lnTo>
                <a:lnTo>
                  <a:pt x="38" y="255"/>
                </a:lnTo>
                <a:lnTo>
                  <a:pt x="38" y="255"/>
                </a:lnTo>
                <a:lnTo>
                  <a:pt x="37" y="254"/>
                </a:lnTo>
                <a:lnTo>
                  <a:pt x="37" y="254"/>
                </a:lnTo>
                <a:lnTo>
                  <a:pt x="37" y="255"/>
                </a:lnTo>
                <a:lnTo>
                  <a:pt x="37" y="255"/>
                </a:lnTo>
                <a:close/>
                <a:moveTo>
                  <a:pt x="187" y="156"/>
                </a:moveTo>
                <a:lnTo>
                  <a:pt x="187" y="156"/>
                </a:lnTo>
                <a:lnTo>
                  <a:pt x="187" y="156"/>
                </a:lnTo>
                <a:lnTo>
                  <a:pt x="187" y="156"/>
                </a:lnTo>
                <a:lnTo>
                  <a:pt x="183" y="160"/>
                </a:lnTo>
                <a:lnTo>
                  <a:pt x="183" y="160"/>
                </a:lnTo>
                <a:lnTo>
                  <a:pt x="183" y="160"/>
                </a:lnTo>
                <a:lnTo>
                  <a:pt x="183" y="160"/>
                </a:lnTo>
                <a:lnTo>
                  <a:pt x="185" y="162"/>
                </a:lnTo>
                <a:lnTo>
                  <a:pt x="185" y="162"/>
                </a:lnTo>
                <a:lnTo>
                  <a:pt x="185" y="160"/>
                </a:lnTo>
                <a:lnTo>
                  <a:pt x="185" y="160"/>
                </a:lnTo>
                <a:lnTo>
                  <a:pt x="187" y="156"/>
                </a:lnTo>
                <a:lnTo>
                  <a:pt x="187" y="156"/>
                </a:lnTo>
                <a:close/>
                <a:moveTo>
                  <a:pt x="172" y="154"/>
                </a:moveTo>
                <a:lnTo>
                  <a:pt x="172" y="154"/>
                </a:lnTo>
                <a:lnTo>
                  <a:pt x="169" y="157"/>
                </a:lnTo>
                <a:lnTo>
                  <a:pt x="169" y="157"/>
                </a:lnTo>
                <a:lnTo>
                  <a:pt x="169" y="157"/>
                </a:lnTo>
                <a:lnTo>
                  <a:pt x="169" y="157"/>
                </a:lnTo>
                <a:lnTo>
                  <a:pt x="169" y="160"/>
                </a:lnTo>
                <a:lnTo>
                  <a:pt x="169" y="160"/>
                </a:lnTo>
                <a:lnTo>
                  <a:pt x="171" y="157"/>
                </a:lnTo>
                <a:lnTo>
                  <a:pt x="172" y="154"/>
                </a:lnTo>
                <a:lnTo>
                  <a:pt x="172" y="154"/>
                </a:lnTo>
                <a:close/>
                <a:moveTo>
                  <a:pt x="155" y="380"/>
                </a:moveTo>
                <a:lnTo>
                  <a:pt x="155" y="380"/>
                </a:lnTo>
                <a:lnTo>
                  <a:pt x="155" y="380"/>
                </a:lnTo>
                <a:lnTo>
                  <a:pt x="155" y="380"/>
                </a:lnTo>
                <a:lnTo>
                  <a:pt x="144" y="381"/>
                </a:lnTo>
                <a:lnTo>
                  <a:pt x="144" y="381"/>
                </a:lnTo>
                <a:lnTo>
                  <a:pt x="146" y="381"/>
                </a:lnTo>
                <a:lnTo>
                  <a:pt x="146" y="381"/>
                </a:lnTo>
                <a:lnTo>
                  <a:pt x="150" y="381"/>
                </a:lnTo>
                <a:lnTo>
                  <a:pt x="150" y="381"/>
                </a:lnTo>
                <a:lnTo>
                  <a:pt x="155" y="380"/>
                </a:lnTo>
                <a:lnTo>
                  <a:pt x="155" y="380"/>
                </a:lnTo>
                <a:close/>
                <a:moveTo>
                  <a:pt x="163" y="241"/>
                </a:moveTo>
                <a:lnTo>
                  <a:pt x="163" y="241"/>
                </a:lnTo>
                <a:lnTo>
                  <a:pt x="164" y="238"/>
                </a:lnTo>
                <a:lnTo>
                  <a:pt x="164" y="238"/>
                </a:lnTo>
                <a:lnTo>
                  <a:pt x="164" y="238"/>
                </a:lnTo>
                <a:lnTo>
                  <a:pt x="164" y="238"/>
                </a:lnTo>
                <a:lnTo>
                  <a:pt x="164" y="235"/>
                </a:lnTo>
                <a:lnTo>
                  <a:pt x="164" y="235"/>
                </a:lnTo>
                <a:lnTo>
                  <a:pt x="163" y="236"/>
                </a:lnTo>
                <a:lnTo>
                  <a:pt x="163" y="241"/>
                </a:lnTo>
                <a:lnTo>
                  <a:pt x="163" y="241"/>
                </a:lnTo>
                <a:close/>
                <a:moveTo>
                  <a:pt x="18" y="365"/>
                </a:moveTo>
                <a:lnTo>
                  <a:pt x="18" y="365"/>
                </a:lnTo>
                <a:lnTo>
                  <a:pt x="18" y="365"/>
                </a:lnTo>
                <a:lnTo>
                  <a:pt x="18" y="365"/>
                </a:lnTo>
                <a:lnTo>
                  <a:pt x="16" y="362"/>
                </a:lnTo>
                <a:lnTo>
                  <a:pt x="16" y="362"/>
                </a:lnTo>
                <a:lnTo>
                  <a:pt x="13" y="361"/>
                </a:lnTo>
                <a:lnTo>
                  <a:pt x="13" y="361"/>
                </a:lnTo>
                <a:lnTo>
                  <a:pt x="16" y="365"/>
                </a:lnTo>
                <a:lnTo>
                  <a:pt x="16" y="365"/>
                </a:lnTo>
                <a:lnTo>
                  <a:pt x="18" y="365"/>
                </a:lnTo>
                <a:lnTo>
                  <a:pt x="18" y="365"/>
                </a:lnTo>
                <a:close/>
                <a:moveTo>
                  <a:pt x="106" y="108"/>
                </a:moveTo>
                <a:lnTo>
                  <a:pt x="106" y="108"/>
                </a:lnTo>
                <a:lnTo>
                  <a:pt x="105" y="104"/>
                </a:lnTo>
                <a:lnTo>
                  <a:pt x="105" y="104"/>
                </a:lnTo>
                <a:lnTo>
                  <a:pt x="103" y="108"/>
                </a:lnTo>
                <a:lnTo>
                  <a:pt x="103" y="108"/>
                </a:lnTo>
                <a:lnTo>
                  <a:pt x="106" y="108"/>
                </a:lnTo>
                <a:lnTo>
                  <a:pt x="106" y="108"/>
                </a:lnTo>
                <a:close/>
                <a:moveTo>
                  <a:pt x="199" y="222"/>
                </a:moveTo>
                <a:lnTo>
                  <a:pt x="199" y="222"/>
                </a:lnTo>
                <a:lnTo>
                  <a:pt x="196" y="219"/>
                </a:lnTo>
                <a:lnTo>
                  <a:pt x="196" y="219"/>
                </a:lnTo>
                <a:lnTo>
                  <a:pt x="194" y="220"/>
                </a:lnTo>
                <a:lnTo>
                  <a:pt x="194" y="220"/>
                </a:lnTo>
                <a:lnTo>
                  <a:pt x="196" y="222"/>
                </a:lnTo>
                <a:lnTo>
                  <a:pt x="196" y="222"/>
                </a:lnTo>
                <a:lnTo>
                  <a:pt x="199" y="222"/>
                </a:lnTo>
                <a:lnTo>
                  <a:pt x="199" y="222"/>
                </a:lnTo>
                <a:close/>
                <a:moveTo>
                  <a:pt x="204" y="378"/>
                </a:moveTo>
                <a:lnTo>
                  <a:pt x="204" y="378"/>
                </a:lnTo>
                <a:lnTo>
                  <a:pt x="204" y="378"/>
                </a:lnTo>
                <a:lnTo>
                  <a:pt x="204" y="378"/>
                </a:lnTo>
                <a:lnTo>
                  <a:pt x="204" y="377"/>
                </a:lnTo>
                <a:lnTo>
                  <a:pt x="204" y="377"/>
                </a:lnTo>
                <a:lnTo>
                  <a:pt x="204" y="372"/>
                </a:lnTo>
                <a:lnTo>
                  <a:pt x="204" y="372"/>
                </a:lnTo>
                <a:lnTo>
                  <a:pt x="202" y="375"/>
                </a:lnTo>
                <a:lnTo>
                  <a:pt x="202" y="375"/>
                </a:lnTo>
                <a:lnTo>
                  <a:pt x="204" y="378"/>
                </a:lnTo>
                <a:lnTo>
                  <a:pt x="204" y="378"/>
                </a:lnTo>
                <a:close/>
                <a:moveTo>
                  <a:pt x="179" y="175"/>
                </a:moveTo>
                <a:lnTo>
                  <a:pt x="179" y="175"/>
                </a:lnTo>
                <a:lnTo>
                  <a:pt x="180" y="179"/>
                </a:lnTo>
                <a:lnTo>
                  <a:pt x="180" y="179"/>
                </a:lnTo>
                <a:lnTo>
                  <a:pt x="180" y="179"/>
                </a:lnTo>
                <a:lnTo>
                  <a:pt x="180" y="179"/>
                </a:lnTo>
                <a:lnTo>
                  <a:pt x="182" y="175"/>
                </a:lnTo>
                <a:lnTo>
                  <a:pt x="182" y="175"/>
                </a:lnTo>
                <a:lnTo>
                  <a:pt x="179" y="175"/>
                </a:lnTo>
                <a:lnTo>
                  <a:pt x="179" y="175"/>
                </a:lnTo>
                <a:close/>
                <a:moveTo>
                  <a:pt x="63" y="389"/>
                </a:moveTo>
                <a:lnTo>
                  <a:pt x="63" y="389"/>
                </a:lnTo>
                <a:lnTo>
                  <a:pt x="60" y="389"/>
                </a:lnTo>
                <a:lnTo>
                  <a:pt x="60" y="389"/>
                </a:lnTo>
                <a:lnTo>
                  <a:pt x="60" y="391"/>
                </a:lnTo>
                <a:lnTo>
                  <a:pt x="60" y="391"/>
                </a:lnTo>
                <a:lnTo>
                  <a:pt x="60" y="392"/>
                </a:lnTo>
                <a:lnTo>
                  <a:pt x="62" y="394"/>
                </a:lnTo>
                <a:lnTo>
                  <a:pt x="62" y="394"/>
                </a:lnTo>
                <a:lnTo>
                  <a:pt x="63" y="389"/>
                </a:lnTo>
                <a:lnTo>
                  <a:pt x="63" y="389"/>
                </a:lnTo>
                <a:close/>
                <a:moveTo>
                  <a:pt x="101" y="127"/>
                </a:moveTo>
                <a:lnTo>
                  <a:pt x="101" y="127"/>
                </a:lnTo>
                <a:lnTo>
                  <a:pt x="103" y="123"/>
                </a:lnTo>
                <a:lnTo>
                  <a:pt x="103" y="123"/>
                </a:lnTo>
                <a:lnTo>
                  <a:pt x="103" y="123"/>
                </a:lnTo>
                <a:lnTo>
                  <a:pt x="103" y="123"/>
                </a:lnTo>
                <a:lnTo>
                  <a:pt x="98" y="124"/>
                </a:lnTo>
                <a:lnTo>
                  <a:pt x="98" y="124"/>
                </a:lnTo>
                <a:lnTo>
                  <a:pt x="101" y="127"/>
                </a:lnTo>
                <a:lnTo>
                  <a:pt x="101" y="127"/>
                </a:lnTo>
                <a:close/>
                <a:moveTo>
                  <a:pt x="215" y="208"/>
                </a:moveTo>
                <a:lnTo>
                  <a:pt x="215" y="208"/>
                </a:lnTo>
                <a:lnTo>
                  <a:pt x="215" y="208"/>
                </a:lnTo>
                <a:lnTo>
                  <a:pt x="215" y="208"/>
                </a:lnTo>
                <a:lnTo>
                  <a:pt x="217" y="203"/>
                </a:lnTo>
                <a:lnTo>
                  <a:pt x="217" y="203"/>
                </a:lnTo>
                <a:lnTo>
                  <a:pt x="217" y="201"/>
                </a:lnTo>
                <a:lnTo>
                  <a:pt x="217" y="201"/>
                </a:lnTo>
                <a:lnTo>
                  <a:pt x="215" y="203"/>
                </a:lnTo>
                <a:lnTo>
                  <a:pt x="215" y="203"/>
                </a:lnTo>
                <a:lnTo>
                  <a:pt x="215" y="208"/>
                </a:lnTo>
                <a:lnTo>
                  <a:pt x="215" y="208"/>
                </a:lnTo>
                <a:lnTo>
                  <a:pt x="215" y="208"/>
                </a:lnTo>
                <a:lnTo>
                  <a:pt x="215" y="208"/>
                </a:lnTo>
                <a:close/>
                <a:moveTo>
                  <a:pt x="191" y="173"/>
                </a:moveTo>
                <a:lnTo>
                  <a:pt x="191" y="173"/>
                </a:lnTo>
                <a:lnTo>
                  <a:pt x="191" y="175"/>
                </a:lnTo>
                <a:lnTo>
                  <a:pt x="191" y="175"/>
                </a:lnTo>
                <a:lnTo>
                  <a:pt x="191" y="175"/>
                </a:lnTo>
                <a:lnTo>
                  <a:pt x="191" y="175"/>
                </a:lnTo>
                <a:lnTo>
                  <a:pt x="193" y="179"/>
                </a:lnTo>
                <a:lnTo>
                  <a:pt x="193" y="179"/>
                </a:lnTo>
                <a:lnTo>
                  <a:pt x="193" y="178"/>
                </a:lnTo>
                <a:lnTo>
                  <a:pt x="193" y="178"/>
                </a:lnTo>
                <a:lnTo>
                  <a:pt x="191" y="173"/>
                </a:lnTo>
                <a:lnTo>
                  <a:pt x="191" y="173"/>
                </a:lnTo>
                <a:close/>
                <a:moveTo>
                  <a:pt x="209" y="175"/>
                </a:moveTo>
                <a:lnTo>
                  <a:pt x="209" y="175"/>
                </a:lnTo>
                <a:lnTo>
                  <a:pt x="207" y="170"/>
                </a:lnTo>
                <a:lnTo>
                  <a:pt x="207" y="170"/>
                </a:lnTo>
                <a:lnTo>
                  <a:pt x="205" y="171"/>
                </a:lnTo>
                <a:lnTo>
                  <a:pt x="205" y="171"/>
                </a:lnTo>
                <a:lnTo>
                  <a:pt x="207" y="176"/>
                </a:lnTo>
                <a:lnTo>
                  <a:pt x="207" y="176"/>
                </a:lnTo>
                <a:lnTo>
                  <a:pt x="209" y="175"/>
                </a:lnTo>
                <a:lnTo>
                  <a:pt x="209" y="175"/>
                </a:lnTo>
                <a:close/>
                <a:moveTo>
                  <a:pt x="68" y="224"/>
                </a:moveTo>
                <a:lnTo>
                  <a:pt x="68" y="224"/>
                </a:lnTo>
                <a:lnTo>
                  <a:pt x="71" y="227"/>
                </a:lnTo>
                <a:lnTo>
                  <a:pt x="71" y="227"/>
                </a:lnTo>
                <a:lnTo>
                  <a:pt x="71" y="224"/>
                </a:lnTo>
                <a:lnTo>
                  <a:pt x="71" y="222"/>
                </a:lnTo>
                <a:lnTo>
                  <a:pt x="71" y="222"/>
                </a:lnTo>
                <a:lnTo>
                  <a:pt x="68" y="224"/>
                </a:lnTo>
                <a:lnTo>
                  <a:pt x="68" y="224"/>
                </a:lnTo>
                <a:close/>
                <a:moveTo>
                  <a:pt x="76" y="239"/>
                </a:moveTo>
                <a:lnTo>
                  <a:pt x="76" y="239"/>
                </a:lnTo>
                <a:lnTo>
                  <a:pt x="75" y="242"/>
                </a:lnTo>
                <a:lnTo>
                  <a:pt x="73" y="247"/>
                </a:lnTo>
                <a:lnTo>
                  <a:pt x="73" y="247"/>
                </a:lnTo>
                <a:lnTo>
                  <a:pt x="75" y="246"/>
                </a:lnTo>
                <a:lnTo>
                  <a:pt x="75" y="246"/>
                </a:lnTo>
                <a:lnTo>
                  <a:pt x="76" y="242"/>
                </a:lnTo>
                <a:lnTo>
                  <a:pt x="76" y="242"/>
                </a:lnTo>
                <a:lnTo>
                  <a:pt x="76" y="239"/>
                </a:lnTo>
                <a:lnTo>
                  <a:pt x="76" y="239"/>
                </a:lnTo>
                <a:close/>
                <a:moveTo>
                  <a:pt x="223" y="285"/>
                </a:moveTo>
                <a:lnTo>
                  <a:pt x="223" y="285"/>
                </a:lnTo>
                <a:lnTo>
                  <a:pt x="223" y="285"/>
                </a:lnTo>
                <a:lnTo>
                  <a:pt x="223" y="285"/>
                </a:lnTo>
                <a:lnTo>
                  <a:pt x="224" y="279"/>
                </a:lnTo>
                <a:lnTo>
                  <a:pt x="224" y="279"/>
                </a:lnTo>
                <a:lnTo>
                  <a:pt x="223" y="279"/>
                </a:lnTo>
                <a:lnTo>
                  <a:pt x="223" y="279"/>
                </a:lnTo>
                <a:lnTo>
                  <a:pt x="221" y="280"/>
                </a:lnTo>
                <a:lnTo>
                  <a:pt x="221" y="280"/>
                </a:lnTo>
                <a:lnTo>
                  <a:pt x="223" y="285"/>
                </a:lnTo>
                <a:lnTo>
                  <a:pt x="223" y="285"/>
                </a:lnTo>
                <a:close/>
                <a:moveTo>
                  <a:pt x="138" y="93"/>
                </a:moveTo>
                <a:lnTo>
                  <a:pt x="138" y="93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42" y="89"/>
                </a:lnTo>
                <a:lnTo>
                  <a:pt x="136" y="91"/>
                </a:lnTo>
                <a:lnTo>
                  <a:pt x="136" y="91"/>
                </a:lnTo>
                <a:lnTo>
                  <a:pt x="138" y="93"/>
                </a:lnTo>
                <a:lnTo>
                  <a:pt x="138" y="93"/>
                </a:lnTo>
                <a:close/>
                <a:moveTo>
                  <a:pt x="207" y="142"/>
                </a:moveTo>
                <a:lnTo>
                  <a:pt x="207" y="142"/>
                </a:lnTo>
                <a:lnTo>
                  <a:pt x="204" y="135"/>
                </a:lnTo>
                <a:lnTo>
                  <a:pt x="204" y="135"/>
                </a:lnTo>
                <a:lnTo>
                  <a:pt x="202" y="137"/>
                </a:lnTo>
                <a:lnTo>
                  <a:pt x="202" y="137"/>
                </a:lnTo>
                <a:lnTo>
                  <a:pt x="207" y="142"/>
                </a:lnTo>
                <a:lnTo>
                  <a:pt x="207" y="142"/>
                </a:lnTo>
                <a:lnTo>
                  <a:pt x="207" y="142"/>
                </a:lnTo>
                <a:lnTo>
                  <a:pt x="207" y="142"/>
                </a:lnTo>
                <a:close/>
                <a:moveTo>
                  <a:pt x="179" y="201"/>
                </a:moveTo>
                <a:lnTo>
                  <a:pt x="179" y="201"/>
                </a:lnTo>
                <a:lnTo>
                  <a:pt x="179" y="201"/>
                </a:lnTo>
                <a:lnTo>
                  <a:pt x="179" y="201"/>
                </a:lnTo>
                <a:lnTo>
                  <a:pt x="180" y="198"/>
                </a:lnTo>
                <a:lnTo>
                  <a:pt x="180" y="198"/>
                </a:lnTo>
                <a:lnTo>
                  <a:pt x="179" y="195"/>
                </a:lnTo>
                <a:lnTo>
                  <a:pt x="179" y="195"/>
                </a:lnTo>
                <a:lnTo>
                  <a:pt x="177" y="198"/>
                </a:lnTo>
                <a:lnTo>
                  <a:pt x="177" y="198"/>
                </a:lnTo>
                <a:lnTo>
                  <a:pt x="177" y="200"/>
                </a:lnTo>
                <a:lnTo>
                  <a:pt x="177" y="200"/>
                </a:lnTo>
                <a:lnTo>
                  <a:pt x="179" y="201"/>
                </a:lnTo>
                <a:lnTo>
                  <a:pt x="179" y="201"/>
                </a:lnTo>
                <a:close/>
                <a:moveTo>
                  <a:pt x="49" y="272"/>
                </a:moveTo>
                <a:lnTo>
                  <a:pt x="49" y="272"/>
                </a:lnTo>
                <a:lnTo>
                  <a:pt x="46" y="272"/>
                </a:lnTo>
                <a:lnTo>
                  <a:pt x="46" y="272"/>
                </a:lnTo>
                <a:lnTo>
                  <a:pt x="45" y="276"/>
                </a:lnTo>
                <a:lnTo>
                  <a:pt x="45" y="276"/>
                </a:lnTo>
                <a:lnTo>
                  <a:pt x="48" y="274"/>
                </a:lnTo>
                <a:lnTo>
                  <a:pt x="48" y="274"/>
                </a:lnTo>
                <a:lnTo>
                  <a:pt x="49" y="272"/>
                </a:lnTo>
                <a:lnTo>
                  <a:pt x="49" y="272"/>
                </a:lnTo>
                <a:close/>
                <a:moveTo>
                  <a:pt x="68" y="231"/>
                </a:moveTo>
                <a:lnTo>
                  <a:pt x="68" y="231"/>
                </a:lnTo>
                <a:lnTo>
                  <a:pt x="70" y="228"/>
                </a:lnTo>
                <a:lnTo>
                  <a:pt x="70" y="228"/>
                </a:lnTo>
                <a:lnTo>
                  <a:pt x="68" y="227"/>
                </a:lnTo>
                <a:lnTo>
                  <a:pt x="68" y="227"/>
                </a:lnTo>
                <a:lnTo>
                  <a:pt x="67" y="228"/>
                </a:lnTo>
                <a:lnTo>
                  <a:pt x="67" y="228"/>
                </a:lnTo>
                <a:lnTo>
                  <a:pt x="68" y="231"/>
                </a:lnTo>
                <a:lnTo>
                  <a:pt x="68" y="231"/>
                </a:lnTo>
                <a:close/>
                <a:moveTo>
                  <a:pt x="54" y="372"/>
                </a:moveTo>
                <a:lnTo>
                  <a:pt x="54" y="372"/>
                </a:lnTo>
                <a:lnTo>
                  <a:pt x="51" y="367"/>
                </a:lnTo>
                <a:lnTo>
                  <a:pt x="51" y="367"/>
                </a:lnTo>
                <a:lnTo>
                  <a:pt x="49" y="369"/>
                </a:lnTo>
                <a:lnTo>
                  <a:pt x="49" y="369"/>
                </a:lnTo>
                <a:lnTo>
                  <a:pt x="52" y="373"/>
                </a:lnTo>
                <a:lnTo>
                  <a:pt x="52" y="373"/>
                </a:lnTo>
                <a:lnTo>
                  <a:pt x="54" y="372"/>
                </a:lnTo>
                <a:lnTo>
                  <a:pt x="54" y="372"/>
                </a:lnTo>
                <a:close/>
                <a:moveTo>
                  <a:pt x="202" y="216"/>
                </a:moveTo>
                <a:lnTo>
                  <a:pt x="202" y="216"/>
                </a:lnTo>
                <a:lnTo>
                  <a:pt x="205" y="219"/>
                </a:lnTo>
                <a:lnTo>
                  <a:pt x="205" y="219"/>
                </a:lnTo>
                <a:lnTo>
                  <a:pt x="207" y="217"/>
                </a:lnTo>
                <a:lnTo>
                  <a:pt x="207" y="217"/>
                </a:lnTo>
                <a:lnTo>
                  <a:pt x="207" y="217"/>
                </a:lnTo>
                <a:lnTo>
                  <a:pt x="207" y="217"/>
                </a:lnTo>
                <a:lnTo>
                  <a:pt x="207" y="216"/>
                </a:lnTo>
                <a:lnTo>
                  <a:pt x="205" y="216"/>
                </a:lnTo>
                <a:lnTo>
                  <a:pt x="205" y="216"/>
                </a:lnTo>
                <a:lnTo>
                  <a:pt x="202" y="216"/>
                </a:lnTo>
                <a:lnTo>
                  <a:pt x="202" y="216"/>
                </a:lnTo>
                <a:close/>
                <a:moveTo>
                  <a:pt x="65" y="235"/>
                </a:moveTo>
                <a:lnTo>
                  <a:pt x="65" y="235"/>
                </a:lnTo>
                <a:lnTo>
                  <a:pt x="65" y="236"/>
                </a:lnTo>
                <a:lnTo>
                  <a:pt x="65" y="236"/>
                </a:lnTo>
                <a:lnTo>
                  <a:pt x="68" y="235"/>
                </a:lnTo>
                <a:lnTo>
                  <a:pt x="68" y="235"/>
                </a:lnTo>
                <a:lnTo>
                  <a:pt x="65" y="231"/>
                </a:lnTo>
                <a:lnTo>
                  <a:pt x="65" y="231"/>
                </a:lnTo>
                <a:lnTo>
                  <a:pt x="65" y="235"/>
                </a:lnTo>
                <a:lnTo>
                  <a:pt x="65" y="235"/>
                </a:lnTo>
                <a:close/>
                <a:moveTo>
                  <a:pt x="205" y="205"/>
                </a:moveTo>
                <a:lnTo>
                  <a:pt x="205" y="205"/>
                </a:lnTo>
                <a:lnTo>
                  <a:pt x="204" y="208"/>
                </a:lnTo>
                <a:lnTo>
                  <a:pt x="204" y="208"/>
                </a:lnTo>
                <a:lnTo>
                  <a:pt x="204" y="208"/>
                </a:lnTo>
                <a:lnTo>
                  <a:pt x="204" y="208"/>
                </a:lnTo>
                <a:lnTo>
                  <a:pt x="207" y="206"/>
                </a:lnTo>
                <a:lnTo>
                  <a:pt x="207" y="206"/>
                </a:lnTo>
                <a:lnTo>
                  <a:pt x="205" y="205"/>
                </a:lnTo>
                <a:lnTo>
                  <a:pt x="205" y="205"/>
                </a:lnTo>
                <a:close/>
                <a:moveTo>
                  <a:pt x="169" y="91"/>
                </a:moveTo>
                <a:lnTo>
                  <a:pt x="169" y="91"/>
                </a:lnTo>
                <a:lnTo>
                  <a:pt x="169" y="89"/>
                </a:lnTo>
                <a:lnTo>
                  <a:pt x="169" y="89"/>
                </a:lnTo>
                <a:lnTo>
                  <a:pt x="166" y="86"/>
                </a:lnTo>
                <a:lnTo>
                  <a:pt x="166" y="86"/>
                </a:lnTo>
                <a:lnTo>
                  <a:pt x="164" y="88"/>
                </a:lnTo>
                <a:lnTo>
                  <a:pt x="164" y="88"/>
                </a:lnTo>
                <a:lnTo>
                  <a:pt x="169" y="91"/>
                </a:lnTo>
                <a:lnTo>
                  <a:pt x="169" y="91"/>
                </a:lnTo>
                <a:close/>
                <a:moveTo>
                  <a:pt x="120" y="216"/>
                </a:moveTo>
                <a:lnTo>
                  <a:pt x="120" y="216"/>
                </a:lnTo>
                <a:lnTo>
                  <a:pt x="128" y="216"/>
                </a:lnTo>
                <a:lnTo>
                  <a:pt x="128" y="216"/>
                </a:lnTo>
                <a:lnTo>
                  <a:pt x="127" y="216"/>
                </a:lnTo>
                <a:lnTo>
                  <a:pt x="127" y="216"/>
                </a:lnTo>
                <a:lnTo>
                  <a:pt x="123" y="216"/>
                </a:lnTo>
                <a:lnTo>
                  <a:pt x="123" y="216"/>
                </a:lnTo>
                <a:lnTo>
                  <a:pt x="120" y="216"/>
                </a:lnTo>
                <a:lnTo>
                  <a:pt x="120" y="216"/>
                </a:lnTo>
                <a:close/>
                <a:moveTo>
                  <a:pt x="171" y="123"/>
                </a:moveTo>
                <a:lnTo>
                  <a:pt x="171" y="123"/>
                </a:lnTo>
                <a:lnTo>
                  <a:pt x="168" y="127"/>
                </a:lnTo>
                <a:lnTo>
                  <a:pt x="168" y="127"/>
                </a:lnTo>
                <a:lnTo>
                  <a:pt x="172" y="124"/>
                </a:lnTo>
                <a:lnTo>
                  <a:pt x="172" y="124"/>
                </a:lnTo>
                <a:lnTo>
                  <a:pt x="171" y="123"/>
                </a:lnTo>
                <a:lnTo>
                  <a:pt x="171" y="123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0" y="112"/>
                </a:lnTo>
                <a:lnTo>
                  <a:pt x="160" y="112"/>
                </a:lnTo>
                <a:lnTo>
                  <a:pt x="153" y="112"/>
                </a:lnTo>
                <a:lnTo>
                  <a:pt x="153" y="112"/>
                </a:lnTo>
                <a:lnTo>
                  <a:pt x="152" y="112"/>
                </a:lnTo>
                <a:lnTo>
                  <a:pt x="152" y="112"/>
                </a:lnTo>
                <a:lnTo>
                  <a:pt x="152" y="113"/>
                </a:lnTo>
                <a:lnTo>
                  <a:pt x="152" y="113"/>
                </a:lnTo>
                <a:lnTo>
                  <a:pt x="153" y="113"/>
                </a:lnTo>
                <a:lnTo>
                  <a:pt x="153" y="113"/>
                </a:lnTo>
                <a:lnTo>
                  <a:pt x="160" y="112"/>
                </a:lnTo>
                <a:lnTo>
                  <a:pt x="160" y="112"/>
                </a:lnTo>
                <a:close/>
                <a:moveTo>
                  <a:pt x="56" y="268"/>
                </a:moveTo>
                <a:lnTo>
                  <a:pt x="56" y="268"/>
                </a:lnTo>
                <a:lnTo>
                  <a:pt x="57" y="268"/>
                </a:lnTo>
                <a:lnTo>
                  <a:pt x="57" y="268"/>
                </a:lnTo>
                <a:lnTo>
                  <a:pt x="57" y="263"/>
                </a:lnTo>
                <a:lnTo>
                  <a:pt x="57" y="263"/>
                </a:lnTo>
                <a:lnTo>
                  <a:pt x="54" y="263"/>
                </a:lnTo>
                <a:lnTo>
                  <a:pt x="54" y="263"/>
                </a:lnTo>
                <a:lnTo>
                  <a:pt x="56" y="268"/>
                </a:lnTo>
                <a:lnTo>
                  <a:pt x="56" y="268"/>
                </a:lnTo>
                <a:close/>
                <a:moveTo>
                  <a:pt x="111" y="391"/>
                </a:moveTo>
                <a:lnTo>
                  <a:pt x="111" y="391"/>
                </a:lnTo>
                <a:lnTo>
                  <a:pt x="112" y="391"/>
                </a:lnTo>
                <a:lnTo>
                  <a:pt x="112" y="391"/>
                </a:lnTo>
                <a:lnTo>
                  <a:pt x="114" y="391"/>
                </a:lnTo>
                <a:lnTo>
                  <a:pt x="114" y="391"/>
                </a:lnTo>
                <a:lnTo>
                  <a:pt x="114" y="391"/>
                </a:lnTo>
                <a:lnTo>
                  <a:pt x="116" y="389"/>
                </a:lnTo>
                <a:lnTo>
                  <a:pt x="116" y="389"/>
                </a:lnTo>
                <a:lnTo>
                  <a:pt x="112" y="389"/>
                </a:lnTo>
                <a:lnTo>
                  <a:pt x="112" y="389"/>
                </a:lnTo>
                <a:lnTo>
                  <a:pt x="111" y="391"/>
                </a:lnTo>
                <a:lnTo>
                  <a:pt x="111" y="391"/>
                </a:lnTo>
                <a:lnTo>
                  <a:pt x="111" y="391"/>
                </a:lnTo>
                <a:close/>
                <a:moveTo>
                  <a:pt x="98" y="343"/>
                </a:moveTo>
                <a:lnTo>
                  <a:pt x="98" y="343"/>
                </a:lnTo>
                <a:lnTo>
                  <a:pt x="97" y="345"/>
                </a:lnTo>
                <a:lnTo>
                  <a:pt x="97" y="348"/>
                </a:lnTo>
                <a:lnTo>
                  <a:pt x="97" y="348"/>
                </a:lnTo>
                <a:lnTo>
                  <a:pt x="97" y="347"/>
                </a:lnTo>
                <a:lnTo>
                  <a:pt x="97" y="347"/>
                </a:lnTo>
                <a:lnTo>
                  <a:pt x="98" y="345"/>
                </a:lnTo>
                <a:lnTo>
                  <a:pt x="98" y="343"/>
                </a:lnTo>
                <a:lnTo>
                  <a:pt x="98" y="343"/>
                </a:lnTo>
                <a:close/>
                <a:moveTo>
                  <a:pt x="147" y="391"/>
                </a:moveTo>
                <a:lnTo>
                  <a:pt x="147" y="391"/>
                </a:lnTo>
                <a:lnTo>
                  <a:pt x="152" y="391"/>
                </a:lnTo>
                <a:lnTo>
                  <a:pt x="152" y="391"/>
                </a:lnTo>
                <a:lnTo>
                  <a:pt x="152" y="389"/>
                </a:lnTo>
                <a:lnTo>
                  <a:pt x="152" y="389"/>
                </a:lnTo>
                <a:lnTo>
                  <a:pt x="147" y="389"/>
                </a:lnTo>
                <a:lnTo>
                  <a:pt x="147" y="389"/>
                </a:lnTo>
                <a:lnTo>
                  <a:pt x="147" y="391"/>
                </a:lnTo>
                <a:lnTo>
                  <a:pt x="147" y="391"/>
                </a:lnTo>
                <a:close/>
                <a:moveTo>
                  <a:pt x="187" y="201"/>
                </a:moveTo>
                <a:lnTo>
                  <a:pt x="187" y="201"/>
                </a:lnTo>
                <a:lnTo>
                  <a:pt x="188" y="200"/>
                </a:lnTo>
                <a:lnTo>
                  <a:pt x="187" y="198"/>
                </a:lnTo>
                <a:lnTo>
                  <a:pt x="187" y="198"/>
                </a:lnTo>
                <a:lnTo>
                  <a:pt x="185" y="194"/>
                </a:lnTo>
                <a:lnTo>
                  <a:pt x="185" y="194"/>
                </a:lnTo>
                <a:lnTo>
                  <a:pt x="183" y="192"/>
                </a:lnTo>
                <a:lnTo>
                  <a:pt x="183" y="192"/>
                </a:lnTo>
                <a:lnTo>
                  <a:pt x="183" y="192"/>
                </a:lnTo>
                <a:lnTo>
                  <a:pt x="183" y="192"/>
                </a:lnTo>
                <a:lnTo>
                  <a:pt x="187" y="201"/>
                </a:lnTo>
                <a:lnTo>
                  <a:pt x="187" y="201"/>
                </a:lnTo>
                <a:close/>
                <a:moveTo>
                  <a:pt x="123" y="381"/>
                </a:moveTo>
                <a:lnTo>
                  <a:pt x="123" y="381"/>
                </a:lnTo>
                <a:lnTo>
                  <a:pt x="123" y="381"/>
                </a:lnTo>
                <a:lnTo>
                  <a:pt x="123" y="381"/>
                </a:lnTo>
                <a:lnTo>
                  <a:pt x="125" y="381"/>
                </a:lnTo>
                <a:lnTo>
                  <a:pt x="125" y="381"/>
                </a:lnTo>
                <a:lnTo>
                  <a:pt x="128" y="383"/>
                </a:lnTo>
                <a:lnTo>
                  <a:pt x="128" y="383"/>
                </a:lnTo>
                <a:lnTo>
                  <a:pt x="134" y="381"/>
                </a:lnTo>
                <a:lnTo>
                  <a:pt x="134" y="381"/>
                </a:lnTo>
                <a:lnTo>
                  <a:pt x="134" y="380"/>
                </a:lnTo>
                <a:lnTo>
                  <a:pt x="134" y="380"/>
                </a:lnTo>
                <a:lnTo>
                  <a:pt x="123" y="381"/>
                </a:lnTo>
                <a:lnTo>
                  <a:pt x="123" y="381"/>
                </a:lnTo>
                <a:close/>
                <a:moveTo>
                  <a:pt x="100" y="108"/>
                </a:moveTo>
                <a:lnTo>
                  <a:pt x="100" y="108"/>
                </a:lnTo>
                <a:lnTo>
                  <a:pt x="101" y="105"/>
                </a:lnTo>
                <a:lnTo>
                  <a:pt x="101" y="105"/>
                </a:lnTo>
                <a:lnTo>
                  <a:pt x="101" y="105"/>
                </a:lnTo>
                <a:lnTo>
                  <a:pt x="101" y="105"/>
                </a:lnTo>
                <a:lnTo>
                  <a:pt x="98" y="107"/>
                </a:lnTo>
                <a:lnTo>
                  <a:pt x="98" y="108"/>
                </a:lnTo>
                <a:lnTo>
                  <a:pt x="98" y="108"/>
                </a:lnTo>
                <a:lnTo>
                  <a:pt x="100" y="108"/>
                </a:lnTo>
                <a:lnTo>
                  <a:pt x="100" y="108"/>
                </a:lnTo>
                <a:close/>
                <a:moveTo>
                  <a:pt x="191" y="208"/>
                </a:moveTo>
                <a:lnTo>
                  <a:pt x="191" y="208"/>
                </a:lnTo>
                <a:lnTo>
                  <a:pt x="190" y="203"/>
                </a:lnTo>
                <a:lnTo>
                  <a:pt x="190" y="203"/>
                </a:lnTo>
                <a:lnTo>
                  <a:pt x="188" y="206"/>
                </a:lnTo>
                <a:lnTo>
                  <a:pt x="190" y="208"/>
                </a:lnTo>
                <a:lnTo>
                  <a:pt x="190" y="208"/>
                </a:lnTo>
                <a:lnTo>
                  <a:pt x="191" y="208"/>
                </a:lnTo>
                <a:lnTo>
                  <a:pt x="191" y="208"/>
                </a:lnTo>
                <a:close/>
                <a:moveTo>
                  <a:pt x="202" y="241"/>
                </a:moveTo>
                <a:lnTo>
                  <a:pt x="202" y="241"/>
                </a:lnTo>
                <a:lnTo>
                  <a:pt x="207" y="246"/>
                </a:lnTo>
                <a:lnTo>
                  <a:pt x="207" y="246"/>
                </a:lnTo>
                <a:lnTo>
                  <a:pt x="207" y="244"/>
                </a:lnTo>
                <a:lnTo>
                  <a:pt x="207" y="244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lnTo>
                  <a:pt x="202" y="241"/>
                </a:lnTo>
                <a:close/>
                <a:moveTo>
                  <a:pt x="220" y="170"/>
                </a:moveTo>
                <a:lnTo>
                  <a:pt x="220" y="170"/>
                </a:lnTo>
                <a:lnTo>
                  <a:pt x="215" y="164"/>
                </a:lnTo>
                <a:lnTo>
                  <a:pt x="215" y="164"/>
                </a:lnTo>
                <a:lnTo>
                  <a:pt x="215" y="164"/>
                </a:lnTo>
                <a:lnTo>
                  <a:pt x="215" y="164"/>
                </a:lnTo>
                <a:lnTo>
                  <a:pt x="218" y="170"/>
                </a:lnTo>
                <a:lnTo>
                  <a:pt x="218" y="170"/>
                </a:lnTo>
                <a:lnTo>
                  <a:pt x="220" y="170"/>
                </a:lnTo>
                <a:lnTo>
                  <a:pt x="220" y="170"/>
                </a:lnTo>
                <a:close/>
                <a:moveTo>
                  <a:pt x="92" y="197"/>
                </a:moveTo>
                <a:lnTo>
                  <a:pt x="92" y="197"/>
                </a:lnTo>
                <a:lnTo>
                  <a:pt x="89" y="200"/>
                </a:lnTo>
                <a:lnTo>
                  <a:pt x="89" y="200"/>
                </a:lnTo>
                <a:lnTo>
                  <a:pt x="90" y="203"/>
                </a:lnTo>
                <a:lnTo>
                  <a:pt x="90" y="203"/>
                </a:lnTo>
                <a:lnTo>
                  <a:pt x="92" y="200"/>
                </a:lnTo>
                <a:lnTo>
                  <a:pt x="92" y="197"/>
                </a:lnTo>
                <a:lnTo>
                  <a:pt x="92" y="197"/>
                </a:lnTo>
                <a:close/>
                <a:moveTo>
                  <a:pt x="108" y="410"/>
                </a:moveTo>
                <a:lnTo>
                  <a:pt x="108" y="410"/>
                </a:lnTo>
                <a:lnTo>
                  <a:pt x="103" y="410"/>
                </a:lnTo>
                <a:lnTo>
                  <a:pt x="103" y="410"/>
                </a:lnTo>
                <a:lnTo>
                  <a:pt x="101" y="410"/>
                </a:lnTo>
                <a:lnTo>
                  <a:pt x="101" y="410"/>
                </a:lnTo>
                <a:lnTo>
                  <a:pt x="101" y="410"/>
                </a:lnTo>
                <a:lnTo>
                  <a:pt x="101" y="410"/>
                </a:lnTo>
                <a:lnTo>
                  <a:pt x="108" y="411"/>
                </a:lnTo>
                <a:lnTo>
                  <a:pt x="108" y="411"/>
                </a:lnTo>
                <a:lnTo>
                  <a:pt x="108" y="410"/>
                </a:lnTo>
                <a:lnTo>
                  <a:pt x="108" y="410"/>
                </a:lnTo>
                <a:close/>
                <a:moveTo>
                  <a:pt x="109" y="52"/>
                </a:moveTo>
                <a:lnTo>
                  <a:pt x="109" y="52"/>
                </a:lnTo>
                <a:lnTo>
                  <a:pt x="108" y="52"/>
                </a:lnTo>
                <a:lnTo>
                  <a:pt x="108" y="52"/>
                </a:lnTo>
                <a:lnTo>
                  <a:pt x="106" y="53"/>
                </a:lnTo>
                <a:lnTo>
                  <a:pt x="106" y="55"/>
                </a:lnTo>
                <a:lnTo>
                  <a:pt x="106" y="55"/>
                </a:lnTo>
                <a:lnTo>
                  <a:pt x="106" y="58"/>
                </a:lnTo>
                <a:lnTo>
                  <a:pt x="106" y="58"/>
                </a:lnTo>
                <a:lnTo>
                  <a:pt x="108" y="53"/>
                </a:lnTo>
                <a:lnTo>
                  <a:pt x="108" y="53"/>
                </a:lnTo>
                <a:lnTo>
                  <a:pt x="109" y="52"/>
                </a:lnTo>
                <a:lnTo>
                  <a:pt x="109" y="52"/>
                </a:lnTo>
                <a:close/>
                <a:moveTo>
                  <a:pt x="56" y="342"/>
                </a:moveTo>
                <a:lnTo>
                  <a:pt x="56" y="342"/>
                </a:lnTo>
                <a:lnTo>
                  <a:pt x="57" y="347"/>
                </a:lnTo>
                <a:lnTo>
                  <a:pt x="57" y="347"/>
                </a:lnTo>
                <a:lnTo>
                  <a:pt x="60" y="345"/>
                </a:lnTo>
                <a:lnTo>
                  <a:pt x="60" y="345"/>
                </a:lnTo>
                <a:lnTo>
                  <a:pt x="59" y="345"/>
                </a:lnTo>
                <a:lnTo>
                  <a:pt x="57" y="345"/>
                </a:lnTo>
                <a:lnTo>
                  <a:pt x="57" y="345"/>
                </a:lnTo>
                <a:lnTo>
                  <a:pt x="57" y="343"/>
                </a:lnTo>
                <a:lnTo>
                  <a:pt x="57" y="343"/>
                </a:lnTo>
                <a:lnTo>
                  <a:pt x="57" y="342"/>
                </a:lnTo>
                <a:lnTo>
                  <a:pt x="57" y="342"/>
                </a:lnTo>
                <a:lnTo>
                  <a:pt x="56" y="342"/>
                </a:lnTo>
                <a:lnTo>
                  <a:pt x="56" y="342"/>
                </a:lnTo>
                <a:close/>
                <a:moveTo>
                  <a:pt x="171" y="324"/>
                </a:moveTo>
                <a:lnTo>
                  <a:pt x="171" y="324"/>
                </a:lnTo>
                <a:lnTo>
                  <a:pt x="166" y="324"/>
                </a:lnTo>
                <a:lnTo>
                  <a:pt x="166" y="324"/>
                </a:lnTo>
                <a:lnTo>
                  <a:pt x="166" y="328"/>
                </a:lnTo>
                <a:lnTo>
                  <a:pt x="166" y="328"/>
                </a:lnTo>
                <a:lnTo>
                  <a:pt x="169" y="326"/>
                </a:lnTo>
                <a:lnTo>
                  <a:pt x="169" y="326"/>
                </a:lnTo>
                <a:lnTo>
                  <a:pt x="169" y="326"/>
                </a:lnTo>
                <a:lnTo>
                  <a:pt x="169" y="326"/>
                </a:lnTo>
                <a:lnTo>
                  <a:pt x="171" y="324"/>
                </a:lnTo>
                <a:lnTo>
                  <a:pt x="171" y="324"/>
                </a:lnTo>
                <a:close/>
                <a:moveTo>
                  <a:pt x="116" y="74"/>
                </a:moveTo>
                <a:lnTo>
                  <a:pt x="116" y="74"/>
                </a:lnTo>
                <a:lnTo>
                  <a:pt x="117" y="78"/>
                </a:lnTo>
                <a:lnTo>
                  <a:pt x="117" y="78"/>
                </a:lnTo>
                <a:lnTo>
                  <a:pt x="119" y="77"/>
                </a:lnTo>
                <a:lnTo>
                  <a:pt x="119" y="77"/>
                </a:lnTo>
                <a:lnTo>
                  <a:pt x="119" y="74"/>
                </a:lnTo>
                <a:lnTo>
                  <a:pt x="119" y="74"/>
                </a:lnTo>
                <a:lnTo>
                  <a:pt x="116" y="74"/>
                </a:lnTo>
                <a:lnTo>
                  <a:pt x="116" y="74"/>
                </a:lnTo>
                <a:close/>
                <a:moveTo>
                  <a:pt x="224" y="272"/>
                </a:moveTo>
                <a:lnTo>
                  <a:pt x="224" y="272"/>
                </a:lnTo>
                <a:lnTo>
                  <a:pt x="220" y="274"/>
                </a:lnTo>
                <a:lnTo>
                  <a:pt x="220" y="274"/>
                </a:lnTo>
                <a:lnTo>
                  <a:pt x="221" y="277"/>
                </a:lnTo>
                <a:lnTo>
                  <a:pt x="221" y="277"/>
                </a:lnTo>
                <a:lnTo>
                  <a:pt x="224" y="274"/>
                </a:lnTo>
                <a:lnTo>
                  <a:pt x="224" y="274"/>
                </a:lnTo>
                <a:lnTo>
                  <a:pt x="224" y="272"/>
                </a:lnTo>
                <a:lnTo>
                  <a:pt x="224" y="272"/>
                </a:lnTo>
                <a:close/>
                <a:moveTo>
                  <a:pt x="168" y="200"/>
                </a:moveTo>
                <a:lnTo>
                  <a:pt x="168" y="200"/>
                </a:lnTo>
                <a:lnTo>
                  <a:pt x="168" y="200"/>
                </a:lnTo>
                <a:lnTo>
                  <a:pt x="168" y="200"/>
                </a:lnTo>
                <a:lnTo>
                  <a:pt x="169" y="194"/>
                </a:lnTo>
                <a:lnTo>
                  <a:pt x="169" y="194"/>
                </a:lnTo>
                <a:lnTo>
                  <a:pt x="168" y="192"/>
                </a:lnTo>
                <a:lnTo>
                  <a:pt x="168" y="192"/>
                </a:lnTo>
                <a:lnTo>
                  <a:pt x="168" y="194"/>
                </a:lnTo>
                <a:lnTo>
                  <a:pt x="168" y="194"/>
                </a:lnTo>
                <a:lnTo>
                  <a:pt x="168" y="195"/>
                </a:lnTo>
                <a:lnTo>
                  <a:pt x="166" y="197"/>
                </a:lnTo>
                <a:lnTo>
                  <a:pt x="166" y="197"/>
                </a:lnTo>
                <a:lnTo>
                  <a:pt x="166" y="197"/>
                </a:lnTo>
                <a:lnTo>
                  <a:pt x="166" y="197"/>
                </a:lnTo>
                <a:lnTo>
                  <a:pt x="168" y="200"/>
                </a:lnTo>
                <a:lnTo>
                  <a:pt x="168" y="200"/>
                </a:lnTo>
                <a:close/>
                <a:moveTo>
                  <a:pt x="204" y="266"/>
                </a:moveTo>
                <a:lnTo>
                  <a:pt x="204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199" y="266"/>
                </a:lnTo>
                <a:lnTo>
                  <a:pt x="204" y="268"/>
                </a:lnTo>
                <a:lnTo>
                  <a:pt x="204" y="268"/>
                </a:lnTo>
                <a:lnTo>
                  <a:pt x="204" y="266"/>
                </a:lnTo>
                <a:lnTo>
                  <a:pt x="204" y="266"/>
                </a:lnTo>
                <a:close/>
                <a:moveTo>
                  <a:pt x="32" y="351"/>
                </a:moveTo>
                <a:lnTo>
                  <a:pt x="32" y="351"/>
                </a:lnTo>
                <a:lnTo>
                  <a:pt x="30" y="354"/>
                </a:lnTo>
                <a:lnTo>
                  <a:pt x="30" y="354"/>
                </a:lnTo>
                <a:lnTo>
                  <a:pt x="30" y="356"/>
                </a:lnTo>
                <a:lnTo>
                  <a:pt x="30" y="358"/>
                </a:lnTo>
                <a:lnTo>
                  <a:pt x="30" y="358"/>
                </a:lnTo>
                <a:lnTo>
                  <a:pt x="32" y="356"/>
                </a:lnTo>
                <a:lnTo>
                  <a:pt x="32" y="356"/>
                </a:lnTo>
                <a:lnTo>
                  <a:pt x="32" y="354"/>
                </a:lnTo>
                <a:lnTo>
                  <a:pt x="32" y="354"/>
                </a:lnTo>
                <a:lnTo>
                  <a:pt x="32" y="351"/>
                </a:lnTo>
                <a:lnTo>
                  <a:pt x="32" y="351"/>
                </a:lnTo>
                <a:close/>
                <a:moveTo>
                  <a:pt x="202" y="257"/>
                </a:moveTo>
                <a:lnTo>
                  <a:pt x="202" y="257"/>
                </a:lnTo>
                <a:lnTo>
                  <a:pt x="205" y="254"/>
                </a:lnTo>
                <a:lnTo>
                  <a:pt x="205" y="254"/>
                </a:lnTo>
                <a:lnTo>
                  <a:pt x="204" y="252"/>
                </a:lnTo>
                <a:lnTo>
                  <a:pt x="204" y="252"/>
                </a:lnTo>
                <a:lnTo>
                  <a:pt x="202" y="257"/>
                </a:lnTo>
                <a:lnTo>
                  <a:pt x="202" y="257"/>
                </a:lnTo>
                <a:lnTo>
                  <a:pt x="202" y="257"/>
                </a:lnTo>
                <a:lnTo>
                  <a:pt x="202" y="257"/>
                </a:lnTo>
                <a:close/>
                <a:moveTo>
                  <a:pt x="127" y="58"/>
                </a:moveTo>
                <a:lnTo>
                  <a:pt x="127" y="58"/>
                </a:lnTo>
                <a:lnTo>
                  <a:pt x="127" y="61"/>
                </a:lnTo>
                <a:lnTo>
                  <a:pt x="127" y="61"/>
                </a:lnTo>
                <a:lnTo>
                  <a:pt x="127" y="61"/>
                </a:lnTo>
                <a:lnTo>
                  <a:pt x="127" y="61"/>
                </a:lnTo>
                <a:lnTo>
                  <a:pt x="131" y="64"/>
                </a:lnTo>
                <a:lnTo>
                  <a:pt x="131" y="64"/>
                </a:lnTo>
                <a:lnTo>
                  <a:pt x="131" y="64"/>
                </a:lnTo>
                <a:lnTo>
                  <a:pt x="131" y="64"/>
                </a:lnTo>
                <a:lnTo>
                  <a:pt x="127" y="58"/>
                </a:lnTo>
                <a:lnTo>
                  <a:pt x="127" y="58"/>
                </a:lnTo>
                <a:close/>
                <a:moveTo>
                  <a:pt x="168" y="260"/>
                </a:moveTo>
                <a:lnTo>
                  <a:pt x="168" y="260"/>
                </a:lnTo>
                <a:lnTo>
                  <a:pt x="166" y="258"/>
                </a:lnTo>
                <a:lnTo>
                  <a:pt x="166" y="258"/>
                </a:lnTo>
                <a:lnTo>
                  <a:pt x="163" y="260"/>
                </a:lnTo>
                <a:lnTo>
                  <a:pt x="163" y="260"/>
                </a:lnTo>
                <a:lnTo>
                  <a:pt x="163" y="261"/>
                </a:lnTo>
                <a:lnTo>
                  <a:pt x="163" y="261"/>
                </a:lnTo>
                <a:lnTo>
                  <a:pt x="164" y="261"/>
                </a:lnTo>
                <a:lnTo>
                  <a:pt x="164" y="261"/>
                </a:lnTo>
                <a:lnTo>
                  <a:pt x="168" y="260"/>
                </a:lnTo>
                <a:lnTo>
                  <a:pt x="168" y="260"/>
                </a:lnTo>
                <a:close/>
                <a:moveTo>
                  <a:pt x="202" y="197"/>
                </a:moveTo>
                <a:lnTo>
                  <a:pt x="202" y="197"/>
                </a:lnTo>
                <a:lnTo>
                  <a:pt x="204" y="200"/>
                </a:lnTo>
                <a:lnTo>
                  <a:pt x="205" y="200"/>
                </a:lnTo>
                <a:lnTo>
                  <a:pt x="205" y="200"/>
                </a:lnTo>
                <a:lnTo>
                  <a:pt x="204" y="195"/>
                </a:lnTo>
                <a:lnTo>
                  <a:pt x="204" y="195"/>
                </a:lnTo>
                <a:lnTo>
                  <a:pt x="202" y="197"/>
                </a:lnTo>
                <a:lnTo>
                  <a:pt x="202" y="197"/>
                </a:lnTo>
                <a:close/>
                <a:moveTo>
                  <a:pt x="21" y="317"/>
                </a:moveTo>
                <a:lnTo>
                  <a:pt x="21" y="317"/>
                </a:lnTo>
                <a:lnTo>
                  <a:pt x="21" y="320"/>
                </a:lnTo>
                <a:lnTo>
                  <a:pt x="21" y="320"/>
                </a:lnTo>
                <a:lnTo>
                  <a:pt x="22" y="318"/>
                </a:lnTo>
                <a:lnTo>
                  <a:pt x="22" y="315"/>
                </a:lnTo>
                <a:lnTo>
                  <a:pt x="22" y="315"/>
                </a:lnTo>
                <a:lnTo>
                  <a:pt x="21" y="317"/>
                </a:lnTo>
                <a:lnTo>
                  <a:pt x="21" y="317"/>
                </a:lnTo>
                <a:close/>
                <a:moveTo>
                  <a:pt x="133" y="170"/>
                </a:moveTo>
                <a:lnTo>
                  <a:pt x="133" y="170"/>
                </a:lnTo>
                <a:lnTo>
                  <a:pt x="133" y="165"/>
                </a:lnTo>
                <a:lnTo>
                  <a:pt x="133" y="165"/>
                </a:lnTo>
                <a:lnTo>
                  <a:pt x="131" y="168"/>
                </a:lnTo>
                <a:lnTo>
                  <a:pt x="131" y="170"/>
                </a:lnTo>
                <a:lnTo>
                  <a:pt x="131" y="170"/>
                </a:lnTo>
                <a:lnTo>
                  <a:pt x="133" y="170"/>
                </a:lnTo>
                <a:lnTo>
                  <a:pt x="133" y="170"/>
                </a:lnTo>
                <a:close/>
                <a:moveTo>
                  <a:pt x="199" y="212"/>
                </a:moveTo>
                <a:lnTo>
                  <a:pt x="199" y="212"/>
                </a:lnTo>
                <a:lnTo>
                  <a:pt x="201" y="214"/>
                </a:lnTo>
                <a:lnTo>
                  <a:pt x="201" y="214"/>
                </a:lnTo>
                <a:lnTo>
                  <a:pt x="201" y="212"/>
                </a:lnTo>
                <a:lnTo>
                  <a:pt x="201" y="212"/>
                </a:lnTo>
                <a:lnTo>
                  <a:pt x="202" y="211"/>
                </a:lnTo>
                <a:lnTo>
                  <a:pt x="202" y="211"/>
                </a:lnTo>
                <a:lnTo>
                  <a:pt x="202" y="209"/>
                </a:lnTo>
                <a:lnTo>
                  <a:pt x="202" y="209"/>
                </a:lnTo>
                <a:lnTo>
                  <a:pt x="201" y="211"/>
                </a:lnTo>
                <a:lnTo>
                  <a:pt x="201" y="211"/>
                </a:lnTo>
                <a:lnTo>
                  <a:pt x="199" y="212"/>
                </a:lnTo>
                <a:lnTo>
                  <a:pt x="199" y="212"/>
                </a:lnTo>
                <a:close/>
                <a:moveTo>
                  <a:pt x="193" y="339"/>
                </a:moveTo>
                <a:lnTo>
                  <a:pt x="193" y="339"/>
                </a:lnTo>
                <a:lnTo>
                  <a:pt x="190" y="339"/>
                </a:lnTo>
                <a:lnTo>
                  <a:pt x="190" y="339"/>
                </a:lnTo>
                <a:lnTo>
                  <a:pt x="190" y="342"/>
                </a:lnTo>
                <a:lnTo>
                  <a:pt x="190" y="342"/>
                </a:lnTo>
                <a:lnTo>
                  <a:pt x="191" y="342"/>
                </a:lnTo>
                <a:lnTo>
                  <a:pt x="193" y="340"/>
                </a:lnTo>
                <a:lnTo>
                  <a:pt x="193" y="340"/>
                </a:lnTo>
                <a:lnTo>
                  <a:pt x="193" y="339"/>
                </a:lnTo>
                <a:lnTo>
                  <a:pt x="193" y="339"/>
                </a:lnTo>
                <a:close/>
                <a:moveTo>
                  <a:pt x="16" y="347"/>
                </a:moveTo>
                <a:lnTo>
                  <a:pt x="16" y="347"/>
                </a:lnTo>
                <a:lnTo>
                  <a:pt x="16" y="347"/>
                </a:lnTo>
                <a:lnTo>
                  <a:pt x="16" y="347"/>
                </a:lnTo>
                <a:lnTo>
                  <a:pt x="16" y="350"/>
                </a:lnTo>
                <a:lnTo>
                  <a:pt x="16" y="350"/>
                </a:lnTo>
                <a:lnTo>
                  <a:pt x="18" y="353"/>
                </a:lnTo>
                <a:lnTo>
                  <a:pt x="18" y="353"/>
                </a:lnTo>
                <a:lnTo>
                  <a:pt x="19" y="351"/>
                </a:lnTo>
                <a:lnTo>
                  <a:pt x="19" y="351"/>
                </a:lnTo>
                <a:lnTo>
                  <a:pt x="16" y="347"/>
                </a:lnTo>
                <a:lnTo>
                  <a:pt x="16" y="347"/>
                </a:lnTo>
                <a:close/>
                <a:moveTo>
                  <a:pt x="92" y="53"/>
                </a:moveTo>
                <a:lnTo>
                  <a:pt x="92" y="53"/>
                </a:lnTo>
                <a:lnTo>
                  <a:pt x="92" y="58"/>
                </a:lnTo>
                <a:lnTo>
                  <a:pt x="92" y="58"/>
                </a:lnTo>
                <a:lnTo>
                  <a:pt x="93" y="56"/>
                </a:lnTo>
                <a:lnTo>
                  <a:pt x="93" y="56"/>
                </a:lnTo>
                <a:lnTo>
                  <a:pt x="93" y="53"/>
                </a:lnTo>
                <a:lnTo>
                  <a:pt x="93" y="53"/>
                </a:lnTo>
                <a:lnTo>
                  <a:pt x="92" y="53"/>
                </a:lnTo>
                <a:lnTo>
                  <a:pt x="92" y="53"/>
                </a:lnTo>
                <a:close/>
                <a:moveTo>
                  <a:pt x="122" y="66"/>
                </a:moveTo>
                <a:lnTo>
                  <a:pt x="122" y="66"/>
                </a:lnTo>
                <a:lnTo>
                  <a:pt x="123" y="64"/>
                </a:lnTo>
                <a:lnTo>
                  <a:pt x="122" y="61"/>
                </a:lnTo>
                <a:lnTo>
                  <a:pt x="122" y="61"/>
                </a:lnTo>
                <a:lnTo>
                  <a:pt x="120" y="59"/>
                </a:lnTo>
                <a:lnTo>
                  <a:pt x="120" y="59"/>
                </a:lnTo>
                <a:lnTo>
                  <a:pt x="120" y="63"/>
                </a:lnTo>
                <a:lnTo>
                  <a:pt x="120" y="63"/>
                </a:lnTo>
                <a:lnTo>
                  <a:pt x="122" y="64"/>
                </a:lnTo>
                <a:lnTo>
                  <a:pt x="122" y="66"/>
                </a:lnTo>
                <a:lnTo>
                  <a:pt x="122" y="66"/>
                </a:lnTo>
                <a:close/>
                <a:moveTo>
                  <a:pt x="13" y="331"/>
                </a:moveTo>
                <a:lnTo>
                  <a:pt x="13" y="331"/>
                </a:lnTo>
                <a:lnTo>
                  <a:pt x="11" y="334"/>
                </a:lnTo>
                <a:lnTo>
                  <a:pt x="11" y="334"/>
                </a:lnTo>
                <a:lnTo>
                  <a:pt x="11" y="334"/>
                </a:lnTo>
                <a:lnTo>
                  <a:pt x="11" y="334"/>
                </a:lnTo>
                <a:lnTo>
                  <a:pt x="11" y="337"/>
                </a:lnTo>
                <a:lnTo>
                  <a:pt x="11" y="337"/>
                </a:lnTo>
                <a:lnTo>
                  <a:pt x="13" y="334"/>
                </a:lnTo>
                <a:lnTo>
                  <a:pt x="13" y="334"/>
                </a:lnTo>
                <a:lnTo>
                  <a:pt x="13" y="331"/>
                </a:lnTo>
                <a:lnTo>
                  <a:pt x="13" y="331"/>
                </a:lnTo>
                <a:close/>
                <a:moveTo>
                  <a:pt x="41" y="361"/>
                </a:moveTo>
                <a:lnTo>
                  <a:pt x="41" y="361"/>
                </a:lnTo>
                <a:lnTo>
                  <a:pt x="40" y="362"/>
                </a:lnTo>
                <a:lnTo>
                  <a:pt x="40" y="362"/>
                </a:lnTo>
                <a:lnTo>
                  <a:pt x="41" y="365"/>
                </a:lnTo>
                <a:lnTo>
                  <a:pt x="41" y="365"/>
                </a:lnTo>
                <a:lnTo>
                  <a:pt x="41" y="367"/>
                </a:lnTo>
                <a:lnTo>
                  <a:pt x="41" y="367"/>
                </a:lnTo>
                <a:lnTo>
                  <a:pt x="43" y="364"/>
                </a:lnTo>
                <a:lnTo>
                  <a:pt x="43" y="364"/>
                </a:lnTo>
                <a:lnTo>
                  <a:pt x="43" y="362"/>
                </a:lnTo>
                <a:lnTo>
                  <a:pt x="43" y="362"/>
                </a:lnTo>
                <a:lnTo>
                  <a:pt x="41" y="361"/>
                </a:lnTo>
                <a:lnTo>
                  <a:pt x="41" y="361"/>
                </a:lnTo>
                <a:close/>
                <a:moveTo>
                  <a:pt x="229" y="280"/>
                </a:moveTo>
                <a:lnTo>
                  <a:pt x="229" y="280"/>
                </a:lnTo>
                <a:lnTo>
                  <a:pt x="226" y="280"/>
                </a:lnTo>
                <a:lnTo>
                  <a:pt x="226" y="280"/>
                </a:lnTo>
                <a:lnTo>
                  <a:pt x="226" y="283"/>
                </a:lnTo>
                <a:lnTo>
                  <a:pt x="226" y="283"/>
                </a:lnTo>
                <a:lnTo>
                  <a:pt x="228" y="283"/>
                </a:lnTo>
                <a:lnTo>
                  <a:pt x="228" y="283"/>
                </a:lnTo>
                <a:lnTo>
                  <a:pt x="229" y="282"/>
                </a:lnTo>
                <a:lnTo>
                  <a:pt x="229" y="280"/>
                </a:lnTo>
                <a:lnTo>
                  <a:pt x="229" y="280"/>
                </a:lnTo>
                <a:lnTo>
                  <a:pt x="229" y="280"/>
                </a:lnTo>
                <a:lnTo>
                  <a:pt x="229" y="280"/>
                </a:lnTo>
                <a:close/>
                <a:moveTo>
                  <a:pt x="235" y="324"/>
                </a:moveTo>
                <a:lnTo>
                  <a:pt x="235" y="324"/>
                </a:lnTo>
                <a:lnTo>
                  <a:pt x="234" y="324"/>
                </a:lnTo>
                <a:lnTo>
                  <a:pt x="234" y="324"/>
                </a:lnTo>
                <a:lnTo>
                  <a:pt x="232" y="334"/>
                </a:lnTo>
                <a:lnTo>
                  <a:pt x="232" y="334"/>
                </a:lnTo>
                <a:lnTo>
                  <a:pt x="234" y="329"/>
                </a:lnTo>
                <a:lnTo>
                  <a:pt x="235" y="324"/>
                </a:lnTo>
                <a:lnTo>
                  <a:pt x="235" y="324"/>
                </a:lnTo>
                <a:close/>
                <a:moveTo>
                  <a:pt x="213" y="250"/>
                </a:moveTo>
                <a:lnTo>
                  <a:pt x="213" y="250"/>
                </a:lnTo>
                <a:lnTo>
                  <a:pt x="212" y="252"/>
                </a:lnTo>
                <a:lnTo>
                  <a:pt x="212" y="252"/>
                </a:lnTo>
                <a:lnTo>
                  <a:pt x="212" y="254"/>
                </a:lnTo>
                <a:lnTo>
                  <a:pt x="212" y="254"/>
                </a:lnTo>
                <a:lnTo>
                  <a:pt x="213" y="255"/>
                </a:lnTo>
                <a:lnTo>
                  <a:pt x="213" y="255"/>
                </a:lnTo>
                <a:lnTo>
                  <a:pt x="215" y="255"/>
                </a:lnTo>
                <a:lnTo>
                  <a:pt x="215" y="255"/>
                </a:lnTo>
                <a:lnTo>
                  <a:pt x="213" y="250"/>
                </a:lnTo>
                <a:lnTo>
                  <a:pt x="213" y="250"/>
                </a:lnTo>
                <a:close/>
                <a:moveTo>
                  <a:pt x="210" y="238"/>
                </a:moveTo>
                <a:lnTo>
                  <a:pt x="210" y="238"/>
                </a:lnTo>
                <a:lnTo>
                  <a:pt x="209" y="238"/>
                </a:lnTo>
                <a:lnTo>
                  <a:pt x="209" y="238"/>
                </a:lnTo>
                <a:lnTo>
                  <a:pt x="209" y="236"/>
                </a:lnTo>
                <a:lnTo>
                  <a:pt x="207" y="236"/>
                </a:lnTo>
                <a:lnTo>
                  <a:pt x="207" y="236"/>
                </a:lnTo>
                <a:lnTo>
                  <a:pt x="205" y="236"/>
                </a:lnTo>
                <a:lnTo>
                  <a:pt x="205" y="236"/>
                </a:lnTo>
                <a:lnTo>
                  <a:pt x="209" y="239"/>
                </a:lnTo>
                <a:lnTo>
                  <a:pt x="209" y="239"/>
                </a:lnTo>
                <a:lnTo>
                  <a:pt x="210" y="238"/>
                </a:lnTo>
                <a:lnTo>
                  <a:pt x="210" y="238"/>
                </a:lnTo>
                <a:close/>
                <a:moveTo>
                  <a:pt x="228" y="206"/>
                </a:moveTo>
                <a:lnTo>
                  <a:pt x="228" y="206"/>
                </a:lnTo>
                <a:lnTo>
                  <a:pt x="228" y="206"/>
                </a:lnTo>
                <a:lnTo>
                  <a:pt x="228" y="206"/>
                </a:lnTo>
                <a:lnTo>
                  <a:pt x="223" y="208"/>
                </a:lnTo>
                <a:lnTo>
                  <a:pt x="223" y="208"/>
                </a:lnTo>
                <a:lnTo>
                  <a:pt x="226" y="209"/>
                </a:lnTo>
                <a:lnTo>
                  <a:pt x="226" y="209"/>
                </a:lnTo>
                <a:lnTo>
                  <a:pt x="228" y="206"/>
                </a:lnTo>
                <a:lnTo>
                  <a:pt x="228" y="206"/>
                </a:lnTo>
                <a:close/>
                <a:moveTo>
                  <a:pt x="133" y="48"/>
                </a:moveTo>
                <a:lnTo>
                  <a:pt x="133" y="48"/>
                </a:lnTo>
                <a:lnTo>
                  <a:pt x="133" y="50"/>
                </a:lnTo>
                <a:lnTo>
                  <a:pt x="133" y="50"/>
                </a:lnTo>
                <a:lnTo>
                  <a:pt x="139" y="55"/>
                </a:lnTo>
                <a:lnTo>
                  <a:pt x="139" y="55"/>
                </a:lnTo>
                <a:lnTo>
                  <a:pt x="141" y="55"/>
                </a:lnTo>
                <a:lnTo>
                  <a:pt x="141" y="55"/>
                </a:lnTo>
                <a:lnTo>
                  <a:pt x="133" y="48"/>
                </a:lnTo>
                <a:lnTo>
                  <a:pt x="133" y="48"/>
                </a:lnTo>
                <a:close/>
                <a:moveTo>
                  <a:pt x="24" y="301"/>
                </a:moveTo>
                <a:lnTo>
                  <a:pt x="24" y="301"/>
                </a:lnTo>
                <a:lnTo>
                  <a:pt x="22" y="301"/>
                </a:lnTo>
                <a:lnTo>
                  <a:pt x="21" y="302"/>
                </a:lnTo>
                <a:lnTo>
                  <a:pt x="21" y="302"/>
                </a:lnTo>
                <a:lnTo>
                  <a:pt x="24" y="304"/>
                </a:lnTo>
                <a:lnTo>
                  <a:pt x="24" y="304"/>
                </a:lnTo>
                <a:lnTo>
                  <a:pt x="24" y="301"/>
                </a:lnTo>
                <a:lnTo>
                  <a:pt x="24" y="301"/>
                </a:lnTo>
                <a:close/>
                <a:moveTo>
                  <a:pt x="217" y="194"/>
                </a:moveTo>
                <a:lnTo>
                  <a:pt x="217" y="194"/>
                </a:lnTo>
                <a:lnTo>
                  <a:pt x="215" y="192"/>
                </a:lnTo>
                <a:lnTo>
                  <a:pt x="215" y="192"/>
                </a:lnTo>
                <a:lnTo>
                  <a:pt x="213" y="190"/>
                </a:lnTo>
                <a:lnTo>
                  <a:pt x="213" y="190"/>
                </a:lnTo>
                <a:lnTo>
                  <a:pt x="212" y="189"/>
                </a:lnTo>
                <a:lnTo>
                  <a:pt x="212" y="189"/>
                </a:lnTo>
                <a:lnTo>
                  <a:pt x="215" y="195"/>
                </a:lnTo>
                <a:lnTo>
                  <a:pt x="215" y="195"/>
                </a:lnTo>
                <a:lnTo>
                  <a:pt x="217" y="194"/>
                </a:lnTo>
                <a:lnTo>
                  <a:pt x="217" y="194"/>
                </a:lnTo>
                <a:close/>
                <a:moveTo>
                  <a:pt x="89" y="369"/>
                </a:moveTo>
                <a:lnTo>
                  <a:pt x="89" y="369"/>
                </a:lnTo>
                <a:lnTo>
                  <a:pt x="89" y="378"/>
                </a:lnTo>
                <a:lnTo>
                  <a:pt x="89" y="378"/>
                </a:lnTo>
                <a:lnTo>
                  <a:pt x="90" y="377"/>
                </a:lnTo>
                <a:lnTo>
                  <a:pt x="90" y="377"/>
                </a:lnTo>
                <a:lnTo>
                  <a:pt x="89" y="370"/>
                </a:lnTo>
                <a:lnTo>
                  <a:pt x="89" y="370"/>
                </a:lnTo>
                <a:lnTo>
                  <a:pt x="89" y="369"/>
                </a:lnTo>
                <a:lnTo>
                  <a:pt x="89" y="369"/>
                </a:lnTo>
                <a:close/>
                <a:moveTo>
                  <a:pt x="103" y="34"/>
                </a:moveTo>
                <a:lnTo>
                  <a:pt x="103" y="34"/>
                </a:lnTo>
                <a:lnTo>
                  <a:pt x="103" y="33"/>
                </a:lnTo>
                <a:lnTo>
                  <a:pt x="103" y="33"/>
                </a:lnTo>
                <a:lnTo>
                  <a:pt x="103" y="33"/>
                </a:lnTo>
                <a:lnTo>
                  <a:pt x="97" y="30"/>
                </a:lnTo>
                <a:lnTo>
                  <a:pt x="97" y="30"/>
                </a:lnTo>
                <a:lnTo>
                  <a:pt x="95" y="28"/>
                </a:lnTo>
                <a:lnTo>
                  <a:pt x="95" y="28"/>
                </a:lnTo>
                <a:lnTo>
                  <a:pt x="97" y="30"/>
                </a:lnTo>
                <a:lnTo>
                  <a:pt x="97" y="30"/>
                </a:lnTo>
                <a:lnTo>
                  <a:pt x="100" y="33"/>
                </a:lnTo>
                <a:lnTo>
                  <a:pt x="100" y="33"/>
                </a:lnTo>
                <a:lnTo>
                  <a:pt x="103" y="34"/>
                </a:lnTo>
                <a:lnTo>
                  <a:pt x="103" y="34"/>
                </a:lnTo>
                <a:close/>
                <a:moveTo>
                  <a:pt x="198" y="350"/>
                </a:moveTo>
                <a:lnTo>
                  <a:pt x="198" y="350"/>
                </a:lnTo>
                <a:lnTo>
                  <a:pt x="198" y="350"/>
                </a:lnTo>
                <a:lnTo>
                  <a:pt x="198" y="350"/>
                </a:lnTo>
                <a:lnTo>
                  <a:pt x="198" y="348"/>
                </a:lnTo>
                <a:lnTo>
                  <a:pt x="196" y="348"/>
                </a:lnTo>
                <a:lnTo>
                  <a:pt x="196" y="348"/>
                </a:lnTo>
                <a:lnTo>
                  <a:pt x="194" y="348"/>
                </a:lnTo>
                <a:lnTo>
                  <a:pt x="194" y="348"/>
                </a:lnTo>
                <a:lnTo>
                  <a:pt x="196" y="351"/>
                </a:lnTo>
                <a:lnTo>
                  <a:pt x="196" y="351"/>
                </a:lnTo>
                <a:lnTo>
                  <a:pt x="198" y="350"/>
                </a:lnTo>
                <a:lnTo>
                  <a:pt x="198" y="350"/>
                </a:lnTo>
                <a:close/>
                <a:moveTo>
                  <a:pt x="32" y="336"/>
                </a:moveTo>
                <a:lnTo>
                  <a:pt x="32" y="336"/>
                </a:lnTo>
                <a:lnTo>
                  <a:pt x="29" y="337"/>
                </a:lnTo>
                <a:lnTo>
                  <a:pt x="29" y="337"/>
                </a:lnTo>
                <a:lnTo>
                  <a:pt x="29" y="337"/>
                </a:lnTo>
                <a:lnTo>
                  <a:pt x="29" y="337"/>
                </a:lnTo>
                <a:lnTo>
                  <a:pt x="30" y="339"/>
                </a:lnTo>
                <a:lnTo>
                  <a:pt x="30" y="339"/>
                </a:lnTo>
                <a:lnTo>
                  <a:pt x="32" y="337"/>
                </a:lnTo>
                <a:lnTo>
                  <a:pt x="32" y="337"/>
                </a:lnTo>
                <a:lnTo>
                  <a:pt x="32" y="336"/>
                </a:lnTo>
                <a:lnTo>
                  <a:pt x="32" y="336"/>
                </a:lnTo>
                <a:close/>
                <a:moveTo>
                  <a:pt x="101" y="356"/>
                </a:moveTo>
                <a:lnTo>
                  <a:pt x="101" y="356"/>
                </a:lnTo>
                <a:lnTo>
                  <a:pt x="101" y="356"/>
                </a:lnTo>
                <a:lnTo>
                  <a:pt x="101" y="356"/>
                </a:lnTo>
                <a:lnTo>
                  <a:pt x="101" y="358"/>
                </a:lnTo>
                <a:lnTo>
                  <a:pt x="101" y="358"/>
                </a:lnTo>
                <a:lnTo>
                  <a:pt x="101" y="361"/>
                </a:lnTo>
                <a:lnTo>
                  <a:pt x="101" y="361"/>
                </a:lnTo>
                <a:lnTo>
                  <a:pt x="103" y="361"/>
                </a:lnTo>
                <a:lnTo>
                  <a:pt x="103" y="361"/>
                </a:lnTo>
                <a:lnTo>
                  <a:pt x="101" y="356"/>
                </a:lnTo>
                <a:lnTo>
                  <a:pt x="101" y="356"/>
                </a:lnTo>
                <a:close/>
                <a:moveTo>
                  <a:pt x="177" y="343"/>
                </a:moveTo>
                <a:lnTo>
                  <a:pt x="177" y="343"/>
                </a:lnTo>
                <a:lnTo>
                  <a:pt x="177" y="343"/>
                </a:lnTo>
                <a:lnTo>
                  <a:pt x="177" y="343"/>
                </a:lnTo>
                <a:lnTo>
                  <a:pt x="179" y="343"/>
                </a:lnTo>
                <a:lnTo>
                  <a:pt x="179" y="343"/>
                </a:lnTo>
                <a:lnTo>
                  <a:pt x="179" y="342"/>
                </a:lnTo>
                <a:lnTo>
                  <a:pt x="179" y="342"/>
                </a:lnTo>
                <a:lnTo>
                  <a:pt x="179" y="337"/>
                </a:lnTo>
                <a:lnTo>
                  <a:pt x="179" y="337"/>
                </a:lnTo>
                <a:lnTo>
                  <a:pt x="177" y="337"/>
                </a:lnTo>
                <a:lnTo>
                  <a:pt x="177" y="337"/>
                </a:lnTo>
                <a:lnTo>
                  <a:pt x="177" y="343"/>
                </a:lnTo>
                <a:lnTo>
                  <a:pt x="177" y="343"/>
                </a:lnTo>
                <a:close/>
                <a:moveTo>
                  <a:pt x="199" y="257"/>
                </a:moveTo>
                <a:lnTo>
                  <a:pt x="199" y="257"/>
                </a:lnTo>
                <a:lnTo>
                  <a:pt x="201" y="252"/>
                </a:lnTo>
                <a:lnTo>
                  <a:pt x="201" y="252"/>
                </a:lnTo>
                <a:lnTo>
                  <a:pt x="201" y="250"/>
                </a:lnTo>
                <a:lnTo>
                  <a:pt x="201" y="250"/>
                </a:lnTo>
                <a:lnTo>
                  <a:pt x="198" y="255"/>
                </a:lnTo>
                <a:lnTo>
                  <a:pt x="198" y="255"/>
                </a:lnTo>
                <a:lnTo>
                  <a:pt x="199" y="257"/>
                </a:lnTo>
                <a:lnTo>
                  <a:pt x="199" y="257"/>
                </a:lnTo>
                <a:close/>
                <a:moveTo>
                  <a:pt x="237" y="255"/>
                </a:moveTo>
                <a:lnTo>
                  <a:pt x="237" y="255"/>
                </a:lnTo>
                <a:lnTo>
                  <a:pt x="235" y="257"/>
                </a:lnTo>
                <a:lnTo>
                  <a:pt x="234" y="258"/>
                </a:lnTo>
                <a:lnTo>
                  <a:pt x="234" y="258"/>
                </a:lnTo>
                <a:lnTo>
                  <a:pt x="234" y="260"/>
                </a:lnTo>
                <a:lnTo>
                  <a:pt x="234" y="260"/>
                </a:lnTo>
                <a:lnTo>
                  <a:pt x="237" y="257"/>
                </a:lnTo>
                <a:lnTo>
                  <a:pt x="237" y="257"/>
                </a:lnTo>
                <a:lnTo>
                  <a:pt x="237" y="255"/>
                </a:lnTo>
                <a:lnTo>
                  <a:pt x="237" y="255"/>
                </a:lnTo>
                <a:close/>
                <a:moveTo>
                  <a:pt x="122" y="203"/>
                </a:moveTo>
                <a:lnTo>
                  <a:pt x="122" y="203"/>
                </a:lnTo>
                <a:lnTo>
                  <a:pt x="120" y="197"/>
                </a:lnTo>
                <a:lnTo>
                  <a:pt x="120" y="197"/>
                </a:lnTo>
                <a:lnTo>
                  <a:pt x="120" y="200"/>
                </a:lnTo>
                <a:lnTo>
                  <a:pt x="120" y="200"/>
                </a:lnTo>
                <a:lnTo>
                  <a:pt x="120" y="203"/>
                </a:lnTo>
                <a:lnTo>
                  <a:pt x="120" y="203"/>
                </a:lnTo>
                <a:lnTo>
                  <a:pt x="122" y="203"/>
                </a:lnTo>
                <a:lnTo>
                  <a:pt x="122" y="203"/>
                </a:lnTo>
                <a:close/>
                <a:moveTo>
                  <a:pt x="138" y="173"/>
                </a:moveTo>
                <a:lnTo>
                  <a:pt x="138" y="173"/>
                </a:lnTo>
                <a:lnTo>
                  <a:pt x="138" y="175"/>
                </a:lnTo>
                <a:lnTo>
                  <a:pt x="138" y="178"/>
                </a:lnTo>
                <a:lnTo>
                  <a:pt x="138" y="178"/>
                </a:lnTo>
                <a:lnTo>
                  <a:pt x="139" y="175"/>
                </a:lnTo>
                <a:lnTo>
                  <a:pt x="139" y="171"/>
                </a:lnTo>
                <a:lnTo>
                  <a:pt x="139" y="171"/>
                </a:lnTo>
                <a:lnTo>
                  <a:pt x="138" y="173"/>
                </a:lnTo>
                <a:lnTo>
                  <a:pt x="138" y="173"/>
                </a:lnTo>
                <a:close/>
                <a:moveTo>
                  <a:pt x="81" y="26"/>
                </a:moveTo>
                <a:lnTo>
                  <a:pt x="81" y="26"/>
                </a:lnTo>
                <a:lnTo>
                  <a:pt x="81" y="30"/>
                </a:lnTo>
                <a:lnTo>
                  <a:pt x="81" y="30"/>
                </a:lnTo>
                <a:lnTo>
                  <a:pt x="82" y="31"/>
                </a:lnTo>
                <a:lnTo>
                  <a:pt x="82" y="31"/>
                </a:lnTo>
                <a:lnTo>
                  <a:pt x="84" y="26"/>
                </a:lnTo>
                <a:lnTo>
                  <a:pt x="84" y="26"/>
                </a:lnTo>
                <a:lnTo>
                  <a:pt x="81" y="26"/>
                </a:lnTo>
                <a:lnTo>
                  <a:pt x="81" y="26"/>
                </a:lnTo>
                <a:close/>
                <a:moveTo>
                  <a:pt x="98" y="224"/>
                </a:moveTo>
                <a:lnTo>
                  <a:pt x="98" y="224"/>
                </a:lnTo>
                <a:lnTo>
                  <a:pt x="98" y="239"/>
                </a:lnTo>
                <a:lnTo>
                  <a:pt x="98" y="239"/>
                </a:lnTo>
                <a:lnTo>
                  <a:pt x="98" y="224"/>
                </a:lnTo>
                <a:lnTo>
                  <a:pt x="98" y="224"/>
                </a:lnTo>
                <a:close/>
                <a:moveTo>
                  <a:pt x="136" y="66"/>
                </a:moveTo>
                <a:lnTo>
                  <a:pt x="136" y="66"/>
                </a:lnTo>
                <a:lnTo>
                  <a:pt x="138" y="64"/>
                </a:lnTo>
                <a:lnTo>
                  <a:pt x="138" y="64"/>
                </a:lnTo>
                <a:lnTo>
                  <a:pt x="131" y="59"/>
                </a:lnTo>
                <a:lnTo>
                  <a:pt x="131" y="59"/>
                </a:lnTo>
                <a:lnTo>
                  <a:pt x="131" y="59"/>
                </a:lnTo>
                <a:lnTo>
                  <a:pt x="131" y="59"/>
                </a:lnTo>
                <a:lnTo>
                  <a:pt x="136" y="66"/>
                </a:lnTo>
                <a:lnTo>
                  <a:pt x="136" y="66"/>
                </a:lnTo>
                <a:close/>
                <a:moveTo>
                  <a:pt x="30" y="301"/>
                </a:moveTo>
                <a:lnTo>
                  <a:pt x="30" y="301"/>
                </a:lnTo>
                <a:lnTo>
                  <a:pt x="35" y="298"/>
                </a:lnTo>
                <a:lnTo>
                  <a:pt x="35" y="298"/>
                </a:lnTo>
                <a:lnTo>
                  <a:pt x="35" y="296"/>
                </a:lnTo>
                <a:lnTo>
                  <a:pt x="35" y="296"/>
                </a:lnTo>
                <a:lnTo>
                  <a:pt x="30" y="298"/>
                </a:lnTo>
                <a:lnTo>
                  <a:pt x="30" y="298"/>
                </a:lnTo>
                <a:lnTo>
                  <a:pt x="30" y="301"/>
                </a:lnTo>
                <a:lnTo>
                  <a:pt x="30" y="301"/>
                </a:lnTo>
                <a:close/>
                <a:moveTo>
                  <a:pt x="199" y="170"/>
                </a:moveTo>
                <a:lnTo>
                  <a:pt x="199" y="170"/>
                </a:lnTo>
                <a:lnTo>
                  <a:pt x="199" y="173"/>
                </a:lnTo>
                <a:lnTo>
                  <a:pt x="199" y="173"/>
                </a:lnTo>
                <a:lnTo>
                  <a:pt x="201" y="173"/>
                </a:lnTo>
                <a:lnTo>
                  <a:pt x="201" y="173"/>
                </a:lnTo>
                <a:lnTo>
                  <a:pt x="201" y="168"/>
                </a:lnTo>
                <a:lnTo>
                  <a:pt x="201" y="168"/>
                </a:lnTo>
                <a:lnTo>
                  <a:pt x="199" y="170"/>
                </a:lnTo>
                <a:lnTo>
                  <a:pt x="199" y="170"/>
                </a:lnTo>
                <a:close/>
                <a:moveTo>
                  <a:pt x="40" y="315"/>
                </a:moveTo>
                <a:lnTo>
                  <a:pt x="40" y="315"/>
                </a:lnTo>
                <a:lnTo>
                  <a:pt x="40" y="310"/>
                </a:lnTo>
                <a:lnTo>
                  <a:pt x="40" y="310"/>
                </a:lnTo>
                <a:lnTo>
                  <a:pt x="38" y="310"/>
                </a:lnTo>
                <a:lnTo>
                  <a:pt x="38" y="310"/>
                </a:lnTo>
                <a:lnTo>
                  <a:pt x="40" y="313"/>
                </a:lnTo>
                <a:lnTo>
                  <a:pt x="40" y="313"/>
                </a:lnTo>
                <a:lnTo>
                  <a:pt x="37" y="317"/>
                </a:lnTo>
                <a:lnTo>
                  <a:pt x="37" y="317"/>
                </a:lnTo>
                <a:lnTo>
                  <a:pt x="38" y="317"/>
                </a:lnTo>
                <a:lnTo>
                  <a:pt x="38" y="317"/>
                </a:lnTo>
                <a:lnTo>
                  <a:pt x="38" y="315"/>
                </a:lnTo>
                <a:lnTo>
                  <a:pt x="40" y="315"/>
                </a:lnTo>
                <a:lnTo>
                  <a:pt x="40" y="315"/>
                </a:lnTo>
                <a:close/>
                <a:moveTo>
                  <a:pt x="127" y="189"/>
                </a:moveTo>
                <a:lnTo>
                  <a:pt x="127" y="189"/>
                </a:lnTo>
                <a:lnTo>
                  <a:pt x="123" y="189"/>
                </a:lnTo>
                <a:lnTo>
                  <a:pt x="123" y="189"/>
                </a:lnTo>
                <a:lnTo>
                  <a:pt x="123" y="189"/>
                </a:lnTo>
                <a:lnTo>
                  <a:pt x="123" y="189"/>
                </a:lnTo>
                <a:lnTo>
                  <a:pt x="122" y="192"/>
                </a:lnTo>
                <a:lnTo>
                  <a:pt x="122" y="192"/>
                </a:lnTo>
                <a:lnTo>
                  <a:pt x="125" y="190"/>
                </a:lnTo>
                <a:lnTo>
                  <a:pt x="125" y="190"/>
                </a:lnTo>
                <a:lnTo>
                  <a:pt x="127" y="190"/>
                </a:lnTo>
                <a:lnTo>
                  <a:pt x="127" y="189"/>
                </a:lnTo>
                <a:lnTo>
                  <a:pt x="127" y="189"/>
                </a:lnTo>
                <a:close/>
                <a:moveTo>
                  <a:pt x="196" y="242"/>
                </a:moveTo>
                <a:lnTo>
                  <a:pt x="196" y="242"/>
                </a:lnTo>
                <a:lnTo>
                  <a:pt x="196" y="242"/>
                </a:lnTo>
                <a:lnTo>
                  <a:pt x="196" y="242"/>
                </a:lnTo>
                <a:lnTo>
                  <a:pt x="198" y="239"/>
                </a:lnTo>
                <a:lnTo>
                  <a:pt x="198" y="239"/>
                </a:lnTo>
                <a:lnTo>
                  <a:pt x="198" y="239"/>
                </a:lnTo>
                <a:lnTo>
                  <a:pt x="198" y="239"/>
                </a:lnTo>
                <a:lnTo>
                  <a:pt x="196" y="238"/>
                </a:lnTo>
                <a:lnTo>
                  <a:pt x="196" y="238"/>
                </a:lnTo>
                <a:lnTo>
                  <a:pt x="196" y="242"/>
                </a:lnTo>
                <a:lnTo>
                  <a:pt x="196" y="242"/>
                </a:lnTo>
                <a:lnTo>
                  <a:pt x="196" y="242"/>
                </a:lnTo>
                <a:lnTo>
                  <a:pt x="196" y="242"/>
                </a:lnTo>
                <a:close/>
                <a:moveTo>
                  <a:pt x="190" y="135"/>
                </a:moveTo>
                <a:lnTo>
                  <a:pt x="190" y="135"/>
                </a:lnTo>
                <a:lnTo>
                  <a:pt x="188" y="135"/>
                </a:lnTo>
                <a:lnTo>
                  <a:pt x="188" y="135"/>
                </a:lnTo>
                <a:lnTo>
                  <a:pt x="190" y="140"/>
                </a:lnTo>
                <a:lnTo>
                  <a:pt x="190" y="140"/>
                </a:lnTo>
                <a:lnTo>
                  <a:pt x="191" y="140"/>
                </a:lnTo>
                <a:lnTo>
                  <a:pt x="191" y="140"/>
                </a:lnTo>
                <a:lnTo>
                  <a:pt x="190" y="135"/>
                </a:lnTo>
                <a:lnTo>
                  <a:pt x="190" y="135"/>
                </a:lnTo>
                <a:close/>
                <a:moveTo>
                  <a:pt x="142" y="381"/>
                </a:moveTo>
                <a:lnTo>
                  <a:pt x="142" y="381"/>
                </a:lnTo>
                <a:lnTo>
                  <a:pt x="136" y="383"/>
                </a:lnTo>
                <a:lnTo>
                  <a:pt x="136" y="383"/>
                </a:lnTo>
                <a:lnTo>
                  <a:pt x="141" y="383"/>
                </a:lnTo>
                <a:lnTo>
                  <a:pt x="141" y="383"/>
                </a:lnTo>
                <a:lnTo>
                  <a:pt x="142" y="381"/>
                </a:lnTo>
                <a:lnTo>
                  <a:pt x="142" y="381"/>
                </a:lnTo>
                <a:close/>
                <a:moveTo>
                  <a:pt x="131" y="181"/>
                </a:moveTo>
                <a:lnTo>
                  <a:pt x="131" y="181"/>
                </a:lnTo>
                <a:lnTo>
                  <a:pt x="131" y="181"/>
                </a:lnTo>
                <a:lnTo>
                  <a:pt x="131" y="181"/>
                </a:lnTo>
                <a:lnTo>
                  <a:pt x="133" y="175"/>
                </a:lnTo>
                <a:lnTo>
                  <a:pt x="133" y="175"/>
                </a:lnTo>
                <a:lnTo>
                  <a:pt x="131" y="175"/>
                </a:lnTo>
                <a:lnTo>
                  <a:pt x="131" y="175"/>
                </a:lnTo>
                <a:lnTo>
                  <a:pt x="131" y="181"/>
                </a:lnTo>
                <a:lnTo>
                  <a:pt x="131" y="181"/>
                </a:lnTo>
                <a:close/>
                <a:moveTo>
                  <a:pt x="224" y="295"/>
                </a:moveTo>
                <a:lnTo>
                  <a:pt x="224" y="295"/>
                </a:lnTo>
                <a:lnTo>
                  <a:pt x="224" y="295"/>
                </a:lnTo>
                <a:lnTo>
                  <a:pt x="224" y="295"/>
                </a:lnTo>
                <a:lnTo>
                  <a:pt x="229" y="293"/>
                </a:lnTo>
                <a:lnTo>
                  <a:pt x="229" y="293"/>
                </a:lnTo>
                <a:lnTo>
                  <a:pt x="229" y="291"/>
                </a:lnTo>
                <a:lnTo>
                  <a:pt x="229" y="291"/>
                </a:lnTo>
                <a:lnTo>
                  <a:pt x="228" y="291"/>
                </a:lnTo>
                <a:lnTo>
                  <a:pt x="228" y="291"/>
                </a:lnTo>
                <a:lnTo>
                  <a:pt x="224" y="295"/>
                </a:lnTo>
                <a:lnTo>
                  <a:pt x="224" y="295"/>
                </a:lnTo>
                <a:close/>
                <a:moveTo>
                  <a:pt x="194" y="130"/>
                </a:moveTo>
                <a:lnTo>
                  <a:pt x="194" y="130"/>
                </a:lnTo>
                <a:lnTo>
                  <a:pt x="194" y="130"/>
                </a:lnTo>
                <a:lnTo>
                  <a:pt x="194" y="130"/>
                </a:lnTo>
                <a:lnTo>
                  <a:pt x="198" y="137"/>
                </a:lnTo>
                <a:lnTo>
                  <a:pt x="198" y="137"/>
                </a:lnTo>
                <a:lnTo>
                  <a:pt x="199" y="135"/>
                </a:lnTo>
                <a:lnTo>
                  <a:pt x="199" y="135"/>
                </a:lnTo>
                <a:lnTo>
                  <a:pt x="194" y="130"/>
                </a:lnTo>
                <a:lnTo>
                  <a:pt x="194" y="130"/>
                </a:lnTo>
                <a:close/>
                <a:moveTo>
                  <a:pt x="117" y="113"/>
                </a:moveTo>
                <a:lnTo>
                  <a:pt x="117" y="113"/>
                </a:lnTo>
                <a:lnTo>
                  <a:pt x="117" y="113"/>
                </a:lnTo>
                <a:lnTo>
                  <a:pt x="117" y="113"/>
                </a:lnTo>
                <a:lnTo>
                  <a:pt x="116" y="118"/>
                </a:lnTo>
                <a:lnTo>
                  <a:pt x="116" y="118"/>
                </a:lnTo>
                <a:lnTo>
                  <a:pt x="116" y="119"/>
                </a:lnTo>
                <a:lnTo>
                  <a:pt x="116" y="119"/>
                </a:lnTo>
                <a:lnTo>
                  <a:pt x="117" y="116"/>
                </a:lnTo>
                <a:lnTo>
                  <a:pt x="117" y="116"/>
                </a:lnTo>
                <a:lnTo>
                  <a:pt x="117" y="115"/>
                </a:lnTo>
                <a:lnTo>
                  <a:pt x="117" y="115"/>
                </a:lnTo>
                <a:lnTo>
                  <a:pt x="117" y="113"/>
                </a:lnTo>
                <a:lnTo>
                  <a:pt x="117" y="113"/>
                </a:lnTo>
                <a:close/>
                <a:moveTo>
                  <a:pt x="133" y="407"/>
                </a:moveTo>
                <a:lnTo>
                  <a:pt x="133" y="407"/>
                </a:lnTo>
                <a:lnTo>
                  <a:pt x="138" y="407"/>
                </a:lnTo>
                <a:lnTo>
                  <a:pt x="138" y="407"/>
                </a:lnTo>
                <a:lnTo>
                  <a:pt x="138" y="405"/>
                </a:lnTo>
                <a:lnTo>
                  <a:pt x="138" y="405"/>
                </a:lnTo>
                <a:lnTo>
                  <a:pt x="133" y="405"/>
                </a:lnTo>
                <a:lnTo>
                  <a:pt x="133" y="405"/>
                </a:lnTo>
                <a:lnTo>
                  <a:pt x="133" y="407"/>
                </a:lnTo>
                <a:lnTo>
                  <a:pt x="133" y="407"/>
                </a:lnTo>
                <a:close/>
                <a:moveTo>
                  <a:pt x="100" y="176"/>
                </a:moveTo>
                <a:lnTo>
                  <a:pt x="100" y="176"/>
                </a:lnTo>
                <a:lnTo>
                  <a:pt x="101" y="170"/>
                </a:lnTo>
                <a:lnTo>
                  <a:pt x="101" y="170"/>
                </a:lnTo>
                <a:lnTo>
                  <a:pt x="100" y="173"/>
                </a:lnTo>
                <a:lnTo>
                  <a:pt x="100" y="173"/>
                </a:lnTo>
                <a:lnTo>
                  <a:pt x="100" y="173"/>
                </a:lnTo>
                <a:lnTo>
                  <a:pt x="100" y="173"/>
                </a:lnTo>
                <a:lnTo>
                  <a:pt x="100" y="176"/>
                </a:lnTo>
                <a:lnTo>
                  <a:pt x="100" y="176"/>
                </a:lnTo>
                <a:close/>
                <a:moveTo>
                  <a:pt x="164" y="165"/>
                </a:moveTo>
                <a:lnTo>
                  <a:pt x="164" y="165"/>
                </a:lnTo>
                <a:lnTo>
                  <a:pt x="166" y="164"/>
                </a:lnTo>
                <a:lnTo>
                  <a:pt x="166" y="164"/>
                </a:lnTo>
                <a:lnTo>
                  <a:pt x="166" y="160"/>
                </a:lnTo>
                <a:lnTo>
                  <a:pt x="166" y="160"/>
                </a:lnTo>
                <a:lnTo>
                  <a:pt x="164" y="162"/>
                </a:lnTo>
                <a:lnTo>
                  <a:pt x="164" y="162"/>
                </a:lnTo>
                <a:lnTo>
                  <a:pt x="164" y="165"/>
                </a:lnTo>
                <a:lnTo>
                  <a:pt x="164" y="165"/>
                </a:lnTo>
                <a:close/>
                <a:moveTo>
                  <a:pt x="120" y="56"/>
                </a:moveTo>
                <a:lnTo>
                  <a:pt x="120" y="56"/>
                </a:lnTo>
                <a:lnTo>
                  <a:pt x="117" y="50"/>
                </a:lnTo>
                <a:lnTo>
                  <a:pt x="117" y="50"/>
                </a:lnTo>
                <a:lnTo>
                  <a:pt x="117" y="53"/>
                </a:lnTo>
                <a:lnTo>
                  <a:pt x="117" y="53"/>
                </a:lnTo>
                <a:lnTo>
                  <a:pt x="117" y="55"/>
                </a:lnTo>
                <a:lnTo>
                  <a:pt x="117" y="55"/>
                </a:lnTo>
                <a:lnTo>
                  <a:pt x="120" y="56"/>
                </a:lnTo>
                <a:lnTo>
                  <a:pt x="120" y="56"/>
                </a:lnTo>
                <a:close/>
                <a:moveTo>
                  <a:pt x="49" y="231"/>
                </a:moveTo>
                <a:lnTo>
                  <a:pt x="49" y="231"/>
                </a:lnTo>
                <a:lnTo>
                  <a:pt x="46" y="233"/>
                </a:lnTo>
                <a:lnTo>
                  <a:pt x="45" y="236"/>
                </a:lnTo>
                <a:lnTo>
                  <a:pt x="45" y="236"/>
                </a:lnTo>
                <a:lnTo>
                  <a:pt x="45" y="238"/>
                </a:lnTo>
                <a:lnTo>
                  <a:pt x="45" y="238"/>
                </a:lnTo>
                <a:lnTo>
                  <a:pt x="49" y="231"/>
                </a:lnTo>
                <a:lnTo>
                  <a:pt x="49" y="231"/>
                </a:lnTo>
                <a:close/>
                <a:moveTo>
                  <a:pt x="48" y="260"/>
                </a:moveTo>
                <a:lnTo>
                  <a:pt x="48" y="260"/>
                </a:lnTo>
                <a:lnTo>
                  <a:pt x="51" y="260"/>
                </a:lnTo>
                <a:lnTo>
                  <a:pt x="51" y="260"/>
                </a:lnTo>
                <a:lnTo>
                  <a:pt x="51" y="258"/>
                </a:lnTo>
                <a:lnTo>
                  <a:pt x="51" y="258"/>
                </a:lnTo>
                <a:lnTo>
                  <a:pt x="49" y="258"/>
                </a:lnTo>
                <a:lnTo>
                  <a:pt x="49" y="258"/>
                </a:lnTo>
                <a:lnTo>
                  <a:pt x="48" y="260"/>
                </a:lnTo>
                <a:lnTo>
                  <a:pt x="48" y="260"/>
                </a:lnTo>
                <a:close/>
                <a:moveTo>
                  <a:pt x="81" y="334"/>
                </a:moveTo>
                <a:lnTo>
                  <a:pt x="81" y="334"/>
                </a:lnTo>
                <a:lnTo>
                  <a:pt x="81" y="332"/>
                </a:lnTo>
                <a:lnTo>
                  <a:pt x="81" y="332"/>
                </a:lnTo>
                <a:lnTo>
                  <a:pt x="79" y="332"/>
                </a:lnTo>
                <a:lnTo>
                  <a:pt x="79" y="332"/>
                </a:lnTo>
                <a:lnTo>
                  <a:pt x="78" y="332"/>
                </a:lnTo>
                <a:lnTo>
                  <a:pt x="78" y="336"/>
                </a:lnTo>
                <a:lnTo>
                  <a:pt x="78" y="336"/>
                </a:lnTo>
                <a:lnTo>
                  <a:pt x="81" y="334"/>
                </a:lnTo>
                <a:lnTo>
                  <a:pt x="81" y="334"/>
                </a:lnTo>
                <a:close/>
                <a:moveTo>
                  <a:pt x="93" y="162"/>
                </a:moveTo>
                <a:lnTo>
                  <a:pt x="93" y="162"/>
                </a:lnTo>
                <a:lnTo>
                  <a:pt x="93" y="164"/>
                </a:lnTo>
                <a:lnTo>
                  <a:pt x="93" y="164"/>
                </a:lnTo>
                <a:lnTo>
                  <a:pt x="95" y="167"/>
                </a:lnTo>
                <a:lnTo>
                  <a:pt x="95" y="167"/>
                </a:lnTo>
                <a:lnTo>
                  <a:pt x="97" y="167"/>
                </a:lnTo>
                <a:lnTo>
                  <a:pt x="97" y="167"/>
                </a:lnTo>
                <a:lnTo>
                  <a:pt x="93" y="162"/>
                </a:lnTo>
                <a:lnTo>
                  <a:pt x="93" y="162"/>
                </a:lnTo>
                <a:close/>
                <a:moveTo>
                  <a:pt x="111" y="167"/>
                </a:moveTo>
                <a:lnTo>
                  <a:pt x="111" y="167"/>
                </a:lnTo>
                <a:lnTo>
                  <a:pt x="108" y="168"/>
                </a:lnTo>
                <a:lnTo>
                  <a:pt x="108" y="168"/>
                </a:lnTo>
                <a:lnTo>
                  <a:pt x="109" y="170"/>
                </a:lnTo>
                <a:lnTo>
                  <a:pt x="109" y="170"/>
                </a:lnTo>
                <a:lnTo>
                  <a:pt x="111" y="170"/>
                </a:lnTo>
                <a:lnTo>
                  <a:pt x="111" y="170"/>
                </a:lnTo>
                <a:lnTo>
                  <a:pt x="111" y="170"/>
                </a:lnTo>
                <a:lnTo>
                  <a:pt x="111" y="167"/>
                </a:lnTo>
                <a:lnTo>
                  <a:pt x="111" y="167"/>
                </a:lnTo>
                <a:close/>
                <a:moveTo>
                  <a:pt x="120" y="146"/>
                </a:moveTo>
                <a:lnTo>
                  <a:pt x="120" y="146"/>
                </a:lnTo>
                <a:lnTo>
                  <a:pt x="120" y="146"/>
                </a:lnTo>
                <a:lnTo>
                  <a:pt x="120" y="146"/>
                </a:lnTo>
                <a:lnTo>
                  <a:pt x="119" y="142"/>
                </a:lnTo>
                <a:lnTo>
                  <a:pt x="119" y="142"/>
                </a:lnTo>
                <a:lnTo>
                  <a:pt x="117" y="142"/>
                </a:lnTo>
                <a:lnTo>
                  <a:pt x="117" y="142"/>
                </a:lnTo>
                <a:lnTo>
                  <a:pt x="117" y="143"/>
                </a:lnTo>
                <a:lnTo>
                  <a:pt x="117" y="143"/>
                </a:lnTo>
                <a:lnTo>
                  <a:pt x="120" y="146"/>
                </a:lnTo>
                <a:lnTo>
                  <a:pt x="120" y="146"/>
                </a:lnTo>
                <a:close/>
                <a:moveTo>
                  <a:pt x="34" y="332"/>
                </a:moveTo>
                <a:lnTo>
                  <a:pt x="34" y="332"/>
                </a:lnTo>
                <a:lnTo>
                  <a:pt x="34" y="324"/>
                </a:lnTo>
                <a:lnTo>
                  <a:pt x="34" y="324"/>
                </a:lnTo>
                <a:lnTo>
                  <a:pt x="34" y="326"/>
                </a:lnTo>
                <a:lnTo>
                  <a:pt x="34" y="326"/>
                </a:lnTo>
                <a:lnTo>
                  <a:pt x="34" y="326"/>
                </a:lnTo>
                <a:lnTo>
                  <a:pt x="34" y="331"/>
                </a:lnTo>
                <a:lnTo>
                  <a:pt x="34" y="331"/>
                </a:lnTo>
                <a:lnTo>
                  <a:pt x="34" y="332"/>
                </a:lnTo>
                <a:lnTo>
                  <a:pt x="34" y="332"/>
                </a:lnTo>
                <a:close/>
                <a:moveTo>
                  <a:pt x="82" y="214"/>
                </a:moveTo>
                <a:lnTo>
                  <a:pt x="82" y="214"/>
                </a:lnTo>
                <a:lnTo>
                  <a:pt x="82" y="214"/>
                </a:lnTo>
                <a:lnTo>
                  <a:pt x="82" y="214"/>
                </a:lnTo>
                <a:lnTo>
                  <a:pt x="84" y="208"/>
                </a:lnTo>
                <a:lnTo>
                  <a:pt x="84" y="208"/>
                </a:lnTo>
                <a:lnTo>
                  <a:pt x="84" y="208"/>
                </a:lnTo>
                <a:lnTo>
                  <a:pt x="84" y="208"/>
                </a:lnTo>
                <a:lnTo>
                  <a:pt x="82" y="212"/>
                </a:lnTo>
                <a:lnTo>
                  <a:pt x="82" y="212"/>
                </a:lnTo>
                <a:lnTo>
                  <a:pt x="82" y="212"/>
                </a:lnTo>
                <a:lnTo>
                  <a:pt x="82" y="212"/>
                </a:lnTo>
                <a:lnTo>
                  <a:pt x="82" y="214"/>
                </a:lnTo>
                <a:lnTo>
                  <a:pt x="82" y="214"/>
                </a:lnTo>
                <a:close/>
                <a:moveTo>
                  <a:pt x="171" y="391"/>
                </a:moveTo>
                <a:lnTo>
                  <a:pt x="171" y="391"/>
                </a:lnTo>
                <a:lnTo>
                  <a:pt x="169" y="386"/>
                </a:lnTo>
                <a:lnTo>
                  <a:pt x="169" y="386"/>
                </a:lnTo>
                <a:lnTo>
                  <a:pt x="168" y="386"/>
                </a:lnTo>
                <a:lnTo>
                  <a:pt x="168" y="386"/>
                </a:lnTo>
                <a:lnTo>
                  <a:pt x="169" y="391"/>
                </a:lnTo>
                <a:lnTo>
                  <a:pt x="169" y="391"/>
                </a:lnTo>
                <a:lnTo>
                  <a:pt x="169" y="391"/>
                </a:lnTo>
                <a:lnTo>
                  <a:pt x="169" y="391"/>
                </a:lnTo>
                <a:lnTo>
                  <a:pt x="171" y="391"/>
                </a:lnTo>
                <a:lnTo>
                  <a:pt x="171" y="391"/>
                </a:lnTo>
                <a:close/>
                <a:moveTo>
                  <a:pt x="112" y="407"/>
                </a:moveTo>
                <a:lnTo>
                  <a:pt x="112" y="407"/>
                </a:lnTo>
                <a:lnTo>
                  <a:pt x="119" y="405"/>
                </a:lnTo>
                <a:lnTo>
                  <a:pt x="119" y="405"/>
                </a:lnTo>
                <a:lnTo>
                  <a:pt x="114" y="405"/>
                </a:lnTo>
                <a:lnTo>
                  <a:pt x="114" y="405"/>
                </a:lnTo>
                <a:lnTo>
                  <a:pt x="112" y="407"/>
                </a:lnTo>
                <a:lnTo>
                  <a:pt x="112" y="407"/>
                </a:lnTo>
                <a:close/>
                <a:moveTo>
                  <a:pt x="51" y="334"/>
                </a:moveTo>
                <a:lnTo>
                  <a:pt x="51" y="334"/>
                </a:lnTo>
                <a:lnTo>
                  <a:pt x="51" y="334"/>
                </a:lnTo>
                <a:lnTo>
                  <a:pt x="51" y="334"/>
                </a:lnTo>
                <a:lnTo>
                  <a:pt x="51" y="329"/>
                </a:lnTo>
                <a:lnTo>
                  <a:pt x="51" y="329"/>
                </a:lnTo>
                <a:lnTo>
                  <a:pt x="49" y="328"/>
                </a:lnTo>
                <a:lnTo>
                  <a:pt x="49" y="328"/>
                </a:lnTo>
                <a:lnTo>
                  <a:pt x="51" y="334"/>
                </a:lnTo>
                <a:lnTo>
                  <a:pt x="51" y="334"/>
                </a:lnTo>
                <a:close/>
                <a:moveTo>
                  <a:pt x="191" y="252"/>
                </a:moveTo>
                <a:lnTo>
                  <a:pt x="191" y="252"/>
                </a:lnTo>
                <a:lnTo>
                  <a:pt x="190" y="252"/>
                </a:lnTo>
                <a:lnTo>
                  <a:pt x="190" y="252"/>
                </a:lnTo>
                <a:lnTo>
                  <a:pt x="190" y="255"/>
                </a:lnTo>
                <a:lnTo>
                  <a:pt x="190" y="255"/>
                </a:lnTo>
                <a:lnTo>
                  <a:pt x="191" y="255"/>
                </a:lnTo>
                <a:lnTo>
                  <a:pt x="191" y="255"/>
                </a:lnTo>
                <a:lnTo>
                  <a:pt x="191" y="254"/>
                </a:lnTo>
                <a:lnTo>
                  <a:pt x="191" y="254"/>
                </a:lnTo>
                <a:lnTo>
                  <a:pt x="191" y="252"/>
                </a:lnTo>
                <a:lnTo>
                  <a:pt x="191" y="252"/>
                </a:lnTo>
                <a:close/>
                <a:moveTo>
                  <a:pt x="76" y="261"/>
                </a:moveTo>
                <a:lnTo>
                  <a:pt x="76" y="261"/>
                </a:lnTo>
                <a:lnTo>
                  <a:pt x="76" y="258"/>
                </a:lnTo>
                <a:lnTo>
                  <a:pt x="76" y="258"/>
                </a:lnTo>
                <a:lnTo>
                  <a:pt x="76" y="258"/>
                </a:lnTo>
                <a:lnTo>
                  <a:pt x="76" y="258"/>
                </a:lnTo>
                <a:lnTo>
                  <a:pt x="73" y="261"/>
                </a:lnTo>
                <a:lnTo>
                  <a:pt x="73" y="261"/>
                </a:lnTo>
                <a:lnTo>
                  <a:pt x="73" y="261"/>
                </a:lnTo>
                <a:lnTo>
                  <a:pt x="73" y="261"/>
                </a:lnTo>
                <a:lnTo>
                  <a:pt x="76" y="261"/>
                </a:lnTo>
                <a:lnTo>
                  <a:pt x="76" y="261"/>
                </a:lnTo>
                <a:close/>
                <a:moveTo>
                  <a:pt x="68" y="190"/>
                </a:moveTo>
                <a:lnTo>
                  <a:pt x="68" y="190"/>
                </a:lnTo>
                <a:lnTo>
                  <a:pt x="70" y="189"/>
                </a:lnTo>
                <a:lnTo>
                  <a:pt x="70" y="189"/>
                </a:lnTo>
                <a:lnTo>
                  <a:pt x="75" y="181"/>
                </a:lnTo>
                <a:lnTo>
                  <a:pt x="75" y="181"/>
                </a:lnTo>
                <a:lnTo>
                  <a:pt x="75" y="181"/>
                </a:lnTo>
                <a:lnTo>
                  <a:pt x="75" y="181"/>
                </a:lnTo>
                <a:lnTo>
                  <a:pt x="71" y="186"/>
                </a:lnTo>
                <a:lnTo>
                  <a:pt x="71" y="186"/>
                </a:lnTo>
                <a:lnTo>
                  <a:pt x="68" y="190"/>
                </a:lnTo>
                <a:lnTo>
                  <a:pt x="68" y="190"/>
                </a:lnTo>
                <a:close/>
                <a:moveTo>
                  <a:pt x="116" y="183"/>
                </a:moveTo>
                <a:lnTo>
                  <a:pt x="116" y="183"/>
                </a:lnTo>
                <a:lnTo>
                  <a:pt x="119" y="184"/>
                </a:lnTo>
                <a:lnTo>
                  <a:pt x="119" y="184"/>
                </a:lnTo>
                <a:lnTo>
                  <a:pt x="119" y="181"/>
                </a:lnTo>
                <a:lnTo>
                  <a:pt x="119" y="181"/>
                </a:lnTo>
                <a:lnTo>
                  <a:pt x="117" y="181"/>
                </a:lnTo>
                <a:lnTo>
                  <a:pt x="116" y="183"/>
                </a:lnTo>
                <a:lnTo>
                  <a:pt x="116" y="183"/>
                </a:lnTo>
                <a:close/>
                <a:moveTo>
                  <a:pt x="18" y="317"/>
                </a:moveTo>
                <a:lnTo>
                  <a:pt x="18" y="317"/>
                </a:lnTo>
                <a:lnTo>
                  <a:pt x="16" y="318"/>
                </a:lnTo>
                <a:lnTo>
                  <a:pt x="16" y="318"/>
                </a:lnTo>
                <a:lnTo>
                  <a:pt x="16" y="323"/>
                </a:lnTo>
                <a:lnTo>
                  <a:pt x="16" y="323"/>
                </a:lnTo>
                <a:lnTo>
                  <a:pt x="18" y="321"/>
                </a:lnTo>
                <a:lnTo>
                  <a:pt x="18" y="321"/>
                </a:lnTo>
                <a:lnTo>
                  <a:pt x="18" y="317"/>
                </a:lnTo>
                <a:lnTo>
                  <a:pt x="18" y="317"/>
                </a:lnTo>
                <a:close/>
                <a:moveTo>
                  <a:pt x="76" y="350"/>
                </a:moveTo>
                <a:lnTo>
                  <a:pt x="76" y="350"/>
                </a:lnTo>
                <a:lnTo>
                  <a:pt x="78" y="350"/>
                </a:lnTo>
                <a:lnTo>
                  <a:pt x="79" y="350"/>
                </a:lnTo>
                <a:lnTo>
                  <a:pt x="79" y="350"/>
                </a:lnTo>
                <a:lnTo>
                  <a:pt x="81" y="347"/>
                </a:lnTo>
                <a:lnTo>
                  <a:pt x="81" y="347"/>
                </a:lnTo>
                <a:lnTo>
                  <a:pt x="81" y="345"/>
                </a:lnTo>
                <a:lnTo>
                  <a:pt x="81" y="345"/>
                </a:lnTo>
                <a:lnTo>
                  <a:pt x="76" y="350"/>
                </a:lnTo>
                <a:lnTo>
                  <a:pt x="76" y="350"/>
                </a:lnTo>
                <a:close/>
                <a:moveTo>
                  <a:pt x="45" y="370"/>
                </a:moveTo>
                <a:lnTo>
                  <a:pt x="45" y="370"/>
                </a:lnTo>
                <a:lnTo>
                  <a:pt x="45" y="369"/>
                </a:lnTo>
                <a:lnTo>
                  <a:pt x="45" y="369"/>
                </a:lnTo>
                <a:lnTo>
                  <a:pt x="45" y="365"/>
                </a:lnTo>
                <a:lnTo>
                  <a:pt x="45" y="365"/>
                </a:lnTo>
                <a:lnTo>
                  <a:pt x="45" y="365"/>
                </a:lnTo>
                <a:lnTo>
                  <a:pt x="45" y="365"/>
                </a:lnTo>
                <a:lnTo>
                  <a:pt x="43" y="369"/>
                </a:lnTo>
                <a:lnTo>
                  <a:pt x="43" y="369"/>
                </a:lnTo>
                <a:lnTo>
                  <a:pt x="45" y="370"/>
                </a:lnTo>
                <a:lnTo>
                  <a:pt x="45" y="370"/>
                </a:lnTo>
                <a:close/>
                <a:moveTo>
                  <a:pt x="19" y="348"/>
                </a:moveTo>
                <a:lnTo>
                  <a:pt x="19" y="348"/>
                </a:lnTo>
                <a:lnTo>
                  <a:pt x="21" y="348"/>
                </a:lnTo>
                <a:lnTo>
                  <a:pt x="21" y="348"/>
                </a:lnTo>
                <a:lnTo>
                  <a:pt x="21" y="347"/>
                </a:lnTo>
                <a:lnTo>
                  <a:pt x="21" y="347"/>
                </a:lnTo>
                <a:lnTo>
                  <a:pt x="19" y="342"/>
                </a:lnTo>
                <a:lnTo>
                  <a:pt x="19" y="342"/>
                </a:lnTo>
                <a:lnTo>
                  <a:pt x="19" y="343"/>
                </a:lnTo>
                <a:lnTo>
                  <a:pt x="19" y="343"/>
                </a:lnTo>
                <a:lnTo>
                  <a:pt x="19" y="348"/>
                </a:lnTo>
                <a:lnTo>
                  <a:pt x="19" y="348"/>
                </a:lnTo>
                <a:close/>
                <a:moveTo>
                  <a:pt x="201" y="353"/>
                </a:moveTo>
                <a:lnTo>
                  <a:pt x="201" y="353"/>
                </a:lnTo>
                <a:lnTo>
                  <a:pt x="202" y="347"/>
                </a:lnTo>
                <a:lnTo>
                  <a:pt x="202" y="347"/>
                </a:lnTo>
                <a:lnTo>
                  <a:pt x="201" y="348"/>
                </a:lnTo>
                <a:lnTo>
                  <a:pt x="201" y="348"/>
                </a:lnTo>
                <a:lnTo>
                  <a:pt x="201" y="353"/>
                </a:lnTo>
                <a:lnTo>
                  <a:pt x="201" y="353"/>
                </a:lnTo>
                <a:close/>
                <a:moveTo>
                  <a:pt x="187" y="167"/>
                </a:moveTo>
                <a:lnTo>
                  <a:pt x="187" y="167"/>
                </a:lnTo>
                <a:lnTo>
                  <a:pt x="188" y="168"/>
                </a:lnTo>
                <a:lnTo>
                  <a:pt x="188" y="168"/>
                </a:lnTo>
                <a:lnTo>
                  <a:pt x="190" y="167"/>
                </a:lnTo>
                <a:lnTo>
                  <a:pt x="190" y="167"/>
                </a:lnTo>
                <a:lnTo>
                  <a:pt x="190" y="167"/>
                </a:lnTo>
                <a:lnTo>
                  <a:pt x="190" y="165"/>
                </a:lnTo>
                <a:lnTo>
                  <a:pt x="190" y="165"/>
                </a:lnTo>
                <a:lnTo>
                  <a:pt x="187" y="167"/>
                </a:lnTo>
                <a:lnTo>
                  <a:pt x="187" y="167"/>
                </a:lnTo>
                <a:close/>
                <a:moveTo>
                  <a:pt x="133" y="211"/>
                </a:moveTo>
                <a:lnTo>
                  <a:pt x="133" y="211"/>
                </a:lnTo>
                <a:lnTo>
                  <a:pt x="139" y="211"/>
                </a:lnTo>
                <a:lnTo>
                  <a:pt x="139" y="211"/>
                </a:lnTo>
                <a:lnTo>
                  <a:pt x="138" y="209"/>
                </a:lnTo>
                <a:lnTo>
                  <a:pt x="138" y="209"/>
                </a:lnTo>
                <a:lnTo>
                  <a:pt x="133" y="209"/>
                </a:lnTo>
                <a:lnTo>
                  <a:pt x="133" y="209"/>
                </a:lnTo>
                <a:lnTo>
                  <a:pt x="133" y="211"/>
                </a:lnTo>
                <a:lnTo>
                  <a:pt x="133" y="211"/>
                </a:lnTo>
                <a:close/>
                <a:moveTo>
                  <a:pt x="161" y="198"/>
                </a:moveTo>
                <a:lnTo>
                  <a:pt x="161" y="198"/>
                </a:lnTo>
                <a:lnTo>
                  <a:pt x="161" y="198"/>
                </a:lnTo>
                <a:lnTo>
                  <a:pt x="161" y="198"/>
                </a:lnTo>
                <a:lnTo>
                  <a:pt x="160" y="201"/>
                </a:lnTo>
                <a:lnTo>
                  <a:pt x="160" y="201"/>
                </a:lnTo>
                <a:lnTo>
                  <a:pt x="163" y="201"/>
                </a:lnTo>
                <a:lnTo>
                  <a:pt x="163" y="201"/>
                </a:lnTo>
                <a:lnTo>
                  <a:pt x="161" y="198"/>
                </a:lnTo>
                <a:lnTo>
                  <a:pt x="161" y="198"/>
                </a:lnTo>
                <a:close/>
                <a:moveTo>
                  <a:pt x="65" y="353"/>
                </a:moveTo>
                <a:lnTo>
                  <a:pt x="65" y="353"/>
                </a:lnTo>
                <a:lnTo>
                  <a:pt x="62" y="353"/>
                </a:lnTo>
                <a:lnTo>
                  <a:pt x="62" y="354"/>
                </a:lnTo>
                <a:lnTo>
                  <a:pt x="62" y="354"/>
                </a:lnTo>
                <a:lnTo>
                  <a:pt x="63" y="354"/>
                </a:lnTo>
                <a:lnTo>
                  <a:pt x="63" y="354"/>
                </a:lnTo>
                <a:lnTo>
                  <a:pt x="65" y="353"/>
                </a:lnTo>
                <a:lnTo>
                  <a:pt x="65" y="353"/>
                </a:lnTo>
                <a:close/>
                <a:moveTo>
                  <a:pt x="213" y="159"/>
                </a:moveTo>
                <a:lnTo>
                  <a:pt x="213" y="159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0" y="154"/>
                </a:lnTo>
                <a:lnTo>
                  <a:pt x="212" y="160"/>
                </a:lnTo>
                <a:lnTo>
                  <a:pt x="212" y="160"/>
                </a:lnTo>
                <a:lnTo>
                  <a:pt x="213" y="159"/>
                </a:lnTo>
                <a:lnTo>
                  <a:pt x="213" y="159"/>
                </a:lnTo>
                <a:close/>
                <a:moveTo>
                  <a:pt x="199" y="140"/>
                </a:moveTo>
                <a:lnTo>
                  <a:pt x="199" y="140"/>
                </a:lnTo>
                <a:lnTo>
                  <a:pt x="202" y="145"/>
                </a:lnTo>
                <a:lnTo>
                  <a:pt x="202" y="145"/>
                </a:lnTo>
                <a:lnTo>
                  <a:pt x="202" y="145"/>
                </a:lnTo>
                <a:lnTo>
                  <a:pt x="202" y="145"/>
                </a:lnTo>
                <a:lnTo>
                  <a:pt x="201" y="142"/>
                </a:lnTo>
                <a:lnTo>
                  <a:pt x="201" y="142"/>
                </a:lnTo>
                <a:lnTo>
                  <a:pt x="201" y="140"/>
                </a:lnTo>
                <a:lnTo>
                  <a:pt x="201" y="140"/>
                </a:lnTo>
                <a:lnTo>
                  <a:pt x="201" y="138"/>
                </a:lnTo>
                <a:lnTo>
                  <a:pt x="201" y="138"/>
                </a:lnTo>
                <a:lnTo>
                  <a:pt x="199" y="140"/>
                </a:lnTo>
                <a:lnTo>
                  <a:pt x="199" y="140"/>
                </a:lnTo>
                <a:close/>
                <a:moveTo>
                  <a:pt x="193" y="154"/>
                </a:moveTo>
                <a:lnTo>
                  <a:pt x="193" y="154"/>
                </a:lnTo>
                <a:lnTo>
                  <a:pt x="196" y="151"/>
                </a:lnTo>
                <a:lnTo>
                  <a:pt x="196" y="151"/>
                </a:lnTo>
                <a:lnTo>
                  <a:pt x="196" y="151"/>
                </a:lnTo>
                <a:lnTo>
                  <a:pt x="196" y="151"/>
                </a:lnTo>
                <a:lnTo>
                  <a:pt x="191" y="153"/>
                </a:lnTo>
                <a:lnTo>
                  <a:pt x="191" y="153"/>
                </a:lnTo>
                <a:lnTo>
                  <a:pt x="193" y="154"/>
                </a:lnTo>
                <a:lnTo>
                  <a:pt x="193" y="154"/>
                </a:lnTo>
                <a:close/>
                <a:moveTo>
                  <a:pt x="34" y="266"/>
                </a:moveTo>
                <a:lnTo>
                  <a:pt x="34" y="266"/>
                </a:lnTo>
                <a:lnTo>
                  <a:pt x="34" y="266"/>
                </a:lnTo>
                <a:lnTo>
                  <a:pt x="34" y="266"/>
                </a:lnTo>
                <a:lnTo>
                  <a:pt x="35" y="263"/>
                </a:lnTo>
                <a:lnTo>
                  <a:pt x="35" y="263"/>
                </a:lnTo>
                <a:lnTo>
                  <a:pt x="34" y="263"/>
                </a:lnTo>
                <a:lnTo>
                  <a:pt x="34" y="263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119" y="58"/>
                </a:moveTo>
                <a:lnTo>
                  <a:pt x="119" y="58"/>
                </a:lnTo>
                <a:lnTo>
                  <a:pt x="117" y="58"/>
                </a:lnTo>
                <a:lnTo>
                  <a:pt x="117" y="58"/>
                </a:lnTo>
                <a:lnTo>
                  <a:pt x="117" y="61"/>
                </a:lnTo>
                <a:lnTo>
                  <a:pt x="117" y="61"/>
                </a:lnTo>
                <a:lnTo>
                  <a:pt x="119" y="61"/>
                </a:lnTo>
                <a:lnTo>
                  <a:pt x="119" y="61"/>
                </a:lnTo>
                <a:lnTo>
                  <a:pt x="119" y="58"/>
                </a:lnTo>
                <a:lnTo>
                  <a:pt x="119" y="58"/>
                </a:lnTo>
                <a:close/>
                <a:moveTo>
                  <a:pt x="171" y="149"/>
                </a:moveTo>
                <a:lnTo>
                  <a:pt x="171" y="149"/>
                </a:lnTo>
                <a:lnTo>
                  <a:pt x="168" y="151"/>
                </a:lnTo>
                <a:lnTo>
                  <a:pt x="168" y="151"/>
                </a:lnTo>
                <a:lnTo>
                  <a:pt x="168" y="153"/>
                </a:lnTo>
                <a:lnTo>
                  <a:pt x="168" y="153"/>
                </a:lnTo>
                <a:lnTo>
                  <a:pt x="171" y="149"/>
                </a:lnTo>
                <a:lnTo>
                  <a:pt x="171" y="149"/>
                </a:lnTo>
                <a:lnTo>
                  <a:pt x="171" y="149"/>
                </a:lnTo>
                <a:lnTo>
                  <a:pt x="171" y="149"/>
                </a:lnTo>
                <a:close/>
                <a:moveTo>
                  <a:pt x="67" y="342"/>
                </a:moveTo>
                <a:lnTo>
                  <a:pt x="67" y="342"/>
                </a:lnTo>
                <a:lnTo>
                  <a:pt x="65" y="342"/>
                </a:lnTo>
                <a:lnTo>
                  <a:pt x="65" y="342"/>
                </a:lnTo>
                <a:lnTo>
                  <a:pt x="65" y="342"/>
                </a:lnTo>
                <a:lnTo>
                  <a:pt x="65" y="342"/>
                </a:lnTo>
                <a:lnTo>
                  <a:pt x="63" y="345"/>
                </a:lnTo>
                <a:lnTo>
                  <a:pt x="63" y="345"/>
                </a:lnTo>
                <a:lnTo>
                  <a:pt x="65" y="345"/>
                </a:lnTo>
                <a:lnTo>
                  <a:pt x="65" y="345"/>
                </a:lnTo>
                <a:lnTo>
                  <a:pt x="67" y="342"/>
                </a:lnTo>
                <a:lnTo>
                  <a:pt x="67" y="342"/>
                </a:lnTo>
                <a:close/>
                <a:moveTo>
                  <a:pt x="101" y="364"/>
                </a:moveTo>
                <a:lnTo>
                  <a:pt x="101" y="364"/>
                </a:lnTo>
                <a:lnTo>
                  <a:pt x="101" y="367"/>
                </a:lnTo>
                <a:lnTo>
                  <a:pt x="101" y="367"/>
                </a:lnTo>
                <a:lnTo>
                  <a:pt x="103" y="365"/>
                </a:lnTo>
                <a:lnTo>
                  <a:pt x="103" y="362"/>
                </a:lnTo>
                <a:lnTo>
                  <a:pt x="103" y="362"/>
                </a:lnTo>
                <a:lnTo>
                  <a:pt x="101" y="364"/>
                </a:lnTo>
                <a:lnTo>
                  <a:pt x="101" y="364"/>
                </a:lnTo>
                <a:close/>
                <a:moveTo>
                  <a:pt x="79" y="222"/>
                </a:moveTo>
                <a:lnTo>
                  <a:pt x="79" y="222"/>
                </a:lnTo>
                <a:lnTo>
                  <a:pt x="78" y="220"/>
                </a:lnTo>
                <a:lnTo>
                  <a:pt x="78" y="220"/>
                </a:lnTo>
                <a:lnTo>
                  <a:pt x="76" y="225"/>
                </a:lnTo>
                <a:lnTo>
                  <a:pt x="76" y="225"/>
                </a:lnTo>
                <a:lnTo>
                  <a:pt x="76" y="227"/>
                </a:lnTo>
                <a:lnTo>
                  <a:pt x="76" y="227"/>
                </a:lnTo>
                <a:lnTo>
                  <a:pt x="79" y="222"/>
                </a:lnTo>
                <a:lnTo>
                  <a:pt x="79" y="222"/>
                </a:lnTo>
                <a:close/>
                <a:moveTo>
                  <a:pt x="68" y="347"/>
                </a:moveTo>
                <a:lnTo>
                  <a:pt x="68" y="347"/>
                </a:lnTo>
                <a:lnTo>
                  <a:pt x="68" y="347"/>
                </a:lnTo>
                <a:lnTo>
                  <a:pt x="68" y="347"/>
                </a:lnTo>
                <a:lnTo>
                  <a:pt x="67" y="347"/>
                </a:lnTo>
                <a:lnTo>
                  <a:pt x="67" y="347"/>
                </a:lnTo>
                <a:lnTo>
                  <a:pt x="63" y="350"/>
                </a:lnTo>
                <a:lnTo>
                  <a:pt x="63" y="350"/>
                </a:lnTo>
                <a:lnTo>
                  <a:pt x="67" y="350"/>
                </a:lnTo>
                <a:lnTo>
                  <a:pt x="67" y="350"/>
                </a:lnTo>
                <a:lnTo>
                  <a:pt x="68" y="347"/>
                </a:lnTo>
                <a:lnTo>
                  <a:pt x="68" y="347"/>
                </a:lnTo>
                <a:close/>
                <a:moveTo>
                  <a:pt x="169" y="399"/>
                </a:moveTo>
                <a:lnTo>
                  <a:pt x="169" y="399"/>
                </a:lnTo>
                <a:lnTo>
                  <a:pt x="169" y="395"/>
                </a:lnTo>
                <a:lnTo>
                  <a:pt x="169" y="395"/>
                </a:lnTo>
                <a:lnTo>
                  <a:pt x="164" y="397"/>
                </a:lnTo>
                <a:lnTo>
                  <a:pt x="164" y="397"/>
                </a:lnTo>
                <a:lnTo>
                  <a:pt x="169" y="399"/>
                </a:lnTo>
                <a:lnTo>
                  <a:pt x="169" y="399"/>
                </a:lnTo>
                <a:close/>
                <a:moveTo>
                  <a:pt x="84" y="347"/>
                </a:moveTo>
                <a:lnTo>
                  <a:pt x="84" y="347"/>
                </a:lnTo>
                <a:lnTo>
                  <a:pt x="82" y="350"/>
                </a:lnTo>
                <a:lnTo>
                  <a:pt x="82" y="350"/>
                </a:lnTo>
                <a:lnTo>
                  <a:pt x="84" y="350"/>
                </a:lnTo>
                <a:lnTo>
                  <a:pt x="84" y="350"/>
                </a:lnTo>
                <a:lnTo>
                  <a:pt x="84" y="347"/>
                </a:lnTo>
                <a:lnTo>
                  <a:pt x="84" y="347"/>
                </a:lnTo>
                <a:close/>
                <a:moveTo>
                  <a:pt x="59" y="339"/>
                </a:moveTo>
                <a:lnTo>
                  <a:pt x="59" y="339"/>
                </a:lnTo>
                <a:lnTo>
                  <a:pt x="60" y="339"/>
                </a:lnTo>
                <a:lnTo>
                  <a:pt x="60" y="339"/>
                </a:lnTo>
                <a:lnTo>
                  <a:pt x="62" y="339"/>
                </a:lnTo>
                <a:lnTo>
                  <a:pt x="62" y="337"/>
                </a:lnTo>
                <a:lnTo>
                  <a:pt x="62" y="337"/>
                </a:lnTo>
                <a:lnTo>
                  <a:pt x="59" y="337"/>
                </a:lnTo>
                <a:lnTo>
                  <a:pt x="59" y="337"/>
                </a:lnTo>
                <a:lnTo>
                  <a:pt x="59" y="339"/>
                </a:lnTo>
                <a:lnTo>
                  <a:pt x="59" y="339"/>
                </a:lnTo>
                <a:close/>
                <a:moveTo>
                  <a:pt x="220" y="227"/>
                </a:moveTo>
                <a:lnTo>
                  <a:pt x="220" y="227"/>
                </a:lnTo>
                <a:lnTo>
                  <a:pt x="220" y="227"/>
                </a:lnTo>
                <a:lnTo>
                  <a:pt x="220" y="227"/>
                </a:lnTo>
                <a:lnTo>
                  <a:pt x="221" y="224"/>
                </a:lnTo>
                <a:lnTo>
                  <a:pt x="221" y="224"/>
                </a:lnTo>
                <a:lnTo>
                  <a:pt x="221" y="224"/>
                </a:lnTo>
                <a:lnTo>
                  <a:pt x="221" y="224"/>
                </a:lnTo>
                <a:lnTo>
                  <a:pt x="221" y="222"/>
                </a:lnTo>
                <a:lnTo>
                  <a:pt x="221" y="222"/>
                </a:lnTo>
                <a:lnTo>
                  <a:pt x="221" y="222"/>
                </a:lnTo>
                <a:lnTo>
                  <a:pt x="221" y="222"/>
                </a:lnTo>
                <a:lnTo>
                  <a:pt x="220" y="227"/>
                </a:lnTo>
                <a:lnTo>
                  <a:pt x="220" y="227"/>
                </a:lnTo>
                <a:close/>
                <a:moveTo>
                  <a:pt x="224" y="261"/>
                </a:moveTo>
                <a:lnTo>
                  <a:pt x="224" y="261"/>
                </a:lnTo>
                <a:lnTo>
                  <a:pt x="223" y="261"/>
                </a:lnTo>
                <a:lnTo>
                  <a:pt x="223" y="261"/>
                </a:lnTo>
                <a:lnTo>
                  <a:pt x="221" y="261"/>
                </a:lnTo>
                <a:lnTo>
                  <a:pt x="221" y="265"/>
                </a:lnTo>
                <a:lnTo>
                  <a:pt x="221" y="265"/>
                </a:lnTo>
                <a:lnTo>
                  <a:pt x="221" y="265"/>
                </a:lnTo>
                <a:lnTo>
                  <a:pt x="221" y="265"/>
                </a:lnTo>
                <a:lnTo>
                  <a:pt x="224" y="261"/>
                </a:lnTo>
                <a:lnTo>
                  <a:pt x="224" y="261"/>
                </a:lnTo>
                <a:lnTo>
                  <a:pt x="224" y="261"/>
                </a:lnTo>
                <a:lnTo>
                  <a:pt x="224" y="261"/>
                </a:lnTo>
                <a:close/>
                <a:moveTo>
                  <a:pt x="134" y="99"/>
                </a:moveTo>
                <a:lnTo>
                  <a:pt x="134" y="99"/>
                </a:lnTo>
                <a:lnTo>
                  <a:pt x="138" y="97"/>
                </a:lnTo>
                <a:lnTo>
                  <a:pt x="138" y="97"/>
                </a:lnTo>
                <a:lnTo>
                  <a:pt x="136" y="96"/>
                </a:lnTo>
                <a:lnTo>
                  <a:pt x="136" y="96"/>
                </a:lnTo>
                <a:lnTo>
                  <a:pt x="134" y="97"/>
                </a:lnTo>
                <a:lnTo>
                  <a:pt x="134" y="97"/>
                </a:lnTo>
                <a:lnTo>
                  <a:pt x="134" y="99"/>
                </a:lnTo>
                <a:lnTo>
                  <a:pt x="134" y="99"/>
                </a:lnTo>
                <a:close/>
                <a:moveTo>
                  <a:pt x="163" y="246"/>
                </a:moveTo>
                <a:lnTo>
                  <a:pt x="163" y="246"/>
                </a:lnTo>
                <a:lnTo>
                  <a:pt x="164" y="246"/>
                </a:lnTo>
                <a:lnTo>
                  <a:pt x="164" y="246"/>
                </a:lnTo>
                <a:lnTo>
                  <a:pt x="166" y="244"/>
                </a:lnTo>
                <a:lnTo>
                  <a:pt x="166" y="244"/>
                </a:lnTo>
                <a:lnTo>
                  <a:pt x="166" y="241"/>
                </a:lnTo>
                <a:lnTo>
                  <a:pt x="166" y="241"/>
                </a:lnTo>
                <a:lnTo>
                  <a:pt x="163" y="246"/>
                </a:lnTo>
                <a:lnTo>
                  <a:pt x="163" y="246"/>
                </a:lnTo>
                <a:close/>
                <a:moveTo>
                  <a:pt x="100" y="156"/>
                </a:moveTo>
                <a:lnTo>
                  <a:pt x="100" y="156"/>
                </a:lnTo>
                <a:lnTo>
                  <a:pt x="101" y="156"/>
                </a:lnTo>
                <a:lnTo>
                  <a:pt x="101" y="156"/>
                </a:lnTo>
                <a:lnTo>
                  <a:pt x="100" y="153"/>
                </a:lnTo>
                <a:lnTo>
                  <a:pt x="100" y="153"/>
                </a:lnTo>
                <a:lnTo>
                  <a:pt x="100" y="151"/>
                </a:lnTo>
                <a:lnTo>
                  <a:pt x="98" y="149"/>
                </a:lnTo>
                <a:lnTo>
                  <a:pt x="98" y="149"/>
                </a:lnTo>
                <a:lnTo>
                  <a:pt x="98" y="153"/>
                </a:lnTo>
                <a:lnTo>
                  <a:pt x="98" y="153"/>
                </a:lnTo>
                <a:lnTo>
                  <a:pt x="100" y="156"/>
                </a:lnTo>
                <a:lnTo>
                  <a:pt x="100" y="156"/>
                </a:lnTo>
                <a:close/>
                <a:moveTo>
                  <a:pt x="187" y="359"/>
                </a:moveTo>
                <a:lnTo>
                  <a:pt x="187" y="359"/>
                </a:lnTo>
                <a:lnTo>
                  <a:pt x="187" y="361"/>
                </a:lnTo>
                <a:lnTo>
                  <a:pt x="187" y="361"/>
                </a:lnTo>
                <a:lnTo>
                  <a:pt x="185" y="362"/>
                </a:lnTo>
                <a:lnTo>
                  <a:pt x="185" y="362"/>
                </a:lnTo>
                <a:lnTo>
                  <a:pt x="185" y="364"/>
                </a:lnTo>
                <a:lnTo>
                  <a:pt x="185" y="364"/>
                </a:lnTo>
                <a:lnTo>
                  <a:pt x="187" y="362"/>
                </a:lnTo>
                <a:lnTo>
                  <a:pt x="187" y="362"/>
                </a:lnTo>
                <a:lnTo>
                  <a:pt x="188" y="361"/>
                </a:lnTo>
                <a:lnTo>
                  <a:pt x="187" y="359"/>
                </a:lnTo>
                <a:lnTo>
                  <a:pt x="187" y="359"/>
                </a:lnTo>
                <a:close/>
                <a:moveTo>
                  <a:pt x="95" y="64"/>
                </a:moveTo>
                <a:lnTo>
                  <a:pt x="95" y="64"/>
                </a:lnTo>
                <a:lnTo>
                  <a:pt x="93" y="64"/>
                </a:lnTo>
                <a:lnTo>
                  <a:pt x="93" y="64"/>
                </a:lnTo>
                <a:lnTo>
                  <a:pt x="93" y="69"/>
                </a:lnTo>
                <a:lnTo>
                  <a:pt x="93" y="69"/>
                </a:lnTo>
                <a:lnTo>
                  <a:pt x="95" y="67"/>
                </a:lnTo>
                <a:lnTo>
                  <a:pt x="95" y="67"/>
                </a:lnTo>
                <a:lnTo>
                  <a:pt x="95" y="64"/>
                </a:lnTo>
                <a:lnTo>
                  <a:pt x="95" y="64"/>
                </a:lnTo>
                <a:close/>
                <a:moveTo>
                  <a:pt x="204" y="329"/>
                </a:moveTo>
                <a:lnTo>
                  <a:pt x="204" y="329"/>
                </a:lnTo>
                <a:lnTo>
                  <a:pt x="201" y="329"/>
                </a:lnTo>
                <a:lnTo>
                  <a:pt x="201" y="329"/>
                </a:lnTo>
                <a:lnTo>
                  <a:pt x="199" y="329"/>
                </a:lnTo>
                <a:lnTo>
                  <a:pt x="199" y="329"/>
                </a:lnTo>
                <a:lnTo>
                  <a:pt x="196" y="329"/>
                </a:lnTo>
                <a:lnTo>
                  <a:pt x="196" y="329"/>
                </a:lnTo>
                <a:lnTo>
                  <a:pt x="204" y="329"/>
                </a:lnTo>
                <a:lnTo>
                  <a:pt x="204" y="329"/>
                </a:lnTo>
                <a:close/>
                <a:moveTo>
                  <a:pt x="235" y="252"/>
                </a:moveTo>
                <a:lnTo>
                  <a:pt x="235" y="252"/>
                </a:lnTo>
                <a:lnTo>
                  <a:pt x="235" y="246"/>
                </a:lnTo>
                <a:lnTo>
                  <a:pt x="235" y="246"/>
                </a:lnTo>
                <a:lnTo>
                  <a:pt x="234" y="246"/>
                </a:lnTo>
                <a:lnTo>
                  <a:pt x="234" y="246"/>
                </a:lnTo>
                <a:lnTo>
                  <a:pt x="235" y="254"/>
                </a:lnTo>
                <a:lnTo>
                  <a:pt x="235" y="254"/>
                </a:lnTo>
                <a:lnTo>
                  <a:pt x="235" y="252"/>
                </a:lnTo>
                <a:lnTo>
                  <a:pt x="235" y="252"/>
                </a:lnTo>
                <a:close/>
                <a:moveTo>
                  <a:pt x="125" y="123"/>
                </a:moveTo>
                <a:lnTo>
                  <a:pt x="125" y="123"/>
                </a:lnTo>
                <a:lnTo>
                  <a:pt x="127" y="119"/>
                </a:lnTo>
                <a:lnTo>
                  <a:pt x="127" y="119"/>
                </a:lnTo>
                <a:lnTo>
                  <a:pt x="127" y="118"/>
                </a:lnTo>
                <a:lnTo>
                  <a:pt x="127" y="118"/>
                </a:lnTo>
                <a:lnTo>
                  <a:pt x="125" y="119"/>
                </a:lnTo>
                <a:lnTo>
                  <a:pt x="125" y="119"/>
                </a:lnTo>
                <a:lnTo>
                  <a:pt x="123" y="121"/>
                </a:lnTo>
                <a:lnTo>
                  <a:pt x="123" y="121"/>
                </a:lnTo>
                <a:lnTo>
                  <a:pt x="125" y="123"/>
                </a:lnTo>
                <a:lnTo>
                  <a:pt x="125" y="123"/>
                </a:lnTo>
                <a:close/>
                <a:moveTo>
                  <a:pt x="185" y="358"/>
                </a:moveTo>
                <a:lnTo>
                  <a:pt x="185" y="358"/>
                </a:lnTo>
                <a:lnTo>
                  <a:pt x="187" y="358"/>
                </a:lnTo>
                <a:lnTo>
                  <a:pt x="187" y="358"/>
                </a:lnTo>
                <a:lnTo>
                  <a:pt x="187" y="354"/>
                </a:lnTo>
                <a:lnTo>
                  <a:pt x="185" y="353"/>
                </a:lnTo>
                <a:lnTo>
                  <a:pt x="185" y="353"/>
                </a:lnTo>
                <a:lnTo>
                  <a:pt x="185" y="358"/>
                </a:lnTo>
                <a:lnTo>
                  <a:pt x="185" y="358"/>
                </a:lnTo>
                <a:close/>
                <a:moveTo>
                  <a:pt x="81" y="337"/>
                </a:moveTo>
                <a:lnTo>
                  <a:pt x="81" y="337"/>
                </a:lnTo>
                <a:lnTo>
                  <a:pt x="76" y="337"/>
                </a:lnTo>
                <a:lnTo>
                  <a:pt x="76" y="337"/>
                </a:lnTo>
                <a:lnTo>
                  <a:pt x="76" y="339"/>
                </a:lnTo>
                <a:lnTo>
                  <a:pt x="76" y="339"/>
                </a:lnTo>
                <a:lnTo>
                  <a:pt x="81" y="339"/>
                </a:lnTo>
                <a:lnTo>
                  <a:pt x="81" y="339"/>
                </a:lnTo>
                <a:lnTo>
                  <a:pt x="81" y="339"/>
                </a:lnTo>
                <a:lnTo>
                  <a:pt x="81" y="339"/>
                </a:lnTo>
                <a:lnTo>
                  <a:pt x="81" y="337"/>
                </a:lnTo>
                <a:lnTo>
                  <a:pt x="81" y="337"/>
                </a:lnTo>
                <a:close/>
                <a:moveTo>
                  <a:pt x="123" y="86"/>
                </a:moveTo>
                <a:lnTo>
                  <a:pt x="123" y="86"/>
                </a:lnTo>
                <a:lnTo>
                  <a:pt x="122" y="85"/>
                </a:lnTo>
                <a:lnTo>
                  <a:pt x="122" y="85"/>
                </a:lnTo>
                <a:lnTo>
                  <a:pt x="122" y="83"/>
                </a:lnTo>
                <a:lnTo>
                  <a:pt x="122" y="83"/>
                </a:lnTo>
                <a:lnTo>
                  <a:pt x="120" y="83"/>
                </a:lnTo>
                <a:lnTo>
                  <a:pt x="120" y="83"/>
                </a:lnTo>
                <a:lnTo>
                  <a:pt x="120" y="86"/>
                </a:lnTo>
                <a:lnTo>
                  <a:pt x="120" y="86"/>
                </a:lnTo>
                <a:lnTo>
                  <a:pt x="122" y="86"/>
                </a:lnTo>
                <a:lnTo>
                  <a:pt x="122" y="86"/>
                </a:lnTo>
                <a:lnTo>
                  <a:pt x="123" y="86"/>
                </a:lnTo>
                <a:lnTo>
                  <a:pt x="123" y="86"/>
                </a:lnTo>
                <a:close/>
                <a:moveTo>
                  <a:pt x="158" y="405"/>
                </a:moveTo>
                <a:lnTo>
                  <a:pt x="158" y="405"/>
                </a:lnTo>
                <a:lnTo>
                  <a:pt x="153" y="407"/>
                </a:lnTo>
                <a:lnTo>
                  <a:pt x="153" y="407"/>
                </a:lnTo>
                <a:lnTo>
                  <a:pt x="153" y="407"/>
                </a:lnTo>
                <a:lnTo>
                  <a:pt x="153" y="407"/>
                </a:lnTo>
                <a:lnTo>
                  <a:pt x="160" y="405"/>
                </a:lnTo>
                <a:lnTo>
                  <a:pt x="160" y="405"/>
                </a:lnTo>
                <a:lnTo>
                  <a:pt x="158" y="405"/>
                </a:lnTo>
                <a:lnTo>
                  <a:pt x="158" y="405"/>
                </a:lnTo>
                <a:close/>
                <a:moveTo>
                  <a:pt x="141" y="154"/>
                </a:moveTo>
                <a:lnTo>
                  <a:pt x="141" y="154"/>
                </a:lnTo>
                <a:lnTo>
                  <a:pt x="142" y="153"/>
                </a:lnTo>
                <a:lnTo>
                  <a:pt x="142" y="153"/>
                </a:lnTo>
                <a:lnTo>
                  <a:pt x="142" y="149"/>
                </a:lnTo>
                <a:lnTo>
                  <a:pt x="142" y="149"/>
                </a:lnTo>
                <a:lnTo>
                  <a:pt x="142" y="149"/>
                </a:lnTo>
                <a:lnTo>
                  <a:pt x="142" y="149"/>
                </a:lnTo>
                <a:lnTo>
                  <a:pt x="141" y="151"/>
                </a:lnTo>
                <a:lnTo>
                  <a:pt x="141" y="151"/>
                </a:lnTo>
                <a:lnTo>
                  <a:pt x="141" y="154"/>
                </a:lnTo>
                <a:lnTo>
                  <a:pt x="141" y="154"/>
                </a:lnTo>
                <a:close/>
                <a:moveTo>
                  <a:pt x="152" y="167"/>
                </a:moveTo>
                <a:lnTo>
                  <a:pt x="152" y="167"/>
                </a:lnTo>
                <a:lnTo>
                  <a:pt x="150" y="168"/>
                </a:lnTo>
                <a:lnTo>
                  <a:pt x="150" y="168"/>
                </a:lnTo>
                <a:lnTo>
                  <a:pt x="152" y="173"/>
                </a:lnTo>
                <a:lnTo>
                  <a:pt x="152" y="173"/>
                </a:lnTo>
                <a:lnTo>
                  <a:pt x="153" y="171"/>
                </a:lnTo>
                <a:lnTo>
                  <a:pt x="153" y="171"/>
                </a:lnTo>
                <a:lnTo>
                  <a:pt x="152" y="167"/>
                </a:lnTo>
                <a:lnTo>
                  <a:pt x="152" y="167"/>
                </a:lnTo>
                <a:close/>
                <a:moveTo>
                  <a:pt x="87" y="31"/>
                </a:moveTo>
                <a:lnTo>
                  <a:pt x="87" y="31"/>
                </a:lnTo>
                <a:lnTo>
                  <a:pt x="89" y="34"/>
                </a:lnTo>
                <a:lnTo>
                  <a:pt x="89" y="34"/>
                </a:lnTo>
                <a:lnTo>
                  <a:pt x="89" y="36"/>
                </a:lnTo>
                <a:lnTo>
                  <a:pt x="89" y="36"/>
                </a:lnTo>
                <a:lnTo>
                  <a:pt x="90" y="34"/>
                </a:lnTo>
                <a:lnTo>
                  <a:pt x="90" y="34"/>
                </a:lnTo>
                <a:lnTo>
                  <a:pt x="90" y="34"/>
                </a:lnTo>
                <a:lnTo>
                  <a:pt x="90" y="34"/>
                </a:lnTo>
                <a:lnTo>
                  <a:pt x="87" y="31"/>
                </a:lnTo>
                <a:lnTo>
                  <a:pt x="87" y="31"/>
                </a:lnTo>
                <a:close/>
                <a:moveTo>
                  <a:pt x="207" y="209"/>
                </a:moveTo>
                <a:lnTo>
                  <a:pt x="207" y="209"/>
                </a:lnTo>
                <a:lnTo>
                  <a:pt x="209" y="211"/>
                </a:lnTo>
                <a:lnTo>
                  <a:pt x="209" y="211"/>
                </a:lnTo>
                <a:lnTo>
                  <a:pt x="210" y="208"/>
                </a:lnTo>
                <a:lnTo>
                  <a:pt x="210" y="208"/>
                </a:lnTo>
                <a:lnTo>
                  <a:pt x="209" y="208"/>
                </a:lnTo>
                <a:lnTo>
                  <a:pt x="209" y="208"/>
                </a:lnTo>
                <a:lnTo>
                  <a:pt x="207" y="209"/>
                </a:lnTo>
                <a:lnTo>
                  <a:pt x="207" y="209"/>
                </a:lnTo>
                <a:close/>
                <a:moveTo>
                  <a:pt x="182" y="343"/>
                </a:moveTo>
                <a:lnTo>
                  <a:pt x="182" y="343"/>
                </a:lnTo>
                <a:lnTo>
                  <a:pt x="182" y="348"/>
                </a:lnTo>
                <a:lnTo>
                  <a:pt x="182" y="348"/>
                </a:lnTo>
                <a:lnTo>
                  <a:pt x="183" y="347"/>
                </a:lnTo>
                <a:lnTo>
                  <a:pt x="183" y="347"/>
                </a:lnTo>
                <a:lnTo>
                  <a:pt x="183" y="343"/>
                </a:lnTo>
                <a:lnTo>
                  <a:pt x="183" y="343"/>
                </a:lnTo>
                <a:lnTo>
                  <a:pt x="182" y="343"/>
                </a:lnTo>
                <a:lnTo>
                  <a:pt x="182" y="343"/>
                </a:lnTo>
                <a:close/>
                <a:moveTo>
                  <a:pt x="194" y="384"/>
                </a:moveTo>
                <a:lnTo>
                  <a:pt x="194" y="384"/>
                </a:lnTo>
                <a:lnTo>
                  <a:pt x="194" y="381"/>
                </a:lnTo>
                <a:lnTo>
                  <a:pt x="194" y="381"/>
                </a:lnTo>
                <a:lnTo>
                  <a:pt x="193" y="383"/>
                </a:lnTo>
                <a:lnTo>
                  <a:pt x="193" y="383"/>
                </a:lnTo>
                <a:lnTo>
                  <a:pt x="194" y="384"/>
                </a:lnTo>
                <a:lnTo>
                  <a:pt x="194" y="384"/>
                </a:lnTo>
                <a:lnTo>
                  <a:pt x="194" y="384"/>
                </a:lnTo>
                <a:lnTo>
                  <a:pt x="194" y="384"/>
                </a:lnTo>
                <a:close/>
                <a:moveTo>
                  <a:pt x="133" y="94"/>
                </a:moveTo>
                <a:lnTo>
                  <a:pt x="133" y="94"/>
                </a:lnTo>
                <a:lnTo>
                  <a:pt x="134" y="94"/>
                </a:lnTo>
                <a:lnTo>
                  <a:pt x="134" y="94"/>
                </a:lnTo>
                <a:lnTo>
                  <a:pt x="133" y="91"/>
                </a:lnTo>
                <a:lnTo>
                  <a:pt x="133" y="91"/>
                </a:lnTo>
                <a:lnTo>
                  <a:pt x="131" y="91"/>
                </a:lnTo>
                <a:lnTo>
                  <a:pt x="131" y="91"/>
                </a:lnTo>
                <a:lnTo>
                  <a:pt x="133" y="94"/>
                </a:lnTo>
                <a:lnTo>
                  <a:pt x="133" y="94"/>
                </a:lnTo>
                <a:close/>
                <a:moveTo>
                  <a:pt x="183" y="211"/>
                </a:moveTo>
                <a:lnTo>
                  <a:pt x="183" y="211"/>
                </a:lnTo>
                <a:lnTo>
                  <a:pt x="183" y="211"/>
                </a:lnTo>
                <a:lnTo>
                  <a:pt x="183" y="211"/>
                </a:lnTo>
                <a:lnTo>
                  <a:pt x="183" y="211"/>
                </a:lnTo>
                <a:lnTo>
                  <a:pt x="183" y="211"/>
                </a:lnTo>
                <a:lnTo>
                  <a:pt x="182" y="206"/>
                </a:lnTo>
                <a:lnTo>
                  <a:pt x="182" y="206"/>
                </a:lnTo>
                <a:lnTo>
                  <a:pt x="182" y="206"/>
                </a:lnTo>
                <a:lnTo>
                  <a:pt x="182" y="206"/>
                </a:lnTo>
                <a:lnTo>
                  <a:pt x="182" y="208"/>
                </a:lnTo>
                <a:lnTo>
                  <a:pt x="182" y="208"/>
                </a:lnTo>
                <a:lnTo>
                  <a:pt x="183" y="211"/>
                </a:lnTo>
                <a:lnTo>
                  <a:pt x="183" y="211"/>
                </a:lnTo>
                <a:close/>
                <a:moveTo>
                  <a:pt x="193" y="132"/>
                </a:moveTo>
                <a:lnTo>
                  <a:pt x="193" y="132"/>
                </a:lnTo>
                <a:lnTo>
                  <a:pt x="193" y="132"/>
                </a:lnTo>
                <a:lnTo>
                  <a:pt x="193" y="132"/>
                </a:lnTo>
                <a:lnTo>
                  <a:pt x="194" y="138"/>
                </a:lnTo>
                <a:lnTo>
                  <a:pt x="194" y="138"/>
                </a:lnTo>
                <a:lnTo>
                  <a:pt x="196" y="137"/>
                </a:lnTo>
                <a:lnTo>
                  <a:pt x="196" y="137"/>
                </a:lnTo>
                <a:lnTo>
                  <a:pt x="193" y="132"/>
                </a:lnTo>
                <a:lnTo>
                  <a:pt x="193" y="132"/>
                </a:lnTo>
                <a:close/>
                <a:moveTo>
                  <a:pt x="144" y="143"/>
                </a:moveTo>
                <a:lnTo>
                  <a:pt x="144" y="143"/>
                </a:lnTo>
                <a:lnTo>
                  <a:pt x="146" y="142"/>
                </a:lnTo>
                <a:lnTo>
                  <a:pt x="146" y="138"/>
                </a:lnTo>
                <a:lnTo>
                  <a:pt x="146" y="138"/>
                </a:lnTo>
                <a:lnTo>
                  <a:pt x="142" y="140"/>
                </a:lnTo>
                <a:lnTo>
                  <a:pt x="142" y="140"/>
                </a:lnTo>
                <a:lnTo>
                  <a:pt x="144" y="143"/>
                </a:lnTo>
                <a:lnTo>
                  <a:pt x="144" y="143"/>
                </a:lnTo>
                <a:close/>
                <a:moveTo>
                  <a:pt x="76" y="206"/>
                </a:moveTo>
                <a:lnTo>
                  <a:pt x="76" y="206"/>
                </a:lnTo>
                <a:lnTo>
                  <a:pt x="73" y="211"/>
                </a:lnTo>
                <a:lnTo>
                  <a:pt x="73" y="211"/>
                </a:lnTo>
                <a:lnTo>
                  <a:pt x="76" y="208"/>
                </a:lnTo>
                <a:lnTo>
                  <a:pt x="76" y="208"/>
                </a:lnTo>
                <a:lnTo>
                  <a:pt x="76" y="206"/>
                </a:lnTo>
                <a:lnTo>
                  <a:pt x="76" y="206"/>
                </a:lnTo>
                <a:close/>
                <a:moveTo>
                  <a:pt x="166" y="222"/>
                </a:moveTo>
                <a:lnTo>
                  <a:pt x="166" y="222"/>
                </a:lnTo>
                <a:lnTo>
                  <a:pt x="168" y="219"/>
                </a:lnTo>
                <a:lnTo>
                  <a:pt x="168" y="217"/>
                </a:lnTo>
                <a:lnTo>
                  <a:pt x="168" y="217"/>
                </a:lnTo>
                <a:lnTo>
                  <a:pt x="166" y="219"/>
                </a:lnTo>
                <a:lnTo>
                  <a:pt x="166" y="222"/>
                </a:lnTo>
                <a:lnTo>
                  <a:pt x="166" y="222"/>
                </a:lnTo>
                <a:close/>
                <a:moveTo>
                  <a:pt x="21" y="359"/>
                </a:moveTo>
                <a:lnTo>
                  <a:pt x="21" y="359"/>
                </a:lnTo>
                <a:lnTo>
                  <a:pt x="22" y="361"/>
                </a:lnTo>
                <a:lnTo>
                  <a:pt x="22" y="361"/>
                </a:lnTo>
                <a:lnTo>
                  <a:pt x="24" y="361"/>
                </a:lnTo>
                <a:lnTo>
                  <a:pt x="24" y="361"/>
                </a:lnTo>
                <a:lnTo>
                  <a:pt x="22" y="358"/>
                </a:lnTo>
                <a:lnTo>
                  <a:pt x="22" y="358"/>
                </a:lnTo>
                <a:lnTo>
                  <a:pt x="21" y="359"/>
                </a:lnTo>
                <a:lnTo>
                  <a:pt x="21" y="359"/>
                </a:lnTo>
                <a:close/>
                <a:moveTo>
                  <a:pt x="112" y="50"/>
                </a:moveTo>
                <a:lnTo>
                  <a:pt x="112" y="50"/>
                </a:lnTo>
                <a:lnTo>
                  <a:pt x="114" y="52"/>
                </a:lnTo>
                <a:lnTo>
                  <a:pt x="114" y="52"/>
                </a:lnTo>
                <a:lnTo>
                  <a:pt x="116" y="52"/>
                </a:lnTo>
                <a:lnTo>
                  <a:pt x="116" y="52"/>
                </a:lnTo>
                <a:lnTo>
                  <a:pt x="114" y="48"/>
                </a:lnTo>
                <a:lnTo>
                  <a:pt x="114" y="48"/>
                </a:lnTo>
                <a:lnTo>
                  <a:pt x="112" y="50"/>
                </a:lnTo>
                <a:lnTo>
                  <a:pt x="112" y="50"/>
                </a:lnTo>
                <a:close/>
                <a:moveTo>
                  <a:pt x="117" y="178"/>
                </a:moveTo>
                <a:lnTo>
                  <a:pt x="117" y="178"/>
                </a:lnTo>
                <a:lnTo>
                  <a:pt x="119" y="178"/>
                </a:lnTo>
                <a:lnTo>
                  <a:pt x="119" y="178"/>
                </a:lnTo>
                <a:lnTo>
                  <a:pt x="119" y="178"/>
                </a:lnTo>
                <a:lnTo>
                  <a:pt x="119" y="178"/>
                </a:lnTo>
                <a:lnTo>
                  <a:pt x="119" y="175"/>
                </a:lnTo>
                <a:lnTo>
                  <a:pt x="119" y="175"/>
                </a:lnTo>
                <a:lnTo>
                  <a:pt x="119" y="175"/>
                </a:lnTo>
                <a:lnTo>
                  <a:pt x="119" y="175"/>
                </a:lnTo>
                <a:lnTo>
                  <a:pt x="117" y="178"/>
                </a:lnTo>
                <a:lnTo>
                  <a:pt x="117" y="178"/>
                </a:lnTo>
                <a:close/>
                <a:moveTo>
                  <a:pt x="125" y="388"/>
                </a:moveTo>
                <a:lnTo>
                  <a:pt x="125" y="388"/>
                </a:lnTo>
                <a:lnTo>
                  <a:pt x="125" y="388"/>
                </a:lnTo>
                <a:lnTo>
                  <a:pt x="125" y="388"/>
                </a:lnTo>
                <a:lnTo>
                  <a:pt x="120" y="388"/>
                </a:lnTo>
                <a:lnTo>
                  <a:pt x="120" y="388"/>
                </a:lnTo>
                <a:lnTo>
                  <a:pt x="120" y="389"/>
                </a:lnTo>
                <a:lnTo>
                  <a:pt x="120" y="389"/>
                </a:lnTo>
                <a:lnTo>
                  <a:pt x="125" y="388"/>
                </a:lnTo>
                <a:lnTo>
                  <a:pt x="125" y="388"/>
                </a:lnTo>
                <a:close/>
                <a:moveTo>
                  <a:pt x="180" y="348"/>
                </a:moveTo>
                <a:lnTo>
                  <a:pt x="180" y="348"/>
                </a:lnTo>
                <a:lnTo>
                  <a:pt x="180" y="347"/>
                </a:lnTo>
                <a:lnTo>
                  <a:pt x="180" y="347"/>
                </a:lnTo>
                <a:lnTo>
                  <a:pt x="177" y="348"/>
                </a:lnTo>
                <a:lnTo>
                  <a:pt x="179" y="350"/>
                </a:lnTo>
                <a:lnTo>
                  <a:pt x="179" y="350"/>
                </a:lnTo>
                <a:lnTo>
                  <a:pt x="180" y="348"/>
                </a:lnTo>
                <a:lnTo>
                  <a:pt x="180" y="348"/>
                </a:lnTo>
                <a:close/>
                <a:moveTo>
                  <a:pt x="73" y="266"/>
                </a:moveTo>
                <a:lnTo>
                  <a:pt x="73" y="266"/>
                </a:lnTo>
                <a:lnTo>
                  <a:pt x="75" y="269"/>
                </a:lnTo>
                <a:lnTo>
                  <a:pt x="75" y="269"/>
                </a:lnTo>
                <a:lnTo>
                  <a:pt x="76" y="266"/>
                </a:lnTo>
                <a:lnTo>
                  <a:pt x="76" y="266"/>
                </a:lnTo>
                <a:lnTo>
                  <a:pt x="73" y="266"/>
                </a:lnTo>
                <a:lnTo>
                  <a:pt x="73" y="266"/>
                </a:lnTo>
                <a:close/>
                <a:moveTo>
                  <a:pt x="188" y="370"/>
                </a:moveTo>
                <a:lnTo>
                  <a:pt x="188" y="370"/>
                </a:lnTo>
                <a:lnTo>
                  <a:pt x="187" y="369"/>
                </a:lnTo>
                <a:lnTo>
                  <a:pt x="187" y="367"/>
                </a:lnTo>
                <a:lnTo>
                  <a:pt x="187" y="367"/>
                </a:lnTo>
                <a:lnTo>
                  <a:pt x="187" y="367"/>
                </a:lnTo>
                <a:lnTo>
                  <a:pt x="187" y="367"/>
                </a:lnTo>
                <a:lnTo>
                  <a:pt x="185" y="367"/>
                </a:lnTo>
                <a:lnTo>
                  <a:pt x="185" y="367"/>
                </a:lnTo>
                <a:lnTo>
                  <a:pt x="187" y="370"/>
                </a:lnTo>
                <a:lnTo>
                  <a:pt x="187" y="370"/>
                </a:lnTo>
                <a:lnTo>
                  <a:pt x="188" y="370"/>
                </a:lnTo>
                <a:lnTo>
                  <a:pt x="188" y="370"/>
                </a:lnTo>
                <a:close/>
                <a:moveTo>
                  <a:pt x="229" y="277"/>
                </a:moveTo>
                <a:lnTo>
                  <a:pt x="229" y="277"/>
                </a:lnTo>
                <a:lnTo>
                  <a:pt x="229" y="274"/>
                </a:lnTo>
                <a:lnTo>
                  <a:pt x="229" y="274"/>
                </a:lnTo>
                <a:lnTo>
                  <a:pt x="228" y="276"/>
                </a:lnTo>
                <a:lnTo>
                  <a:pt x="226" y="277"/>
                </a:lnTo>
                <a:lnTo>
                  <a:pt x="226" y="277"/>
                </a:lnTo>
                <a:lnTo>
                  <a:pt x="229" y="277"/>
                </a:lnTo>
                <a:lnTo>
                  <a:pt x="229" y="277"/>
                </a:lnTo>
                <a:close/>
                <a:moveTo>
                  <a:pt x="128" y="167"/>
                </a:moveTo>
                <a:lnTo>
                  <a:pt x="128" y="167"/>
                </a:lnTo>
                <a:lnTo>
                  <a:pt x="128" y="167"/>
                </a:lnTo>
                <a:lnTo>
                  <a:pt x="128" y="167"/>
                </a:lnTo>
                <a:lnTo>
                  <a:pt x="127" y="171"/>
                </a:lnTo>
                <a:lnTo>
                  <a:pt x="127" y="171"/>
                </a:lnTo>
                <a:lnTo>
                  <a:pt x="128" y="170"/>
                </a:lnTo>
                <a:lnTo>
                  <a:pt x="128" y="170"/>
                </a:lnTo>
                <a:lnTo>
                  <a:pt x="128" y="167"/>
                </a:lnTo>
                <a:lnTo>
                  <a:pt x="128" y="167"/>
                </a:lnTo>
                <a:lnTo>
                  <a:pt x="128" y="167"/>
                </a:lnTo>
                <a:lnTo>
                  <a:pt x="128" y="167"/>
                </a:lnTo>
                <a:close/>
                <a:moveTo>
                  <a:pt x="221" y="209"/>
                </a:moveTo>
                <a:lnTo>
                  <a:pt x="221" y="209"/>
                </a:lnTo>
                <a:lnTo>
                  <a:pt x="221" y="209"/>
                </a:lnTo>
                <a:lnTo>
                  <a:pt x="221" y="209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3" y="212"/>
                </a:lnTo>
                <a:lnTo>
                  <a:pt x="224" y="212"/>
                </a:lnTo>
                <a:lnTo>
                  <a:pt x="224" y="212"/>
                </a:lnTo>
                <a:lnTo>
                  <a:pt x="221" y="209"/>
                </a:lnTo>
                <a:lnTo>
                  <a:pt x="221" y="209"/>
                </a:lnTo>
                <a:close/>
                <a:moveTo>
                  <a:pt x="231" y="318"/>
                </a:moveTo>
                <a:lnTo>
                  <a:pt x="231" y="318"/>
                </a:lnTo>
                <a:lnTo>
                  <a:pt x="234" y="318"/>
                </a:lnTo>
                <a:lnTo>
                  <a:pt x="234" y="318"/>
                </a:lnTo>
                <a:lnTo>
                  <a:pt x="234" y="317"/>
                </a:lnTo>
                <a:lnTo>
                  <a:pt x="234" y="317"/>
                </a:lnTo>
                <a:lnTo>
                  <a:pt x="231" y="317"/>
                </a:lnTo>
                <a:lnTo>
                  <a:pt x="231" y="317"/>
                </a:lnTo>
                <a:lnTo>
                  <a:pt x="231" y="318"/>
                </a:lnTo>
                <a:lnTo>
                  <a:pt x="231" y="318"/>
                </a:lnTo>
                <a:close/>
                <a:moveTo>
                  <a:pt x="15" y="337"/>
                </a:moveTo>
                <a:lnTo>
                  <a:pt x="15" y="337"/>
                </a:lnTo>
                <a:lnTo>
                  <a:pt x="13" y="337"/>
                </a:lnTo>
                <a:lnTo>
                  <a:pt x="13" y="337"/>
                </a:lnTo>
                <a:lnTo>
                  <a:pt x="13" y="340"/>
                </a:lnTo>
                <a:lnTo>
                  <a:pt x="13" y="340"/>
                </a:lnTo>
                <a:lnTo>
                  <a:pt x="13" y="342"/>
                </a:lnTo>
                <a:lnTo>
                  <a:pt x="13" y="342"/>
                </a:lnTo>
                <a:lnTo>
                  <a:pt x="15" y="340"/>
                </a:lnTo>
                <a:lnTo>
                  <a:pt x="15" y="339"/>
                </a:lnTo>
                <a:lnTo>
                  <a:pt x="15" y="339"/>
                </a:lnTo>
                <a:lnTo>
                  <a:pt x="15" y="337"/>
                </a:lnTo>
                <a:lnTo>
                  <a:pt x="15" y="337"/>
                </a:lnTo>
                <a:close/>
                <a:moveTo>
                  <a:pt x="84" y="257"/>
                </a:moveTo>
                <a:lnTo>
                  <a:pt x="84" y="257"/>
                </a:lnTo>
                <a:lnTo>
                  <a:pt x="84" y="257"/>
                </a:lnTo>
                <a:lnTo>
                  <a:pt x="84" y="257"/>
                </a:lnTo>
                <a:lnTo>
                  <a:pt x="82" y="258"/>
                </a:lnTo>
                <a:lnTo>
                  <a:pt x="82" y="258"/>
                </a:lnTo>
                <a:lnTo>
                  <a:pt x="82" y="261"/>
                </a:lnTo>
                <a:lnTo>
                  <a:pt x="82" y="261"/>
                </a:lnTo>
                <a:lnTo>
                  <a:pt x="84" y="261"/>
                </a:lnTo>
                <a:lnTo>
                  <a:pt x="84" y="261"/>
                </a:lnTo>
                <a:lnTo>
                  <a:pt x="84" y="261"/>
                </a:lnTo>
                <a:lnTo>
                  <a:pt x="84" y="261"/>
                </a:lnTo>
                <a:lnTo>
                  <a:pt x="84" y="257"/>
                </a:lnTo>
                <a:lnTo>
                  <a:pt x="84" y="257"/>
                </a:lnTo>
                <a:lnTo>
                  <a:pt x="84" y="257"/>
                </a:lnTo>
                <a:lnTo>
                  <a:pt x="84" y="257"/>
                </a:lnTo>
                <a:close/>
                <a:moveTo>
                  <a:pt x="183" y="392"/>
                </a:moveTo>
                <a:lnTo>
                  <a:pt x="183" y="392"/>
                </a:lnTo>
                <a:lnTo>
                  <a:pt x="185" y="395"/>
                </a:lnTo>
                <a:lnTo>
                  <a:pt x="185" y="395"/>
                </a:lnTo>
                <a:lnTo>
                  <a:pt x="187" y="394"/>
                </a:lnTo>
                <a:lnTo>
                  <a:pt x="185" y="392"/>
                </a:lnTo>
                <a:lnTo>
                  <a:pt x="185" y="392"/>
                </a:lnTo>
                <a:lnTo>
                  <a:pt x="183" y="392"/>
                </a:lnTo>
                <a:lnTo>
                  <a:pt x="183" y="392"/>
                </a:lnTo>
                <a:close/>
                <a:moveTo>
                  <a:pt x="90" y="407"/>
                </a:moveTo>
                <a:lnTo>
                  <a:pt x="90" y="407"/>
                </a:lnTo>
                <a:lnTo>
                  <a:pt x="90" y="407"/>
                </a:lnTo>
                <a:lnTo>
                  <a:pt x="90" y="407"/>
                </a:lnTo>
                <a:lnTo>
                  <a:pt x="98" y="410"/>
                </a:lnTo>
                <a:lnTo>
                  <a:pt x="98" y="410"/>
                </a:lnTo>
                <a:lnTo>
                  <a:pt x="98" y="408"/>
                </a:lnTo>
                <a:lnTo>
                  <a:pt x="98" y="408"/>
                </a:lnTo>
                <a:lnTo>
                  <a:pt x="95" y="408"/>
                </a:lnTo>
                <a:lnTo>
                  <a:pt x="95" y="408"/>
                </a:lnTo>
                <a:lnTo>
                  <a:pt x="90" y="407"/>
                </a:lnTo>
                <a:lnTo>
                  <a:pt x="90" y="407"/>
                </a:lnTo>
                <a:close/>
                <a:moveTo>
                  <a:pt x="32" y="362"/>
                </a:moveTo>
                <a:lnTo>
                  <a:pt x="32" y="362"/>
                </a:lnTo>
                <a:lnTo>
                  <a:pt x="32" y="362"/>
                </a:lnTo>
                <a:lnTo>
                  <a:pt x="32" y="362"/>
                </a:lnTo>
                <a:lnTo>
                  <a:pt x="30" y="361"/>
                </a:lnTo>
                <a:lnTo>
                  <a:pt x="30" y="361"/>
                </a:lnTo>
                <a:lnTo>
                  <a:pt x="30" y="364"/>
                </a:lnTo>
                <a:lnTo>
                  <a:pt x="32" y="365"/>
                </a:lnTo>
                <a:lnTo>
                  <a:pt x="32" y="365"/>
                </a:lnTo>
                <a:lnTo>
                  <a:pt x="32" y="362"/>
                </a:lnTo>
                <a:lnTo>
                  <a:pt x="32" y="362"/>
                </a:lnTo>
                <a:close/>
                <a:moveTo>
                  <a:pt x="27" y="299"/>
                </a:moveTo>
                <a:lnTo>
                  <a:pt x="27" y="299"/>
                </a:lnTo>
                <a:lnTo>
                  <a:pt x="26" y="302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lnTo>
                  <a:pt x="27" y="299"/>
                </a:lnTo>
                <a:close/>
                <a:moveTo>
                  <a:pt x="226" y="231"/>
                </a:moveTo>
                <a:lnTo>
                  <a:pt x="226" y="231"/>
                </a:lnTo>
                <a:lnTo>
                  <a:pt x="229" y="230"/>
                </a:lnTo>
                <a:lnTo>
                  <a:pt x="231" y="228"/>
                </a:lnTo>
                <a:lnTo>
                  <a:pt x="231" y="228"/>
                </a:lnTo>
                <a:lnTo>
                  <a:pt x="226" y="231"/>
                </a:lnTo>
                <a:lnTo>
                  <a:pt x="226" y="231"/>
                </a:lnTo>
                <a:close/>
                <a:moveTo>
                  <a:pt x="169" y="375"/>
                </a:moveTo>
                <a:lnTo>
                  <a:pt x="169" y="375"/>
                </a:lnTo>
                <a:lnTo>
                  <a:pt x="169" y="370"/>
                </a:lnTo>
                <a:lnTo>
                  <a:pt x="169" y="370"/>
                </a:lnTo>
                <a:lnTo>
                  <a:pt x="168" y="370"/>
                </a:lnTo>
                <a:lnTo>
                  <a:pt x="168" y="370"/>
                </a:lnTo>
                <a:lnTo>
                  <a:pt x="168" y="375"/>
                </a:lnTo>
                <a:lnTo>
                  <a:pt x="168" y="375"/>
                </a:lnTo>
                <a:lnTo>
                  <a:pt x="169" y="375"/>
                </a:lnTo>
                <a:lnTo>
                  <a:pt x="169" y="375"/>
                </a:lnTo>
                <a:close/>
                <a:moveTo>
                  <a:pt x="100" y="41"/>
                </a:moveTo>
                <a:lnTo>
                  <a:pt x="100" y="41"/>
                </a:lnTo>
                <a:lnTo>
                  <a:pt x="100" y="41"/>
                </a:lnTo>
                <a:lnTo>
                  <a:pt x="100" y="41"/>
                </a:lnTo>
                <a:lnTo>
                  <a:pt x="100" y="39"/>
                </a:lnTo>
                <a:lnTo>
                  <a:pt x="100" y="39"/>
                </a:lnTo>
                <a:lnTo>
                  <a:pt x="98" y="37"/>
                </a:lnTo>
                <a:lnTo>
                  <a:pt x="98" y="37"/>
                </a:lnTo>
                <a:lnTo>
                  <a:pt x="98" y="37"/>
                </a:lnTo>
                <a:lnTo>
                  <a:pt x="98" y="37"/>
                </a:lnTo>
                <a:lnTo>
                  <a:pt x="100" y="41"/>
                </a:lnTo>
                <a:lnTo>
                  <a:pt x="100" y="41"/>
                </a:lnTo>
                <a:close/>
                <a:moveTo>
                  <a:pt x="198" y="157"/>
                </a:moveTo>
                <a:lnTo>
                  <a:pt x="198" y="157"/>
                </a:lnTo>
                <a:lnTo>
                  <a:pt x="199" y="157"/>
                </a:lnTo>
                <a:lnTo>
                  <a:pt x="199" y="157"/>
                </a:lnTo>
                <a:lnTo>
                  <a:pt x="198" y="154"/>
                </a:lnTo>
                <a:lnTo>
                  <a:pt x="198" y="154"/>
                </a:lnTo>
                <a:lnTo>
                  <a:pt x="196" y="156"/>
                </a:lnTo>
                <a:lnTo>
                  <a:pt x="196" y="156"/>
                </a:lnTo>
                <a:lnTo>
                  <a:pt x="198" y="157"/>
                </a:lnTo>
                <a:lnTo>
                  <a:pt x="198" y="157"/>
                </a:lnTo>
                <a:close/>
                <a:moveTo>
                  <a:pt x="144" y="179"/>
                </a:moveTo>
                <a:lnTo>
                  <a:pt x="144" y="179"/>
                </a:lnTo>
                <a:lnTo>
                  <a:pt x="144" y="179"/>
                </a:lnTo>
                <a:lnTo>
                  <a:pt x="144" y="179"/>
                </a:lnTo>
                <a:lnTo>
                  <a:pt x="146" y="176"/>
                </a:lnTo>
                <a:lnTo>
                  <a:pt x="146" y="176"/>
                </a:lnTo>
                <a:lnTo>
                  <a:pt x="144" y="175"/>
                </a:lnTo>
                <a:lnTo>
                  <a:pt x="144" y="175"/>
                </a:lnTo>
                <a:lnTo>
                  <a:pt x="144" y="179"/>
                </a:lnTo>
                <a:lnTo>
                  <a:pt x="144" y="179"/>
                </a:lnTo>
                <a:close/>
                <a:moveTo>
                  <a:pt x="106" y="345"/>
                </a:moveTo>
                <a:lnTo>
                  <a:pt x="106" y="345"/>
                </a:lnTo>
                <a:lnTo>
                  <a:pt x="108" y="345"/>
                </a:lnTo>
                <a:lnTo>
                  <a:pt x="108" y="345"/>
                </a:lnTo>
                <a:lnTo>
                  <a:pt x="108" y="340"/>
                </a:lnTo>
                <a:lnTo>
                  <a:pt x="108" y="340"/>
                </a:lnTo>
                <a:lnTo>
                  <a:pt x="108" y="340"/>
                </a:lnTo>
                <a:lnTo>
                  <a:pt x="108" y="340"/>
                </a:lnTo>
                <a:lnTo>
                  <a:pt x="106" y="345"/>
                </a:lnTo>
                <a:lnTo>
                  <a:pt x="106" y="345"/>
                </a:lnTo>
                <a:close/>
                <a:moveTo>
                  <a:pt x="10" y="347"/>
                </a:moveTo>
                <a:lnTo>
                  <a:pt x="10" y="347"/>
                </a:lnTo>
                <a:lnTo>
                  <a:pt x="10" y="347"/>
                </a:lnTo>
                <a:lnTo>
                  <a:pt x="10" y="347"/>
                </a:lnTo>
                <a:lnTo>
                  <a:pt x="11" y="351"/>
                </a:lnTo>
                <a:lnTo>
                  <a:pt x="11" y="351"/>
                </a:lnTo>
                <a:lnTo>
                  <a:pt x="11" y="351"/>
                </a:lnTo>
                <a:lnTo>
                  <a:pt x="11" y="351"/>
                </a:lnTo>
                <a:lnTo>
                  <a:pt x="10" y="347"/>
                </a:lnTo>
                <a:lnTo>
                  <a:pt x="10" y="347"/>
                </a:lnTo>
                <a:lnTo>
                  <a:pt x="10" y="347"/>
                </a:lnTo>
                <a:lnTo>
                  <a:pt x="10" y="347"/>
                </a:lnTo>
                <a:close/>
                <a:moveTo>
                  <a:pt x="30" y="271"/>
                </a:moveTo>
                <a:lnTo>
                  <a:pt x="30" y="271"/>
                </a:lnTo>
                <a:lnTo>
                  <a:pt x="30" y="266"/>
                </a:lnTo>
                <a:lnTo>
                  <a:pt x="30" y="266"/>
                </a:lnTo>
                <a:lnTo>
                  <a:pt x="30" y="266"/>
                </a:lnTo>
                <a:lnTo>
                  <a:pt x="30" y="266"/>
                </a:lnTo>
                <a:lnTo>
                  <a:pt x="29" y="271"/>
                </a:lnTo>
                <a:lnTo>
                  <a:pt x="29" y="271"/>
                </a:lnTo>
                <a:lnTo>
                  <a:pt x="30" y="271"/>
                </a:lnTo>
                <a:lnTo>
                  <a:pt x="30" y="271"/>
                </a:lnTo>
                <a:close/>
                <a:moveTo>
                  <a:pt x="138" y="388"/>
                </a:moveTo>
                <a:lnTo>
                  <a:pt x="138" y="388"/>
                </a:lnTo>
                <a:lnTo>
                  <a:pt x="141" y="388"/>
                </a:lnTo>
                <a:lnTo>
                  <a:pt x="141" y="388"/>
                </a:lnTo>
                <a:lnTo>
                  <a:pt x="141" y="386"/>
                </a:lnTo>
                <a:lnTo>
                  <a:pt x="141" y="386"/>
                </a:lnTo>
                <a:lnTo>
                  <a:pt x="138" y="388"/>
                </a:lnTo>
                <a:lnTo>
                  <a:pt x="138" y="388"/>
                </a:lnTo>
                <a:lnTo>
                  <a:pt x="138" y="388"/>
                </a:lnTo>
                <a:lnTo>
                  <a:pt x="138" y="388"/>
                </a:lnTo>
                <a:close/>
                <a:moveTo>
                  <a:pt x="52" y="378"/>
                </a:moveTo>
                <a:lnTo>
                  <a:pt x="52" y="378"/>
                </a:lnTo>
                <a:lnTo>
                  <a:pt x="51" y="377"/>
                </a:lnTo>
                <a:lnTo>
                  <a:pt x="49" y="373"/>
                </a:lnTo>
                <a:lnTo>
                  <a:pt x="49" y="373"/>
                </a:lnTo>
                <a:lnTo>
                  <a:pt x="51" y="377"/>
                </a:lnTo>
                <a:lnTo>
                  <a:pt x="51" y="377"/>
                </a:lnTo>
                <a:lnTo>
                  <a:pt x="51" y="377"/>
                </a:lnTo>
                <a:lnTo>
                  <a:pt x="51" y="377"/>
                </a:lnTo>
                <a:lnTo>
                  <a:pt x="52" y="378"/>
                </a:lnTo>
                <a:lnTo>
                  <a:pt x="52" y="378"/>
                </a:lnTo>
                <a:close/>
                <a:moveTo>
                  <a:pt x="98" y="102"/>
                </a:moveTo>
                <a:lnTo>
                  <a:pt x="98" y="102"/>
                </a:lnTo>
                <a:lnTo>
                  <a:pt x="98" y="102"/>
                </a:lnTo>
                <a:lnTo>
                  <a:pt x="98" y="102"/>
                </a:lnTo>
                <a:lnTo>
                  <a:pt x="100" y="99"/>
                </a:lnTo>
                <a:lnTo>
                  <a:pt x="100" y="99"/>
                </a:lnTo>
                <a:lnTo>
                  <a:pt x="98" y="99"/>
                </a:lnTo>
                <a:lnTo>
                  <a:pt x="98" y="99"/>
                </a:lnTo>
                <a:lnTo>
                  <a:pt x="98" y="102"/>
                </a:lnTo>
                <a:lnTo>
                  <a:pt x="98" y="102"/>
                </a:lnTo>
                <a:close/>
                <a:moveTo>
                  <a:pt x="169" y="137"/>
                </a:moveTo>
                <a:lnTo>
                  <a:pt x="169" y="137"/>
                </a:lnTo>
                <a:lnTo>
                  <a:pt x="172" y="134"/>
                </a:lnTo>
                <a:lnTo>
                  <a:pt x="172" y="134"/>
                </a:lnTo>
                <a:lnTo>
                  <a:pt x="168" y="135"/>
                </a:lnTo>
                <a:lnTo>
                  <a:pt x="168" y="135"/>
                </a:lnTo>
                <a:lnTo>
                  <a:pt x="169" y="137"/>
                </a:lnTo>
                <a:lnTo>
                  <a:pt x="169" y="137"/>
                </a:lnTo>
                <a:close/>
                <a:moveTo>
                  <a:pt x="190" y="151"/>
                </a:moveTo>
                <a:lnTo>
                  <a:pt x="190" y="151"/>
                </a:lnTo>
                <a:lnTo>
                  <a:pt x="188" y="148"/>
                </a:lnTo>
                <a:lnTo>
                  <a:pt x="188" y="148"/>
                </a:lnTo>
                <a:lnTo>
                  <a:pt x="187" y="149"/>
                </a:lnTo>
                <a:lnTo>
                  <a:pt x="187" y="149"/>
                </a:lnTo>
                <a:lnTo>
                  <a:pt x="188" y="151"/>
                </a:lnTo>
                <a:lnTo>
                  <a:pt x="188" y="151"/>
                </a:lnTo>
                <a:lnTo>
                  <a:pt x="190" y="151"/>
                </a:lnTo>
                <a:lnTo>
                  <a:pt x="190" y="151"/>
                </a:lnTo>
                <a:close/>
                <a:moveTo>
                  <a:pt x="221" y="320"/>
                </a:moveTo>
                <a:lnTo>
                  <a:pt x="221" y="320"/>
                </a:lnTo>
                <a:lnTo>
                  <a:pt x="221" y="320"/>
                </a:lnTo>
                <a:lnTo>
                  <a:pt x="221" y="320"/>
                </a:lnTo>
                <a:lnTo>
                  <a:pt x="220" y="321"/>
                </a:lnTo>
                <a:lnTo>
                  <a:pt x="218" y="324"/>
                </a:lnTo>
                <a:lnTo>
                  <a:pt x="218" y="324"/>
                </a:lnTo>
                <a:lnTo>
                  <a:pt x="220" y="324"/>
                </a:lnTo>
                <a:lnTo>
                  <a:pt x="220" y="324"/>
                </a:lnTo>
                <a:lnTo>
                  <a:pt x="221" y="320"/>
                </a:lnTo>
                <a:lnTo>
                  <a:pt x="221" y="320"/>
                </a:lnTo>
                <a:close/>
                <a:moveTo>
                  <a:pt x="81" y="190"/>
                </a:moveTo>
                <a:lnTo>
                  <a:pt x="81" y="190"/>
                </a:lnTo>
                <a:lnTo>
                  <a:pt x="79" y="195"/>
                </a:lnTo>
                <a:lnTo>
                  <a:pt x="79" y="195"/>
                </a:lnTo>
                <a:lnTo>
                  <a:pt x="79" y="195"/>
                </a:lnTo>
                <a:lnTo>
                  <a:pt x="79" y="195"/>
                </a:lnTo>
                <a:lnTo>
                  <a:pt x="81" y="192"/>
                </a:lnTo>
                <a:lnTo>
                  <a:pt x="81" y="192"/>
                </a:lnTo>
                <a:lnTo>
                  <a:pt x="81" y="190"/>
                </a:lnTo>
                <a:lnTo>
                  <a:pt x="81" y="190"/>
                </a:lnTo>
                <a:close/>
                <a:moveTo>
                  <a:pt x="205" y="364"/>
                </a:moveTo>
                <a:lnTo>
                  <a:pt x="205" y="364"/>
                </a:lnTo>
                <a:lnTo>
                  <a:pt x="207" y="362"/>
                </a:lnTo>
                <a:lnTo>
                  <a:pt x="207" y="361"/>
                </a:lnTo>
                <a:lnTo>
                  <a:pt x="207" y="361"/>
                </a:lnTo>
                <a:lnTo>
                  <a:pt x="205" y="359"/>
                </a:lnTo>
                <a:lnTo>
                  <a:pt x="205" y="359"/>
                </a:lnTo>
                <a:lnTo>
                  <a:pt x="205" y="359"/>
                </a:lnTo>
                <a:lnTo>
                  <a:pt x="205" y="359"/>
                </a:lnTo>
                <a:lnTo>
                  <a:pt x="205" y="364"/>
                </a:lnTo>
                <a:lnTo>
                  <a:pt x="205" y="364"/>
                </a:lnTo>
                <a:close/>
                <a:moveTo>
                  <a:pt x="90" y="190"/>
                </a:moveTo>
                <a:lnTo>
                  <a:pt x="90" y="190"/>
                </a:lnTo>
                <a:lnTo>
                  <a:pt x="90" y="192"/>
                </a:lnTo>
                <a:lnTo>
                  <a:pt x="90" y="192"/>
                </a:lnTo>
                <a:lnTo>
                  <a:pt x="92" y="190"/>
                </a:lnTo>
                <a:lnTo>
                  <a:pt x="92" y="190"/>
                </a:lnTo>
                <a:lnTo>
                  <a:pt x="90" y="189"/>
                </a:lnTo>
                <a:lnTo>
                  <a:pt x="90" y="189"/>
                </a:lnTo>
                <a:lnTo>
                  <a:pt x="90" y="190"/>
                </a:lnTo>
                <a:lnTo>
                  <a:pt x="90" y="190"/>
                </a:lnTo>
                <a:close/>
                <a:moveTo>
                  <a:pt x="95" y="151"/>
                </a:moveTo>
                <a:lnTo>
                  <a:pt x="95" y="151"/>
                </a:lnTo>
                <a:lnTo>
                  <a:pt x="93" y="157"/>
                </a:lnTo>
                <a:lnTo>
                  <a:pt x="93" y="157"/>
                </a:lnTo>
                <a:lnTo>
                  <a:pt x="93" y="157"/>
                </a:lnTo>
                <a:lnTo>
                  <a:pt x="93" y="157"/>
                </a:lnTo>
                <a:lnTo>
                  <a:pt x="95" y="153"/>
                </a:lnTo>
                <a:lnTo>
                  <a:pt x="95" y="153"/>
                </a:lnTo>
                <a:lnTo>
                  <a:pt x="95" y="151"/>
                </a:lnTo>
                <a:lnTo>
                  <a:pt x="95" y="151"/>
                </a:lnTo>
                <a:lnTo>
                  <a:pt x="95" y="151"/>
                </a:lnTo>
                <a:close/>
                <a:moveTo>
                  <a:pt x="100" y="332"/>
                </a:moveTo>
                <a:lnTo>
                  <a:pt x="100" y="332"/>
                </a:lnTo>
                <a:lnTo>
                  <a:pt x="95" y="334"/>
                </a:lnTo>
                <a:lnTo>
                  <a:pt x="95" y="334"/>
                </a:lnTo>
                <a:lnTo>
                  <a:pt x="97" y="334"/>
                </a:lnTo>
                <a:lnTo>
                  <a:pt x="97" y="334"/>
                </a:lnTo>
                <a:lnTo>
                  <a:pt x="100" y="334"/>
                </a:lnTo>
                <a:lnTo>
                  <a:pt x="100" y="334"/>
                </a:lnTo>
                <a:lnTo>
                  <a:pt x="100" y="334"/>
                </a:lnTo>
                <a:lnTo>
                  <a:pt x="100" y="334"/>
                </a:lnTo>
                <a:lnTo>
                  <a:pt x="100" y="332"/>
                </a:lnTo>
                <a:lnTo>
                  <a:pt x="100" y="332"/>
                </a:lnTo>
                <a:close/>
                <a:moveTo>
                  <a:pt x="153" y="116"/>
                </a:moveTo>
                <a:lnTo>
                  <a:pt x="153" y="116"/>
                </a:lnTo>
                <a:lnTo>
                  <a:pt x="147" y="119"/>
                </a:lnTo>
                <a:lnTo>
                  <a:pt x="147" y="119"/>
                </a:lnTo>
                <a:lnTo>
                  <a:pt x="149" y="119"/>
                </a:lnTo>
                <a:lnTo>
                  <a:pt x="149" y="119"/>
                </a:lnTo>
                <a:lnTo>
                  <a:pt x="153" y="116"/>
                </a:lnTo>
                <a:lnTo>
                  <a:pt x="153" y="116"/>
                </a:lnTo>
                <a:close/>
                <a:moveTo>
                  <a:pt x="122" y="126"/>
                </a:moveTo>
                <a:lnTo>
                  <a:pt x="122" y="126"/>
                </a:lnTo>
                <a:lnTo>
                  <a:pt x="122" y="124"/>
                </a:lnTo>
                <a:lnTo>
                  <a:pt x="122" y="123"/>
                </a:lnTo>
                <a:lnTo>
                  <a:pt x="122" y="123"/>
                </a:lnTo>
                <a:lnTo>
                  <a:pt x="120" y="124"/>
                </a:lnTo>
                <a:lnTo>
                  <a:pt x="120" y="124"/>
                </a:lnTo>
                <a:lnTo>
                  <a:pt x="122" y="126"/>
                </a:lnTo>
                <a:lnTo>
                  <a:pt x="122" y="126"/>
                </a:lnTo>
                <a:close/>
                <a:moveTo>
                  <a:pt x="207" y="252"/>
                </a:moveTo>
                <a:lnTo>
                  <a:pt x="207" y="252"/>
                </a:lnTo>
                <a:lnTo>
                  <a:pt x="207" y="252"/>
                </a:lnTo>
                <a:lnTo>
                  <a:pt x="207" y="252"/>
                </a:lnTo>
                <a:lnTo>
                  <a:pt x="205" y="249"/>
                </a:lnTo>
                <a:lnTo>
                  <a:pt x="205" y="249"/>
                </a:lnTo>
                <a:lnTo>
                  <a:pt x="205" y="249"/>
                </a:lnTo>
                <a:lnTo>
                  <a:pt x="205" y="249"/>
                </a:lnTo>
                <a:lnTo>
                  <a:pt x="204" y="250"/>
                </a:lnTo>
                <a:lnTo>
                  <a:pt x="204" y="250"/>
                </a:lnTo>
                <a:lnTo>
                  <a:pt x="207" y="252"/>
                </a:lnTo>
                <a:lnTo>
                  <a:pt x="207" y="252"/>
                </a:lnTo>
                <a:close/>
                <a:moveTo>
                  <a:pt x="10" y="324"/>
                </a:moveTo>
                <a:lnTo>
                  <a:pt x="10" y="324"/>
                </a:lnTo>
                <a:lnTo>
                  <a:pt x="10" y="324"/>
                </a:lnTo>
                <a:lnTo>
                  <a:pt x="10" y="324"/>
                </a:lnTo>
                <a:lnTo>
                  <a:pt x="11" y="321"/>
                </a:lnTo>
                <a:lnTo>
                  <a:pt x="11" y="321"/>
                </a:lnTo>
                <a:lnTo>
                  <a:pt x="11" y="320"/>
                </a:lnTo>
                <a:lnTo>
                  <a:pt x="10" y="320"/>
                </a:lnTo>
                <a:lnTo>
                  <a:pt x="10" y="320"/>
                </a:lnTo>
                <a:lnTo>
                  <a:pt x="10" y="324"/>
                </a:lnTo>
                <a:lnTo>
                  <a:pt x="10" y="324"/>
                </a:lnTo>
                <a:close/>
                <a:moveTo>
                  <a:pt x="237" y="242"/>
                </a:moveTo>
                <a:lnTo>
                  <a:pt x="237" y="242"/>
                </a:lnTo>
                <a:lnTo>
                  <a:pt x="239" y="252"/>
                </a:lnTo>
                <a:lnTo>
                  <a:pt x="239" y="252"/>
                </a:lnTo>
                <a:lnTo>
                  <a:pt x="237" y="242"/>
                </a:lnTo>
                <a:lnTo>
                  <a:pt x="237" y="242"/>
                </a:lnTo>
                <a:close/>
                <a:moveTo>
                  <a:pt x="175" y="269"/>
                </a:moveTo>
                <a:lnTo>
                  <a:pt x="175" y="269"/>
                </a:lnTo>
                <a:lnTo>
                  <a:pt x="175" y="269"/>
                </a:lnTo>
                <a:lnTo>
                  <a:pt x="174" y="269"/>
                </a:lnTo>
                <a:lnTo>
                  <a:pt x="174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1" y="269"/>
                </a:lnTo>
                <a:lnTo>
                  <a:pt x="175" y="269"/>
                </a:lnTo>
                <a:lnTo>
                  <a:pt x="175" y="269"/>
                </a:lnTo>
                <a:close/>
                <a:moveTo>
                  <a:pt x="82" y="394"/>
                </a:moveTo>
                <a:lnTo>
                  <a:pt x="82" y="394"/>
                </a:lnTo>
                <a:lnTo>
                  <a:pt x="82" y="392"/>
                </a:lnTo>
                <a:lnTo>
                  <a:pt x="82" y="392"/>
                </a:lnTo>
                <a:lnTo>
                  <a:pt x="81" y="391"/>
                </a:lnTo>
                <a:lnTo>
                  <a:pt x="81" y="391"/>
                </a:lnTo>
                <a:lnTo>
                  <a:pt x="81" y="392"/>
                </a:lnTo>
                <a:lnTo>
                  <a:pt x="81" y="392"/>
                </a:lnTo>
                <a:lnTo>
                  <a:pt x="81" y="392"/>
                </a:lnTo>
                <a:lnTo>
                  <a:pt x="82" y="394"/>
                </a:lnTo>
                <a:lnTo>
                  <a:pt x="82" y="394"/>
                </a:lnTo>
                <a:close/>
                <a:moveTo>
                  <a:pt x="37" y="277"/>
                </a:moveTo>
                <a:lnTo>
                  <a:pt x="37" y="277"/>
                </a:lnTo>
                <a:lnTo>
                  <a:pt x="34" y="277"/>
                </a:lnTo>
                <a:lnTo>
                  <a:pt x="34" y="277"/>
                </a:lnTo>
                <a:lnTo>
                  <a:pt x="34" y="279"/>
                </a:lnTo>
                <a:lnTo>
                  <a:pt x="34" y="279"/>
                </a:lnTo>
                <a:lnTo>
                  <a:pt x="35" y="279"/>
                </a:lnTo>
                <a:lnTo>
                  <a:pt x="37" y="277"/>
                </a:lnTo>
                <a:lnTo>
                  <a:pt x="37" y="277"/>
                </a:lnTo>
                <a:close/>
                <a:moveTo>
                  <a:pt x="190" y="337"/>
                </a:moveTo>
                <a:lnTo>
                  <a:pt x="190" y="337"/>
                </a:lnTo>
                <a:lnTo>
                  <a:pt x="190" y="337"/>
                </a:lnTo>
                <a:lnTo>
                  <a:pt x="190" y="337"/>
                </a:lnTo>
                <a:lnTo>
                  <a:pt x="193" y="336"/>
                </a:lnTo>
                <a:lnTo>
                  <a:pt x="193" y="336"/>
                </a:lnTo>
                <a:lnTo>
                  <a:pt x="193" y="336"/>
                </a:lnTo>
                <a:lnTo>
                  <a:pt x="193" y="336"/>
                </a:lnTo>
                <a:lnTo>
                  <a:pt x="190" y="336"/>
                </a:lnTo>
                <a:lnTo>
                  <a:pt x="190" y="336"/>
                </a:lnTo>
                <a:lnTo>
                  <a:pt x="190" y="336"/>
                </a:lnTo>
                <a:lnTo>
                  <a:pt x="190" y="337"/>
                </a:lnTo>
                <a:lnTo>
                  <a:pt x="190" y="337"/>
                </a:lnTo>
                <a:close/>
                <a:moveTo>
                  <a:pt x="84" y="224"/>
                </a:moveTo>
                <a:lnTo>
                  <a:pt x="84" y="224"/>
                </a:lnTo>
                <a:lnTo>
                  <a:pt x="84" y="224"/>
                </a:lnTo>
                <a:lnTo>
                  <a:pt x="84" y="225"/>
                </a:lnTo>
                <a:lnTo>
                  <a:pt x="84" y="225"/>
                </a:lnTo>
                <a:lnTo>
                  <a:pt x="84" y="228"/>
                </a:lnTo>
                <a:lnTo>
                  <a:pt x="84" y="228"/>
                </a:lnTo>
                <a:lnTo>
                  <a:pt x="86" y="227"/>
                </a:lnTo>
                <a:lnTo>
                  <a:pt x="84" y="224"/>
                </a:lnTo>
                <a:lnTo>
                  <a:pt x="84" y="224"/>
                </a:lnTo>
                <a:close/>
                <a:moveTo>
                  <a:pt x="202" y="337"/>
                </a:moveTo>
                <a:lnTo>
                  <a:pt x="202" y="337"/>
                </a:lnTo>
                <a:lnTo>
                  <a:pt x="201" y="342"/>
                </a:lnTo>
                <a:lnTo>
                  <a:pt x="201" y="342"/>
                </a:lnTo>
                <a:lnTo>
                  <a:pt x="202" y="340"/>
                </a:lnTo>
                <a:lnTo>
                  <a:pt x="202" y="337"/>
                </a:lnTo>
                <a:lnTo>
                  <a:pt x="202" y="337"/>
                </a:lnTo>
                <a:close/>
                <a:moveTo>
                  <a:pt x="127" y="64"/>
                </a:moveTo>
                <a:lnTo>
                  <a:pt x="127" y="64"/>
                </a:lnTo>
                <a:lnTo>
                  <a:pt x="127" y="64"/>
                </a:lnTo>
                <a:lnTo>
                  <a:pt x="127" y="64"/>
                </a:lnTo>
                <a:lnTo>
                  <a:pt x="128" y="67"/>
                </a:lnTo>
                <a:lnTo>
                  <a:pt x="128" y="67"/>
                </a:lnTo>
                <a:lnTo>
                  <a:pt x="130" y="67"/>
                </a:lnTo>
                <a:lnTo>
                  <a:pt x="130" y="67"/>
                </a:lnTo>
                <a:lnTo>
                  <a:pt x="127" y="64"/>
                </a:lnTo>
                <a:lnTo>
                  <a:pt x="127" y="64"/>
                </a:lnTo>
                <a:close/>
                <a:moveTo>
                  <a:pt x="84" y="377"/>
                </a:moveTo>
                <a:lnTo>
                  <a:pt x="84" y="377"/>
                </a:lnTo>
                <a:lnTo>
                  <a:pt x="84" y="378"/>
                </a:lnTo>
                <a:lnTo>
                  <a:pt x="84" y="378"/>
                </a:lnTo>
                <a:lnTo>
                  <a:pt x="84" y="381"/>
                </a:lnTo>
                <a:lnTo>
                  <a:pt x="84" y="381"/>
                </a:lnTo>
                <a:lnTo>
                  <a:pt x="84" y="381"/>
                </a:lnTo>
                <a:lnTo>
                  <a:pt x="84" y="381"/>
                </a:lnTo>
                <a:lnTo>
                  <a:pt x="84" y="380"/>
                </a:lnTo>
                <a:lnTo>
                  <a:pt x="84" y="377"/>
                </a:lnTo>
                <a:lnTo>
                  <a:pt x="84" y="377"/>
                </a:lnTo>
                <a:close/>
                <a:moveTo>
                  <a:pt x="201" y="165"/>
                </a:moveTo>
                <a:lnTo>
                  <a:pt x="201" y="165"/>
                </a:lnTo>
                <a:lnTo>
                  <a:pt x="202" y="165"/>
                </a:lnTo>
                <a:lnTo>
                  <a:pt x="202" y="165"/>
                </a:lnTo>
                <a:lnTo>
                  <a:pt x="201" y="160"/>
                </a:lnTo>
                <a:lnTo>
                  <a:pt x="201" y="160"/>
                </a:lnTo>
                <a:lnTo>
                  <a:pt x="199" y="160"/>
                </a:lnTo>
                <a:lnTo>
                  <a:pt x="199" y="160"/>
                </a:lnTo>
                <a:lnTo>
                  <a:pt x="199" y="162"/>
                </a:lnTo>
                <a:lnTo>
                  <a:pt x="199" y="162"/>
                </a:lnTo>
                <a:lnTo>
                  <a:pt x="201" y="165"/>
                </a:lnTo>
                <a:lnTo>
                  <a:pt x="201" y="165"/>
                </a:lnTo>
                <a:close/>
                <a:moveTo>
                  <a:pt x="223" y="230"/>
                </a:moveTo>
                <a:lnTo>
                  <a:pt x="223" y="230"/>
                </a:lnTo>
                <a:lnTo>
                  <a:pt x="223" y="230"/>
                </a:lnTo>
                <a:lnTo>
                  <a:pt x="223" y="230"/>
                </a:lnTo>
                <a:lnTo>
                  <a:pt x="223" y="227"/>
                </a:lnTo>
                <a:lnTo>
                  <a:pt x="223" y="227"/>
                </a:lnTo>
                <a:lnTo>
                  <a:pt x="221" y="228"/>
                </a:lnTo>
                <a:lnTo>
                  <a:pt x="221" y="228"/>
                </a:lnTo>
                <a:lnTo>
                  <a:pt x="223" y="230"/>
                </a:lnTo>
                <a:lnTo>
                  <a:pt x="223" y="230"/>
                </a:lnTo>
                <a:close/>
                <a:moveTo>
                  <a:pt x="210" y="353"/>
                </a:moveTo>
                <a:lnTo>
                  <a:pt x="210" y="353"/>
                </a:lnTo>
                <a:lnTo>
                  <a:pt x="209" y="350"/>
                </a:lnTo>
                <a:lnTo>
                  <a:pt x="209" y="350"/>
                </a:lnTo>
                <a:lnTo>
                  <a:pt x="209" y="350"/>
                </a:lnTo>
                <a:lnTo>
                  <a:pt x="209" y="350"/>
                </a:lnTo>
                <a:lnTo>
                  <a:pt x="207" y="353"/>
                </a:lnTo>
                <a:lnTo>
                  <a:pt x="207" y="353"/>
                </a:lnTo>
                <a:lnTo>
                  <a:pt x="210" y="353"/>
                </a:lnTo>
                <a:lnTo>
                  <a:pt x="210" y="353"/>
                </a:lnTo>
                <a:close/>
                <a:moveTo>
                  <a:pt x="187" y="148"/>
                </a:moveTo>
                <a:lnTo>
                  <a:pt x="187" y="148"/>
                </a:lnTo>
                <a:lnTo>
                  <a:pt x="188" y="146"/>
                </a:lnTo>
                <a:lnTo>
                  <a:pt x="188" y="146"/>
                </a:lnTo>
                <a:lnTo>
                  <a:pt x="188" y="145"/>
                </a:lnTo>
                <a:lnTo>
                  <a:pt x="188" y="145"/>
                </a:lnTo>
                <a:lnTo>
                  <a:pt x="185" y="146"/>
                </a:lnTo>
                <a:lnTo>
                  <a:pt x="185" y="146"/>
                </a:lnTo>
                <a:lnTo>
                  <a:pt x="187" y="148"/>
                </a:lnTo>
                <a:lnTo>
                  <a:pt x="187" y="148"/>
                </a:lnTo>
                <a:close/>
                <a:moveTo>
                  <a:pt x="185" y="151"/>
                </a:moveTo>
                <a:lnTo>
                  <a:pt x="185" y="151"/>
                </a:lnTo>
                <a:lnTo>
                  <a:pt x="182" y="154"/>
                </a:lnTo>
                <a:lnTo>
                  <a:pt x="182" y="154"/>
                </a:lnTo>
                <a:lnTo>
                  <a:pt x="185" y="154"/>
                </a:lnTo>
                <a:lnTo>
                  <a:pt x="185" y="154"/>
                </a:lnTo>
                <a:lnTo>
                  <a:pt x="185" y="153"/>
                </a:lnTo>
                <a:lnTo>
                  <a:pt x="185" y="151"/>
                </a:lnTo>
                <a:lnTo>
                  <a:pt x="185" y="151"/>
                </a:lnTo>
                <a:close/>
                <a:moveTo>
                  <a:pt x="172" y="184"/>
                </a:moveTo>
                <a:lnTo>
                  <a:pt x="172" y="184"/>
                </a:lnTo>
                <a:lnTo>
                  <a:pt x="174" y="179"/>
                </a:lnTo>
                <a:lnTo>
                  <a:pt x="174" y="179"/>
                </a:lnTo>
                <a:lnTo>
                  <a:pt x="174" y="178"/>
                </a:lnTo>
                <a:lnTo>
                  <a:pt x="174" y="178"/>
                </a:lnTo>
                <a:lnTo>
                  <a:pt x="172" y="181"/>
                </a:lnTo>
                <a:lnTo>
                  <a:pt x="172" y="184"/>
                </a:lnTo>
                <a:lnTo>
                  <a:pt x="172" y="184"/>
                </a:lnTo>
                <a:close/>
                <a:moveTo>
                  <a:pt x="123" y="149"/>
                </a:moveTo>
                <a:lnTo>
                  <a:pt x="123" y="149"/>
                </a:lnTo>
                <a:lnTo>
                  <a:pt x="119" y="156"/>
                </a:lnTo>
                <a:lnTo>
                  <a:pt x="119" y="156"/>
                </a:lnTo>
                <a:lnTo>
                  <a:pt x="122" y="154"/>
                </a:lnTo>
                <a:lnTo>
                  <a:pt x="123" y="149"/>
                </a:lnTo>
                <a:lnTo>
                  <a:pt x="123" y="149"/>
                </a:lnTo>
                <a:close/>
                <a:moveTo>
                  <a:pt x="19" y="356"/>
                </a:moveTo>
                <a:lnTo>
                  <a:pt x="19" y="356"/>
                </a:lnTo>
                <a:lnTo>
                  <a:pt x="21" y="354"/>
                </a:lnTo>
                <a:lnTo>
                  <a:pt x="19" y="353"/>
                </a:lnTo>
                <a:lnTo>
                  <a:pt x="19" y="353"/>
                </a:lnTo>
                <a:lnTo>
                  <a:pt x="19" y="354"/>
                </a:lnTo>
                <a:lnTo>
                  <a:pt x="19" y="354"/>
                </a:lnTo>
                <a:lnTo>
                  <a:pt x="19" y="356"/>
                </a:lnTo>
                <a:lnTo>
                  <a:pt x="19" y="356"/>
                </a:lnTo>
                <a:close/>
                <a:moveTo>
                  <a:pt x="198" y="337"/>
                </a:moveTo>
                <a:lnTo>
                  <a:pt x="198" y="337"/>
                </a:lnTo>
                <a:lnTo>
                  <a:pt x="199" y="340"/>
                </a:lnTo>
                <a:lnTo>
                  <a:pt x="199" y="340"/>
                </a:lnTo>
                <a:lnTo>
                  <a:pt x="199" y="340"/>
                </a:lnTo>
                <a:lnTo>
                  <a:pt x="199" y="340"/>
                </a:lnTo>
                <a:lnTo>
                  <a:pt x="201" y="336"/>
                </a:lnTo>
                <a:lnTo>
                  <a:pt x="201" y="336"/>
                </a:lnTo>
                <a:lnTo>
                  <a:pt x="199" y="337"/>
                </a:lnTo>
                <a:lnTo>
                  <a:pt x="199" y="337"/>
                </a:lnTo>
                <a:lnTo>
                  <a:pt x="198" y="337"/>
                </a:lnTo>
                <a:lnTo>
                  <a:pt x="198" y="337"/>
                </a:lnTo>
                <a:close/>
                <a:moveTo>
                  <a:pt x="114" y="168"/>
                </a:moveTo>
                <a:lnTo>
                  <a:pt x="114" y="168"/>
                </a:lnTo>
                <a:lnTo>
                  <a:pt x="116" y="168"/>
                </a:lnTo>
                <a:lnTo>
                  <a:pt x="117" y="167"/>
                </a:lnTo>
                <a:lnTo>
                  <a:pt x="117" y="167"/>
                </a:lnTo>
                <a:lnTo>
                  <a:pt x="114" y="167"/>
                </a:lnTo>
                <a:lnTo>
                  <a:pt x="114" y="167"/>
                </a:lnTo>
                <a:lnTo>
                  <a:pt x="114" y="168"/>
                </a:lnTo>
                <a:lnTo>
                  <a:pt x="114" y="168"/>
                </a:lnTo>
                <a:close/>
                <a:moveTo>
                  <a:pt x="18" y="361"/>
                </a:moveTo>
                <a:lnTo>
                  <a:pt x="18" y="361"/>
                </a:lnTo>
                <a:lnTo>
                  <a:pt x="19" y="359"/>
                </a:lnTo>
                <a:lnTo>
                  <a:pt x="18" y="359"/>
                </a:lnTo>
                <a:lnTo>
                  <a:pt x="18" y="359"/>
                </a:lnTo>
                <a:lnTo>
                  <a:pt x="18" y="358"/>
                </a:lnTo>
                <a:lnTo>
                  <a:pt x="18" y="358"/>
                </a:lnTo>
                <a:lnTo>
                  <a:pt x="16" y="356"/>
                </a:lnTo>
                <a:lnTo>
                  <a:pt x="16" y="356"/>
                </a:lnTo>
                <a:lnTo>
                  <a:pt x="18" y="359"/>
                </a:lnTo>
                <a:lnTo>
                  <a:pt x="18" y="361"/>
                </a:lnTo>
                <a:lnTo>
                  <a:pt x="18" y="361"/>
                </a:lnTo>
                <a:close/>
                <a:moveTo>
                  <a:pt x="103" y="394"/>
                </a:moveTo>
                <a:lnTo>
                  <a:pt x="103" y="394"/>
                </a:lnTo>
                <a:lnTo>
                  <a:pt x="101" y="397"/>
                </a:lnTo>
                <a:lnTo>
                  <a:pt x="101" y="397"/>
                </a:lnTo>
                <a:lnTo>
                  <a:pt x="103" y="395"/>
                </a:lnTo>
                <a:lnTo>
                  <a:pt x="103" y="395"/>
                </a:lnTo>
                <a:lnTo>
                  <a:pt x="103" y="394"/>
                </a:lnTo>
                <a:lnTo>
                  <a:pt x="103" y="394"/>
                </a:lnTo>
                <a:lnTo>
                  <a:pt x="103" y="394"/>
                </a:lnTo>
                <a:lnTo>
                  <a:pt x="103" y="394"/>
                </a:lnTo>
                <a:close/>
                <a:moveTo>
                  <a:pt x="119" y="402"/>
                </a:moveTo>
                <a:lnTo>
                  <a:pt x="119" y="402"/>
                </a:lnTo>
                <a:lnTo>
                  <a:pt x="116" y="400"/>
                </a:lnTo>
                <a:lnTo>
                  <a:pt x="116" y="400"/>
                </a:lnTo>
                <a:lnTo>
                  <a:pt x="114" y="402"/>
                </a:lnTo>
                <a:lnTo>
                  <a:pt x="114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lnTo>
                  <a:pt x="119" y="402"/>
                </a:lnTo>
                <a:close/>
                <a:moveTo>
                  <a:pt x="231" y="321"/>
                </a:moveTo>
                <a:lnTo>
                  <a:pt x="231" y="321"/>
                </a:lnTo>
                <a:lnTo>
                  <a:pt x="231" y="324"/>
                </a:lnTo>
                <a:lnTo>
                  <a:pt x="231" y="324"/>
                </a:lnTo>
                <a:lnTo>
                  <a:pt x="232" y="321"/>
                </a:lnTo>
                <a:lnTo>
                  <a:pt x="232" y="321"/>
                </a:lnTo>
                <a:lnTo>
                  <a:pt x="231" y="321"/>
                </a:lnTo>
                <a:lnTo>
                  <a:pt x="231" y="321"/>
                </a:lnTo>
                <a:close/>
                <a:moveTo>
                  <a:pt x="166" y="140"/>
                </a:moveTo>
                <a:lnTo>
                  <a:pt x="166" y="140"/>
                </a:lnTo>
                <a:lnTo>
                  <a:pt x="168" y="140"/>
                </a:lnTo>
                <a:lnTo>
                  <a:pt x="166" y="138"/>
                </a:lnTo>
                <a:lnTo>
                  <a:pt x="166" y="138"/>
                </a:lnTo>
                <a:lnTo>
                  <a:pt x="166" y="137"/>
                </a:lnTo>
                <a:lnTo>
                  <a:pt x="166" y="137"/>
                </a:lnTo>
                <a:lnTo>
                  <a:pt x="166" y="138"/>
                </a:lnTo>
                <a:lnTo>
                  <a:pt x="166" y="138"/>
                </a:lnTo>
                <a:lnTo>
                  <a:pt x="166" y="140"/>
                </a:lnTo>
                <a:lnTo>
                  <a:pt x="166" y="140"/>
                </a:lnTo>
                <a:close/>
                <a:moveTo>
                  <a:pt x="93" y="250"/>
                </a:moveTo>
                <a:lnTo>
                  <a:pt x="93" y="250"/>
                </a:lnTo>
                <a:lnTo>
                  <a:pt x="92" y="250"/>
                </a:lnTo>
                <a:lnTo>
                  <a:pt x="92" y="250"/>
                </a:lnTo>
                <a:lnTo>
                  <a:pt x="92" y="255"/>
                </a:lnTo>
                <a:lnTo>
                  <a:pt x="92" y="255"/>
                </a:lnTo>
                <a:lnTo>
                  <a:pt x="93" y="257"/>
                </a:lnTo>
                <a:lnTo>
                  <a:pt x="93" y="257"/>
                </a:lnTo>
                <a:lnTo>
                  <a:pt x="93" y="250"/>
                </a:lnTo>
                <a:lnTo>
                  <a:pt x="93" y="250"/>
                </a:lnTo>
                <a:close/>
                <a:moveTo>
                  <a:pt x="205" y="153"/>
                </a:moveTo>
                <a:lnTo>
                  <a:pt x="205" y="153"/>
                </a:lnTo>
                <a:lnTo>
                  <a:pt x="205" y="153"/>
                </a:lnTo>
                <a:lnTo>
                  <a:pt x="205" y="153"/>
                </a:lnTo>
                <a:lnTo>
                  <a:pt x="205" y="153"/>
                </a:lnTo>
                <a:lnTo>
                  <a:pt x="205" y="153"/>
                </a:lnTo>
                <a:lnTo>
                  <a:pt x="204" y="148"/>
                </a:lnTo>
                <a:lnTo>
                  <a:pt x="204" y="148"/>
                </a:lnTo>
                <a:lnTo>
                  <a:pt x="204" y="149"/>
                </a:lnTo>
                <a:lnTo>
                  <a:pt x="204" y="149"/>
                </a:lnTo>
                <a:lnTo>
                  <a:pt x="205" y="153"/>
                </a:lnTo>
                <a:lnTo>
                  <a:pt x="205" y="153"/>
                </a:lnTo>
                <a:close/>
                <a:moveTo>
                  <a:pt x="81" y="219"/>
                </a:moveTo>
                <a:lnTo>
                  <a:pt x="81" y="219"/>
                </a:lnTo>
                <a:lnTo>
                  <a:pt x="81" y="217"/>
                </a:lnTo>
                <a:lnTo>
                  <a:pt x="81" y="217"/>
                </a:lnTo>
                <a:lnTo>
                  <a:pt x="81" y="216"/>
                </a:lnTo>
                <a:lnTo>
                  <a:pt x="81" y="216"/>
                </a:lnTo>
                <a:lnTo>
                  <a:pt x="79" y="219"/>
                </a:lnTo>
                <a:lnTo>
                  <a:pt x="79" y="219"/>
                </a:lnTo>
                <a:lnTo>
                  <a:pt x="81" y="219"/>
                </a:lnTo>
                <a:lnTo>
                  <a:pt x="81" y="219"/>
                </a:lnTo>
                <a:close/>
                <a:moveTo>
                  <a:pt x="117" y="189"/>
                </a:moveTo>
                <a:lnTo>
                  <a:pt x="117" y="189"/>
                </a:lnTo>
                <a:lnTo>
                  <a:pt x="116" y="189"/>
                </a:lnTo>
                <a:lnTo>
                  <a:pt x="116" y="189"/>
                </a:lnTo>
                <a:lnTo>
                  <a:pt x="116" y="194"/>
                </a:lnTo>
                <a:lnTo>
                  <a:pt x="116" y="194"/>
                </a:lnTo>
                <a:lnTo>
                  <a:pt x="117" y="194"/>
                </a:lnTo>
                <a:lnTo>
                  <a:pt x="117" y="194"/>
                </a:lnTo>
                <a:lnTo>
                  <a:pt x="117" y="189"/>
                </a:lnTo>
                <a:lnTo>
                  <a:pt x="117" y="189"/>
                </a:lnTo>
                <a:close/>
                <a:moveTo>
                  <a:pt x="177" y="156"/>
                </a:moveTo>
                <a:lnTo>
                  <a:pt x="177" y="156"/>
                </a:lnTo>
                <a:lnTo>
                  <a:pt x="177" y="156"/>
                </a:lnTo>
                <a:lnTo>
                  <a:pt x="177" y="156"/>
                </a:lnTo>
                <a:lnTo>
                  <a:pt x="177" y="157"/>
                </a:lnTo>
                <a:lnTo>
                  <a:pt x="177" y="157"/>
                </a:lnTo>
                <a:lnTo>
                  <a:pt x="177" y="160"/>
                </a:lnTo>
                <a:lnTo>
                  <a:pt x="177" y="160"/>
                </a:lnTo>
                <a:lnTo>
                  <a:pt x="177" y="156"/>
                </a:lnTo>
                <a:lnTo>
                  <a:pt x="177" y="156"/>
                </a:lnTo>
                <a:close/>
                <a:moveTo>
                  <a:pt x="89" y="48"/>
                </a:moveTo>
                <a:lnTo>
                  <a:pt x="89" y="48"/>
                </a:lnTo>
                <a:lnTo>
                  <a:pt x="90" y="48"/>
                </a:lnTo>
                <a:lnTo>
                  <a:pt x="90" y="48"/>
                </a:lnTo>
                <a:lnTo>
                  <a:pt x="89" y="45"/>
                </a:lnTo>
                <a:lnTo>
                  <a:pt x="89" y="45"/>
                </a:lnTo>
                <a:lnTo>
                  <a:pt x="87" y="47"/>
                </a:lnTo>
                <a:lnTo>
                  <a:pt x="87" y="47"/>
                </a:lnTo>
                <a:lnTo>
                  <a:pt x="89" y="48"/>
                </a:lnTo>
                <a:lnTo>
                  <a:pt x="89" y="48"/>
                </a:lnTo>
                <a:close/>
                <a:moveTo>
                  <a:pt x="209" y="145"/>
                </a:moveTo>
                <a:lnTo>
                  <a:pt x="209" y="145"/>
                </a:lnTo>
                <a:lnTo>
                  <a:pt x="209" y="145"/>
                </a:lnTo>
                <a:lnTo>
                  <a:pt x="209" y="145"/>
                </a:lnTo>
                <a:lnTo>
                  <a:pt x="210" y="149"/>
                </a:lnTo>
                <a:lnTo>
                  <a:pt x="210" y="149"/>
                </a:lnTo>
                <a:lnTo>
                  <a:pt x="210" y="149"/>
                </a:lnTo>
                <a:lnTo>
                  <a:pt x="210" y="149"/>
                </a:lnTo>
                <a:lnTo>
                  <a:pt x="212" y="149"/>
                </a:lnTo>
                <a:lnTo>
                  <a:pt x="212" y="149"/>
                </a:lnTo>
                <a:lnTo>
                  <a:pt x="209" y="145"/>
                </a:lnTo>
                <a:lnTo>
                  <a:pt x="209" y="145"/>
                </a:lnTo>
                <a:close/>
                <a:moveTo>
                  <a:pt x="202" y="225"/>
                </a:moveTo>
                <a:lnTo>
                  <a:pt x="202" y="225"/>
                </a:lnTo>
                <a:lnTo>
                  <a:pt x="201" y="227"/>
                </a:lnTo>
                <a:lnTo>
                  <a:pt x="201" y="227"/>
                </a:lnTo>
                <a:lnTo>
                  <a:pt x="202" y="228"/>
                </a:lnTo>
                <a:lnTo>
                  <a:pt x="202" y="228"/>
                </a:lnTo>
                <a:lnTo>
                  <a:pt x="202" y="227"/>
                </a:lnTo>
                <a:lnTo>
                  <a:pt x="202" y="227"/>
                </a:lnTo>
                <a:lnTo>
                  <a:pt x="202" y="225"/>
                </a:lnTo>
                <a:lnTo>
                  <a:pt x="202" y="225"/>
                </a:lnTo>
                <a:close/>
                <a:moveTo>
                  <a:pt x="201" y="184"/>
                </a:moveTo>
                <a:lnTo>
                  <a:pt x="201" y="184"/>
                </a:lnTo>
                <a:lnTo>
                  <a:pt x="199" y="183"/>
                </a:lnTo>
                <a:lnTo>
                  <a:pt x="199" y="183"/>
                </a:lnTo>
                <a:lnTo>
                  <a:pt x="199" y="184"/>
                </a:lnTo>
                <a:lnTo>
                  <a:pt x="199" y="186"/>
                </a:lnTo>
                <a:lnTo>
                  <a:pt x="199" y="186"/>
                </a:lnTo>
                <a:lnTo>
                  <a:pt x="201" y="184"/>
                </a:lnTo>
                <a:lnTo>
                  <a:pt x="201" y="184"/>
                </a:lnTo>
                <a:close/>
                <a:moveTo>
                  <a:pt x="177" y="149"/>
                </a:moveTo>
                <a:lnTo>
                  <a:pt x="177" y="149"/>
                </a:lnTo>
                <a:lnTo>
                  <a:pt x="175" y="151"/>
                </a:lnTo>
                <a:lnTo>
                  <a:pt x="175" y="153"/>
                </a:lnTo>
                <a:lnTo>
                  <a:pt x="175" y="153"/>
                </a:lnTo>
                <a:lnTo>
                  <a:pt x="177" y="151"/>
                </a:lnTo>
                <a:lnTo>
                  <a:pt x="177" y="149"/>
                </a:lnTo>
                <a:lnTo>
                  <a:pt x="177" y="149"/>
                </a:lnTo>
                <a:close/>
                <a:moveTo>
                  <a:pt x="220" y="257"/>
                </a:moveTo>
                <a:lnTo>
                  <a:pt x="220" y="257"/>
                </a:lnTo>
                <a:lnTo>
                  <a:pt x="218" y="258"/>
                </a:lnTo>
                <a:lnTo>
                  <a:pt x="218" y="260"/>
                </a:lnTo>
                <a:lnTo>
                  <a:pt x="218" y="260"/>
                </a:lnTo>
                <a:lnTo>
                  <a:pt x="220" y="257"/>
                </a:lnTo>
                <a:lnTo>
                  <a:pt x="220" y="257"/>
                </a:lnTo>
                <a:close/>
                <a:moveTo>
                  <a:pt x="187" y="328"/>
                </a:moveTo>
                <a:lnTo>
                  <a:pt x="187" y="328"/>
                </a:lnTo>
                <a:lnTo>
                  <a:pt x="188" y="328"/>
                </a:lnTo>
                <a:lnTo>
                  <a:pt x="188" y="328"/>
                </a:lnTo>
                <a:lnTo>
                  <a:pt x="194" y="326"/>
                </a:lnTo>
                <a:lnTo>
                  <a:pt x="194" y="326"/>
                </a:lnTo>
                <a:lnTo>
                  <a:pt x="194" y="326"/>
                </a:lnTo>
                <a:lnTo>
                  <a:pt x="194" y="326"/>
                </a:lnTo>
                <a:lnTo>
                  <a:pt x="187" y="328"/>
                </a:lnTo>
                <a:lnTo>
                  <a:pt x="187" y="328"/>
                </a:lnTo>
                <a:close/>
                <a:moveTo>
                  <a:pt x="139" y="100"/>
                </a:moveTo>
                <a:lnTo>
                  <a:pt x="139" y="100"/>
                </a:lnTo>
                <a:lnTo>
                  <a:pt x="138" y="100"/>
                </a:lnTo>
                <a:lnTo>
                  <a:pt x="138" y="100"/>
                </a:lnTo>
                <a:lnTo>
                  <a:pt x="141" y="104"/>
                </a:lnTo>
                <a:lnTo>
                  <a:pt x="141" y="104"/>
                </a:lnTo>
                <a:lnTo>
                  <a:pt x="139" y="100"/>
                </a:lnTo>
                <a:lnTo>
                  <a:pt x="139" y="100"/>
                </a:lnTo>
                <a:close/>
                <a:moveTo>
                  <a:pt x="100" y="203"/>
                </a:moveTo>
                <a:lnTo>
                  <a:pt x="100" y="203"/>
                </a:lnTo>
                <a:lnTo>
                  <a:pt x="98" y="201"/>
                </a:lnTo>
                <a:lnTo>
                  <a:pt x="97" y="201"/>
                </a:lnTo>
                <a:lnTo>
                  <a:pt x="97" y="201"/>
                </a:lnTo>
                <a:lnTo>
                  <a:pt x="97" y="203"/>
                </a:lnTo>
                <a:lnTo>
                  <a:pt x="97" y="203"/>
                </a:lnTo>
                <a:lnTo>
                  <a:pt x="100" y="203"/>
                </a:lnTo>
                <a:lnTo>
                  <a:pt x="100" y="203"/>
                </a:lnTo>
                <a:close/>
                <a:moveTo>
                  <a:pt x="65" y="242"/>
                </a:moveTo>
                <a:lnTo>
                  <a:pt x="65" y="242"/>
                </a:lnTo>
                <a:lnTo>
                  <a:pt x="67" y="241"/>
                </a:lnTo>
                <a:lnTo>
                  <a:pt x="67" y="241"/>
                </a:lnTo>
                <a:lnTo>
                  <a:pt x="67" y="239"/>
                </a:lnTo>
                <a:lnTo>
                  <a:pt x="65" y="239"/>
                </a:lnTo>
                <a:lnTo>
                  <a:pt x="65" y="239"/>
                </a:lnTo>
                <a:lnTo>
                  <a:pt x="63" y="239"/>
                </a:lnTo>
                <a:lnTo>
                  <a:pt x="63" y="239"/>
                </a:lnTo>
                <a:lnTo>
                  <a:pt x="65" y="242"/>
                </a:lnTo>
                <a:lnTo>
                  <a:pt x="65" y="242"/>
                </a:lnTo>
                <a:close/>
                <a:moveTo>
                  <a:pt x="100" y="225"/>
                </a:moveTo>
                <a:lnTo>
                  <a:pt x="100" y="225"/>
                </a:lnTo>
                <a:lnTo>
                  <a:pt x="100" y="231"/>
                </a:lnTo>
                <a:lnTo>
                  <a:pt x="100" y="231"/>
                </a:lnTo>
                <a:lnTo>
                  <a:pt x="101" y="228"/>
                </a:lnTo>
                <a:lnTo>
                  <a:pt x="100" y="225"/>
                </a:lnTo>
                <a:lnTo>
                  <a:pt x="100" y="225"/>
                </a:lnTo>
                <a:close/>
                <a:moveTo>
                  <a:pt x="49" y="391"/>
                </a:moveTo>
                <a:lnTo>
                  <a:pt x="49" y="391"/>
                </a:lnTo>
                <a:lnTo>
                  <a:pt x="49" y="391"/>
                </a:lnTo>
                <a:lnTo>
                  <a:pt x="49" y="391"/>
                </a:lnTo>
                <a:lnTo>
                  <a:pt x="46" y="388"/>
                </a:lnTo>
                <a:lnTo>
                  <a:pt x="46" y="388"/>
                </a:lnTo>
                <a:lnTo>
                  <a:pt x="46" y="388"/>
                </a:lnTo>
                <a:lnTo>
                  <a:pt x="45" y="388"/>
                </a:lnTo>
                <a:lnTo>
                  <a:pt x="45" y="388"/>
                </a:lnTo>
                <a:lnTo>
                  <a:pt x="49" y="391"/>
                </a:lnTo>
                <a:lnTo>
                  <a:pt x="49" y="391"/>
                </a:lnTo>
                <a:lnTo>
                  <a:pt x="49" y="391"/>
                </a:lnTo>
                <a:lnTo>
                  <a:pt x="49" y="391"/>
                </a:lnTo>
                <a:close/>
                <a:moveTo>
                  <a:pt x="217" y="211"/>
                </a:moveTo>
                <a:lnTo>
                  <a:pt x="217" y="211"/>
                </a:lnTo>
                <a:lnTo>
                  <a:pt x="220" y="212"/>
                </a:lnTo>
                <a:lnTo>
                  <a:pt x="220" y="212"/>
                </a:lnTo>
                <a:lnTo>
                  <a:pt x="220" y="212"/>
                </a:lnTo>
                <a:lnTo>
                  <a:pt x="220" y="212"/>
                </a:lnTo>
                <a:lnTo>
                  <a:pt x="220" y="209"/>
                </a:lnTo>
                <a:lnTo>
                  <a:pt x="220" y="209"/>
                </a:lnTo>
                <a:lnTo>
                  <a:pt x="217" y="211"/>
                </a:lnTo>
                <a:lnTo>
                  <a:pt x="217" y="211"/>
                </a:lnTo>
                <a:close/>
                <a:moveTo>
                  <a:pt x="223" y="236"/>
                </a:moveTo>
                <a:lnTo>
                  <a:pt x="223" y="236"/>
                </a:lnTo>
                <a:lnTo>
                  <a:pt x="221" y="236"/>
                </a:lnTo>
                <a:lnTo>
                  <a:pt x="218" y="238"/>
                </a:lnTo>
                <a:lnTo>
                  <a:pt x="218" y="238"/>
                </a:lnTo>
                <a:lnTo>
                  <a:pt x="220" y="239"/>
                </a:lnTo>
                <a:lnTo>
                  <a:pt x="220" y="239"/>
                </a:lnTo>
                <a:lnTo>
                  <a:pt x="223" y="236"/>
                </a:lnTo>
                <a:lnTo>
                  <a:pt x="223" y="236"/>
                </a:lnTo>
                <a:close/>
                <a:moveTo>
                  <a:pt x="207" y="331"/>
                </a:moveTo>
                <a:lnTo>
                  <a:pt x="207" y="331"/>
                </a:lnTo>
                <a:lnTo>
                  <a:pt x="209" y="329"/>
                </a:lnTo>
                <a:lnTo>
                  <a:pt x="209" y="329"/>
                </a:lnTo>
                <a:lnTo>
                  <a:pt x="207" y="329"/>
                </a:lnTo>
                <a:lnTo>
                  <a:pt x="205" y="331"/>
                </a:lnTo>
                <a:lnTo>
                  <a:pt x="205" y="331"/>
                </a:lnTo>
                <a:lnTo>
                  <a:pt x="207" y="331"/>
                </a:lnTo>
                <a:lnTo>
                  <a:pt x="207" y="331"/>
                </a:lnTo>
                <a:close/>
                <a:moveTo>
                  <a:pt x="30" y="296"/>
                </a:moveTo>
                <a:lnTo>
                  <a:pt x="30" y="296"/>
                </a:lnTo>
                <a:lnTo>
                  <a:pt x="30" y="296"/>
                </a:lnTo>
                <a:lnTo>
                  <a:pt x="30" y="296"/>
                </a:lnTo>
                <a:lnTo>
                  <a:pt x="30" y="293"/>
                </a:lnTo>
                <a:lnTo>
                  <a:pt x="29" y="293"/>
                </a:lnTo>
                <a:lnTo>
                  <a:pt x="29" y="293"/>
                </a:lnTo>
                <a:lnTo>
                  <a:pt x="30" y="296"/>
                </a:lnTo>
                <a:lnTo>
                  <a:pt x="30" y="296"/>
                </a:lnTo>
                <a:close/>
                <a:moveTo>
                  <a:pt x="161" y="149"/>
                </a:moveTo>
                <a:lnTo>
                  <a:pt x="161" y="149"/>
                </a:lnTo>
                <a:lnTo>
                  <a:pt x="161" y="149"/>
                </a:lnTo>
                <a:lnTo>
                  <a:pt x="161" y="149"/>
                </a:lnTo>
                <a:lnTo>
                  <a:pt x="164" y="149"/>
                </a:lnTo>
                <a:lnTo>
                  <a:pt x="164" y="149"/>
                </a:lnTo>
                <a:lnTo>
                  <a:pt x="164" y="146"/>
                </a:lnTo>
                <a:lnTo>
                  <a:pt x="164" y="146"/>
                </a:lnTo>
                <a:lnTo>
                  <a:pt x="161" y="149"/>
                </a:lnTo>
                <a:lnTo>
                  <a:pt x="161" y="149"/>
                </a:lnTo>
                <a:close/>
                <a:moveTo>
                  <a:pt x="141" y="392"/>
                </a:moveTo>
                <a:lnTo>
                  <a:pt x="141" y="392"/>
                </a:lnTo>
                <a:lnTo>
                  <a:pt x="141" y="391"/>
                </a:lnTo>
                <a:lnTo>
                  <a:pt x="141" y="391"/>
                </a:lnTo>
                <a:lnTo>
                  <a:pt x="138" y="391"/>
                </a:lnTo>
                <a:lnTo>
                  <a:pt x="138" y="391"/>
                </a:lnTo>
                <a:lnTo>
                  <a:pt x="138" y="392"/>
                </a:lnTo>
                <a:lnTo>
                  <a:pt x="138" y="392"/>
                </a:lnTo>
                <a:lnTo>
                  <a:pt x="141" y="392"/>
                </a:lnTo>
                <a:lnTo>
                  <a:pt x="141" y="392"/>
                </a:lnTo>
                <a:close/>
                <a:moveTo>
                  <a:pt x="194" y="157"/>
                </a:moveTo>
                <a:lnTo>
                  <a:pt x="194" y="157"/>
                </a:lnTo>
                <a:lnTo>
                  <a:pt x="193" y="159"/>
                </a:lnTo>
                <a:lnTo>
                  <a:pt x="193" y="160"/>
                </a:lnTo>
                <a:lnTo>
                  <a:pt x="193" y="160"/>
                </a:lnTo>
                <a:lnTo>
                  <a:pt x="194" y="159"/>
                </a:lnTo>
                <a:lnTo>
                  <a:pt x="194" y="159"/>
                </a:lnTo>
                <a:lnTo>
                  <a:pt x="194" y="157"/>
                </a:lnTo>
                <a:lnTo>
                  <a:pt x="194" y="157"/>
                </a:lnTo>
                <a:close/>
                <a:moveTo>
                  <a:pt x="103" y="160"/>
                </a:moveTo>
                <a:lnTo>
                  <a:pt x="103" y="160"/>
                </a:lnTo>
                <a:lnTo>
                  <a:pt x="103" y="160"/>
                </a:lnTo>
                <a:lnTo>
                  <a:pt x="103" y="160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3" y="156"/>
                </a:lnTo>
                <a:lnTo>
                  <a:pt x="103" y="157"/>
                </a:lnTo>
                <a:lnTo>
                  <a:pt x="101" y="157"/>
                </a:lnTo>
                <a:lnTo>
                  <a:pt x="101" y="157"/>
                </a:lnTo>
                <a:lnTo>
                  <a:pt x="103" y="160"/>
                </a:lnTo>
                <a:lnTo>
                  <a:pt x="103" y="160"/>
                </a:lnTo>
                <a:close/>
                <a:moveTo>
                  <a:pt x="71" y="386"/>
                </a:moveTo>
                <a:lnTo>
                  <a:pt x="71" y="386"/>
                </a:lnTo>
                <a:lnTo>
                  <a:pt x="73" y="388"/>
                </a:lnTo>
                <a:lnTo>
                  <a:pt x="73" y="388"/>
                </a:lnTo>
                <a:lnTo>
                  <a:pt x="75" y="386"/>
                </a:lnTo>
                <a:lnTo>
                  <a:pt x="75" y="386"/>
                </a:lnTo>
                <a:lnTo>
                  <a:pt x="75" y="383"/>
                </a:lnTo>
                <a:lnTo>
                  <a:pt x="75" y="383"/>
                </a:lnTo>
                <a:lnTo>
                  <a:pt x="73" y="384"/>
                </a:lnTo>
                <a:lnTo>
                  <a:pt x="73" y="384"/>
                </a:lnTo>
                <a:lnTo>
                  <a:pt x="71" y="386"/>
                </a:lnTo>
                <a:lnTo>
                  <a:pt x="71" y="386"/>
                </a:lnTo>
                <a:close/>
                <a:moveTo>
                  <a:pt x="108" y="156"/>
                </a:moveTo>
                <a:lnTo>
                  <a:pt x="108" y="156"/>
                </a:lnTo>
                <a:lnTo>
                  <a:pt x="108" y="153"/>
                </a:lnTo>
                <a:lnTo>
                  <a:pt x="108" y="151"/>
                </a:lnTo>
                <a:lnTo>
                  <a:pt x="108" y="151"/>
                </a:lnTo>
                <a:lnTo>
                  <a:pt x="106" y="153"/>
                </a:lnTo>
                <a:lnTo>
                  <a:pt x="108" y="156"/>
                </a:lnTo>
                <a:lnTo>
                  <a:pt x="108" y="156"/>
                </a:lnTo>
                <a:close/>
                <a:moveTo>
                  <a:pt x="65" y="252"/>
                </a:moveTo>
                <a:lnTo>
                  <a:pt x="65" y="252"/>
                </a:lnTo>
                <a:lnTo>
                  <a:pt x="63" y="254"/>
                </a:lnTo>
                <a:lnTo>
                  <a:pt x="63" y="254"/>
                </a:lnTo>
                <a:lnTo>
                  <a:pt x="65" y="257"/>
                </a:lnTo>
                <a:lnTo>
                  <a:pt x="65" y="257"/>
                </a:lnTo>
                <a:lnTo>
                  <a:pt x="65" y="252"/>
                </a:lnTo>
                <a:lnTo>
                  <a:pt x="65" y="252"/>
                </a:lnTo>
                <a:close/>
                <a:moveTo>
                  <a:pt x="161" y="170"/>
                </a:moveTo>
                <a:lnTo>
                  <a:pt x="161" y="170"/>
                </a:lnTo>
                <a:lnTo>
                  <a:pt x="160" y="167"/>
                </a:lnTo>
                <a:lnTo>
                  <a:pt x="160" y="167"/>
                </a:lnTo>
                <a:lnTo>
                  <a:pt x="158" y="170"/>
                </a:lnTo>
                <a:lnTo>
                  <a:pt x="158" y="170"/>
                </a:lnTo>
                <a:lnTo>
                  <a:pt x="161" y="170"/>
                </a:lnTo>
                <a:lnTo>
                  <a:pt x="161" y="170"/>
                </a:lnTo>
                <a:close/>
                <a:moveTo>
                  <a:pt x="41" y="242"/>
                </a:moveTo>
                <a:lnTo>
                  <a:pt x="41" y="242"/>
                </a:lnTo>
                <a:lnTo>
                  <a:pt x="38" y="247"/>
                </a:lnTo>
                <a:lnTo>
                  <a:pt x="38" y="247"/>
                </a:lnTo>
                <a:lnTo>
                  <a:pt x="40" y="244"/>
                </a:lnTo>
                <a:lnTo>
                  <a:pt x="40" y="244"/>
                </a:lnTo>
                <a:lnTo>
                  <a:pt x="41" y="242"/>
                </a:lnTo>
                <a:lnTo>
                  <a:pt x="41" y="242"/>
                </a:lnTo>
                <a:close/>
                <a:moveTo>
                  <a:pt x="130" y="108"/>
                </a:moveTo>
                <a:lnTo>
                  <a:pt x="130" y="108"/>
                </a:lnTo>
                <a:lnTo>
                  <a:pt x="130" y="110"/>
                </a:lnTo>
                <a:lnTo>
                  <a:pt x="130" y="110"/>
                </a:lnTo>
                <a:lnTo>
                  <a:pt x="130" y="112"/>
                </a:lnTo>
                <a:lnTo>
                  <a:pt x="130" y="112"/>
                </a:lnTo>
                <a:lnTo>
                  <a:pt x="131" y="112"/>
                </a:lnTo>
                <a:lnTo>
                  <a:pt x="130" y="108"/>
                </a:lnTo>
                <a:lnTo>
                  <a:pt x="130" y="108"/>
                </a:lnTo>
                <a:close/>
                <a:moveTo>
                  <a:pt x="95" y="187"/>
                </a:moveTo>
                <a:lnTo>
                  <a:pt x="95" y="187"/>
                </a:lnTo>
                <a:lnTo>
                  <a:pt x="95" y="187"/>
                </a:lnTo>
                <a:lnTo>
                  <a:pt x="95" y="187"/>
                </a:lnTo>
                <a:lnTo>
                  <a:pt x="98" y="184"/>
                </a:lnTo>
                <a:lnTo>
                  <a:pt x="98" y="184"/>
                </a:lnTo>
                <a:lnTo>
                  <a:pt x="97" y="184"/>
                </a:lnTo>
                <a:lnTo>
                  <a:pt x="97" y="184"/>
                </a:lnTo>
                <a:lnTo>
                  <a:pt x="97" y="184"/>
                </a:lnTo>
                <a:lnTo>
                  <a:pt x="97" y="184"/>
                </a:lnTo>
                <a:lnTo>
                  <a:pt x="95" y="186"/>
                </a:lnTo>
                <a:lnTo>
                  <a:pt x="95" y="186"/>
                </a:lnTo>
                <a:lnTo>
                  <a:pt x="95" y="187"/>
                </a:lnTo>
                <a:lnTo>
                  <a:pt x="95" y="187"/>
                </a:lnTo>
                <a:close/>
                <a:moveTo>
                  <a:pt x="179" y="381"/>
                </a:moveTo>
                <a:lnTo>
                  <a:pt x="179" y="381"/>
                </a:lnTo>
                <a:lnTo>
                  <a:pt x="179" y="383"/>
                </a:lnTo>
                <a:lnTo>
                  <a:pt x="179" y="383"/>
                </a:lnTo>
                <a:lnTo>
                  <a:pt x="180" y="381"/>
                </a:lnTo>
                <a:lnTo>
                  <a:pt x="180" y="380"/>
                </a:lnTo>
                <a:lnTo>
                  <a:pt x="180" y="380"/>
                </a:lnTo>
                <a:lnTo>
                  <a:pt x="179" y="381"/>
                </a:lnTo>
                <a:lnTo>
                  <a:pt x="179" y="381"/>
                </a:lnTo>
                <a:close/>
                <a:moveTo>
                  <a:pt x="199" y="146"/>
                </a:moveTo>
                <a:lnTo>
                  <a:pt x="199" y="146"/>
                </a:lnTo>
                <a:lnTo>
                  <a:pt x="199" y="145"/>
                </a:lnTo>
                <a:lnTo>
                  <a:pt x="199" y="145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8" y="142"/>
                </a:lnTo>
                <a:lnTo>
                  <a:pt x="199" y="146"/>
                </a:lnTo>
                <a:lnTo>
                  <a:pt x="199" y="146"/>
                </a:lnTo>
                <a:close/>
                <a:moveTo>
                  <a:pt x="97" y="112"/>
                </a:moveTo>
                <a:lnTo>
                  <a:pt x="97" y="112"/>
                </a:lnTo>
                <a:lnTo>
                  <a:pt x="95" y="112"/>
                </a:lnTo>
                <a:lnTo>
                  <a:pt x="95" y="112"/>
                </a:lnTo>
                <a:lnTo>
                  <a:pt x="95" y="116"/>
                </a:lnTo>
                <a:lnTo>
                  <a:pt x="95" y="116"/>
                </a:lnTo>
                <a:lnTo>
                  <a:pt x="97" y="115"/>
                </a:lnTo>
                <a:lnTo>
                  <a:pt x="97" y="115"/>
                </a:lnTo>
                <a:lnTo>
                  <a:pt x="97" y="112"/>
                </a:lnTo>
                <a:lnTo>
                  <a:pt x="97" y="112"/>
                </a:lnTo>
                <a:close/>
                <a:moveTo>
                  <a:pt x="202" y="195"/>
                </a:moveTo>
                <a:lnTo>
                  <a:pt x="202" y="195"/>
                </a:lnTo>
                <a:lnTo>
                  <a:pt x="204" y="194"/>
                </a:lnTo>
                <a:lnTo>
                  <a:pt x="204" y="194"/>
                </a:lnTo>
                <a:lnTo>
                  <a:pt x="202" y="192"/>
                </a:lnTo>
                <a:lnTo>
                  <a:pt x="202" y="192"/>
                </a:lnTo>
                <a:lnTo>
                  <a:pt x="202" y="194"/>
                </a:lnTo>
                <a:lnTo>
                  <a:pt x="202" y="195"/>
                </a:lnTo>
                <a:lnTo>
                  <a:pt x="202" y="195"/>
                </a:lnTo>
                <a:close/>
                <a:moveTo>
                  <a:pt x="180" y="255"/>
                </a:moveTo>
                <a:lnTo>
                  <a:pt x="180" y="255"/>
                </a:lnTo>
                <a:lnTo>
                  <a:pt x="179" y="260"/>
                </a:lnTo>
                <a:lnTo>
                  <a:pt x="179" y="260"/>
                </a:lnTo>
                <a:lnTo>
                  <a:pt x="180" y="260"/>
                </a:lnTo>
                <a:lnTo>
                  <a:pt x="180" y="260"/>
                </a:lnTo>
                <a:lnTo>
                  <a:pt x="180" y="258"/>
                </a:lnTo>
                <a:lnTo>
                  <a:pt x="180" y="258"/>
                </a:lnTo>
                <a:lnTo>
                  <a:pt x="180" y="255"/>
                </a:lnTo>
                <a:lnTo>
                  <a:pt x="180" y="255"/>
                </a:lnTo>
                <a:lnTo>
                  <a:pt x="180" y="255"/>
                </a:lnTo>
                <a:lnTo>
                  <a:pt x="180" y="255"/>
                </a:lnTo>
                <a:close/>
                <a:moveTo>
                  <a:pt x="153" y="97"/>
                </a:moveTo>
                <a:lnTo>
                  <a:pt x="153" y="97"/>
                </a:lnTo>
                <a:lnTo>
                  <a:pt x="152" y="97"/>
                </a:lnTo>
                <a:lnTo>
                  <a:pt x="152" y="97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49" y="99"/>
                </a:lnTo>
                <a:lnTo>
                  <a:pt x="153" y="97"/>
                </a:lnTo>
                <a:lnTo>
                  <a:pt x="153" y="97"/>
                </a:lnTo>
                <a:close/>
                <a:moveTo>
                  <a:pt x="93" y="61"/>
                </a:moveTo>
                <a:lnTo>
                  <a:pt x="93" y="61"/>
                </a:lnTo>
                <a:lnTo>
                  <a:pt x="95" y="61"/>
                </a:lnTo>
                <a:lnTo>
                  <a:pt x="95" y="61"/>
                </a:lnTo>
                <a:lnTo>
                  <a:pt x="93" y="59"/>
                </a:lnTo>
                <a:lnTo>
                  <a:pt x="93" y="59"/>
                </a:lnTo>
                <a:lnTo>
                  <a:pt x="92" y="61"/>
                </a:lnTo>
                <a:lnTo>
                  <a:pt x="93" y="61"/>
                </a:lnTo>
                <a:lnTo>
                  <a:pt x="93" y="61"/>
                </a:lnTo>
                <a:close/>
                <a:moveTo>
                  <a:pt x="27" y="373"/>
                </a:moveTo>
                <a:lnTo>
                  <a:pt x="27" y="373"/>
                </a:lnTo>
                <a:lnTo>
                  <a:pt x="27" y="373"/>
                </a:lnTo>
                <a:lnTo>
                  <a:pt x="27" y="373"/>
                </a:lnTo>
                <a:lnTo>
                  <a:pt x="27" y="372"/>
                </a:lnTo>
                <a:lnTo>
                  <a:pt x="27" y="372"/>
                </a:lnTo>
                <a:lnTo>
                  <a:pt x="26" y="372"/>
                </a:lnTo>
                <a:lnTo>
                  <a:pt x="27" y="373"/>
                </a:lnTo>
                <a:lnTo>
                  <a:pt x="27" y="373"/>
                </a:lnTo>
                <a:close/>
                <a:moveTo>
                  <a:pt x="123" y="146"/>
                </a:moveTo>
                <a:lnTo>
                  <a:pt x="123" y="146"/>
                </a:lnTo>
                <a:lnTo>
                  <a:pt x="125" y="145"/>
                </a:lnTo>
                <a:lnTo>
                  <a:pt x="123" y="143"/>
                </a:lnTo>
                <a:lnTo>
                  <a:pt x="123" y="143"/>
                </a:lnTo>
                <a:lnTo>
                  <a:pt x="122" y="145"/>
                </a:lnTo>
                <a:lnTo>
                  <a:pt x="122" y="145"/>
                </a:lnTo>
                <a:lnTo>
                  <a:pt x="123" y="146"/>
                </a:lnTo>
                <a:lnTo>
                  <a:pt x="123" y="146"/>
                </a:lnTo>
                <a:close/>
                <a:moveTo>
                  <a:pt x="37" y="383"/>
                </a:moveTo>
                <a:lnTo>
                  <a:pt x="37" y="383"/>
                </a:lnTo>
                <a:lnTo>
                  <a:pt x="38" y="384"/>
                </a:lnTo>
                <a:lnTo>
                  <a:pt x="38" y="384"/>
                </a:lnTo>
                <a:lnTo>
                  <a:pt x="40" y="383"/>
                </a:lnTo>
                <a:lnTo>
                  <a:pt x="40" y="383"/>
                </a:lnTo>
                <a:lnTo>
                  <a:pt x="38" y="381"/>
                </a:lnTo>
                <a:lnTo>
                  <a:pt x="38" y="381"/>
                </a:lnTo>
                <a:lnTo>
                  <a:pt x="37" y="383"/>
                </a:lnTo>
                <a:lnTo>
                  <a:pt x="37" y="383"/>
                </a:lnTo>
                <a:close/>
                <a:moveTo>
                  <a:pt x="60" y="252"/>
                </a:moveTo>
                <a:lnTo>
                  <a:pt x="60" y="252"/>
                </a:lnTo>
                <a:lnTo>
                  <a:pt x="59" y="250"/>
                </a:lnTo>
                <a:lnTo>
                  <a:pt x="59" y="250"/>
                </a:lnTo>
                <a:lnTo>
                  <a:pt x="57" y="250"/>
                </a:lnTo>
                <a:lnTo>
                  <a:pt x="57" y="250"/>
                </a:lnTo>
                <a:lnTo>
                  <a:pt x="57" y="252"/>
                </a:lnTo>
                <a:lnTo>
                  <a:pt x="60" y="252"/>
                </a:lnTo>
                <a:lnTo>
                  <a:pt x="60" y="252"/>
                </a:lnTo>
                <a:close/>
                <a:moveTo>
                  <a:pt x="193" y="227"/>
                </a:moveTo>
                <a:lnTo>
                  <a:pt x="193" y="227"/>
                </a:lnTo>
                <a:lnTo>
                  <a:pt x="191" y="225"/>
                </a:lnTo>
                <a:lnTo>
                  <a:pt x="191" y="225"/>
                </a:lnTo>
                <a:lnTo>
                  <a:pt x="191" y="227"/>
                </a:lnTo>
                <a:lnTo>
                  <a:pt x="191" y="227"/>
                </a:lnTo>
                <a:lnTo>
                  <a:pt x="193" y="228"/>
                </a:lnTo>
                <a:lnTo>
                  <a:pt x="193" y="228"/>
                </a:lnTo>
                <a:lnTo>
                  <a:pt x="193" y="227"/>
                </a:lnTo>
                <a:lnTo>
                  <a:pt x="193" y="227"/>
                </a:lnTo>
                <a:close/>
                <a:moveTo>
                  <a:pt x="221" y="302"/>
                </a:moveTo>
                <a:lnTo>
                  <a:pt x="221" y="302"/>
                </a:lnTo>
                <a:lnTo>
                  <a:pt x="220" y="302"/>
                </a:lnTo>
                <a:lnTo>
                  <a:pt x="220" y="302"/>
                </a:lnTo>
                <a:lnTo>
                  <a:pt x="218" y="307"/>
                </a:lnTo>
                <a:lnTo>
                  <a:pt x="218" y="307"/>
                </a:lnTo>
                <a:lnTo>
                  <a:pt x="220" y="307"/>
                </a:lnTo>
                <a:lnTo>
                  <a:pt x="220" y="307"/>
                </a:lnTo>
                <a:lnTo>
                  <a:pt x="221" y="302"/>
                </a:lnTo>
                <a:lnTo>
                  <a:pt x="221" y="302"/>
                </a:lnTo>
                <a:close/>
                <a:moveTo>
                  <a:pt x="101" y="102"/>
                </a:moveTo>
                <a:lnTo>
                  <a:pt x="101" y="102"/>
                </a:lnTo>
                <a:lnTo>
                  <a:pt x="103" y="100"/>
                </a:lnTo>
                <a:lnTo>
                  <a:pt x="105" y="99"/>
                </a:lnTo>
                <a:lnTo>
                  <a:pt x="105" y="99"/>
                </a:lnTo>
                <a:lnTo>
                  <a:pt x="103" y="99"/>
                </a:lnTo>
                <a:lnTo>
                  <a:pt x="103" y="99"/>
                </a:lnTo>
                <a:lnTo>
                  <a:pt x="101" y="102"/>
                </a:lnTo>
                <a:lnTo>
                  <a:pt x="101" y="102"/>
                </a:lnTo>
                <a:close/>
                <a:moveTo>
                  <a:pt x="43" y="354"/>
                </a:moveTo>
                <a:lnTo>
                  <a:pt x="43" y="354"/>
                </a:lnTo>
                <a:lnTo>
                  <a:pt x="41" y="350"/>
                </a:lnTo>
                <a:lnTo>
                  <a:pt x="41" y="350"/>
                </a:lnTo>
                <a:lnTo>
                  <a:pt x="41" y="351"/>
                </a:lnTo>
                <a:lnTo>
                  <a:pt x="41" y="351"/>
                </a:lnTo>
                <a:lnTo>
                  <a:pt x="43" y="354"/>
                </a:lnTo>
                <a:lnTo>
                  <a:pt x="43" y="354"/>
                </a:lnTo>
                <a:close/>
                <a:moveTo>
                  <a:pt x="191" y="217"/>
                </a:moveTo>
                <a:lnTo>
                  <a:pt x="191" y="217"/>
                </a:lnTo>
                <a:lnTo>
                  <a:pt x="193" y="217"/>
                </a:lnTo>
                <a:lnTo>
                  <a:pt x="193" y="217"/>
                </a:lnTo>
                <a:lnTo>
                  <a:pt x="193" y="214"/>
                </a:lnTo>
                <a:lnTo>
                  <a:pt x="193" y="214"/>
                </a:lnTo>
                <a:lnTo>
                  <a:pt x="191" y="212"/>
                </a:lnTo>
                <a:lnTo>
                  <a:pt x="191" y="212"/>
                </a:lnTo>
                <a:lnTo>
                  <a:pt x="190" y="212"/>
                </a:lnTo>
                <a:lnTo>
                  <a:pt x="190" y="212"/>
                </a:lnTo>
                <a:lnTo>
                  <a:pt x="191" y="217"/>
                </a:lnTo>
                <a:lnTo>
                  <a:pt x="191" y="217"/>
                </a:lnTo>
                <a:close/>
                <a:moveTo>
                  <a:pt x="125" y="113"/>
                </a:moveTo>
                <a:lnTo>
                  <a:pt x="125" y="113"/>
                </a:lnTo>
                <a:lnTo>
                  <a:pt x="127" y="113"/>
                </a:lnTo>
                <a:lnTo>
                  <a:pt x="127" y="113"/>
                </a:lnTo>
                <a:lnTo>
                  <a:pt x="127" y="115"/>
                </a:lnTo>
                <a:lnTo>
                  <a:pt x="127" y="115"/>
                </a:lnTo>
                <a:lnTo>
                  <a:pt x="128" y="113"/>
                </a:lnTo>
                <a:lnTo>
                  <a:pt x="127" y="112"/>
                </a:lnTo>
                <a:lnTo>
                  <a:pt x="127" y="112"/>
                </a:lnTo>
                <a:lnTo>
                  <a:pt x="125" y="113"/>
                </a:lnTo>
                <a:lnTo>
                  <a:pt x="125" y="113"/>
                </a:lnTo>
                <a:close/>
                <a:moveTo>
                  <a:pt x="146" y="211"/>
                </a:moveTo>
                <a:lnTo>
                  <a:pt x="146" y="211"/>
                </a:lnTo>
                <a:lnTo>
                  <a:pt x="149" y="209"/>
                </a:lnTo>
                <a:lnTo>
                  <a:pt x="149" y="209"/>
                </a:lnTo>
                <a:lnTo>
                  <a:pt x="150" y="209"/>
                </a:lnTo>
                <a:lnTo>
                  <a:pt x="150" y="209"/>
                </a:lnTo>
                <a:lnTo>
                  <a:pt x="149" y="209"/>
                </a:lnTo>
                <a:lnTo>
                  <a:pt x="149" y="209"/>
                </a:lnTo>
                <a:lnTo>
                  <a:pt x="146" y="209"/>
                </a:lnTo>
                <a:lnTo>
                  <a:pt x="146" y="209"/>
                </a:lnTo>
                <a:lnTo>
                  <a:pt x="146" y="211"/>
                </a:lnTo>
                <a:lnTo>
                  <a:pt x="146" y="211"/>
                </a:lnTo>
                <a:close/>
                <a:moveTo>
                  <a:pt x="229" y="212"/>
                </a:moveTo>
                <a:lnTo>
                  <a:pt x="229" y="212"/>
                </a:lnTo>
                <a:lnTo>
                  <a:pt x="229" y="212"/>
                </a:lnTo>
                <a:lnTo>
                  <a:pt x="229" y="212"/>
                </a:lnTo>
                <a:lnTo>
                  <a:pt x="229" y="214"/>
                </a:lnTo>
                <a:lnTo>
                  <a:pt x="229" y="214"/>
                </a:lnTo>
                <a:lnTo>
                  <a:pt x="231" y="216"/>
                </a:lnTo>
                <a:lnTo>
                  <a:pt x="231" y="216"/>
                </a:lnTo>
                <a:lnTo>
                  <a:pt x="229" y="212"/>
                </a:lnTo>
                <a:lnTo>
                  <a:pt x="229" y="212"/>
                </a:lnTo>
                <a:close/>
                <a:moveTo>
                  <a:pt x="32" y="332"/>
                </a:moveTo>
                <a:lnTo>
                  <a:pt x="32" y="332"/>
                </a:lnTo>
                <a:lnTo>
                  <a:pt x="30" y="331"/>
                </a:lnTo>
                <a:lnTo>
                  <a:pt x="30" y="331"/>
                </a:lnTo>
                <a:lnTo>
                  <a:pt x="30" y="331"/>
                </a:lnTo>
                <a:lnTo>
                  <a:pt x="30" y="331"/>
                </a:lnTo>
                <a:lnTo>
                  <a:pt x="30" y="334"/>
                </a:lnTo>
                <a:lnTo>
                  <a:pt x="30" y="334"/>
                </a:lnTo>
                <a:lnTo>
                  <a:pt x="32" y="332"/>
                </a:lnTo>
                <a:lnTo>
                  <a:pt x="32" y="332"/>
                </a:lnTo>
                <a:close/>
                <a:moveTo>
                  <a:pt x="133" y="201"/>
                </a:moveTo>
                <a:lnTo>
                  <a:pt x="133" y="201"/>
                </a:lnTo>
                <a:lnTo>
                  <a:pt x="133" y="201"/>
                </a:lnTo>
                <a:lnTo>
                  <a:pt x="133" y="201"/>
                </a:lnTo>
                <a:lnTo>
                  <a:pt x="133" y="198"/>
                </a:lnTo>
                <a:lnTo>
                  <a:pt x="133" y="198"/>
                </a:lnTo>
                <a:lnTo>
                  <a:pt x="133" y="198"/>
                </a:lnTo>
                <a:lnTo>
                  <a:pt x="133" y="198"/>
                </a:lnTo>
                <a:lnTo>
                  <a:pt x="133" y="201"/>
                </a:lnTo>
                <a:lnTo>
                  <a:pt x="133" y="201"/>
                </a:lnTo>
                <a:close/>
                <a:moveTo>
                  <a:pt x="108" y="71"/>
                </a:moveTo>
                <a:lnTo>
                  <a:pt x="108" y="71"/>
                </a:lnTo>
                <a:lnTo>
                  <a:pt x="106" y="69"/>
                </a:lnTo>
                <a:lnTo>
                  <a:pt x="106" y="69"/>
                </a:lnTo>
                <a:lnTo>
                  <a:pt x="106" y="74"/>
                </a:lnTo>
                <a:lnTo>
                  <a:pt x="106" y="74"/>
                </a:lnTo>
                <a:lnTo>
                  <a:pt x="108" y="71"/>
                </a:lnTo>
                <a:lnTo>
                  <a:pt x="108" y="71"/>
                </a:lnTo>
                <a:close/>
                <a:moveTo>
                  <a:pt x="196" y="231"/>
                </a:moveTo>
                <a:lnTo>
                  <a:pt x="196" y="231"/>
                </a:lnTo>
                <a:lnTo>
                  <a:pt x="199" y="235"/>
                </a:lnTo>
                <a:lnTo>
                  <a:pt x="199" y="235"/>
                </a:lnTo>
                <a:lnTo>
                  <a:pt x="199" y="233"/>
                </a:lnTo>
                <a:lnTo>
                  <a:pt x="199" y="233"/>
                </a:lnTo>
                <a:lnTo>
                  <a:pt x="198" y="231"/>
                </a:lnTo>
                <a:lnTo>
                  <a:pt x="198" y="231"/>
                </a:lnTo>
                <a:lnTo>
                  <a:pt x="196" y="231"/>
                </a:lnTo>
                <a:lnTo>
                  <a:pt x="196" y="231"/>
                </a:lnTo>
                <a:close/>
                <a:moveTo>
                  <a:pt x="78" y="377"/>
                </a:moveTo>
                <a:lnTo>
                  <a:pt x="78" y="377"/>
                </a:lnTo>
                <a:lnTo>
                  <a:pt x="78" y="378"/>
                </a:lnTo>
                <a:lnTo>
                  <a:pt x="78" y="380"/>
                </a:lnTo>
                <a:lnTo>
                  <a:pt x="78" y="380"/>
                </a:lnTo>
                <a:lnTo>
                  <a:pt x="79" y="378"/>
                </a:lnTo>
                <a:lnTo>
                  <a:pt x="78" y="377"/>
                </a:lnTo>
                <a:lnTo>
                  <a:pt x="78" y="377"/>
                </a:lnTo>
                <a:close/>
                <a:moveTo>
                  <a:pt x="87" y="183"/>
                </a:moveTo>
                <a:lnTo>
                  <a:pt x="87" y="183"/>
                </a:lnTo>
                <a:lnTo>
                  <a:pt x="87" y="183"/>
                </a:lnTo>
                <a:lnTo>
                  <a:pt x="87" y="183"/>
                </a:lnTo>
                <a:lnTo>
                  <a:pt x="86" y="184"/>
                </a:lnTo>
                <a:lnTo>
                  <a:pt x="86" y="184"/>
                </a:lnTo>
                <a:lnTo>
                  <a:pt x="89" y="184"/>
                </a:lnTo>
                <a:lnTo>
                  <a:pt x="89" y="184"/>
                </a:lnTo>
                <a:lnTo>
                  <a:pt x="87" y="183"/>
                </a:lnTo>
                <a:lnTo>
                  <a:pt x="87" y="183"/>
                </a:lnTo>
                <a:close/>
                <a:moveTo>
                  <a:pt x="34" y="380"/>
                </a:moveTo>
                <a:lnTo>
                  <a:pt x="34" y="380"/>
                </a:lnTo>
                <a:lnTo>
                  <a:pt x="35" y="381"/>
                </a:lnTo>
                <a:lnTo>
                  <a:pt x="37" y="380"/>
                </a:lnTo>
                <a:lnTo>
                  <a:pt x="37" y="380"/>
                </a:lnTo>
                <a:lnTo>
                  <a:pt x="35" y="378"/>
                </a:lnTo>
                <a:lnTo>
                  <a:pt x="35" y="378"/>
                </a:lnTo>
                <a:lnTo>
                  <a:pt x="34" y="380"/>
                </a:lnTo>
                <a:lnTo>
                  <a:pt x="34" y="380"/>
                </a:lnTo>
                <a:close/>
                <a:moveTo>
                  <a:pt x="35" y="257"/>
                </a:moveTo>
                <a:lnTo>
                  <a:pt x="35" y="257"/>
                </a:lnTo>
                <a:lnTo>
                  <a:pt x="34" y="260"/>
                </a:lnTo>
                <a:lnTo>
                  <a:pt x="34" y="260"/>
                </a:lnTo>
                <a:lnTo>
                  <a:pt x="34" y="260"/>
                </a:lnTo>
                <a:lnTo>
                  <a:pt x="34" y="260"/>
                </a:lnTo>
                <a:lnTo>
                  <a:pt x="37" y="258"/>
                </a:lnTo>
                <a:lnTo>
                  <a:pt x="37" y="258"/>
                </a:lnTo>
                <a:lnTo>
                  <a:pt x="35" y="257"/>
                </a:lnTo>
                <a:lnTo>
                  <a:pt x="35" y="257"/>
                </a:lnTo>
                <a:close/>
                <a:moveTo>
                  <a:pt x="194" y="198"/>
                </a:moveTo>
                <a:lnTo>
                  <a:pt x="194" y="198"/>
                </a:lnTo>
                <a:lnTo>
                  <a:pt x="196" y="203"/>
                </a:lnTo>
                <a:lnTo>
                  <a:pt x="196" y="203"/>
                </a:lnTo>
                <a:lnTo>
                  <a:pt x="196" y="200"/>
                </a:lnTo>
                <a:lnTo>
                  <a:pt x="194" y="198"/>
                </a:lnTo>
                <a:lnTo>
                  <a:pt x="194" y="198"/>
                </a:lnTo>
                <a:close/>
                <a:moveTo>
                  <a:pt x="117" y="71"/>
                </a:moveTo>
                <a:lnTo>
                  <a:pt x="117" y="71"/>
                </a:lnTo>
                <a:lnTo>
                  <a:pt x="119" y="71"/>
                </a:lnTo>
                <a:lnTo>
                  <a:pt x="119" y="71"/>
                </a:lnTo>
                <a:lnTo>
                  <a:pt x="117" y="67"/>
                </a:lnTo>
                <a:lnTo>
                  <a:pt x="117" y="67"/>
                </a:lnTo>
                <a:lnTo>
                  <a:pt x="117" y="71"/>
                </a:lnTo>
                <a:lnTo>
                  <a:pt x="117" y="71"/>
                </a:lnTo>
                <a:close/>
                <a:moveTo>
                  <a:pt x="109" y="121"/>
                </a:moveTo>
                <a:lnTo>
                  <a:pt x="109" y="121"/>
                </a:lnTo>
                <a:lnTo>
                  <a:pt x="109" y="121"/>
                </a:lnTo>
                <a:lnTo>
                  <a:pt x="109" y="121"/>
                </a:lnTo>
                <a:lnTo>
                  <a:pt x="109" y="126"/>
                </a:lnTo>
                <a:lnTo>
                  <a:pt x="109" y="126"/>
                </a:lnTo>
                <a:lnTo>
                  <a:pt x="111" y="124"/>
                </a:lnTo>
                <a:lnTo>
                  <a:pt x="111" y="123"/>
                </a:lnTo>
                <a:lnTo>
                  <a:pt x="111" y="123"/>
                </a:lnTo>
                <a:lnTo>
                  <a:pt x="109" y="121"/>
                </a:lnTo>
                <a:lnTo>
                  <a:pt x="109" y="121"/>
                </a:lnTo>
                <a:close/>
                <a:moveTo>
                  <a:pt x="160" y="183"/>
                </a:moveTo>
                <a:lnTo>
                  <a:pt x="160" y="183"/>
                </a:lnTo>
                <a:lnTo>
                  <a:pt x="161" y="183"/>
                </a:lnTo>
                <a:lnTo>
                  <a:pt x="161" y="183"/>
                </a:lnTo>
                <a:lnTo>
                  <a:pt x="161" y="179"/>
                </a:lnTo>
                <a:lnTo>
                  <a:pt x="161" y="179"/>
                </a:lnTo>
                <a:lnTo>
                  <a:pt x="160" y="181"/>
                </a:lnTo>
                <a:lnTo>
                  <a:pt x="160" y="181"/>
                </a:lnTo>
                <a:lnTo>
                  <a:pt x="160" y="183"/>
                </a:lnTo>
                <a:lnTo>
                  <a:pt x="160" y="183"/>
                </a:lnTo>
                <a:close/>
                <a:moveTo>
                  <a:pt x="105" y="124"/>
                </a:moveTo>
                <a:lnTo>
                  <a:pt x="105" y="124"/>
                </a:lnTo>
                <a:lnTo>
                  <a:pt x="105" y="130"/>
                </a:lnTo>
                <a:lnTo>
                  <a:pt x="105" y="130"/>
                </a:lnTo>
                <a:lnTo>
                  <a:pt x="105" y="130"/>
                </a:lnTo>
                <a:lnTo>
                  <a:pt x="105" y="130"/>
                </a:lnTo>
                <a:lnTo>
                  <a:pt x="105" y="124"/>
                </a:lnTo>
                <a:lnTo>
                  <a:pt x="105" y="124"/>
                </a:lnTo>
                <a:close/>
                <a:moveTo>
                  <a:pt x="127" y="205"/>
                </a:moveTo>
                <a:lnTo>
                  <a:pt x="127" y="205"/>
                </a:lnTo>
                <a:lnTo>
                  <a:pt x="127" y="206"/>
                </a:lnTo>
                <a:lnTo>
                  <a:pt x="127" y="206"/>
                </a:lnTo>
                <a:lnTo>
                  <a:pt x="130" y="206"/>
                </a:lnTo>
                <a:lnTo>
                  <a:pt x="130" y="206"/>
                </a:lnTo>
                <a:lnTo>
                  <a:pt x="130" y="205"/>
                </a:lnTo>
                <a:lnTo>
                  <a:pt x="130" y="205"/>
                </a:lnTo>
                <a:lnTo>
                  <a:pt x="127" y="205"/>
                </a:lnTo>
                <a:lnTo>
                  <a:pt x="127" y="205"/>
                </a:lnTo>
                <a:close/>
                <a:moveTo>
                  <a:pt x="177" y="178"/>
                </a:moveTo>
                <a:lnTo>
                  <a:pt x="177" y="178"/>
                </a:lnTo>
                <a:lnTo>
                  <a:pt x="177" y="179"/>
                </a:lnTo>
                <a:lnTo>
                  <a:pt x="179" y="183"/>
                </a:lnTo>
                <a:lnTo>
                  <a:pt x="179" y="183"/>
                </a:lnTo>
                <a:lnTo>
                  <a:pt x="177" y="178"/>
                </a:lnTo>
                <a:lnTo>
                  <a:pt x="177" y="178"/>
                </a:lnTo>
                <a:close/>
                <a:moveTo>
                  <a:pt x="105" y="45"/>
                </a:moveTo>
                <a:lnTo>
                  <a:pt x="105" y="45"/>
                </a:lnTo>
                <a:lnTo>
                  <a:pt x="103" y="42"/>
                </a:lnTo>
                <a:lnTo>
                  <a:pt x="103" y="42"/>
                </a:lnTo>
                <a:lnTo>
                  <a:pt x="101" y="44"/>
                </a:lnTo>
                <a:lnTo>
                  <a:pt x="101" y="44"/>
                </a:lnTo>
                <a:lnTo>
                  <a:pt x="105" y="45"/>
                </a:lnTo>
                <a:lnTo>
                  <a:pt x="105" y="45"/>
                </a:lnTo>
                <a:close/>
                <a:moveTo>
                  <a:pt x="125" y="116"/>
                </a:moveTo>
                <a:lnTo>
                  <a:pt x="125" y="116"/>
                </a:lnTo>
                <a:lnTo>
                  <a:pt x="123" y="115"/>
                </a:lnTo>
                <a:lnTo>
                  <a:pt x="123" y="115"/>
                </a:lnTo>
                <a:lnTo>
                  <a:pt x="123" y="116"/>
                </a:lnTo>
                <a:lnTo>
                  <a:pt x="123" y="118"/>
                </a:lnTo>
                <a:lnTo>
                  <a:pt x="123" y="118"/>
                </a:lnTo>
                <a:lnTo>
                  <a:pt x="125" y="116"/>
                </a:lnTo>
                <a:lnTo>
                  <a:pt x="125" y="116"/>
                </a:lnTo>
                <a:close/>
                <a:moveTo>
                  <a:pt x="138" y="170"/>
                </a:moveTo>
                <a:lnTo>
                  <a:pt x="138" y="170"/>
                </a:lnTo>
                <a:lnTo>
                  <a:pt x="139" y="170"/>
                </a:lnTo>
                <a:lnTo>
                  <a:pt x="139" y="170"/>
                </a:lnTo>
                <a:lnTo>
                  <a:pt x="139" y="165"/>
                </a:lnTo>
                <a:lnTo>
                  <a:pt x="139" y="165"/>
                </a:lnTo>
                <a:lnTo>
                  <a:pt x="138" y="170"/>
                </a:lnTo>
                <a:lnTo>
                  <a:pt x="138" y="170"/>
                </a:lnTo>
                <a:close/>
                <a:moveTo>
                  <a:pt x="68" y="359"/>
                </a:moveTo>
                <a:lnTo>
                  <a:pt x="68" y="359"/>
                </a:lnTo>
                <a:lnTo>
                  <a:pt x="68" y="359"/>
                </a:lnTo>
                <a:lnTo>
                  <a:pt x="68" y="359"/>
                </a:lnTo>
                <a:lnTo>
                  <a:pt x="68" y="361"/>
                </a:lnTo>
                <a:lnTo>
                  <a:pt x="68" y="362"/>
                </a:lnTo>
                <a:lnTo>
                  <a:pt x="68" y="362"/>
                </a:lnTo>
                <a:lnTo>
                  <a:pt x="68" y="359"/>
                </a:lnTo>
                <a:lnTo>
                  <a:pt x="68" y="359"/>
                </a:lnTo>
                <a:close/>
                <a:moveTo>
                  <a:pt x="43" y="249"/>
                </a:moveTo>
                <a:lnTo>
                  <a:pt x="43" y="249"/>
                </a:lnTo>
                <a:lnTo>
                  <a:pt x="45" y="247"/>
                </a:lnTo>
                <a:lnTo>
                  <a:pt x="45" y="247"/>
                </a:lnTo>
                <a:lnTo>
                  <a:pt x="46" y="246"/>
                </a:lnTo>
                <a:lnTo>
                  <a:pt x="46" y="246"/>
                </a:lnTo>
                <a:lnTo>
                  <a:pt x="45" y="247"/>
                </a:lnTo>
                <a:lnTo>
                  <a:pt x="43" y="249"/>
                </a:lnTo>
                <a:lnTo>
                  <a:pt x="43" y="249"/>
                </a:lnTo>
                <a:close/>
                <a:moveTo>
                  <a:pt x="29" y="285"/>
                </a:moveTo>
                <a:lnTo>
                  <a:pt x="29" y="285"/>
                </a:lnTo>
                <a:lnTo>
                  <a:pt x="29" y="287"/>
                </a:lnTo>
                <a:lnTo>
                  <a:pt x="29" y="287"/>
                </a:lnTo>
                <a:lnTo>
                  <a:pt x="29" y="287"/>
                </a:lnTo>
                <a:lnTo>
                  <a:pt x="29" y="287"/>
                </a:lnTo>
                <a:lnTo>
                  <a:pt x="30" y="287"/>
                </a:lnTo>
                <a:lnTo>
                  <a:pt x="30" y="285"/>
                </a:lnTo>
                <a:lnTo>
                  <a:pt x="30" y="285"/>
                </a:lnTo>
                <a:lnTo>
                  <a:pt x="29" y="285"/>
                </a:lnTo>
                <a:lnTo>
                  <a:pt x="29" y="285"/>
                </a:lnTo>
                <a:lnTo>
                  <a:pt x="29" y="285"/>
                </a:lnTo>
                <a:lnTo>
                  <a:pt x="29" y="285"/>
                </a:lnTo>
                <a:close/>
                <a:moveTo>
                  <a:pt x="45" y="269"/>
                </a:moveTo>
                <a:lnTo>
                  <a:pt x="45" y="269"/>
                </a:lnTo>
                <a:lnTo>
                  <a:pt x="46" y="266"/>
                </a:lnTo>
                <a:lnTo>
                  <a:pt x="46" y="266"/>
                </a:lnTo>
                <a:lnTo>
                  <a:pt x="45" y="268"/>
                </a:lnTo>
                <a:lnTo>
                  <a:pt x="45" y="268"/>
                </a:lnTo>
                <a:lnTo>
                  <a:pt x="45" y="269"/>
                </a:lnTo>
                <a:lnTo>
                  <a:pt x="45" y="269"/>
                </a:lnTo>
                <a:close/>
                <a:moveTo>
                  <a:pt x="48" y="269"/>
                </a:moveTo>
                <a:lnTo>
                  <a:pt x="48" y="269"/>
                </a:lnTo>
                <a:lnTo>
                  <a:pt x="49" y="268"/>
                </a:lnTo>
                <a:lnTo>
                  <a:pt x="49" y="268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51" y="266"/>
                </a:lnTo>
                <a:lnTo>
                  <a:pt x="48" y="269"/>
                </a:lnTo>
                <a:lnTo>
                  <a:pt x="48" y="269"/>
                </a:lnTo>
                <a:close/>
                <a:moveTo>
                  <a:pt x="172" y="244"/>
                </a:moveTo>
                <a:lnTo>
                  <a:pt x="172" y="244"/>
                </a:lnTo>
                <a:lnTo>
                  <a:pt x="171" y="244"/>
                </a:lnTo>
                <a:lnTo>
                  <a:pt x="171" y="246"/>
                </a:lnTo>
                <a:lnTo>
                  <a:pt x="171" y="246"/>
                </a:lnTo>
                <a:lnTo>
                  <a:pt x="171" y="246"/>
                </a:lnTo>
                <a:lnTo>
                  <a:pt x="171" y="246"/>
                </a:lnTo>
                <a:lnTo>
                  <a:pt x="172" y="244"/>
                </a:lnTo>
                <a:lnTo>
                  <a:pt x="172" y="244"/>
                </a:lnTo>
                <a:close/>
                <a:moveTo>
                  <a:pt x="29" y="282"/>
                </a:moveTo>
                <a:lnTo>
                  <a:pt x="29" y="282"/>
                </a:lnTo>
                <a:lnTo>
                  <a:pt x="27" y="280"/>
                </a:lnTo>
                <a:lnTo>
                  <a:pt x="27" y="280"/>
                </a:lnTo>
                <a:lnTo>
                  <a:pt x="27" y="283"/>
                </a:lnTo>
                <a:lnTo>
                  <a:pt x="27" y="283"/>
                </a:lnTo>
                <a:lnTo>
                  <a:pt x="29" y="282"/>
                </a:lnTo>
                <a:lnTo>
                  <a:pt x="29" y="282"/>
                </a:lnTo>
                <a:close/>
                <a:moveTo>
                  <a:pt x="175" y="337"/>
                </a:moveTo>
                <a:lnTo>
                  <a:pt x="175" y="337"/>
                </a:lnTo>
                <a:lnTo>
                  <a:pt x="174" y="337"/>
                </a:lnTo>
                <a:lnTo>
                  <a:pt x="174" y="337"/>
                </a:lnTo>
                <a:lnTo>
                  <a:pt x="174" y="337"/>
                </a:lnTo>
                <a:lnTo>
                  <a:pt x="174" y="339"/>
                </a:lnTo>
                <a:lnTo>
                  <a:pt x="174" y="339"/>
                </a:lnTo>
                <a:lnTo>
                  <a:pt x="175" y="339"/>
                </a:lnTo>
                <a:lnTo>
                  <a:pt x="175" y="339"/>
                </a:lnTo>
                <a:lnTo>
                  <a:pt x="175" y="337"/>
                </a:lnTo>
                <a:lnTo>
                  <a:pt x="175" y="337"/>
                </a:lnTo>
                <a:close/>
                <a:moveTo>
                  <a:pt x="223" y="176"/>
                </a:moveTo>
                <a:lnTo>
                  <a:pt x="223" y="176"/>
                </a:lnTo>
                <a:lnTo>
                  <a:pt x="223" y="176"/>
                </a:lnTo>
                <a:lnTo>
                  <a:pt x="223" y="176"/>
                </a:lnTo>
                <a:lnTo>
                  <a:pt x="220" y="173"/>
                </a:lnTo>
                <a:lnTo>
                  <a:pt x="220" y="173"/>
                </a:lnTo>
                <a:lnTo>
                  <a:pt x="220" y="173"/>
                </a:lnTo>
                <a:lnTo>
                  <a:pt x="220" y="173"/>
                </a:lnTo>
                <a:lnTo>
                  <a:pt x="223" y="176"/>
                </a:lnTo>
                <a:lnTo>
                  <a:pt x="223" y="176"/>
                </a:lnTo>
                <a:close/>
                <a:moveTo>
                  <a:pt x="210" y="358"/>
                </a:moveTo>
                <a:lnTo>
                  <a:pt x="210" y="358"/>
                </a:lnTo>
                <a:lnTo>
                  <a:pt x="209" y="358"/>
                </a:lnTo>
                <a:lnTo>
                  <a:pt x="209" y="358"/>
                </a:lnTo>
                <a:lnTo>
                  <a:pt x="209" y="359"/>
                </a:lnTo>
                <a:lnTo>
                  <a:pt x="209" y="359"/>
                </a:lnTo>
                <a:lnTo>
                  <a:pt x="210" y="359"/>
                </a:lnTo>
                <a:lnTo>
                  <a:pt x="210" y="358"/>
                </a:lnTo>
                <a:lnTo>
                  <a:pt x="210" y="358"/>
                </a:lnTo>
                <a:close/>
                <a:moveTo>
                  <a:pt x="119" y="41"/>
                </a:moveTo>
                <a:lnTo>
                  <a:pt x="119" y="41"/>
                </a:lnTo>
                <a:lnTo>
                  <a:pt x="123" y="44"/>
                </a:lnTo>
                <a:lnTo>
                  <a:pt x="123" y="44"/>
                </a:lnTo>
                <a:lnTo>
                  <a:pt x="122" y="42"/>
                </a:lnTo>
                <a:lnTo>
                  <a:pt x="119" y="41"/>
                </a:lnTo>
                <a:lnTo>
                  <a:pt x="119" y="41"/>
                </a:lnTo>
                <a:close/>
                <a:moveTo>
                  <a:pt x="87" y="388"/>
                </a:moveTo>
                <a:lnTo>
                  <a:pt x="87" y="388"/>
                </a:lnTo>
                <a:lnTo>
                  <a:pt x="87" y="388"/>
                </a:lnTo>
                <a:lnTo>
                  <a:pt x="87" y="388"/>
                </a:lnTo>
                <a:lnTo>
                  <a:pt x="86" y="392"/>
                </a:lnTo>
                <a:lnTo>
                  <a:pt x="86" y="392"/>
                </a:lnTo>
                <a:lnTo>
                  <a:pt x="86" y="392"/>
                </a:lnTo>
                <a:lnTo>
                  <a:pt x="86" y="392"/>
                </a:lnTo>
                <a:lnTo>
                  <a:pt x="86" y="391"/>
                </a:lnTo>
                <a:lnTo>
                  <a:pt x="87" y="388"/>
                </a:lnTo>
                <a:lnTo>
                  <a:pt x="87" y="388"/>
                </a:lnTo>
                <a:close/>
                <a:moveTo>
                  <a:pt x="172" y="263"/>
                </a:moveTo>
                <a:lnTo>
                  <a:pt x="172" y="263"/>
                </a:lnTo>
                <a:lnTo>
                  <a:pt x="172" y="263"/>
                </a:lnTo>
                <a:lnTo>
                  <a:pt x="172" y="263"/>
                </a:lnTo>
                <a:lnTo>
                  <a:pt x="175" y="263"/>
                </a:lnTo>
                <a:lnTo>
                  <a:pt x="175" y="263"/>
                </a:lnTo>
                <a:lnTo>
                  <a:pt x="177" y="261"/>
                </a:lnTo>
                <a:lnTo>
                  <a:pt x="177" y="261"/>
                </a:lnTo>
                <a:lnTo>
                  <a:pt x="172" y="263"/>
                </a:lnTo>
                <a:lnTo>
                  <a:pt x="172" y="263"/>
                </a:lnTo>
                <a:close/>
                <a:moveTo>
                  <a:pt x="41" y="386"/>
                </a:moveTo>
                <a:lnTo>
                  <a:pt x="41" y="386"/>
                </a:lnTo>
                <a:lnTo>
                  <a:pt x="43" y="386"/>
                </a:lnTo>
                <a:lnTo>
                  <a:pt x="43" y="386"/>
                </a:lnTo>
                <a:lnTo>
                  <a:pt x="43" y="386"/>
                </a:lnTo>
                <a:lnTo>
                  <a:pt x="41" y="384"/>
                </a:lnTo>
                <a:lnTo>
                  <a:pt x="41" y="384"/>
                </a:lnTo>
                <a:lnTo>
                  <a:pt x="41" y="386"/>
                </a:lnTo>
                <a:lnTo>
                  <a:pt x="41" y="386"/>
                </a:lnTo>
                <a:close/>
                <a:moveTo>
                  <a:pt x="134" y="160"/>
                </a:moveTo>
                <a:lnTo>
                  <a:pt x="134" y="160"/>
                </a:lnTo>
                <a:lnTo>
                  <a:pt x="136" y="159"/>
                </a:lnTo>
                <a:lnTo>
                  <a:pt x="136" y="157"/>
                </a:lnTo>
                <a:lnTo>
                  <a:pt x="136" y="157"/>
                </a:lnTo>
                <a:lnTo>
                  <a:pt x="134" y="160"/>
                </a:lnTo>
                <a:lnTo>
                  <a:pt x="134" y="160"/>
                </a:lnTo>
                <a:close/>
                <a:moveTo>
                  <a:pt x="108" y="208"/>
                </a:moveTo>
                <a:lnTo>
                  <a:pt x="108" y="208"/>
                </a:lnTo>
                <a:lnTo>
                  <a:pt x="105" y="208"/>
                </a:lnTo>
                <a:lnTo>
                  <a:pt x="105" y="208"/>
                </a:lnTo>
                <a:lnTo>
                  <a:pt x="106" y="208"/>
                </a:lnTo>
                <a:lnTo>
                  <a:pt x="108" y="208"/>
                </a:lnTo>
                <a:lnTo>
                  <a:pt x="108" y="208"/>
                </a:lnTo>
                <a:lnTo>
                  <a:pt x="108" y="208"/>
                </a:lnTo>
                <a:lnTo>
                  <a:pt x="108" y="208"/>
                </a:lnTo>
                <a:close/>
                <a:moveTo>
                  <a:pt x="60" y="329"/>
                </a:moveTo>
                <a:lnTo>
                  <a:pt x="60" y="329"/>
                </a:lnTo>
                <a:lnTo>
                  <a:pt x="63" y="328"/>
                </a:lnTo>
                <a:lnTo>
                  <a:pt x="63" y="328"/>
                </a:lnTo>
                <a:lnTo>
                  <a:pt x="63" y="328"/>
                </a:lnTo>
                <a:lnTo>
                  <a:pt x="63" y="328"/>
                </a:lnTo>
                <a:lnTo>
                  <a:pt x="60" y="328"/>
                </a:lnTo>
                <a:lnTo>
                  <a:pt x="60" y="328"/>
                </a:lnTo>
                <a:lnTo>
                  <a:pt x="60" y="329"/>
                </a:lnTo>
                <a:lnTo>
                  <a:pt x="60" y="329"/>
                </a:lnTo>
                <a:close/>
                <a:moveTo>
                  <a:pt x="224" y="198"/>
                </a:moveTo>
                <a:lnTo>
                  <a:pt x="224" y="198"/>
                </a:lnTo>
                <a:lnTo>
                  <a:pt x="226" y="198"/>
                </a:lnTo>
                <a:lnTo>
                  <a:pt x="226" y="198"/>
                </a:lnTo>
                <a:lnTo>
                  <a:pt x="223" y="195"/>
                </a:lnTo>
                <a:lnTo>
                  <a:pt x="223" y="195"/>
                </a:lnTo>
                <a:lnTo>
                  <a:pt x="223" y="197"/>
                </a:lnTo>
                <a:lnTo>
                  <a:pt x="223" y="197"/>
                </a:lnTo>
                <a:lnTo>
                  <a:pt x="224" y="198"/>
                </a:lnTo>
                <a:lnTo>
                  <a:pt x="224" y="198"/>
                </a:lnTo>
                <a:close/>
                <a:moveTo>
                  <a:pt x="205" y="167"/>
                </a:moveTo>
                <a:lnTo>
                  <a:pt x="205" y="167"/>
                </a:lnTo>
                <a:lnTo>
                  <a:pt x="205" y="167"/>
                </a:lnTo>
                <a:lnTo>
                  <a:pt x="205" y="167"/>
                </a:lnTo>
                <a:lnTo>
                  <a:pt x="205" y="168"/>
                </a:lnTo>
                <a:lnTo>
                  <a:pt x="205" y="168"/>
                </a:lnTo>
                <a:lnTo>
                  <a:pt x="207" y="168"/>
                </a:lnTo>
                <a:lnTo>
                  <a:pt x="207" y="168"/>
                </a:lnTo>
                <a:lnTo>
                  <a:pt x="205" y="167"/>
                </a:lnTo>
                <a:lnTo>
                  <a:pt x="205" y="167"/>
                </a:lnTo>
                <a:close/>
                <a:moveTo>
                  <a:pt x="120" y="395"/>
                </a:moveTo>
                <a:lnTo>
                  <a:pt x="120" y="395"/>
                </a:lnTo>
                <a:lnTo>
                  <a:pt x="123" y="394"/>
                </a:lnTo>
                <a:lnTo>
                  <a:pt x="123" y="394"/>
                </a:lnTo>
                <a:lnTo>
                  <a:pt x="120" y="394"/>
                </a:lnTo>
                <a:lnTo>
                  <a:pt x="120" y="394"/>
                </a:lnTo>
                <a:lnTo>
                  <a:pt x="120" y="395"/>
                </a:lnTo>
                <a:lnTo>
                  <a:pt x="120" y="395"/>
                </a:lnTo>
                <a:close/>
                <a:moveTo>
                  <a:pt x="49" y="383"/>
                </a:moveTo>
                <a:lnTo>
                  <a:pt x="49" y="383"/>
                </a:lnTo>
                <a:lnTo>
                  <a:pt x="45" y="381"/>
                </a:lnTo>
                <a:lnTo>
                  <a:pt x="45" y="381"/>
                </a:lnTo>
                <a:lnTo>
                  <a:pt x="48" y="383"/>
                </a:lnTo>
                <a:lnTo>
                  <a:pt x="48" y="383"/>
                </a:lnTo>
                <a:lnTo>
                  <a:pt x="49" y="383"/>
                </a:lnTo>
                <a:lnTo>
                  <a:pt x="49" y="383"/>
                </a:lnTo>
                <a:close/>
                <a:moveTo>
                  <a:pt x="108" y="31"/>
                </a:moveTo>
                <a:lnTo>
                  <a:pt x="108" y="31"/>
                </a:lnTo>
                <a:lnTo>
                  <a:pt x="108" y="31"/>
                </a:lnTo>
                <a:lnTo>
                  <a:pt x="109" y="33"/>
                </a:lnTo>
                <a:lnTo>
                  <a:pt x="109" y="33"/>
                </a:lnTo>
                <a:lnTo>
                  <a:pt x="111" y="34"/>
                </a:lnTo>
                <a:lnTo>
                  <a:pt x="111" y="34"/>
                </a:lnTo>
                <a:lnTo>
                  <a:pt x="112" y="33"/>
                </a:lnTo>
                <a:lnTo>
                  <a:pt x="112" y="33"/>
                </a:lnTo>
                <a:lnTo>
                  <a:pt x="108" y="31"/>
                </a:lnTo>
                <a:lnTo>
                  <a:pt x="108" y="31"/>
                </a:lnTo>
                <a:close/>
                <a:moveTo>
                  <a:pt x="120" y="216"/>
                </a:moveTo>
                <a:lnTo>
                  <a:pt x="120" y="216"/>
                </a:lnTo>
                <a:lnTo>
                  <a:pt x="120" y="216"/>
                </a:lnTo>
                <a:lnTo>
                  <a:pt x="120" y="216"/>
                </a:lnTo>
                <a:lnTo>
                  <a:pt x="119" y="216"/>
                </a:lnTo>
                <a:lnTo>
                  <a:pt x="119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20" y="216"/>
                </a:lnTo>
                <a:lnTo>
                  <a:pt x="120" y="216"/>
                </a:lnTo>
                <a:close/>
                <a:moveTo>
                  <a:pt x="56" y="386"/>
                </a:moveTo>
                <a:lnTo>
                  <a:pt x="56" y="386"/>
                </a:lnTo>
                <a:lnTo>
                  <a:pt x="57" y="389"/>
                </a:lnTo>
                <a:lnTo>
                  <a:pt x="57" y="389"/>
                </a:lnTo>
                <a:lnTo>
                  <a:pt x="57" y="388"/>
                </a:lnTo>
                <a:lnTo>
                  <a:pt x="57" y="388"/>
                </a:lnTo>
                <a:lnTo>
                  <a:pt x="56" y="386"/>
                </a:lnTo>
                <a:lnTo>
                  <a:pt x="56" y="386"/>
                </a:lnTo>
                <a:close/>
                <a:moveTo>
                  <a:pt x="38" y="293"/>
                </a:moveTo>
                <a:lnTo>
                  <a:pt x="38" y="293"/>
                </a:lnTo>
                <a:lnTo>
                  <a:pt x="38" y="290"/>
                </a:lnTo>
                <a:lnTo>
                  <a:pt x="38" y="290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lnTo>
                  <a:pt x="38" y="293"/>
                </a:lnTo>
                <a:close/>
                <a:moveTo>
                  <a:pt x="100" y="343"/>
                </a:moveTo>
                <a:lnTo>
                  <a:pt x="100" y="343"/>
                </a:lnTo>
                <a:lnTo>
                  <a:pt x="101" y="342"/>
                </a:lnTo>
                <a:lnTo>
                  <a:pt x="100" y="340"/>
                </a:lnTo>
                <a:lnTo>
                  <a:pt x="100" y="340"/>
                </a:lnTo>
                <a:lnTo>
                  <a:pt x="100" y="340"/>
                </a:lnTo>
                <a:lnTo>
                  <a:pt x="100" y="340"/>
                </a:lnTo>
                <a:lnTo>
                  <a:pt x="100" y="343"/>
                </a:lnTo>
                <a:lnTo>
                  <a:pt x="100" y="343"/>
                </a:lnTo>
                <a:close/>
                <a:moveTo>
                  <a:pt x="131" y="89"/>
                </a:moveTo>
                <a:lnTo>
                  <a:pt x="131" y="89"/>
                </a:lnTo>
                <a:lnTo>
                  <a:pt x="130" y="86"/>
                </a:lnTo>
                <a:lnTo>
                  <a:pt x="130" y="86"/>
                </a:lnTo>
                <a:lnTo>
                  <a:pt x="130" y="86"/>
                </a:lnTo>
                <a:lnTo>
                  <a:pt x="130" y="86"/>
                </a:lnTo>
                <a:lnTo>
                  <a:pt x="131" y="89"/>
                </a:lnTo>
                <a:lnTo>
                  <a:pt x="131" y="89"/>
                </a:lnTo>
                <a:lnTo>
                  <a:pt x="131" y="89"/>
                </a:lnTo>
                <a:lnTo>
                  <a:pt x="131" y="89"/>
                </a:lnTo>
                <a:close/>
                <a:moveTo>
                  <a:pt x="100" y="129"/>
                </a:moveTo>
                <a:lnTo>
                  <a:pt x="100" y="129"/>
                </a:lnTo>
                <a:lnTo>
                  <a:pt x="101" y="132"/>
                </a:lnTo>
                <a:lnTo>
                  <a:pt x="101" y="132"/>
                </a:lnTo>
                <a:lnTo>
                  <a:pt x="101" y="130"/>
                </a:lnTo>
                <a:lnTo>
                  <a:pt x="100" y="129"/>
                </a:lnTo>
                <a:lnTo>
                  <a:pt x="100" y="129"/>
                </a:lnTo>
                <a:close/>
                <a:moveTo>
                  <a:pt x="194" y="347"/>
                </a:moveTo>
                <a:lnTo>
                  <a:pt x="194" y="347"/>
                </a:lnTo>
                <a:lnTo>
                  <a:pt x="198" y="345"/>
                </a:lnTo>
                <a:lnTo>
                  <a:pt x="198" y="345"/>
                </a:lnTo>
                <a:lnTo>
                  <a:pt x="198" y="345"/>
                </a:lnTo>
                <a:lnTo>
                  <a:pt x="198" y="345"/>
                </a:lnTo>
                <a:lnTo>
                  <a:pt x="194" y="345"/>
                </a:lnTo>
                <a:lnTo>
                  <a:pt x="194" y="345"/>
                </a:lnTo>
                <a:lnTo>
                  <a:pt x="194" y="347"/>
                </a:lnTo>
                <a:lnTo>
                  <a:pt x="194" y="347"/>
                </a:lnTo>
                <a:close/>
                <a:moveTo>
                  <a:pt x="231" y="260"/>
                </a:moveTo>
                <a:lnTo>
                  <a:pt x="231" y="260"/>
                </a:lnTo>
                <a:lnTo>
                  <a:pt x="231" y="260"/>
                </a:lnTo>
                <a:lnTo>
                  <a:pt x="231" y="261"/>
                </a:lnTo>
                <a:lnTo>
                  <a:pt x="231" y="261"/>
                </a:lnTo>
                <a:lnTo>
                  <a:pt x="231" y="261"/>
                </a:lnTo>
                <a:lnTo>
                  <a:pt x="231" y="260"/>
                </a:lnTo>
                <a:lnTo>
                  <a:pt x="231" y="260"/>
                </a:lnTo>
                <a:close/>
                <a:moveTo>
                  <a:pt x="182" y="149"/>
                </a:moveTo>
                <a:lnTo>
                  <a:pt x="182" y="149"/>
                </a:lnTo>
                <a:lnTo>
                  <a:pt x="180" y="149"/>
                </a:lnTo>
                <a:lnTo>
                  <a:pt x="180" y="149"/>
                </a:lnTo>
                <a:lnTo>
                  <a:pt x="180" y="151"/>
                </a:lnTo>
                <a:lnTo>
                  <a:pt x="180" y="151"/>
                </a:lnTo>
                <a:lnTo>
                  <a:pt x="180" y="153"/>
                </a:lnTo>
                <a:lnTo>
                  <a:pt x="180" y="153"/>
                </a:lnTo>
                <a:lnTo>
                  <a:pt x="182" y="149"/>
                </a:lnTo>
                <a:lnTo>
                  <a:pt x="182" y="149"/>
                </a:lnTo>
                <a:close/>
                <a:moveTo>
                  <a:pt x="105" y="82"/>
                </a:moveTo>
                <a:lnTo>
                  <a:pt x="105" y="82"/>
                </a:lnTo>
                <a:lnTo>
                  <a:pt x="105" y="83"/>
                </a:lnTo>
                <a:lnTo>
                  <a:pt x="105" y="85"/>
                </a:lnTo>
                <a:lnTo>
                  <a:pt x="105" y="85"/>
                </a:lnTo>
                <a:lnTo>
                  <a:pt x="105" y="82"/>
                </a:lnTo>
                <a:lnTo>
                  <a:pt x="105" y="82"/>
                </a:lnTo>
                <a:close/>
                <a:moveTo>
                  <a:pt x="198" y="181"/>
                </a:moveTo>
                <a:lnTo>
                  <a:pt x="198" y="181"/>
                </a:lnTo>
                <a:lnTo>
                  <a:pt x="198" y="179"/>
                </a:lnTo>
                <a:lnTo>
                  <a:pt x="198" y="178"/>
                </a:lnTo>
                <a:lnTo>
                  <a:pt x="198" y="178"/>
                </a:lnTo>
                <a:lnTo>
                  <a:pt x="196" y="179"/>
                </a:lnTo>
                <a:lnTo>
                  <a:pt x="196" y="179"/>
                </a:lnTo>
                <a:lnTo>
                  <a:pt x="198" y="181"/>
                </a:lnTo>
                <a:lnTo>
                  <a:pt x="198" y="181"/>
                </a:lnTo>
                <a:close/>
                <a:moveTo>
                  <a:pt x="32" y="320"/>
                </a:moveTo>
                <a:lnTo>
                  <a:pt x="32" y="320"/>
                </a:lnTo>
                <a:lnTo>
                  <a:pt x="34" y="317"/>
                </a:lnTo>
                <a:lnTo>
                  <a:pt x="34" y="317"/>
                </a:lnTo>
                <a:lnTo>
                  <a:pt x="34" y="317"/>
                </a:lnTo>
                <a:lnTo>
                  <a:pt x="34" y="317"/>
                </a:lnTo>
                <a:lnTo>
                  <a:pt x="32" y="318"/>
                </a:lnTo>
                <a:lnTo>
                  <a:pt x="32" y="320"/>
                </a:lnTo>
                <a:lnTo>
                  <a:pt x="32" y="320"/>
                </a:lnTo>
                <a:close/>
                <a:moveTo>
                  <a:pt x="150" y="200"/>
                </a:moveTo>
                <a:lnTo>
                  <a:pt x="150" y="200"/>
                </a:lnTo>
                <a:lnTo>
                  <a:pt x="150" y="201"/>
                </a:lnTo>
                <a:lnTo>
                  <a:pt x="150" y="201"/>
                </a:lnTo>
                <a:lnTo>
                  <a:pt x="152" y="201"/>
                </a:lnTo>
                <a:lnTo>
                  <a:pt x="152" y="201"/>
                </a:lnTo>
                <a:lnTo>
                  <a:pt x="150" y="200"/>
                </a:lnTo>
                <a:lnTo>
                  <a:pt x="150" y="200"/>
                </a:lnTo>
                <a:close/>
                <a:moveTo>
                  <a:pt x="100" y="348"/>
                </a:moveTo>
                <a:lnTo>
                  <a:pt x="100" y="348"/>
                </a:lnTo>
                <a:lnTo>
                  <a:pt x="101" y="348"/>
                </a:lnTo>
                <a:lnTo>
                  <a:pt x="101" y="348"/>
                </a:lnTo>
                <a:lnTo>
                  <a:pt x="101" y="345"/>
                </a:lnTo>
                <a:lnTo>
                  <a:pt x="101" y="345"/>
                </a:lnTo>
                <a:lnTo>
                  <a:pt x="100" y="347"/>
                </a:lnTo>
                <a:lnTo>
                  <a:pt x="100" y="348"/>
                </a:lnTo>
                <a:lnTo>
                  <a:pt x="100" y="348"/>
                </a:lnTo>
                <a:close/>
                <a:moveTo>
                  <a:pt x="164" y="324"/>
                </a:moveTo>
                <a:lnTo>
                  <a:pt x="164" y="324"/>
                </a:lnTo>
                <a:lnTo>
                  <a:pt x="163" y="326"/>
                </a:lnTo>
                <a:lnTo>
                  <a:pt x="163" y="326"/>
                </a:lnTo>
                <a:lnTo>
                  <a:pt x="163" y="328"/>
                </a:lnTo>
                <a:lnTo>
                  <a:pt x="163" y="328"/>
                </a:lnTo>
                <a:lnTo>
                  <a:pt x="164" y="328"/>
                </a:lnTo>
                <a:lnTo>
                  <a:pt x="164" y="328"/>
                </a:lnTo>
                <a:lnTo>
                  <a:pt x="164" y="324"/>
                </a:lnTo>
                <a:lnTo>
                  <a:pt x="164" y="324"/>
                </a:lnTo>
                <a:close/>
                <a:moveTo>
                  <a:pt x="22" y="321"/>
                </a:moveTo>
                <a:lnTo>
                  <a:pt x="22" y="321"/>
                </a:lnTo>
                <a:lnTo>
                  <a:pt x="21" y="323"/>
                </a:lnTo>
                <a:lnTo>
                  <a:pt x="21" y="323"/>
                </a:lnTo>
                <a:lnTo>
                  <a:pt x="21" y="323"/>
                </a:lnTo>
                <a:lnTo>
                  <a:pt x="22" y="323"/>
                </a:lnTo>
                <a:lnTo>
                  <a:pt x="22" y="323"/>
                </a:lnTo>
                <a:lnTo>
                  <a:pt x="22" y="321"/>
                </a:lnTo>
                <a:lnTo>
                  <a:pt x="22" y="321"/>
                </a:lnTo>
                <a:close/>
                <a:moveTo>
                  <a:pt x="101" y="64"/>
                </a:moveTo>
                <a:lnTo>
                  <a:pt x="101" y="64"/>
                </a:lnTo>
                <a:lnTo>
                  <a:pt x="100" y="64"/>
                </a:lnTo>
                <a:lnTo>
                  <a:pt x="100" y="64"/>
                </a:lnTo>
                <a:lnTo>
                  <a:pt x="101" y="66"/>
                </a:lnTo>
                <a:lnTo>
                  <a:pt x="101" y="66"/>
                </a:lnTo>
                <a:lnTo>
                  <a:pt x="103" y="64"/>
                </a:lnTo>
                <a:lnTo>
                  <a:pt x="103" y="64"/>
                </a:lnTo>
                <a:lnTo>
                  <a:pt x="101" y="64"/>
                </a:lnTo>
                <a:lnTo>
                  <a:pt x="101" y="64"/>
                </a:lnTo>
                <a:close/>
                <a:moveTo>
                  <a:pt x="191" y="242"/>
                </a:moveTo>
                <a:lnTo>
                  <a:pt x="191" y="242"/>
                </a:lnTo>
                <a:lnTo>
                  <a:pt x="191" y="242"/>
                </a:lnTo>
                <a:lnTo>
                  <a:pt x="191" y="242"/>
                </a:lnTo>
                <a:lnTo>
                  <a:pt x="191" y="242"/>
                </a:lnTo>
                <a:lnTo>
                  <a:pt x="191" y="242"/>
                </a:lnTo>
                <a:lnTo>
                  <a:pt x="188" y="242"/>
                </a:lnTo>
                <a:lnTo>
                  <a:pt x="188" y="242"/>
                </a:lnTo>
                <a:lnTo>
                  <a:pt x="188" y="242"/>
                </a:lnTo>
                <a:lnTo>
                  <a:pt x="188" y="242"/>
                </a:lnTo>
                <a:lnTo>
                  <a:pt x="191" y="242"/>
                </a:lnTo>
                <a:lnTo>
                  <a:pt x="191" y="242"/>
                </a:lnTo>
                <a:close/>
                <a:moveTo>
                  <a:pt x="188" y="340"/>
                </a:moveTo>
                <a:lnTo>
                  <a:pt x="188" y="340"/>
                </a:lnTo>
                <a:lnTo>
                  <a:pt x="187" y="340"/>
                </a:lnTo>
                <a:lnTo>
                  <a:pt x="187" y="340"/>
                </a:lnTo>
                <a:lnTo>
                  <a:pt x="187" y="342"/>
                </a:lnTo>
                <a:lnTo>
                  <a:pt x="187" y="342"/>
                </a:lnTo>
                <a:lnTo>
                  <a:pt x="187" y="342"/>
                </a:lnTo>
                <a:lnTo>
                  <a:pt x="187" y="342"/>
                </a:lnTo>
                <a:lnTo>
                  <a:pt x="188" y="342"/>
                </a:lnTo>
                <a:lnTo>
                  <a:pt x="188" y="342"/>
                </a:lnTo>
                <a:lnTo>
                  <a:pt x="188" y="340"/>
                </a:lnTo>
                <a:lnTo>
                  <a:pt x="188" y="340"/>
                </a:lnTo>
                <a:close/>
                <a:moveTo>
                  <a:pt x="116" y="395"/>
                </a:moveTo>
                <a:lnTo>
                  <a:pt x="116" y="395"/>
                </a:lnTo>
                <a:lnTo>
                  <a:pt x="117" y="395"/>
                </a:lnTo>
                <a:lnTo>
                  <a:pt x="117" y="395"/>
                </a:lnTo>
                <a:lnTo>
                  <a:pt x="117" y="394"/>
                </a:lnTo>
                <a:lnTo>
                  <a:pt x="117" y="394"/>
                </a:lnTo>
                <a:lnTo>
                  <a:pt x="116" y="394"/>
                </a:lnTo>
                <a:lnTo>
                  <a:pt x="116" y="394"/>
                </a:lnTo>
                <a:lnTo>
                  <a:pt x="116" y="395"/>
                </a:lnTo>
                <a:lnTo>
                  <a:pt x="116" y="395"/>
                </a:lnTo>
                <a:close/>
                <a:moveTo>
                  <a:pt x="73" y="15"/>
                </a:moveTo>
                <a:lnTo>
                  <a:pt x="73" y="15"/>
                </a:lnTo>
                <a:lnTo>
                  <a:pt x="71" y="15"/>
                </a:lnTo>
                <a:lnTo>
                  <a:pt x="71" y="15"/>
                </a:lnTo>
                <a:lnTo>
                  <a:pt x="68" y="14"/>
                </a:lnTo>
                <a:lnTo>
                  <a:pt x="68" y="14"/>
                </a:lnTo>
                <a:lnTo>
                  <a:pt x="73" y="15"/>
                </a:lnTo>
                <a:lnTo>
                  <a:pt x="73" y="15"/>
                </a:lnTo>
                <a:close/>
                <a:moveTo>
                  <a:pt x="98" y="373"/>
                </a:moveTo>
                <a:lnTo>
                  <a:pt x="98" y="373"/>
                </a:lnTo>
                <a:lnTo>
                  <a:pt x="98" y="370"/>
                </a:lnTo>
                <a:lnTo>
                  <a:pt x="98" y="369"/>
                </a:lnTo>
                <a:lnTo>
                  <a:pt x="98" y="369"/>
                </a:lnTo>
                <a:lnTo>
                  <a:pt x="97" y="370"/>
                </a:lnTo>
                <a:lnTo>
                  <a:pt x="98" y="373"/>
                </a:lnTo>
                <a:lnTo>
                  <a:pt x="98" y="373"/>
                </a:lnTo>
                <a:close/>
                <a:moveTo>
                  <a:pt x="119" y="377"/>
                </a:moveTo>
                <a:lnTo>
                  <a:pt x="119" y="377"/>
                </a:lnTo>
                <a:lnTo>
                  <a:pt x="119" y="377"/>
                </a:lnTo>
                <a:lnTo>
                  <a:pt x="119" y="377"/>
                </a:lnTo>
                <a:lnTo>
                  <a:pt x="114" y="377"/>
                </a:lnTo>
                <a:lnTo>
                  <a:pt x="114" y="377"/>
                </a:lnTo>
                <a:lnTo>
                  <a:pt x="114" y="377"/>
                </a:lnTo>
                <a:lnTo>
                  <a:pt x="114" y="377"/>
                </a:lnTo>
                <a:lnTo>
                  <a:pt x="119" y="377"/>
                </a:lnTo>
                <a:lnTo>
                  <a:pt x="119" y="377"/>
                </a:lnTo>
                <a:close/>
                <a:moveTo>
                  <a:pt x="171" y="179"/>
                </a:moveTo>
                <a:lnTo>
                  <a:pt x="171" y="179"/>
                </a:lnTo>
                <a:lnTo>
                  <a:pt x="169" y="179"/>
                </a:lnTo>
                <a:lnTo>
                  <a:pt x="169" y="179"/>
                </a:lnTo>
                <a:lnTo>
                  <a:pt x="168" y="183"/>
                </a:lnTo>
                <a:lnTo>
                  <a:pt x="168" y="183"/>
                </a:lnTo>
                <a:lnTo>
                  <a:pt x="169" y="183"/>
                </a:lnTo>
                <a:lnTo>
                  <a:pt x="169" y="183"/>
                </a:lnTo>
                <a:lnTo>
                  <a:pt x="171" y="179"/>
                </a:lnTo>
                <a:lnTo>
                  <a:pt x="171" y="179"/>
                </a:lnTo>
                <a:close/>
                <a:moveTo>
                  <a:pt x="51" y="402"/>
                </a:moveTo>
                <a:lnTo>
                  <a:pt x="51" y="402"/>
                </a:lnTo>
                <a:lnTo>
                  <a:pt x="51" y="400"/>
                </a:lnTo>
                <a:lnTo>
                  <a:pt x="51" y="400"/>
                </a:lnTo>
                <a:lnTo>
                  <a:pt x="45" y="397"/>
                </a:lnTo>
                <a:lnTo>
                  <a:pt x="45" y="397"/>
                </a:lnTo>
                <a:lnTo>
                  <a:pt x="45" y="399"/>
                </a:lnTo>
                <a:lnTo>
                  <a:pt x="45" y="399"/>
                </a:lnTo>
                <a:lnTo>
                  <a:pt x="51" y="402"/>
                </a:lnTo>
                <a:lnTo>
                  <a:pt x="51" y="402"/>
                </a:lnTo>
                <a:close/>
                <a:moveTo>
                  <a:pt x="112" y="119"/>
                </a:moveTo>
                <a:lnTo>
                  <a:pt x="112" y="119"/>
                </a:lnTo>
                <a:lnTo>
                  <a:pt x="112" y="119"/>
                </a:lnTo>
                <a:lnTo>
                  <a:pt x="112" y="119"/>
                </a:lnTo>
                <a:lnTo>
                  <a:pt x="112" y="118"/>
                </a:lnTo>
                <a:lnTo>
                  <a:pt x="112" y="118"/>
                </a:lnTo>
                <a:lnTo>
                  <a:pt x="111" y="116"/>
                </a:lnTo>
                <a:lnTo>
                  <a:pt x="111" y="116"/>
                </a:lnTo>
                <a:lnTo>
                  <a:pt x="111" y="116"/>
                </a:lnTo>
                <a:lnTo>
                  <a:pt x="111" y="116"/>
                </a:lnTo>
                <a:lnTo>
                  <a:pt x="112" y="119"/>
                </a:lnTo>
                <a:lnTo>
                  <a:pt x="112" y="119"/>
                </a:lnTo>
                <a:close/>
                <a:moveTo>
                  <a:pt x="79" y="369"/>
                </a:moveTo>
                <a:lnTo>
                  <a:pt x="79" y="369"/>
                </a:lnTo>
                <a:lnTo>
                  <a:pt x="79" y="370"/>
                </a:lnTo>
                <a:lnTo>
                  <a:pt x="79" y="370"/>
                </a:lnTo>
                <a:lnTo>
                  <a:pt x="79" y="370"/>
                </a:lnTo>
                <a:lnTo>
                  <a:pt x="79" y="370"/>
                </a:lnTo>
                <a:lnTo>
                  <a:pt x="79" y="369"/>
                </a:lnTo>
                <a:lnTo>
                  <a:pt x="79" y="369"/>
                </a:lnTo>
                <a:close/>
                <a:moveTo>
                  <a:pt x="152" y="162"/>
                </a:moveTo>
                <a:lnTo>
                  <a:pt x="152" y="162"/>
                </a:lnTo>
                <a:lnTo>
                  <a:pt x="150" y="164"/>
                </a:lnTo>
                <a:lnTo>
                  <a:pt x="150" y="164"/>
                </a:lnTo>
                <a:lnTo>
                  <a:pt x="152" y="164"/>
                </a:lnTo>
                <a:lnTo>
                  <a:pt x="152" y="164"/>
                </a:lnTo>
                <a:lnTo>
                  <a:pt x="152" y="162"/>
                </a:lnTo>
                <a:lnTo>
                  <a:pt x="152" y="162"/>
                </a:lnTo>
                <a:close/>
                <a:moveTo>
                  <a:pt x="220" y="287"/>
                </a:moveTo>
                <a:lnTo>
                  <a:pt x="220" y="287"/>
                </a:lnTo>
                <a:lnTo>
                  <a:pt x="221" y="285"/>
                </a:lnTo>
                <a:lnTo>
                  <a:pt x="221" y="285"/>
                </a:lnTo>
                <a:lnTo>
                  <a:pt x="220" y="283"/>
                </a:lnTo>
                <a:lnTo>
                  <a:pt x="220" y="283"/>
                </a:lnTo>
                <a:lnTo>
                  <a:pt x="220" y="283"/>
                </a:lnTo>
                <a:lnTo>
                  <a:pt x="220" y="283"/>
                </a:lnTo>
                <a:lnTo>
                  <a:pt x="220" y="287"/>
                </a:lnTo>
                <a:lnTo>
                  <a:pt x="220" y="287"/>
                </a:lnTo>
                <a:close/>
                <a:moveTo>
                  <a:pt x="212" y="170"/>
                </a:moveTo>
                <a:lnTo>
                  <a:pt x="212" y="170"/>
                </a:lnTo>
                <a:lnTo>
                  <a:pt x="212" y="170"/>
                </a:lnTo>
                <a:lnTo>
                  <a:pt x="212" y="170"/>
                </a:lnTo>
                <a:lnTo>
                  <a:pt x="213" y="173"/>
                </a:lnTo>
                <a:lnTo>
                  <a:pt x="213" y="173"/>
                </a:lnTo>
                <a:lnTo>
                  <a:pt x="215" y="171"/>
                </a:lnTo>
                <a:lnTo>
                  <a:pt x="215" y="171"/>
                </a:lnTo>
                <a:lnTo>
                  <a:pt x="212" y="170"/>
                </a:lnTo>
                <a:lnTo>
                  <a:pt x="212" y="170"/>
                </a:lnTo>
                <a:close/>
                <a:moveTo>
                  <a:pt x="180" y="359"/>
                </a:moveTo>
                <a:lnTo>
                  <a:pt x="180" y="359"/>
                </a:lnTo>
                <a:lnTo>
                  <a:pt x="180" y="361"/>
                </a:lnTo>
                <a:lnTo>
                  <a:pt x="180" y="362"/>
                </a:lnTo>
                <a:lnTo>
                  <a:pt x="180" y="362"/>
                </a:lnTo>
                <a:lnTo>
                  <a:pt x="180" y="361"/>
                </a:lnTo>
                <a:lnTo>
                  <a:pt x="180" y="359"/>
                </a:lnTo>
                <a:lnTo>
                  <a:pt x="180" y="359"/>
                </a:lnTo>
                <a:close/>
                <a:moveTo>
                  <a:pt x="13" y="326"/>
                </a:moveTo>
                <a:lnTo>
                  <a:pt x="13" y="326"/>
                </a:lnTo>
                <a:lnTo>
                  <a:pt x="11" y="329"/>
                </a:lnTo>
                <a:lnTo>
                  <a:pt x="11" y="329"/>
                </a:lnTo>
                <a:lnTo>
                  <a:pt x="13" y="329"/>
                </a:lnTo>
                <a:lnTo>
                  <a:pt x="13" y="326"/>
                </a:lnTo>
                <a:lnTo>
                  <a:pt x="13" y="326"/>
                </a:lnTo>
                <a:close/>
                <a:moveTo>
                  <a:pt x="205" y="347"/>
                </a:moveTo>
                <a:lnTo>
                  <a:pt x="205" y="347"/>
                </a:lnTo>
                <a:lnTo>
                  <a:pt x="204" y="347"/>
                </a:lnTo>
                <a:lnTo>
                  <a:pt x="204" y="347"/>
                </a:lnTo>
                <a:lnTo>
                  <a:pt x="204" y="348"/>
                </a:lnTo>
                <a:lnTo>
                  <a:pt x="204" y="348"/>
                </a:lnTo>
                <a:lnTo>
                  <a:pt x="204" y="348"/>
                </a:lnTo>
                <a:lnTo>
                  <a:pt x="204" y="348"/>
                </a:lnTo>
                <a:lnTo>
                  <a:pt x="205" y="347"/>
                </a:lnTo>
                <a:lnTo>
                  <a:pt x="205" y="347"/>
                </a:lnTo>
                <a:close/>
                <a:moveTo>
                  <a:pt x="22" y="334"/>
                </a:moveTo>
                <a:lnTo>
                  <a:pt x="22" y="334"/>
                </a:lnTo>
                <a:lnTo>
                  <a:pt x="22" y="334"/>
                </a:lnTo>
                <a:lnTo>
                  <a:pt x="22" y="336"/>
                </a:lnTo>
                <a:lnTo>
                  <a:pt x="22" y="336"/>
                </a:lnTo>
                <a:lnTo>
                  <a:pt x="22" y="334"/>
                </a:lnTo>
                <a:lnTo>
                  <a:pt x="22" y="334"/>
                </a:lnTo>
                <a:lnTo>
                  <a:pt x="22" y="334"/>
                </a:lnTo>
                <a:close/>
                <a:moveTo>
                  <a:pt x="45" y="318"/>
                </a:moveTo>
                <a:lnTo>
                  <a:pt x="45" y="318"/>
                </a:lnTo>
                <a:lnTo>
                  <a:pt x="45" y="320"/>
                </a:lnTo>
                <a:lnTo>
                  <a:pt x="45" y="320"/>
                </a:lnTo>
                <a:lnTo>
                  <a:pt x="45" y="321"/>
                </a:lnTo>
                <a:lnTo>
                  <a:pt x="45" y="321"/>
                </a:lnTo>
                <a:lnTo>
                  <a:pt x="45" y="321"/>
                </a:lnTo>
                <a:lnTo>
                  <a:pt x="45" y="321"/>
                </a:lnTo>
                <a:lnTo>
                  <a:pt x="45" y="318"/>
                </a:lnTo>
                <a:lnTo>
                  <a:pt x="45" y="318"/>
                </a:lnTo>
                <a:close/>
                <a:moveTo>
                  <a:pt x="27" y="321"/>
                </a:moveTo>
                <a:lnTo>
                  <a:pt x="27" y="321"/>
                </a:lnTo>
                <a:lnTo>
                  <a:pt x="27" y="321"/>
                </a:lnTo>
                <a:lnTo>
                  <a:pt x="27" y="321"/>
                </a:lnTo>
                <a:lnTo>
                  <a:pt x="29" y="320"/>
                </a:lnTo>
                <a:lnTo>
                  <a:pt x="29" y="320"/>
                </a:lnTo>
                <a:lnTo>
                  <a:pt x="29" y="320"/>
                </a:lnTo>
                <a:lnTo>
                  <a:pt x="29" y="320"/>
                </a:lnTo>
                <a:lnTo>
                  <a:pt x="27" y="321"/>
                </a:lnTo>
                <a:lnTo>
                  <a:pt x="27" y="321"/>
                </a:lnTo>
                <a:close/>
                <a:moveTo>
                  <a:pt x="142" y="402"/>
                </a:moveTo>
                <a:lnTo>
                  <a:pt x="142" y="402"/>
                </a:lnTo>
                <a:lnTo>
                  <a:pt x="147" y="402"/>
                </a:lnTo>
                <a:lnTo>
                  <a:pt x="147" y="402"/>
                </a:lnTo>
                <a:lnTo>
                  <a:pt x="147" y="402"/>
                </a:lnTo>
                <a:lnTo>
                  <a:pt x="147" y="402"/>
                </a:lnTo>
                <a:lnTo>
                  <a:pt x="142" y="402"/>
                </a:lnTo>
                <a:lnTo>
                  <a:pt x="142" y="402"/>
                </a:lnTo>
                <a:close/>
                <a:moveTo>
                  <a:pt x="169" y="104"/>
                </a:moveTo>
                <a:lnTo>
                  <a:pt x="169" y="104"/>
                </a:lnTo>
                <a:lnTo>
                  <a:pt x="169" y="104"/>
                </a:lnTo>
                <a:lnTo>
                  <a:pt x="169" y="104"/>
                </a:lnTo>
                <a:lnTo>
                  <a:pt x="168" y="104"/>
                </a:lnTo>
                <a:lnTo>
                  <a:pt x="168" y="104"/>
                </a:lnTo>
                <a:lnTo>
                  <a:pt x="168" y="105"/>
                </a:lnTo>
                <a:lnTo>
                  <a:pt x="168" y="105"/>
                </a:lnTo>
                <a:lnTo>
                  <a:pt x="169" y="104"/>
                </a:lnTo>
                <a:lnTo>
                  <a:pt x="169" y="104"/>
                </a:lnTo>
                <a:close/>
                <a:moveTo>
                  <a:pt x="97" y="351"/>
                </a:moveTo>
                <a:lnTo>
                  <a:pt x="97" y="351"/>
                </a:lnTo>
                <a:lnTo>
                  <a:pt x="98" y="353"/>
                </a:lnTo>
                <a:lnTo>
                  <a:pt x="98" y="353"/>
                </a:lnTo>
                <a:lnTo>
                  <a:pt x="98" y="353"/>
                </a:lnTo>
                <a:lnTo>
                  <a:pt x="98" y="353"/>
                </a:lnTo>
                <a:lnTo>
                  <a:pt x="98" y="351"/>
                </a:lnTo>
                <a:lnTo>
                  <a:pt x="98" y="351"/>
                </a:lnTo>
                <a:lnTo>
                  <a:pt x="97" y="351"/>
                </a:lnTo>
                <a:lnTo>
                  <a:pt x="97" y="351"/>
                </a:lnTo>
                <a:close/>
                <a:moveTo>
                  <a:pt x="106" y="143"/>
                </a:moveTo>
                <a:lnTo>
                  <a:pt x="106" y="143"/>
                </a:lnTo>
                <a:lnTo>
                  <a:pt x="106" y="143"/>
                </a:lnTo>
                <a:lnTo>
                  <a:pt x="106" y="143"/>
                </a:lnTo>
                <a:lnTo>
                  <a:pt x="106" y="137"/>
                </a:lnTo>
                <a:lnTo>
                  <a:pt x="106" y="137"/>
                </a:lnTo>
                <a:lnTo>
                  <a:pt x="106" y="137"/>
                </a:lnTo>
                <a:lnTo>
                  <a:pt x="106" y="137"/>
                </a:lnTo>
                <a:lnTo>
                  <a:pt x="106" y="143"/>
                </a:lnTo>
                <a:lnTo>
                  <a:pt x="106" y="143"/>
                </a:lnTo>
                <a:close/>
                <a:moveTo>
                  <a:pt x="112" y="112"/>
                </a:moveTo>
                <a:lnTo>
                  <a:pt x="112" y="112"/>
                </a:lnTo>
                <a:lnTo>
                  <a:pt x="112" y="112"/>
                </a:lnTo>
                <a:lnTo>
                  <a:pt x="112" y="112"/>
                </a:lnTo>
                <a:lnTo>
                  <a:pt x="109" y="112"/>
                </a:lnTo>
                <a:lnTo>
                  <a:pt x="109" y="112"/>
                </a:lnTo>
                <a:lnTo>
                  <a:pt x="111" y="113"/>
                </a:lnTo>
                <a:lnTo>
                  <a:pt x="111" y="113"/>
                </a:lnTo>
                <a:lnTo>
                  <a:pt x="112" y="112"/>
                </a:lnTo>
                <a:lnTo>
                  <a:pt x="112" y="112"/>
                </a:lnTo>
                <a:close/>
                <a:moveTo>
                  <a:pt x="149" y="153"/>
                </a:moveTo>
                <a:lnTo>
                  <a:pt x="149" y="153"/>
                </a:lnTo>
                <a:lnTo>
                  <a:pt x="147" y="154"/>
                </a:lnTo>
                <a:lnTo>
                  <a:pt x="147" y="156"/>
                </a:lnTo>
                <a:lnTo>
                  <a:pt x="147" y="156"/>
                </a:lnTo>
                <a:lnTo>
                  <a:pt x="149" y="153"/>
                </a:lnTo>
                <a:lnTo>
                  <a:pt x="149" y="153"/>
                </a:lnTo>
                <a:close/>
                <a:moveTo>
                  <a:pt x="59" y="246"/>
                </a:moveTo>
                <a:lnTo>
                  <a:pt x="59" y="246"/>
                </a:lnTo>
                <a:lnTo>
                  <a:pt x="59" y="246"/>
                </a:lnTo>
                <a:lnTo>
                  <a:pt x="59" y="246"/>
                </a:lnTo>
                <a:lnTo>
                  <a:pt x="60" y="247"/>
                </a:lnTo>
                <a:lnTo>
                  <a:pt x="60" y="247"/>
                </a:lnTo>
                <a:lnTo>
                  <a:pt x="60" y="247"/>
                </a:lnTo>
                <a:lnTo>
                  <a:pt x="60" y="247"/>
                </a:lnTo>
                <a:lnTo>
                  <a:pt x="59" y="246"/>
                </a:lnTo>
                <a:lnTo>
                  <a:pt x="59" y="246"/>
                </a:lnTo>
                <a:close/>
                <a:moveTo>
                  <a:pt x="106" y="171"/>
                </a:moveTo>
                <a:lnTo>
                  <a:pt x="106" y="171"/>
                </a:lnTo>
                <a:lnTo>
                  <a:pt x="108" y="171"/>
                </a:lnTo>
                <a:lnTo>
                  <a:pt x="108" y="171"/>
                </a:lnTo>
                <a:lnTo>
                  <a:pt x="106" y="170"/>
                </a:lnTo>
                <a:lnTo>
                  <a:pt x="106" y="170"/>
                </a:lnTo>
                <a:lnTo>
                  <a:pt x="105" y="170"/>
                </a:lnTo>
                <a:lnTo>
                  <a:pt x="105" y="170"/>
                </a:lnTo>
                <a:lnTo>
                  <a:pt x="106" y="171"/>
                </a:lnTo>
                <a:lnTo>
                  <a:pt x="106" y="171"/>
                </a:lnTo>
                <a:close/>
                <a:moveTo>
                  <a:pt x="202" y="231"/>
                </a:moveTo>
                <a:lnTo>
                  <a:pt x="202" y="231"/>
                </a:lnTo>
                <a:lnTo>
                  <a:pt x="201" y="230"/>
                </a:lnTo>
                <a:lnTo>
                  <a:pt x="201" y="231"/>
                </a:lnTo>
                <a:lnTo>
                  <a:pt x="201" y="231"/>
                </a:lnTo>
                <a:lnTo>
                  <a:pt x="202" y="231"/>
                </a:lnTo>
                <a:lnTo>
                  <a:pt x="202" y="231"/>
                </a:lnTo>
                <a:lnTo>
                  <a:pt x="202" y="231"/>
                </a:lnTo>
                <a:lnTo>
                  <a:pt x="202" y="231"/>
                </a:lnTo>
                <a:close/>
                <a:moveTo>
                  <a:pt x="198" y="167"/>
                </a:moveTo>
                <a:lnTo>
                  <a:pt x="198" y="167"/>
                </a:lnTo>
                <a:lnTo>
                  <a:pt x="199" y="167"/>
                </a:lnTo>
                <a:lnTo>
                  <a:pt x="199" y="167"/>
                </a:lnTo>
                <a:lnTo>
                  <a:pt x="198" y="164"/>
                </a:lnTo>
                <a:lnTo>
                  <a:pt x="198" y="164"/>
                </a:lnTo>
                <a:lnTo>
                  <a:pt x="198" y="164"/>
                </a:lnTo>
                <a:lnTo>
                  <a:pt x="198" y="164"/>
                </a:lnTo>
                <a:lnTo>
                  <a:pt x="198" y="167"/>
                </a:lnTo>
                <a:lnTo>
                  <a:pt x="198" y="167"/>
                </a:lnTo>
                <a:close/>
                <a:moveTo>
                  <a:pt x="226" y="220"/>
                </a:moveTo>
                <a:lnTo>
                  <a:pt x="226" y="220"/>
                </a:lnTo>
                <a:lnTo>
                  <a:pt x="224" y="220"/>
                </a:lnTo>
                <a:lnTo>
                  <a:pt x="224" y="220"/>
                </a:lnTo>
                <a:lnTo>
                  <a:pt x="224" y="220"/>
                </a:lnTo>
                <a:lnTo>
                  <a:pt x="224" y="222"/>
                </a:lnTo>
                <a:lnTo>
                  <a:pt x="224" y="222"/>
                </a:lnTo>
                <a:lnTo>
                  <a:pt x="226" y="220"/>
                </a:lnTo>
                <a:lnTo>
                  <a:pt x="226" y="220"/>
                </a:lnTo>
                <a:close/>
                <a:moveTo>
                  <a:pt x="95" y="71"/>
                </a:moveTo>
                <a:lnTo>
                  <a:pt x="95" y="71"/>
                </a:lnTo>
                <a:lnTo>
                  <a:pt x="95" y="72"/>
                </a:lnTo>
                <a:lnTo>
                  <a:pt x="95" y="72"/>
                </a:lnTo>
                <a:lnTo>
                  <a:pt x="95" y="74"/>
                </a:lnTo>
                <a:lnTo>
                  <a:pt x="95" y="74"/>
                </a:lnTo>
                <a:lnTo>
                  <a:pt x="95" y="71"/>
                </a:lnTo>
                <a:lnTo>
                  <a:pt x="95" y="71"/>
                </a:lnTo>
                <a:close/>
                <a:moveTo>
                  <a:pt x="177" y="249"/>
                </a:moveTo>
                <a:lnTo>
                  <a:pt x="177" y="249"/>
                </a:lnTo>
                <a:lnTo>
                  <a:pt x="177" y="247"/>
                </a:lnTo>
                <a:lnTo>
                  <a:pt x="177" y="247"/>
                </a:lnTo>
                <a:lnTo>
                  <a:pt x="175" y="247"/>
                </a:lnTo>
                <a:lnTo>
                  <a:pt x="175" y="247"/>
                </a:lnTo>
                <a:lnTo>
                  <a:pt x="177" y="249"/>
                </a:lnTo>
                <a:lnTo>
                  <a:pt x="177" y="249"/>
                </a:lnTo>
                <a:close/>
                <a:moveTo>
                  <a:pt x="146" y="148"/>
                </a:moveTo>
                <a:lnTo>
                  <a:pt x="146" y="148"/>
                </a:lnTo>
                <a:lnTo>
                  <a:pt x="146" y="145"/>
                </a:lnTo>
                <a:lnTo>
                  <a:pt x="146" y="145"/>
                </a:lnTo>
                <a:lnTo>
                  <a:pt x="144" y="146"/>
                </a:lnTo>
                <a:lnTo>
                  <a:pt x="146" y="148"/>
                </a:lnTo>
                <a:lnTo>
                  <a:pt x="146" y="148"/>
                </a:lnTo>
                <a:close/>
                <a:moveTo>
                  <a:pt x="75" y="217"/>
                </a:moveTo>
                <a:lnTo>
                  <a:pt x="75" y="217"/>
                </a:lnTo>
                <a:lnTo>
                  <a:pt x="75" y="217"/>
                </a:lnTo>
                <a:lnTo>
                  <a:pt x="75" y="217"/>
                </a:lnTo>
                <a:lnTo>
                  <a:pt x="73" y="219"/>
                </a:lnTo>
                <a:lnTo>
                  <a:pt x="73" y="219"/>
                </a:lnTo>
                <a:lnTo>
                  <a:pt x="73" y="220"/>
                </a:lnTo>
                <a:lnTo>
                  <a:pt x="73" y="220"/>
                </a:lnTo>
                <a:lnTo>
                  <a:pt x="73" y="220"/>
                </a:lnTo>
                <a:lnTo>
                  <a:pt x="75" y="217"/>
                </a:lnTo>
                <a:lnTo>
                  <a:pt x="75" y="217"/>
                </a:lnTo>
                <a:close/>
                <a:moveTo>
                  <a:pt x="106" y="203"/>
                </a:moveTo>
                <a:lnTo>
                  <a:pt x="106" y="203"/>
                </a:lnTo>
                <a:lnTo>
                  <a:pt x="106" y="203"/>
                </a:lnTo>
                <a:lnTo>
                  <a:pt x="106" y="203"/>
                </a:lnTo>
                <a:lnTo>
                  <a:pt x="108" y="203"/>
                </a:lnTo>
                <a:lnTo>
                  <a:pt x="108" y="203"/>
                </a:lnTo>
                <a:lnTo>
                  <a:pt x="106" y="203"/>
                </a:lnTo>
                <a:lnTo>
                  <a:pt x="106" y="203"/>
                </a:lnTo>
                <a:lnTo>
                  <a:pt x="106" y="201"/>
                </a:lnTo>
                <a:lnTo>
                  <a:pt x="106" y="201"/>
                </a:lnTo>
                <a:lnTo>
                  <a:pt x="106" y="203"/>
                </a:lnTo>
                <a:lnTo>
                  <a:pt x="106" y="203"/>
                </a:lnTo>
                <a:close/>
                <a:moveTo>
                  <a:pt x="228" y="263"/>
                </a:moveTo>
                <a:lnTo>
                  <a:pt x="228" y="263"/>
                </a:lnTo>
                <a:lnTo>
                  <a:pt x="228" y="263"/>
                </a:lnTo>
                <a:lnTo>
                  <a:pt x="228" y="265"/>
                </a:lnTo>
                <a:lnTo>
                  <a:pt x="228" y="265"/>
                </a:lnTo>
                <a:lnTo>
                  <a:pt x="228" y="265"/>
                </a:lnTo>
                <a:lnTo>
                  <a:pt x="228" y="263"/>
                </a:lnTo>
                <a:lnTo>
                  <a:pt x="228" y="263"/>
                </a:lnTo>
                <a:close/>
                <a:moveTo>
                  <a:pt x="79" y="246"/>
                </a:moveTo>
                <a:lnTo>
                  <a:pt x="79" y="246"/>
                </a:lnTo>
                <a:lnTo>
                  <a:pt x="79" y="242"/>
                </a:lnTo>
                <a:lnTo>
                  <a:pt x="79" y="242"/>
                </a:lnTo>
                <a:lnTo>
                  <a:pt x="79" y="246"/>
                </a:lnTo>
                <a:lnTo>
                  <a:pt x="79" y="246"/>
                </a:lnTo>
                <a:close/>
                <a:moveTo>
                  <a:pt x="164" y="173"/>
                </a:moveTo>
                <a:lnTo>
                  <a:pt x="164" y="173"/>
                </a:lnTo>
                <a:lnTo>
                  <a:pt x="164" y="171"/>
                </a:lnTo>
                <a:lnTo>
                  <a:pt x="164" y="170"/>
                </a:lnTo>
                <a:lnTo>
                  <a:pt x="164" y="170"/>
                </a:lnTo>
                <a:lnTo>
                  <a:pt x="164" y="170"/>
                </a:lnTo>
                <a:lnTo>
                  <a:pt x="164" y="170"/>
                </a:lnTo>
                <a:lnTo>
                  <a:pt x="164" y="173"/>
                </a:lnTo>
                <a:lnTo>
                  <a:pt x="164" y="173"/>
                </a:lnTo>
                <a:close/>
                <a:moveTo>
                  <a:pt x="215" y="235"/>
                </a:moveTo>
                <a:lnTo>
                  <a:pt x="215" y="235"/>
                </a:lnTo>
                <a:lnTo>
                  <a:pt x="217" y="231"/>
                </a:lnTo>
                <a:lnTo>
                  <a:pt x="217" y="231"/>
                </a:lnTo>
                <a:lnTo>
                  <a:pt x="215" y="233"/>
                </a:lnTo>
                <a:lnTo>
                  <a:pt x="215" y="235"/>
                </a:lnTo>
                <a:lnTo>
                  <a:pt x="215" y="235"/>
                </a:lnTo>
                <a:close/>
                <a:moveTo>
                  <a:pt x="114" y="206"/>
                </a:moveTo>
                <a:lnTo>
                  <a:pt x="114" y="206"/>
                </a:lnTo>
                <a:lnTo>
                  <a:pt x="116" y="208"/>
                </a:lnTo>
                <a:lnTo>
                  <a:pt x="116" y="208"/>
                </a:lnTo>
                <a:lnTo>
                  <a:pt x="117" y="206"/>
                </a:lnTo>
                <a:lnTo>
                  <a:pt x="117" y="206"/>
                </a:lnTo>
                <a:lnTo>
                  <a:pt x="114" y="206"/>
                </a:lnTo>
                <a:lnTo>
                  <a:pt x="114" y="206"/>
                </a:lnTo>
                <a:close/>
                <a:moveTo>
                  <a:pt x="16" y="336"/>
                </a:moveTo>
                <a:lnTo>
                  <a:pt x="16" y="336"/>
                </a:lnTo>
                <a:lnTo>
                  <a:pt x="18" y="334"/>
                </a:lnTo>
                <a:lnTo>
                  <a:pt x="16" y="332"/>
                </a:lnTo>
                <a:lnTo>
                  <a:pt x="16" y="332"/>
                </a:lnTo>
                <a:lnTo>
                  <a:pt x="16" y="336"/>
                </a:lnTo>
                <a:lnTo>
                  <a:pt x="16" y="336"/>
                </a:lnTo>
                <a:close/>
                <a:moveTo>
                  <a:pt x="87" y="203"/>
                </a:moveTo>
                <a:lnTo>
                  <a:pt x="87" y="203"/>
                </a:lnTo>
                <a:lnTo>
                  <a:pt x="89" y="205"/>
                </a:lnTo>
                <a:lnTo>
                  <a:pt x="89" y="205"/>
                </a:lnTo>
                <a:lnTo>
                  <a:pt x="89" y="205"/>
                </a:lnTo>
                <a:lnTo>
                  <a:pt x="89" y="205"/>
                </a:lnTo>
                <a:lnTo>
                  <a:pt x="87" y="201"/>
                </a:lnTo>
                <a:lnTo>
                  <a:pt x="87" y="201"/>
                </a:lnTo>
                <a:lnTo>
                  <a:pt x="87" y="203"/>
                </a:lnTo>
                <a:lnTo>
                  <a:pt x="87" y="203"/>
                </a:lnTo>
                <a:close/>
                <a:moveTo>
                  <a:pt x="101" y="214"/>
                </a:moveTo>
                <a:lnTo>
                  <a:pt x="101" y="214"/>
                </a:lnTo>
                <a:lnTo>
                  <a:pt x="101" y="214"/>
                </a:lnTo>
                <a:lnTo>
                  <a:pt x="101" y="214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2"/>
                </a:lnTo>
                <a:lnTo>
                  <a:pt x="101" y="214"/>
                </a:lnTo>
                <a:lnTo>
                  <a:pt x="101" y="214"/>
                </a:lnTo>
                <a:close/>
                <a:moveTo>
                  <a:pt x="120" y="110"/>
                </a:moveTo>
                <a:lnTo>
                  <a:pt x="120" y="110"/>
                </a:lnTo>
                <a:lnTo>
                  <a:pt x="120" y="113"/>
                </a:lnTo>
                <a:lnTo>
                  <a:pt x="120" y="113"/>
                </a:lnTo>
                <a:lnTo>
                  <a:pt x="122" y="112"/>
                </a:lnTo>
                <a:lnTo>
                  <a:pt x="122" y="112"/>
                </a:lnTo>
                <a:lnTo>
                  <a:pt x="120" y="110"/>
                </a:lnTo>
                <a:lnTo>
                  <a:pt x="120" y="110"/>
                </a:lnTo>
                <a:close/>
                <a:moveTo>
                  <a:pt x="209" y="189"/>
                </a:moveTo>
                <a:lnTo>
                  <a:pt x="209" y="189"/>
                </a:lnTo>
                <a:lnTo>
                  <a:pt x="207" y="189"/>
                </a:lnTo>
                <a:lnTo>
                  <a:pt x="207" y="189"/>
                </a:lnTo>
                <a:lnTo>
                  <a:pt x="205" y="190"/>
                </a:lnTo>
                <a:lnTo>
                  <a:pt x="205" y="190"/>
                </a:lnTo>
                <a:lnTo>
                  <a:pt x="205" y="192"/>
                </a:lnTo>
                <a:lnTo>
                  <a:pt x="205" y="192"/>
                </a:lnTo>
                <a:lnTo>
                  <a:pt x="209" y="189"/>
                </a:lnTo>
                <a:lnTo>
                  <a:pt x="209" y="189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84" y="31"/>
                </a:lnTo>
                <a:lnTo>
                  <a:pt x="84" y="31"/>
                </a:lnTo>
                <a:lnTo>
                  <a:pt x="84" y="33"/>
                </a:lnTo>
                <a:lnTo>
                  <a:pt x="86" y="34"/>
                </a:lnTo>
                <a:lnTo>
                  <a:pt x="86" y="34"/>
                </a:lnTo>
                <a:close/>
                <a:moveTo>
                  <a:pt x="166" y="268"/>
                </a:moveTo>
                <a:lnTo>
                  <a:pt x="166" y="268"/>
                </a:lnTo>
                <a:lnTo>
                  <a:pt x="166" y="268"/>
                </a:lnTo>
                <a:lnTo>
                  <a:pt x="164" y="268"/>
                </a:lnTo>
                <a:lnTo>
                  <a:pt x="164" y="268"/>
                </a:lnTo>
                <a:lnTo>
                  <a:pt x="164" y="268"/>
                </a:lnTo>
                <a:lnTo>
                  <a:pt x="164" y="268"/>
                </a:lnTo>
                <a:lnTo>
                  <a:pt x="166" y="268"/>
                </a:lnTo>
                <a:lnTo>
                  <a:pt x="166" y="268"/>
                </a:lnTo>
                <a:close/>
                <a:moveTo>
                  <a:pt x="198" y="375"/>
                </a:moveTo>
                <a:lnTo>
                  <a:pt x="198" y="375"/>
                </a:lnTo>
                <a:lnTo>
                  <a:pt x="196" y="373"/>
                </a:lnTo>
                <a:lnTo>
                  <a:pt x="196" y="373"/>
                </a:lnTo>
                <a:lnTo>
                  <a:pt x="196" y="375"/>
                </a:lnTo>
                <a:lnTo>
                  <a:pt x="196" y="375"/>
                </a:lnTo>
                <a:lnTo>
                  <a:pt x="196" y="375"/>
                </a:lnTo>
                <a:lnTo>
                  <a:pt x="196" y="375"/>
                </a:lnTo>
                <a:lnTo>
                  <a:pt x="198" y="375"/>
                </a:lnTo>
                <a:lnTo>
                  <a:pt x="198" y="375"/>
                </a:lnTo>
                <a:close/>
                <a:moveTo>
                  <a:pt x="180" y="145"/>
                </a:moveTo>
                <a:lnTo>
                  <a:pt x="180" y="145"/>
                </a:lnTo>
                <a:lnTo>
                  <a:pt x="180" y="145"/>
                </a:lnTo>
                <a:lnTo>
                  <a:pt x="180" y="145"/>
                </a:lnTo>
                <a:lnTo>
                  <a:pt x="180" y="143"/>
                </a:lnTo>
                <a:lnTo>
                  <a:pt x="180" y="143"/>
                </a:lnTo>
                <a:lnTo>
                  <a:pt x="182" y="143"/>
                </a:lnTo>
                <a:lnTo>
                  <a:pt x="182" y="143"/>
                </a:lnTo>
                <a:lnTo>
                  <a:pt x="182" y="143"/>
                </a:lnTo>
                <a:lnTo>
                  <a:pt x="180" y="145"/>
                </a:lnTo>
                <a:lnTo>
                  <a:pt x="180" y="145"/>
                </a:lnTo>
                <a:close/>
                <a:moveTo>
                  <a:pt x="146" y="391"/>
                </a:moveTo>
                <a:lnTo>
                  <a:pt x="146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4" y="391"/>
                </a:lnTo>
                <a:lnTo>
                  <a:pt x="146" y="391"/>
                </a:lnTo>
                <a:lnTo>
                  <a:pt x="146" y="391"/>
                </a:lnTo>
                <a:close/>
                <a:moveTo>
                  <a:pt x="122" y="138"/>
                </a:moveTo>
                <a:lnTo>
                  <a:pt x="122" y="138"/>
                </a:lnTo>
                <a:lnTo>
                  <a:pt x="120" y="140"/>
                </a:lnTo>
                <a:lnTo>
                  <a:pt x="122" y="140"/>
                </a:lnTo>
                <a:lnTo>
                  <a:pt x="122" y="140"/>
                </a:lnTo>
                <a:lnTo>
                  <a:pt x="122" y="138"/>
                </a:lnTo>
                <a:lnTo>
                  <a:pt x="122" y="138"/>
                </a:lnTo>
                <a:close/>
                <a:moveTo>
                  <a:pt x="152" y="137"/>
                </a:moveTo>
                <a:lnTo>
                  <a:pt x="152" y="137"/>
                </a:lnTo>
                <a:lnTo>
                  <a:pt x="152" y="140"/>
                </a:lnTo>
                <a:lnTo>
                  <a:pt x="152" y="140"/>
                </a:lnTo>
                <a:lnTo>
                  <a:pt x="152" y="138"/>
                </a:lnTo>
                <a:lnTo>
                  <a:pt x="152" y="137"/>
                </a:lnTo>
                <a:lnTo>
                  <a:pt x="152" y="137"/>
                </a:lnTo>
                <a:close/>
                <a:moveTo>
                  <a:pt x="171" y="201"/>
                </a:moveTo>
                <a:lnTo>
                  <a:pt x="171" y="201"/>
                </a:lnTo>
                <a:lnTo>
                  <a:pt x="171" y="198"/>
                </a:lnTo>
                <a:lnTo>
                  <a:pt x="171" y="198"/>
                </a:lnTo>
                <a:lnTo>
                  <a:pt x="169" y="201"/>
                </a:lnTo>
                <a:lnTo>
                  <a:pt x="169" y="201"/>
                </a:lnTo>
                <a:lnTo>
                  <a:pt x="171" y="201"/>
                </a:lnTo>
                <a:lnTo>
                  <a:pt x="171" y="201"/>
                </a:lnTo>
                <a:close/>
                <a:moveTo>
                  <a:pt x="182" y="124"/>
                </a:moveTo>
                <a:lnTo>
                  <a:pt x="182" y="124"/>
                </a:lnTo>
                <a:lnTo>
                  <a:pt x="183" y="123"/>
                </a:lnTo>
                <a:lnTo>
                  <a:pt x="183" y="123"/>
                </a:lnTo>
                <a:lnTo>
                  <a:pt x="182" y="123"/>
                </a:lnTo>
                <a:lnTo>
                  <a:pt x="182" y="124"/>
                </a:lnTo>
                <a:lnTo>
                  <a:pt x="182" y="124"/>
                </a:lnTo>
                <a:close/>
                <a:moveTo>
                  <a:pt x="109" y="64"/>
                </a:moveTo>
                <a:lnTo>
                  <a:pt x="109" y="64"/>
                </a:lnTo>
                <a:lnTo>
                  <a:pt x="108" y="66"/>
                </a:lnTo>
                <a:lnTo>
                  <a:pt x="108" y="66"/>
                </a:lnTo>
                <a:lnTo>
                  <a:pt x="109" y="67"/>
                </a:lnTo>
                <a:lnTo>
                  <a:pt x="109" y="67"/>
                </a:lnTo>
                <a:lnTo>
                  <a:pt x="109" y="64"/>
                </a:lnTo>
                <a:lnTo>
                  <a:pt x="109" y="64"/>
                </a:lnTo>
                <a:close/>
                <a:moveTo>
                  <a:pt x="108" y="389"/>
                </a:moveTo>
                <a:lnTo>
                  <a:pt x="108" y="389"/>
                </a:lnTo>
                <a:lnTo>
                  <a:pt x="108" y="391"/>
                </a:lnTo>
                <a:lnTo>
                  <a:pt x="108" y="391"/>
                </a:lnTo>
                <a:lnTo>
                  <a:pt x="109" y="391"/>
                </a:lnTo>
                <a:lnTo>
                  <a:pt x="109" y="391"/>
                </a:lnTo>
                <a:lnTo>
                  <a:pt x="108" y="389"/>
                </a:lnTo>
                <a:lnTo>
                  <a:pt x="108" y="389"/>
                </a:lnTo>
                <a:close/>
                <a:moveTo>
                  <a:pt x="34" y="290"/>
                </a:moveTo>
                <a:lnTo>
                  <a:pt x="34" y="290"/>
                </a:lnTo>
                <a:lnTo>
                  <a:pt x="35" y="291"/>
                </a:lnTo>
                <a:lnTo>
                  <a:pt x="35" y="291"/>
                </a:lnTo>
                <a:lnTo>
                  <a:pt x="35" y="291"/>
                </a:lnTo>
                <a:lnTo>
                  <a:pt x="35" y="291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5" y="290"/>
                </a:lnTo>
                <a:lnTo>
                  <a:pt x="34" y="290"/>
                </a:lnTo>
                <a:lnTo>
                  <a:pt x="34" y="290"/>
                </a:lnTo>
                <a:close/>
                <a:moveTo>
                  <a:pt x="125" y="178"/>
                </a:moveTo>
                <a:lnTo>
                  <a:pt x="125" y="178"/>
                </a:lnTo>
                <a:lnTo>
                  <a:pt x="123" y="181"/>
                </a:lnTo>
                <a:lnTo>
                  <a:pt x="123" y="181"/>
                </a:lnTo>
                <a:lnTo>
                  <a:pt x="125" y="178"/>
                </a:lnTo>
                <a:lnTo>
                  <a:pt x="125" y="178"/>
                </a:lnTo>
                <a:close/>
                <a:moveTo>
                  <a:pt x="62" y="250"/>
                </a:moveTo>
                <a:lnTo>
                  <a:pt x="62" y="250"/>
                </a:lnTo>
                <a:lnTo>
                  <a:pt x="62" y="250"/>
                </a:lnTo>
                <a:lnTo>
                  <a:pt x="62" y="250"/>
                </a:lnTo>
                <a:lnTo>
                  <a:pt x="63" y="250"/>
                </a:lnTo>
                <a:lnTo>
                  <a:pt x="63" y="250"/>
                </a:lnTo>
                <a:lnTo>
                  <a:pt x="62" y="250"/>
                </a:lnTo>
                <a:lnTo>
                  <a:pt x="62" y="250"/>
                </a:lnTo>
                <a:close/>
                <a:moveTo>
                  <a:pt x="60" y="269"/>
                </a:moveTo>
                <a:lnTo>
                  <a:pt x="60" y="269"/>
                </a:lnTo>
                <a:lnTo>
                  <a:pt x="60" y="269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71"/>
                </a:lnTo>
                <a:lnTo>
                  <a:pt x="60" y="269"/>
                </a:lnTo>
                <a:lnTo>
                  <a:pt x="60" y="269"/>
                </a:lnTo>
                <a:close/>
                <a:moveTo>
                  <a:pt x="21" y="306"/>
                </a:moveTo>
                <a:lnTo>
                  <a:pt x="21" y="306"/>
                </a:lnTo>
                <a:lnTo>
                  <a:pt x="21" y="307"/>
                </a:lnTo>
                <a:lnTo>
                  <a:pt x="21" y="307"/>
                </a:lnTo>
                <a:lnTo>
                  <a:pt x="22" y="306"/>
                </a:lnTo>
                <a:lnTo>
                  <a:pt x="22" y="306"/>
                </a:lnTo>
                <a:lnTo>
                  <a:pt x="21" y="306"/>
                </a:lnTo>
                <a:lnTo>
                  <a:pt x="21" y="306"/>
                </a:lnTo>
                <a:close/>
                <a:moveTo>
                  <a:pt x="34" y="307"/>
                </a:moveTo>
                <a:lnTo>
                  <a:pt x="34" y="307"/>
                </a:lnTo>
                <a:lnTo>
                  <a:pt x="32" y="309"/>
                </a:lnTo>
                <a:lnTo>
                  <a:pt x="32" y="309"/>
                </a:lnTo>
                <a:lnTo>
                  <a:pt x="34" y="307"/>
                </a:lnTo>
                <a:lnTo>
                  <a:pt x="34" y="307"/>
                </a:lnTo>
                <a:lnTo>
                  <a:pt x="34" y="307"/>
                </a:lnTo>
                <a:close/>
                <a:moveTo>
                  <a:pt x="97" y="48"/>
                </a:moveTo>
                <a:lnTo>
                  <a:pt x="97" y="48"/>
                </a:lnTo>
                <a:lnTo>
                  <a:pt x="98" y="47"/>
                </a:lnTo>
                <a:lnTo>
                  <a:pt x="98" y="47"/>
                </a:lnTo>
                <a:lnTo>
                  <a:pt x="97" y="47"/>
                </a:lnTo>
                <a:lnTo>
                  <a:pt x="97" y="48"/>
                </a:lnTo>
                <a:lnTo>
                  <a:pt x="97" y="48"/>
                </a:lnTo>
                <a:close/>
                <a:moveTo>
                  <a:pt x="134" y="80"/>
                </a:moveTo>
                <a:lnTo>
                  <a:pt x="134" y="80"/>
                </a:lnTo>
                <a:lnTo>
                  <a:pt x="133" y="80"/>
                </a:lnTo>
                <a:lnTo>
                  <a:pt x="133" y="80"/>
                </a:lnTo>
                <a:lnTo>
                  <a:pt x="131" y="80"/>
                </a:lnTo>
                <a:lnTo>
                  <a:pt x="131" y="80"/>
                </a:lnTo>
                <a:lnTo>
                  <a:pt x="131" y="82"/>
                </a:lnTo>
                <a:lnTo>
                  <a:pt x="131" y="82"/>
                </a:lnTo>
                <a:lnTo>
                  <a:pt x="134" y="80"/>
                </a:lnTo>
                <a:lnTo>
                  <a:pt x="134" y="80"/>
                </a:lnTo>
                <a:close/>
                <a:moveTo>
                  <a:pt x="101" y="48"/>
                </a:moveTo>
                <a:lnTo>
                  <a:pt x="101" y="48"/>
                </a:lnTo>
                <a:lnTo>
                  <a:pt x="103" y="48"/>
                </a:lnTo>
                <a:lnTo>
                  <a:pt x="103" y="48"/>
                </a:lnTo>
                <a:lnTo>
                  <a:pt x="105" y="48"/>
                </a:lnTo>
                <a:lnTo>
                  <a:pt x="105" y="48"/>
                </a:lnTo>
                <a:lnTo>
                  <a:pt x="101" y="48"/>
                </a:lnTo>
                <a:lnTo>
                  <a:pt x="101" y="48"/>
                </a:lnTo>
                <a:close/>
                <a:moveTo>
                  <a:pt x="228" y="287"/>
                </a:moveTo>
                <a:lnTo>
                  <a:pt x="228" y="287"/>
                </a:lnTo>
                <a:lnTo>
                  <a:pt x="226" y="287"/>
                </a:lnTo>
                <a:lnTo>
                  <a:pt x="224" y="288"/>
                </a:lnTo>
                <a:lnTo>
                  <a:pt x="224" y="288"/>
                </a:lnTo>
                <a:lnTo>
                  <a:pt x="228" y="287"/>
                </a:lnTo>
                <a:lnTo>
                  <a:pt x="228" y="287"/>
                </a:lnTo>
                <a:close/>
                <a:moveTo>
                  <a:pt x="212" y="336"/>
                </a:moveTo>
                <a:lnTo>
                  <a:pt x="212" y="336"/>
                </a:lnTo>
                <a:lnTo>
                  <a:pt x="212" y="336"/>
                </a:lnTo>
                <a:lnTo>
                  <a:pt x="212" y="336"/>
                </a:lnTo>
                <a:lnTo>
                  <a:pt x="210" y="336"/>
                </a:lnTo>
                <a:lnTo>
                  <a:pt x="210" y="336"/>
                </a:lnTo>
                <a:lnTo>
                  <a:pt x="210" y="337"/>
                </a:lnTo>
                <a:lnTo>
                  <a:pt x="210" y="337"/>
                </a:lnTo>
                <a:lnTo>
                  <a:pt x="212" y="336"/>
                </a:lnTo>
                <a:lnTo>
                  <a:pt x="212" y="336"/>
                </a:lnTo>
                <a:close/>
                <a:moveTo>
                  <a:pt x="87" y="209"/>
                </a:moveTo>
                <a:lnTo>
                  <a:pt x="87" y="209"/>
                </a:lnTo>
                <a:lnTo>
                  <a:pt x="87" y="209"/>
                </a:lnTo>
                <a:lnTo>
                  <a:pt x="87" y="209"/>
                </a:lnTo>
                <a:lnTo>
                  <a:pt x="89" y="208"/>
                </a:lnTo>
                <a:lnTo>
                  <a:pt x="89" y="208"/>
                </a:lnTo>
                <a:lnTo>
                  <a:pt x="87" y="206"/>
                </a:lnTo>
                <a:lnTo>
                  <a:pt x="87" y="206"/>
                </a:lnTo>
                <a:lnTo>
                  <a:pt x="87" y="209"/>
                </a:lnTo>
                <a:lnTo>
                  <a:pt x="87" y="209"/>
                </a:lnTo>
                <a:close/>
                <a:moveTo>
                  <a:pt x="62" y="17"/>
                </a:moveTo>
                <a:lnTo>
                  <a:pt x="62" y="17"/>
                </a:lnTo>
                <a:lnTo>
                  <a:pt x="63" y="17"/>
                </a:lnTo>
                <a:lnTo>
                  <a:pt x="63" y="17"/>
                </a:lnTo>
                <a:lnTo>
                  <a:pt x="62" y="15"/>
                </a:lnTo>
                <a:lnTo>
                  <a:pt x="62" y="15"/>
                </a:lnTo>
                <a:lnTo>
                  <a:pt x="62" y="17"/>
                </a:lnTo>
                <a:lnTo>
                  <a:pt x="62" y="17"/>
                </a:lnTo>
                <a:close/>
                <a:moveTo>
                  <a:pt x="117" y="99"/>
                </a:moveTo>
                <a:lnTo>
                  <a:pt x="117" y="99"/>
                </a:lnTo>
                <a:lnTo>
                  <a:pt x="117" y="99"/>
                </a:lnTo>
                <a:lnTo>
                  <a:pt x="117" y="99"/>
                </a:lnTo>
                <a:lnTo>
                  <a:pt x="117" y="100"/>
                </a:lnTo>
                <a:lnTo>
                  <a:pt x="117" y="100"/>
                </a:lnTo>
                <a:lnTo>
                  <a:pt x="117" y="102"/>
                </a:lnTo>
                <a:lnTo>
                  <a:pt x="117" y="102"/>
                </a:lnTo>
                <a:lnTo>
                  <a:pt x="117" y="99"/>
                </a:lnTo>
                <a:lnTo>
                  <a:pt x="117" y="99"/>
                </a:lnTo>
                <a:close/>
                <a:moveTo>
                  <a:pt x="152" y="129"/>
                </a:moveTo>
                <a:lnTo>
                  <a:pt x="152" y="129"/>
                </a:lnTo>
                <a:lnTo>
                  <a:pt x="152" y="129"/>
                </a:lnTo>
                <a:lnTo>
                  <a:pt x="152" y="129"/>
                </a:lnTo>
                <a:lnTo>
                  <a:pt x="152" y="130"/>
                </a:lnTo>
                <a:lnTo>
                  <a:pt x="152" y="130"/>
                </a:lnTo>
                <a:lnTo>
                  <a:pt x="152" y="132"/>
                </a:lnTo>
                <a:lnTo>
                  <a:pt x="152" y="132"/>
                </a:lnTo>
                <a:lnTo>
                  <a:pt x="152" y="129"/>
                </a:lnTo>
                <a:lnTo>
                  <a:pt x="152" y="129"/>
                </a:lnTo>
                <a:close/>
                <a:moveTo>
                  <a:pt x="32" y="277"/>
                </a:moveTo>
                <a:lnTo>
                  <a:pt x="32" y="277"/>
                </a:lnTo>
                <a:lnTo>
                  <a:pt x="30" y="279"/>
                </a:lnTo>
                <a:lnTo>
                  <a:pt x="32" y="280"/>
                </a:lnTo>
                <a:lnTo>
                  <a:pt x="32" y="280"/>
                </a:lnTo>
                <a:lnTo>
                  <a:pt x="32" y="277"/>
                </a:lnTo>
                <a:lnTo>
                  <a:pt x="32" y="277"/>
                </a:lnTo>
                <a:close/>
                <a:moveTo>
                  <a:pt x="65" y="378"/>
                </a:moveTo>
                <a:lnTo>
                  <a:pt x="65" y="378"/>
                </a:lnTo>
                <a:lnTo>
                  <a:pt x="67" y="381"/>
                </a:lnTo>
                <a:lnTo>
                  <a:pt x="67" y="381"/>
                </a:lnTo>
                <a:lnTo>
                  <a:pt x="67" y="380"/>
                </a:lnTo>
                <a:lnTo>
                  <a:pt x="65" y="378"/>
                </a:lnTo>
                <a:lnTo>
                  <a:pt x="65" y="378"/>
                </a:lnTo>
                <a:close/>
                <a:moveTo>
                  <a:pt x="46" y="258"/>
                </a:moveTo>
                <a:lnTo>
                  <a:pt x="46" y="258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5" y="260"/>
                </a:lnTo>
                <a:lnTo>
                  <a:pt x="46" y="258"/>
                </a:lnTo>
                <a:lnTo>
                  <a:pt x="46" y="258"/>
                </a:lnTo>
                <a:close/>
                <a:moveTo>
                  <a:pt x="103" y="334"/>
                </a:moveTo>
                <a:lnTo>
                  <a:pt x="103" y="334"/>
                </a:lnTo>
                <a:lnTo>
                  <a:pt x="103" y="331"/>
                </a:lnTo>
                <a:lnTo>
                  <a:pt x="103" y="331"/>
                </a:lnTo>
                <a:lnTo>
                  <a:pt x="103" y="334"/>
                </a:lnTo>
                <a:lnTo>
                  <a:pt x="103" y="334"/>
                </a:lnTo>
                <a:lnTo>
                  <a:pt x="103" y="334"/>
                </a:lnTo>
                <a:lnTo>
                  <a:pt x="103" y="334"/>
                </a:lnTo>
                <a:close/>
                <a:moveTo>
                  <a:pt x="220" y="219"/>
                </a:moveTo>
                <a:lnTo>
                  <a:pt x="220" y="219"/>
                </a:lnTo>
                <a:lnTo>
                  <a:pt x="218" y="220"/>
                </a:lnTo>
                <a:lnTo>
                  <a:pt x="218" y="220"/>
                </a:lnTo>
                <a:lnTo>
                  <a:pt x="220" y="220"/>
                </a:lnTo>
                <a:lnTo>
                  <a:pt x="220" y="219"/>
                </a:lnTo>
                <a:lnTo>
                  <a:pt x="220" y="219"/>
                </a:lnTo>
                <a:close/>
                <a:moveTo>
                  <a:pt x="46" y="254"/>
                </a:moveTo>
                <a:lnTo>
                  <a:pt x="46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4"/>
                </a:lnTo>
                <a:lnTo>
                  <a:pt x="45" y="255"/>
                </a:lnTo>
                <a:lnTo>
                  <a:pt x="45" y="255"/>
                </a:lnTo>
                <a:lnTo>
                  <a:pt x="46" y="254"/>
                </a:lnTo>
                <a:lnTo>
                  <a:pt x="46" y="254"/>
                </a:lnTo>
                <a:close/>
                <a:moveTo>
                  <a:pt x="212" y="222"/>
                </a:moveTo>
                <a:lnTo>
                  <a:pt x="212" y="222"/>
                </a:lnTo>
                <a:lnTo>
                  <a:pt x="212" y="224"/>
                </a:lnTo>
                <a:lnTo>
                  <a:pt x="213" y="222"/>
                </a:lnTo>
                <a:lnTo>
                  <a:pt x="213" y="222"/>
                </a:lnTo>
                <a:lnTo>
                  <a:pt x="212" y="222"/>
                </a:lnTo>
                <a:lnTo>
                  <a:pt x="212" y="222"/>
                </a:lnTo>
                <a:lnTo>
                  <a:pt x="212" y="222"/>
                </a:lnTo>
                <a:lnTo>
                  <a:pt x="212" y="222"/>
                </a:lnTo>
                <a:close/>
                <a:moveTo>
                  <a:pt x="71" y="263"/>
                </a:moveTo>
                <a:lnTo>
                  <a:pt x="71" y="263"/>
                </a:lnTo>
                <a:lnTo>
                  <a:pt x="71" y="265"/>
                </a:lnTo>
                <a:lnTo>
                  <a:pt x="73" y="265"/>
                </a:lnTo>
                <a:lnTo>
                  <a:pt x="73" y="265"/>
                </a:lnTo>
                <a:lnTo>
                  <a:pt x="75" y="265"/>
                </a:lnTo>
                <a:lnTo>
                  <a:pt x="75" y="265"/>
                </a:lnTo>
                <a:lnTo>
                  <a:pt x="75" y="263"/>
                </a:lnTo>
                <a:lnTo>
                  <a:pt x="75" y="263"/>
                </a:lnTo>
                <a:lnTo>
                  <a:pt x="71" y="263"/>
                </a:lnTo>
                <a:lnTo>
                  <a:pt x="71" y="263"/>
                </a:lnTo>
                <a:close/>
                <a:moveTo>
                  <a:pt x="164" y="265"/>
                </a:moveTo>
                <a:lnTo>
                  <a:pt x="164" y="265"/>
                </a:lnTo>
                <a:lnTo>
                  <a:pt x="166" y="265"/>
                </a:lnTo>
                <a:lnTo>
                  <a:pt x="166" y="265"/>
                </a:lnTo>
                <a:lnTo>
                  <a:pt x="166" y="265"/>
                </a:lnTo>
                <a:lnTo>
                  <a:pt x="166" y="265"/>
                </a:lnTo>
                <a:lnTo>
                  <a:pt x="164" y="263"/>
                </a:lnTo>
                <a:lnTo>
                  <a:pt x="164" y="263"/>
                </a:lnTo>
                <a:lnTo>
                  <a:pt x="164" y="265"/>
                </a:lnTo>
                <a:lnTo>
                  <a:pt x="164" y="265"/>
                </a:lnTo>
                <a:close/>
                <a:moveTo>
                  <a:pt x="182" y="157"/>
                </a:moveTo>
                <a:lnTo>
                  <a:pt x="182" y="157"/>
                </a:lnTo>
                <a:lnTo>
                  <a:pt x="180" y="157"/>
                </a:lnTo>
                <a:lnTo>
                  <a:pt x="180" y="159"/>
                </a:lnTo>
                <a:lnTo>
                  <a:pt x="180" y="159"/>
                </a:lnTo>
                <a:lnTo>
                  <a:pt x="182" y="157"/>
                </a:lnTo>
                <a:lnTo>
                  <a:pt x="182" y="157"/>
                </a:lnTo>
                <a:close/>
                <a:moveTo>
                  <a:pt x="89" y="359"/>
                </a:moveTo>
                <a:lnTo>
                  <a:pt x="89" y="359"/>
                </a:lnTo>
                <a:lnTo>
                  <a:pt x="90" y="359"/>
                </a:lnTo>
                <a:lnTo>
                  <a:pt x="90" y="359"/>
                </a:lnTo>
                <a:lnTo>
                  <a:pt x="89" y="358"/>
                </a:lnTo>
                <a:lnTo>
                  <a:pt x="89" y="358"/>
                </a:lnTo>
                <a:lnTo>
                  <a:pt x="89" y="358"/>
                </a:lnTo>
                <a:lnTo>
                  <a:pt x="89" y="358"/>
                </a:lnTo>
                <a:lnTo>
                  <a:pt x="89" y="359"/>
                </a:lnTo>
                <a:lnTo>
                  <a:pt x="89" y="359"/>
                </a:lnTo>
                <a:close/>
                <a:moveTo>
                  <a:pt x="166" y="113"/>
                </a:moveTo>
                <a:lnTo>
                  <a:pt x="166" y="113"/>
                </a:lnTo>
                <a:lnTo>
                  <a:pt x="168" y="113"/>
                </a:lnTo>
                <a:lnTo>
                  <a:pt x="168" y="113"/>
                </a:lnTo>
                <a:lnTo>
                  <a:pt x="168" y="112"/>
                </a:lnTo>
                <a:lnTo>
                  <a:pt x="168" y="112"/>
                </a:lnTo>
                <a:lnTo>
                  <a:pt x="166" y="113"/>
                </a:lnTo>
                <a:lnTo>
                  <a:pt x="166" y="113"/>
                </a:lnTo>
                <a:close/>
                <a:moveTo>
                  <a:pt x="89" y="187"/>
                </a:moveTo>
                <a:lnTo>
                  <a:pt x="89" y="187"/>
                </a:lnTo>
                <a:lnTo>
                  <a:pt x="89" y="186"/>
                </a:lnTo>
                <a:lnTo>
                  <a:pt x="89" y="186"/>
                </a:lnTo>
                <a:lnTo>
                  <a:pt x="89" y="186"/>
                </a:lnTo>
                <a:lnTo>
                  <a:pt x="89" y="187"/>
                </a:lnTo>
                <a:lnTo>
                  <a:pt x="89" y="187"/>
                </a:lnTo>
                <a:close/>
                <a:moveTo>
                  <a:pt x="234" y="304"/>
                </a:moveTo>
                <a:lnTo>
                  <a:pt x="234" y="304"/>
                </a:lnTo>
                <a:lnTo>
                  <a:pt x="235" y="302"/>
                </a:lnTo>
                <a:lnTo>
                  <a:pt x="235" y="302"/>
                </a:lnTo>
                <a:lnTo>
                  <a:pt x="235" y="302"/>
                </a:lnTo>
                <a:lnTo>
                  <a:pt x="235" y="302"/>
                </a:lnTo>
                <a:lnTo>
                  <a:pt x="234" y="302"/>
                </a:lnTo>
                <a:lnTo>
                  <a:pt x="234" y="302"/>
                </a:lnTo>
                <a:lnTo>
                  <a:pt x="234" y="304"/>
                </a:lnTo>
                <a:lnTo>
                  <a:pt x="234" y="304"/>
                </a:lnTo>
                <a:close/>
                <a:moveTo>
                  <a:pt x="144" y="209"/>
                </a:moveTo>
                <a:lnTo>
                  <a:pt x="144" y="209"/>
                </a:lnTo>
                <a:lnTo>
                  <a:pt x="142" y="209"/>
                </a:lnTo>
                <a:lnTo>
                  <a:pt x="142" y="209"/>
                </a:lnTo>
                <a:lnTo>
                  <a:pt x="142" y="211"/>
                </a:lnTo>
                <a:lnTo>
                  <a:pt x="142" y="211"/>
                </a:lnTo>
                <a:lnTo>
                  <a:pt x="142" y="211"/>
                </a:lnTo>
                <a:lnTo>
                  <a:pt x="144" y="209"/>
                </a:lnTo>
                <a:lnTo>
                  <a:pt x="144" y="209"/>
                </a:lnTo>
                <a:close/>
                <a:moveTo>
                  <a:pt x="87" y="195"/>
                </a:moveTo>
                <a:lnTo>
                  <a:pt x="87" y="195"/>
                </a:lnTo>
                <a:lnTo>
                  <a:pt x="87" y="195"/>
                </a:lnTo>
                <a:lnTo>
                  <a:pt x="87" y="195"/>
                </a:lnTo>
                <a:lnTo>
                  <a:pt x="89" y="194"/>
                </a:lnTo>
                <a:lnTo>
                  <a:pt x="89" y="194"/>
                </a:lnTo>
                <a:lnTo>
                  <a:pt x="89" y="194"/>
                </a:lnTo>
                <a:lnTo>
                  <a:pt x="89" y="194"/>
                </a:lnTo>
                <a:lnTo>
                  <a:pt x="87" y="195"/>
                </a:lnTo>
                <a:lnTo>
                  <a:pt x="87" y="195"/>
                </a:lnTo>
                <a:close/>
                <a:moveTo>
                  <a:pt x="187" y="345"/>
                </a:moveTo>
                <a:lnTo>
                  <a:pt x="187" y="345"/>
                </a:lnTo>
                <a:lnTo>
                  <a:pt x="188" y="343"/>
                </a:lnTo>
                <a:lnTo>
                  <a:pt x="188" y="343"/>
                </a:lnTo>
                <a:lnTo>
                  <a:pt x="187" y="343"/>
                </a:lnTo>
                <a:lnTo>
                  <a:pt x="187" y="343"/>
                </a:lnTo>
                <a:lnTo>
                  <a:pt x="187" y="345"/>
                </a:lnTo>
                <a:lnTo>
                  <a:pt x="187" y="345"/>
                </a:lnTo>
                <a:close/>
                <a:moveTo>
                  <a:pt x="117" y="82"/>
                </a:moveTo>
                <a:lnTo>
                  <a:pt x="117" y="82"/>
                </a:lnTo>
                <a:lnTo>
                  <a:pt x="119" y="82"/>
                </a:lnTo>
                <a:lnTo>
                  <a:pt x="119" y="80"/>
                </a:lnTo>
                <a:lnTo>
                  <a:pt x="119" y="80"/>
                </a:lnTo>
                <a:lnTo>
                  <a:pt x="117" y="82"/>
                </a:lnTo>
                <a:lnTo>
                  <a:pt x="117" y="82"/>
                </a:lnTo>
                <a:close/>
                <a:moveTo>
                  <a:pt x="224" y="347"/>
                </a:moveTo>
                <a:lnTo>
                  <a:pt x="224" y="347"/>
                </a:lnTo>
                <a:lnTo>
                  <a:pt x="224" y="347"/>
                </a:lnTo>
                <a:lnTo>
                  <a:pt x="224" y="347"/>
                </a:lnTo>
                <a:lnTo>
                  <a:pt x="224" y="347"/>
                </a:lnTo>
                <a:lnTo>
                  <a:pt x="224" y="347"/>
                </a:lnTo>
                <a:lnTo>
                  <a:pt x="224" y="348"/>
                </a:lnTo>
                <a:lnTo>
                  <a:pt x="224" y="348"/>
                </a:lnTo>
                <a:lnTo>
                  <a:pt x="223" y="350"/>
                </a:lnTo>
                <a:lnTo>
                  <a:pt x="223" y="350"/>
                </a:lnTo>
                <a:lnTo>
                  <a:pt x="224" y="347"/>
                </a:lnTo>
                <a:lnTo>
                  <a:pt x="224" y="347"/>
                </a:lnTo>
                <a:close/>
                <a:moveTo>
                  <a:pt x="34" y="361"/>
                </a:moveTo>
                <a:lnTo>
                  <a:pt x="34" y="361"/>
                </a:lnTo>
                <a:lnTo>
                  <a:pt x="34" y="358"/>
                </a:lnTo>
                <a:lnTo>
                  <a:pt x="34" y="358"/>
                </a:lnTo>
                <a:lnTo>
                  <a:pt x="34" y="359"/>
                </a:lnTo>
                <a:lnTo>
                  <a:pt x="34" y="359"/>
                </a:lnTo>
                <a:lnTo>
                  <a:pt x="34" y="361"/>
                </a:lnTo>
                <a:lnTo>
                  <a:pt x="34" y="361"/>
                </a:lnTo>
                <a:close/>
                <a:moveTo>
                  <a:pt x="169" y="214"/>
                </a:moveTo>
                <a:lnTo>
                  <a:pt x="169" y="214"/>
                </a:lnTo>
                <a:lnTo>
                  <a:pt x="169" y="211"/>
                </a:lnTo>
                <a:lnTo>
                  <a:pt x="169" y="211"/>
                </a:lnTo>
                <a:lnTo>
                  <a:pt x="169" y="212"/>
                </a:lnTo>
                <a:lnTo>
                  <a:pt x="169" y="214"/>
                </a:lnTo>
                <a:lnTo>
                  <a:pt x="169" y="214"/>
                </a:lnTo>
                <a:close/>
                <a:moveTo>
                  <a:pt x="174" y="247"/>
                </a:moveTo>
                <a:lnTo>
                  <a:pt x="174" y="247"/>
                </a:lnTo>
                <a:lnTo>
                  <a:pt x="172" y="249"/>
                </a:lnTo>
                <a:lnTo>
                  <a:pt x="172" y="249"/>
                </a:lnTo>
                <a:lnTo>
                  <a:pt x="174" y="249"/>
                </a:lnTo>
                <a:lnTo>
                  <a:pt x="174" y="249"/>
                </a:lnTo>
                <a:lnTo>
                  <a:pt x="174" y="247"/>
                </a:lnTo>
                <a:lnTo>
                  <a:pt x="174" y="247"/>
                </a:lnTo>
                <a:close/>
                <a:moveTo>
                  <a:pt x="103" y="380"/>
                </a:moveTo>
                <a:lnTo>
                  <a:pt x="103" y="380"/>
                </a:lnTo>
                <a:lnTo>
                  <a:pt x="103" y="380"/>
                </a:lnTo>
                <a:lnTo>
                  <a:pt x="103" y="380"/>
                </a:lnTo>
                <a:lnTo>
                  <a:pt x="103" y="381"/>
                </a:lnTo>
                <a:lnTo>
                  <a:pt x="103" y="381"/>
                </a:lnTo>
                <a:lnTo>
                  <a:pt x="103" y="381"/>
                </a:lnTo>
                <a:lnTo>
                  <a:pt x="103" y="380"/>
                </a:lnTo>
                <a:lnTo>
                  <a:pt x="103" y="380"/>
                </a:lnTo>
                <a:close/>
                <a:moveTo>
                  <a:pt x="18" y="312"/>
                </a:moveTo>
                <a:lnTo>
                  <a:pt x="18" y="312"/>
                </a:lnTo>
                <a:lnTo>
                  <a:pt x="18" y="313"/>
                </a:lnTo>
                <a:lnTo>
                  <a:pt x="18" y="315"/>
                </a:lnTo>
                <a:lnTo>
                  <a:pt x="18" y="315"/>
                </a:lnTo>
                <a:lnTo>
                  <a:pt x="18" y="313"/>
                </a:lnTo>
                <a:lnTo>
                  <a:pt x="18" y="312"/>
                </a:lnTo>
                <a:lnTo>
                  <a:pt x="18" y="312"/>
                </a:lnTo>
                <a:close/>
                <a:moveTo>
                  <a:pt x="93" y="146"/>
                </a:moveTo>
                <a:lnTo>
                  <a:pt x="93" y="146"/>
                </a:lnTo>
                <a:lnTo>
                  <a:pt x="92" y="146"/>
                </a:lnTo>
                <a:lnTo>
                  <a:pt x="92" y="146"/>
                </a:lnTo>
                <a:lnTo>
                  <a:pt x="92" y="149"/>
                </a:lnTo>
                <a:lnTo>
                  <a:pt x="92" y="149"/>
                </a:lnTo>
                <a:lnTo>
                  <a:pt x="93" y="146"/>
                </a:lnTo>
                <a:lnTo>
                  <a:pt x="93" y="146"/>
                </a:lnTo>
                <a:close/>
                <a:moveTo>
                  <a:pt x="123" y="55"/>
                </a:moveTo>
                <a:lnTo>
                  <a:pt x="123" y="55"/>
                </a:lnTo>
                <a:lnTo>
                  <a:pt x="123" y="56"/>
                </a:lnTo>
                <a:lnTo>
                  <a:pt x="123" y="56"/>
                </a:lnTo>
                <a:lnTo>
                  <a:pt x="123" y="56"/>
                </a:lnTo>
                <a:lnTo>
                  <a:pt x="123" y="55"/>
                </a:lnTo>
                <a:lnTo>
                  <a:pt x="123" y="55"/>
                </a:lnTo>
                <a:close/>
                <a:moveTo>
                  <a:pt x="24" y="342"/>
                </a:moveTo>
                <a:lnTo>
                  <a:pt x="24" y="342"/>
                </a:lnTo>
                <a:lnTo>
                  <a:pt x="26" y="342"/>
                </a:lnTo>
                <a:lnTo>
                  <a:pt x="26" y="342"/>
                </a:lnTo>
                <a:lnTo>
                  <a:pt x="27" y="342"/>
                </a:lnTo>
                <a:lnTo>
                  <a:pt x="27" y="342"/>
                </a:lnTo>
                <a:lnTo>
                  <a:pt x="26" y="342"/>
                </a:lnTo>
                <a:lnTo>
                  <a:pt x="26" y="342"/>
                </a:lnTo>
                <a:lnTo>
                  <a:pt x="24" y="342"/>
                </a:lnTo>
                <a:lnTo>
                  <a:pt x="24" y="342"/>
                </a:lnTo>
                <a:close/>
                <a:moveTo>
                  <a:pt x="76" y="18"/>
                </a:moveTo>
                <a:lnTo>
                  <a:pt x="76" y="18"/>
                </a:lnTo>
                <a:lnTo>
                  <a:pt x="78" y="18"/>
                </a:lnTo>
                <a:lnTo>
                  <a:pt x="79" y="18"/>
                </a:lnTo>
                <a:lnTo>
                  <a:pt x="79" y="18"/>
                </a:lnTo>
                <a:lnTo>
                  <a:pt x="76" y="18"/>
                </a:lnTo>
                <a:lnTo>
                  <a:pt x="76" y="18"/>
                </a:lnTo>
                <a:close/>
                <a:moveTo>
                  <a:pt x="188" y="347"/>
                </a:moveTo>
                <a:lnTo>
                  <a:pt x="188" y="347"/>
                </a:lnTo>
                <a:lnTo>
                  <a:pt x="187" y="348"/>
                </a:lnTo>
                <a:lnTo>
                  <a:pt x="187" y="348"/>
                </a:lnTo>
                <a:lnTo>
                  <a:pt x="187" y="348"/>
                </a:lnTo>
                <a:lnTo>
                  <a:pt x="188" y="347"/>
                </a:lnTo>
                <a:lnTo>
                  <a:pt x="188" y="347"/>
                </a:lnTo>
                <a:close/>
                <a:moveTo>
                  <a:pt x="128" y="138"/>
                </a:moveTo>
                <a:lnTo>
                  <a:pt x="128" y="138"/>
                </a:lnTo>
                <a:lnTo>
                  <a:pt x="130" y="135"/>
                </a:lnTo>
                <a:lnTo>
                  <a:pt x="130" y="135"/>
                </a:lnTo>
                <a:lnTo>
                  <a:pt x="128" y="137"/>
                </a:lnTo>
                <a:lnTo>
                  <a:pt x="128" y="138"/>
                </a:lnTo>
                <a:lnTo>
                  <a:pt x="128" y="138"/>
                </a:lnTo>
                <a:close/>
                <a:moveTo>
                  <a:pt x="49" y="380"/>
                </a:moveTo>
                <a:lnTo>
                  <a:pt x="49" y="380"/>
                </a:lnTo>
                <a:lnTo>
                  <a:pt x="51" y="381"/>
                </a:lnTo>
                <a:lnTo>
                  <a:pt x="52" y="381"/>
                </a:lnTo>
                <a:lnTo>
                  <a:pt x="52" y="381"/>
                </a:lnTo>
                <a:lnTo>
                  <a:pt x="49" y="380"/>
                </a:lnTo>
                <a:lnTo>
                  <a:pt x="49" y="380"/>
                </a:lnTo>
                <a:close/>
                <a:moveTo>
                  <a:pt x="48" y="290"/>
                </a:moveTo>
                <a:lnTo>
                  <a:pt x="48" y="290"/>
                </a:lnTo>
                <a:lnTo>
                  <a:pt x="48" y="285"/>
                </a:lnTo>
                <a:lnTo>
                  <a:pt x="48" y="285"/>
                </a:lnTo>
                <a:lnTo>
                  <a:pt x="48" y="285"/>
                </a:lnTo>
                <a:lnTo>
                  <a:pt x="48" y="285"/>
                </a:lnTo>
                <a:lnTo>
                  <a:pt x="48" y="290"/>
                </a:lnTo>
                <a:lnTo>
                  <a:pt x="48" y="290"/>
                </a:lnTo>
                <a:close/>
                <a:moveTo>
                  <a:pt x="46" y="353"/>
                </a:moveTo>
                <a:lnTo>
                  <a:pt x="46" y="353"/>
                </a:lnTo>
                <a:lnTo>
                  <a:pt x="46" y="354"/>
                </a:lnTo>
                <a:lnTo>
                  <a:pt x="46" y="356"/>
                </a:lnTo>
                <a:lnTo>
                  <a:pt x="46" y="356"/>
                </a:lnTo>
                <a:lnTo>
                  <a:pt x="46" y="353"/>
                </a:lnTo>
                <a:lnTo>
                  <a:pt x="46" y="353"/>
                </a:lnTo>
                <a:close/>
                <a:moveTo>
                  <a:pt x="161" y="214"/>
                </a:moveTo>
                <a:lnTo>
                  <a:pt x="161" y="214"/>
                </a:lnTo>
                <a:lnTo>
                  <a:pt x="161" y="217"/>
                </a:lnTo>
                <a:lnTo>
                  <a:pt x="161" y="217"/>
                </a:lnTo>
                <a:lnTo>
                  <a:pt x="161" y="214"/>
                </a:lnTo>
                <a:lnTo>
                  <a:pt x="161" y="214"/>
                </a:lnTo>
                <a:close/>
                <a:moveTo>
                  <a:pt x="30" y="306"/>
                </a:moveTo>
                <a:lnTo>
                  <a:pt x="30" y="306"/>
                </a:lnTo>
                <a:lnTo>
                  <a:pt x="30" y="306"/>
                </a:lnTo>
                <a:lnTo>
                  <a:pt x="30" y="306"/>
                </a:lnTo>
                <a:lnTo>
                  <a:pt x="32" y="304"/>
                </a:lnTo>
                <a:lnTo>
                  <a:pt x="32" y="304"/>
                </a:lnTo>
                <a:lnTo>
                  <a:pt x="32" y="304"/>
                </a:lnTo>
                <a:lnTo>
                  <a:pt x="32" y="304"/>
                </a:lnTo>
                <a:lnTo>
                  <a:pt x="30" y="306"/>
                </a:lnTo>
                <a:lnTo>
                  <a:pt x="30" y="306"/>
                </a:lnTo>
                <a:lnTo>
                  <a:pt x="30" y="306"/>
                </a:lnTo>
                <a:lnTo>
                  <a:pt x="30" y="306"/>
                </a:lnTo>
                <a:close/>
                <a:moveTo>
                  <a:pt x="106" y="329"/>
                </a:moveTo>
                <a:lnTo>
                  <a:pt x="106" y="329"/>
                </a:lnTo>
                <a:lnTo>
                  <a:pt x="106" y="334"/>
                </a:lnTo>
                <a:lnTo>
                  <a:pt x="106" y="334"/>
                </a:lnTo>
                <a:lnTo>
                  <a:pt x="106" y="329"/>
                </a:lnTo>
                <a:lnTo>
                  <a:pt x="106" y="329"/>
                </a:lnTo>
                <a:close/>
                <a:moveTo>
                  <a:pt x="93" y="33"/>
                </a:moveTo>
                <a:lnTo>
                  <a:pt x="93" y="33"/>
                </a:lnTo>
                <a:lnTo>
                  <a:pt x="93" y="34"/>
                </a:lnTo>
                <a:lnTo>
                  <a:pt x="93" y="34"/>
                </a:lnTo>
                <a:lnTo>
                  <a:pt x="93" y="34"/>
                </a:lnTo>
                <a:lnTo>
                  <a:pt x="93" y="33"/>
                </a:lnTo>
                <a:lnTo>
                  <a:pt x="93" y="33"/>
                </a:lnTo>
                <a:close/>
                <a:moveTo>
                  <a:pt x="122" y="171"/>
                </a:moveTo>
                <a:lnTo>
                  <a:pt x="122" y="171"/>
                </a:lnTo>
                <a:lnTo>
                  <a:pt x="122" y="171"/>
                </a:lnTo>
                <a:lnTo>
                  <a:pt x="122" y="171"/>
                </a:lnTo>
                <a:lnTo>
                  <a:pt x="123" y="168"/>
                </a:lnTo>
                <a:lnTo>
                  <a:pt x="123" y="168"/>
                </a:lnTo>
                <a:lnTo>
                  <a:pt x="122" y="168"/>
                </a:lnTo>
                <a:lnTo>
                  <a:pt x="122" y="168"/>
                </a:lnTo>
                <a:lnTo>
                  <a:pt x="122" y="171"/>
                </a:lnTo>
                <a:lnTo>
                  <a:pt x="122" y="171"/>
                </a:lnTo>
                <a:close/>
                <a:moveTo>
                  <a:pt x="194" y="337"/>
                </a:moveTo>
                <a:lnTo>
                  <a:pt x="194" y="337"/>
                </a:lnTo>
                <a:lnTo>
                  <a:pt x="194" y="339"/>
                </a:lnTo>
                <a:lnTo>
                  <a:pt x="194" y="339"/>
                </a:lnTo>
                <a:lnTo>
                  <a:pt x="196" y="339"/>
                </a:lnTo>
                <a:lnTo>
                  <a:pt x="194" y="337"/>
                </a:lnTo>
                <a:lnTo>
                  <a:pt x="194" y="337"/>
                </a:lnTo>
                <a:close/>
                <a:moveTo>
                  <a:pt x="125" y="85"/>
                </a:moveTo>
                <a:lnTo>
                  <a:pt x="125" y="85"/>
                </a:lnTo>
                <a:lnTo>
                  <a:pt x="125" y="85"/>
                </a:lnTo>
                <a:lnTo>
                  <a:pt x="125" y="85"/>
                </a:lnTo>
                <a:lnTo>
                  <a:pt x="125" y="82"/>
                </a:lnTo>
                <a:lnTo>
                  <a:pt x="125" y="82"/>
                </a:lnTo>
                <a:lnTo>
                  <a:pt x="123" y="83"/>
                </a:lnTo>
                <a:lnTo>
                  <a:pt x="123" y="83"/>
                </a:lnTo>
                <a:lnTo>
                  <a:pt x="125" y="85"/>
                </a:lnTo>
                <a:lnTo>
                  <a:pt x="125" y="85"/>
                </a:lnTo>
                <a:close/>
                <a:moveTo>
                  <a:pt x="43" y="272"/>
                </a:moveTo>
                <a:lnTo>
                  <a:pt x="43" y="272"/>
                </a:lnTo>
                <a:lnTo>
                  <a:pt x="43" y="272"/>
                </a:lnTo>
                <a:lnTo>
                  <a:pt x="41" y="272"/>
                </a:lnTo>
                <a:lnTo>
                  <a:pt x="41" y="272"/>
                </a:lnTo>
                <a:lnTo>
                  <a:pt x="41" y="274"/>
                </a:lnTo>
                <a:lnTo>
                  <a:pt x="41" y="274"/>
                </a:lnTo>
                <a:lnTo>
                  <a:pt x="43" y="272"/>
                </a:lnTo>
                <a:lnTo>
                  <a:pt x="43" y="272"/>
                </a:lnTo>
                <a:close/>
                <a:moveTo>
                  <a:pt x="76" y="359"/>
                </a:moveTo>
                <a:lnTo>
                  <a:pt x="76" y="359"/>
                </a:lnTo>
                <a:lnTo>
                  <a:pt x="76" y="358"/>
                </a:lnTo>
                <a:lnTo>
                  <a:pt x="76" y="358"/>
                </a:lnTo>
                <a:lnTo>
                  <a:pt x="76" y="358"/>
                </a:lnTo>
                <a:lnTo>
                  <a:pt x="76" y="359"/>
                </a:lnTo>
                <a:lnTo>
                  <a:pt x="76" y="359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2" y="186"/>
                </a:lnTo>
                <a:lnTo>
                  <a:pt x="112" y="186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149" y="126"/>
                </a:moveTo>
                <a:lnTo>
                  <a:pt x="149" y="126"/>
                </a:lnTo>
                <a:lnTo>
                  <a:pt x="150" y="126"/>
                </a:lnTo>
                <a:lnTo>
                  <a:pt x="150" y="126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50" y="124"/>
                </a:lnTo>
                <a:lnTo>
                  <a:pt x="149" y="126"/>
                </a:lnTo>
                <a:lnTo>
                  <a:pt x="149" y="126"/>
                </a:lnTo>
                <a:close/>
                <a:moveTo>
                  <a:pt x="38" y="372"/>
                </a:moveTo>
                <a:lnTo>
                  <a:pt x="38" y="372"/>
                </a:lnTo>
                <a:lnTo>
                  <a:pt x="38" y="372"/>
                </a:lnTo>
                <a:lnTo>
                  <a:pt x="38" y="370"/>
                </a:lnTo>
                <a:lnTo>
                  <a:pt x="38" y="370"/>
                </a:lnTo>
                <a:lnTo>
                  <a:pt x="38" y="372"/>
                </a:lnTo>
                <a:lnTo>
                  <a:pt x="38" y="372"/>
                </a:lnTo>
                <a:lnTo>
                  <a:pt x="38" y="372"/>
                </a:lnTo>
                <a:close/>
                <a:moveTo>
                  <a:pt x="231" y="280"/>
                </a:moveTo>
                <a:lnTo>
                  <a:pt x="231" y="280"/>
                </a:lnTo>
                <a:lnTo>
                  <a:pt x="232" y="280"/>
                </a:lnTo>
                <a:lnTo>
                  <a:pt x="232" y="280"/>
                </a:lnTo>
                <a:lnTo>
                  <a:pt x="232" y="280"/>
                </a:lnTo>
                <a:lnTo>
                  <a:pt x="232" y="280"/>
                </a:lnTo>
                <a:lnTo>
                  <a:pt x="232" y="280"/>
                </a:lnTo>
                <a:lnTo>
                  <a:pt x="231" y="280"/>
                </a:lnTo>
                <a:lnTo>
                  <a:pt x="231" y="280"/>
                </a:lnTo>
                <a:lnTo>
                  <a:pt x="231" y="280"/>
                </a:lnTo>
                <a:lnTo>
                  <a:pt x="231" y="280"/>
                </a:lnTo>
                <a:close/>
                <a:moveTo>
                  <a:pt x="127" y="124"/>
                </a:moveTo>
                <a:lnTo>
                  <a:pt x="127" y="124"/>
                </a:lnTo>
                <a:lnTo>
                  <a:pt x="125" y="124"/>
                </a:lnTo>
                <a:lnTo>
                  <a:pt x="127" y="126"/>
                </a:lnTo>
                <a:lnTo>
                  <a:pt x="127" y="126"/>
                </a:lnTo>
                <a:lnTo>
                  <a:pt x="127" y="124"/>
                </a:lnTo>
                <a:lnTo>
                  <a:pt x="127" y="124"/>
                </a:lnTo>
                <a:close/>
                <a:moveTo>
                  <a:pt x="191" y="269"/>
                </a:moveTo>
                <a:lnTo>
                  <a:pt x="191" y="269"/>
                </a:lnTo>
                <a:lnTo>
                  <a:pt x="194" y="269"/>
                </a:lnTo>
                <a:lnTo>
                  <a:pt x="194" y="269"/>
                </a:lnTo>
                <a:lnTo>
                  <a:pt x="191" y="269"/>
                </a:lnTo>
                <a:lnTo>
                  <a:pt x="191" y="269"/>
                </a:lnTo>
                <a:close/>
                <a:moveTo>
                  <a:pt x="37" y="354"/>
                </a:moveTo>
                <a:lnTo>
                  <a:pt x="37" y="354"/>
                </a:lnTo>
                <a:lnTo>
                  <a:pt x="35" y="356"/>
                </a:lnTo>
                <a:lnTo>
                  <a:pt x="35" y="356"/>
                </a:lnTo>
                <a:lnTo>
                  <a:pt x="35" y="356"/>
                </a:lnTo>
                <a:lnTo>
                  <a:pt x="37" y="354"/>
                </a:lnTo>
                <a:lnTo>
                  <a:pt x="37" y="354"/>
                </a:lnTo>
                <a:close/>
                <a:moveTo>
                  <a:pt x="136" y="107"/>
                </a:moveTo>
                <a:lnTo>
                  <a:pt x="136" y="107"/>
                </a:lnTo>
                <a:lnTo>
                  <a:pt x="134" y="105"/>
                </a:lnTo>
                <a:lnTo>
                  <a:pt x="134" y="105"/>
                </a:lnTo>
                <a:lnTo>
                  <a:pt x="134" y="107"/>
                </a:lnTo>
                <a:lnTo>
                  <a:pt x="134" y="107"/>
                </a:lnTo>
                <a:lnTo>
                  <a:pt x="136" y="107"/>
                </a:lnTo>
                <a:lnTo>
                  <a:pt x="136" y="107"/>
                </a:lnTo>
                <a:close/>
                <a:moveTo>
                  <a:pt x="168" y="170"/>
                </a:moveTo>
                <a:lnTo>
                  <a:pt x="168" y="170"/>
                </a:lnTo>
                <a:lnTo>
                  <a:pt x="168" y="167"/>
                </a:lnTo>
                <a:lnTo>
                  <a:pt x="168" y="167"/>
                </a:lnTo>
                <a:lnTo>
                  <a:pt x="166" y="168"/>
                </a:lnTo>
                <a:lnTo>
                  <a:pt x="168" y="170"/>
                </a:lnTo>
                <a:lnTo>
                  <a:pt x="168" y="170"/>
                </a:lnTo>
                <a:close/>
                <a:moveTo>
                  <a:pt x="63" y="269"/>
                </a:moveTo>
                <a:lnTo>
                  <a:pt x="63" y="269"/>
                </a:lnTo>
                <a:lnTo>
                  <a:pt x="63" y="271"/>
                </a:lnTo>
                <a:lnTo>
                  <a:pt x="63" y="271"/>
                </a:lnTo>
                <a:lnTo>
                  <a:pt x="63" y="271"/>
                </a:lnTo>
                <a:lnTo>
                  <a:pt x="63" y="271"/>
                </a:lnTo>
                <a:lnTo>
                  <a:pt x="63" y="268"/>
                </a:lnTo>
                <a:lnTo>
                  <a:pt x="63" y="268"/>
                </a:lnTo>
                <a:lnTo>
                  <a:pt x="63" y="269"/>
                </a:lnTo>
                <a:lnTo>
                  <a:pt x="63" y="269"/>
                </a:lnTo>
                <a:close/>
                <a:moveTo>
                  <a:pt x="188" y="162"/>
                </a:moveTo>
                <a:lnTo>
                  <a:pt x="188" y="162"/>
                </a:lnTo>
                <a:lnTo>
                  <a:pt x="188" y="164"/>
                </a:lnTo>
                <a:lnTo>
                  <a:pt x="188" y="164"/>
                </a:lnTo>
                <a:lnTo>
                  <a:pt x="190" y="162"/>
                </a:lnTo>
                <a:lnTo>
                  <a:pt x="188" y="162"/>
                </a:lnTo>
                <a:lnTo>
                  <a:pt x="188" y="162"/>
                </a:lnTo>
                <a:close/>
                <a:moveTo>
                  <a:pt x="153" y="389"/>
                </a:moveTo>
                <a:lnTo>
                  <a:pt x="153" y="389"/>
                </a:lnTo>
                <a:lnTo>
                  <a:pt x="153" y="389"/>
                </a:lnTo>
                <a:lnTo>
                  <a:pt x="153" y="389"/>
                </a:lnTo>
                <a:lnTo>
                  <a:pt x="153" y="391"/>
                </a:lnTo>
                <a:lnTo>
                  <a:pt x="153" y="391"/>
                </a:lnTo>
                <a:lnTo>
                  <a:pt x="155" y="391"/>
                </a:lnTo>
                <a:lnTo>
                  <a:pt x="155" y="391"/>
                </a:lnTo>
                <a:lnTo>
                  <a:pt x="153" y="389"/>
                </a:lnTo>
                <a:lnTo>
                  <a:pt x="153" y="389"/>
                </a:lnTo>
                <a:close/>
                <a:moveTo>
                  <a:pt x="111" y="200"/>
                </a:moveTo>
                <a:lnTo>
                  <a:pt x="111" y="200"/>
                </a:lnTo>
                <a:lnTo>
                  <a:pt x="111" y="200"/>
                </a:lnTo>
                <a:lnTo>
                  <a:pt x="111" y="200"/>
                </a:lnTo>
                <a:lnTo>
                  <a:pt x="111" y="201"/>
                </a:lnTo>
                <a:lnTo>
                  <a:pt x="111" y="201"/>
                </a:lnTo>
                <a:lnTo>
                  <a:pt x="111" y="200"/>
                </a:lnTo>
                <a:lnTo>
                  <a:pt x="111" y="200"/>
                </a:lnTo>
                <a:close/>
                <a:moveTo>
                  <a:pt x="79" y="236"/>
                </a:moveTo>
                <a:lnTo>
                  <a:pt x="79" y="236"/>
                </a:lnTo>
                <a:lnTo>
                  <a:pt x="79" y="238"/>
                </a:lnTo>
                <a:lnTo>
                  <a:pt x="79" y="238"/>
                </a:lnTo>
                <a:lnTo>
                  <a:pt x="79" y="238"/>
                </a:lnTo>
                <a:lnTo>
                  <a:pt x="79" y="236"/>
                </a:lnTo>
                <a:lnTo>
                  <a:pt x="79" y="236"/>
                </a:lnTo>
                <a:close/>
                <a:moveTo>
                  <a:pt x="117" y="399"/>
                </a:moveTo>
                <a:lnTo>
                  <a:pt x="117" y="399"/>
                </a:lnTo>
                <a:lnTo>
                  <a:pt x="116" y="399"/>
                </a:lnTo>
                <a:lnTo>
                  <a:pt x="116" y="399"/>
                </a:lnTo>
                <a:lnTo>
                  <a:pt x="117" y="399"/>
                </a:lnTo>
                <a:lnTo>
                  <a:pt x="117" y="399"/>
                </a:lnTo>
                <a:close/>
                <a:moveTo>
                  <a:pt x="141" y="184"/>
                </a:moveTo>
                <a:lnTo>
                  <a:pt x="141" y="184"/>
                </a:lnTo>
                <a:lnTo>
                  <a:pt x="139" y="181"/>
                </a:lnTo>
                <a:lnTo>
                  <a:pt x="139" y="181"/>
                </a:lnTo>
                <a:lnTo>
                  <a:pt x="139" y="183"/>
                </a:lnTo>
                <a:lnTo>
                  <a:pt x="141" y="184"/>
                </a:lnTo>
                <a:lnTo>
                  <a:pt x="141" y="184"/>
                </a:lnTo>
                <a:close/>
                <a:moveTo>
                  <a:pt x="98" y="384"/>
                </a:moveTo>
                <a:lnTo>
                  <a:pt x="98" y="384"/>
                </a:lnTo>
                <a:lnTo>
                  <a:pt x="98" y="388"/>
                </a:lnTo>
                <a:lnTo>
                  <a:pt x="98" y="388"/>
                </a:lnTo>
                <a:lnTo>
                  <a:pt x="98" y="386"/>
                </a:lnTo>
                <a:lnTo>
                  <a:pt x="98" y="384"/>
                </a:lnTo>
                <a:lnTo>
                  <a:pt x="98" y="384"/>
                </a:lnTo>
                <a:close/>
                <a:moveTo>
                  <a:pt x="149" y="388"/>
                </a:moveTo>
                <a:lnTo>
                  <a:pt x="149" y="388"/>
                </a:lnTo>
                <a:lnTo>
                  <a:pt x="147" y="388"/>
                </a:lnTo>
                <a:lnTo>
                  <a:pt x="147" y="388"/>
                </a:lnTo>
                <a:lnTo>
                  <a:pt x="147" y="388"/>
                </a:lnTo>
                <a:lnTo>
                  <a:pt x="147" y="388"/>
                </a:lnTo>
                <a:lnTo>
                  <a:pt x="149" y="388"/>
                </a:lnTo>
                <a:lnTo>
                  <a:pt x="149" y="388"/>
                </a:lnTo>
                <a:close/>
                <a:moveTo>
                  <a:pt x="123" y="211"/>
                </a:moveTo>
                <a:lnTo>
                  <a:pt x="123" y="211"/>
                </a:lnTo>
                <a:lnTo>
                  <a:pt x="125" y="211"/>
                </a:lnTo>
                <a:lnTo>
                  <a:pt x="125" y="211"/>
                </a:lnTo>
                <a:lnTo>
                  <a:pt x="123" y="211"/>
                </a:lnTo>
                <a:lnTo>
                  <a:pt x="123" y="211"/>
                </a:lnTo>
                <a:close/>
                <a:moveTo>
                  <a:pt x="210" y="260"/>
                </a:moveTo>
                <a:lnTo>
                  <a:pt x="210" y="260"/>
                </a:lnTo>
                <a:lnTo>
                  <a:pt x="210" y="260"/>
                </a:lnTo>
                <a:lnTo>
                  <a:pt x="210" y="260"/>
                </a:lnTo>
                <a:lnTo>
                  <a:pt x="212" y="258"/>
                </a:lnTo>
                <a:lnTo>
                  <a:pt x="212" y="258"/>
                </a:lnTo>
                <a:lnTo>
                  <a:pt x="210" y="258"/>
                </a:lnTo>
                <a:lnTo>
                  <a:pt x="210" y="258"/>
                </a:lnTo>
                <a:lnTo>
                  <a:pt x="210" y="260"/>
                </a:lnTo>
                <a:lnTo>
                  <a:pt x="210" y="260"/>
                </a:lnTo>
                <a:close/>
                <a:moveTo>
                  <a:pt x="93" y="45"/>
                </a:move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lnTo>
                  <a:pt x="93" y="45"/>
                </a:lnTo>
                <a:close/>
                <a:moveTo>
                  <a:pt x="160" y="220"/>
                </a:moveTo>
                <a:lnTo>
                  <a:pt x="160" y="220"/>
                </a:lnTo>
                <a:lnTo>
                  <a:pt x="160" y="220"/>
                </a:lnTo>
                <a:lnTo>
                  <a:pt x="160" y="220"/>
                </a:lnTo>
                <a:lnTo>
                  <a:pt x="160" y="219"/>
                </a:lnTo>
                <a:lnTo>
                  <a:pt x="160" y="219"/>
                </a:lnTo>
                <a:lnTo>
                  <a:pt x="160" y="217"/>
                </a:lnTo>
                <a:lnTo>
                  <a:pt x="160" y="217"/>
                </a:lnTo>
                <a:lnTo>
                  <a:pt x="160" y="220"/>
                </a:lnTo>
                <a:lnTo>
                  <a:pt x="160" y="220"/>
                </a:lnTo>
                <a:close/>
                <a:moveTo>
                  <a:pt x="160" y="263"/>
                </a:moveTo>
                <a:lnTo>
                  <a:pt x="160" y="263"/>
                </a:lnTo>
                <a:lnTo>
                  <a:pt x="160" y="265"/>
                </a:lnTo>
                <a:lnTo>
                  <a:pt x="160" y="265"/>
                </a:lnTo>
                <a:lnTo>
                  <a:pt x="160" y="263"/>
                </a:lnTo>
                <a:lnTo>
                  <a:pt x="160" y="263"/>
                </a:lnTo>
                <a:close/>
                <a:moveTo>
                  <a:pt x="103" y="39"/>
                </a:moveTo>
                <a:lnTo>
                  <a:pt x="103" y="39"/>
                </a:lnTo>
                <a:lnTo>
                  <a:pt x="105" y="41"/>
                </a:lnTo>
                <a:lnTo>
                  <a:pt x="105" y="41"/>
                </a:lnTo>
                <a:lnTo>
                  <a:pt x="105" y="41"/>
                </a:lnTo>
                <a:lnTo>
                  <a:pt x="103" y="39"/>
                </a:lnTo>
                <a:lnTo>
                  <a:pt x="103" y="39"/>
                </a:lnTo>
                <a:close/>
                <a:moveTo>
                  <a:pt x="210" y="324"/>
                </a:moveTo>
                <a:lnTo>
                  <a:pt x="210" y="324"/>
                </a:lnTo>
                <a:lnTo>
                  <a:pt x="210" y="324"/>
                </a:lnTo>
                <a:lnTo>
                  <a:pt x="210" y="324"/>
                </a:lnTo>
                <a:lnTo>
                  <a:pt x="210" y="323"/>
                </a:lnTo>
                <a:lnTo>
                  <a:pt x="210" y="323"/>
                </a:lnTo>
                <a:lnTo>
                  <a:pt x="210" y="323"/>
                </a:lnTo>
                <a:lnTo>
                  <a:pt x="210" y="324"/>
                </a:lnTo>
                <a:lnTo>
                  <a:pt x="210" y="324"/>
                </a:lnTo>
                <a:close/>
                <a:moveTo>
                  <a:pt x="68" y="246"/>
                </a:moveTo>
                <a:lnTo>
                  <a:pt x="68" y="246"/>
                </a:lnTo>
                <a:lnTo>
                  <a:pt x="70" y="244"/>
                </a:lnTo>
                <a:lnTo>
                  <a:pt x="70" y="242"/>
                </a:lnTo>
                <a:lnTo>
                  <a:pt x="70" y="242"/>
                </a:lnTo>
                <a:lnTo>
                  <a:pt x="68" y="246"/>
                </a:lnTo>
                <a:lnTo>
                  <a:pt x="68" y="246"/>
                </a:lnTo>
                <a:close/>
                <a:moveTo>
                  <a:pt x="22" y="296"/>
                </a:moveTo>
                <a:lnTo>
                  <a:pt x="22" y="296"/>
                </a:lnTo>
                <a:lnTo>
                  <a:pt x="19" y="298"/>
                </a:lnTo>
                <a:lnTo>
                  <a:pt x="19" y="298"/>
                </a:lnTo>
                <a:lnTo>
                  <a:pt x="21" y="298"/>
                </a:lnTo>
                <a:lnTo>
                  <a:pt x="22" y="296"/>
                </a:lnTo>
                <a:lnTo>
                  <a:pt x="22" y="296"/>
                </a:lnTo>
                <a:close/>
                <a:moveTo>
                  <a:pt x="114" y="173"/>
                </a:moveTo>
                <a:lnTo>
                  <a:pt x="114" y="173"/>
                </a:lnTo>
                <a:lnTo>
                  <a:pt x="114" y="171"/>
                </a:lnTo>
                <a:lnTo>
                  <a:pt x="114" y="171"/>
                </a:lnTo>
                <a:lnTo>
                  <a:pt x="114" y="173"/>
                </a:lnTo>
                <a:lnTo>
                  <a:pt x="114" y="173"/>
                </a:lnTo>
                <a:close/>
                <a:moveTo>
                  <a:pt x="119" y="170"/>
                </a:moveTo>
                <a:lnTo>
                  <a:pt x="119" y="170"/>
                </a:lnTo>
                <a:lnTo>
                  <a:pt x="119" y="171"/>
                </a:lnTo>
                <a:lnTo>
                  <a:pt x="119" y="171"/>
                </a:lnTo>
                <a:lnTo>
                  <a:pt x="119" y="171"/>
                </a:lnTo>
                <a:lnTo>
                  <a:pt x="119" y="170"/>
                </a:lnTo>
                <a:lnTo>
                  <a:pt x="119" y="170"/>
                </a:lnTo>
                <a:close/>
                <a:moveTo>
                  <a:pt x="125" y="175"/>
                </a:moveTo>
                <a:lnTo>
                  <a:pt x="125" y="175"/>
                </a:lnTo>
                <a:lnTo>
                  <a:pt x="127" y="173"/>
                </a:lnTo>
                <a:lnTo>
                  <a:pt x="127" y="173"/>
                </a:lnTo>
                <a:lnTo>
                  <a:pt x="125" y="175"/>
                </a:lnTo>
                <a:lnTo>
                  <a:pt x="125" y="175"/>
                </a:lnTo>
                <a:close/>
                <a:moveTo>
                  <a:pt x="131" y="389"/>
                </a:moveTo>
                <a:lnTo>
                  <a:pt x="131" y="389"/>
                </a:lnTo>
                <a:lnTo>
                  <a:pt x="133" y="389"/>
                </a:lnTo>
                <a:lnTo>
                  <a:pt x="133" y="388"/>
                </a:lnTo>
                <a:lnTo>
                  <a:pt x="133" y="388"/>
                </a:lnTo>
                <a:lnTo>
                  <a:pt x="131" y="389"/>
                </a:lnTo>
                <a:lnTo>
                  <a:pt x="131" y="389"/>
                </a:lnTo>
                <a:close/>
                <a:moveTo>
                  <a:pt x="198" y="228"/>
                </a:moveTo>
                <a:lnTo>
                  <a:pt x="198" y="228"/>
                </a:lnTo>
                <a:lnTo>
                  <a:pt x="198" y="228"/>
                </a:lnTo>
                <a:lnTo>
                  <a:pt x="199" y="228"/>
                </a:lnTo>
                <a:lnTo>
                  <a:pt x="199" y="228"/>
                </a:lnTo>
                <a:lnTo>
                  <a:pt x="198" y="228"/>
                </a:lnTo>
                <a:lnTo>
                  <a:pt x="198" y="228"/>
                </a:lnTo>
                <a:close/>
                <a:moveTo>
                  <a:pt x="210" y="233"/>
                </a:moveTo>
                <a:lnTo>
                  <a:pt x="210" y="233"/>
                </a:lnTo>
                <a:lnTo>
                  <a:pt x="207" y="231"/>
                </a:lnTo>
                <a:lnTo>
                  <a:pt x="207" y="231"/>
                </a:lnTo>
                <a:lnTo>
                  <a:pt x="209" y="233"/>
                </a:lnTo>
                <a:lnTo>
                  <a:pt x="209" y="233"/>
                </a:lnTo>
                <a:lnTo>
                  <a:pt x="210" y="233"/>
                </a:lnTo>
                <a:lnTo>
                  <a:pt x="210" y="233"/>
                </a:lnTo>
                <a:close/>
                <a:moveTo>
                  <a:pt x="130" y="209"/>
                </a:moveTo>
                <a:lnTo>
                  <a:pt x="130" y="209"/>
                </a:lnTo>
                <a:lnTo>
                  <a:pt x="128" y="211"/>
                </a:lnTo>
                <a:lnTo>
                  <a:pt x="128" y="211"/>
                </a:lnTo>
                <a:lnTo>
                  <a:pt x="128" y="211"/>
                </a:lnTo>
                <a:lnTo>
                  <a:pt x="130" y="211"/>
                </a:lnTo>
                <a:lnTo>
                  <a:pt x="130" y="211"/>
                </a:lnTo>
                <a:lnTo>
                  <a:pt x="130" y="209"/>
                </a:lnTo>
                <a:lnTo>
                  <a:pt x="130" y="209"/>
                </a:lnTo>
                <a:close/>
                <a:moveTo>
                  <a:pt x="190" y="154"/>
                </a:moveTo>
                <a:lnTo>
                  <a:pt x="190" y="154"/>
                </a:lnTo>
                <a:lnTo>
                  <a:pt x="190" y="156"/>
                </a:lnTo>
                <a:lnTo>
                  <a:pt x="190" y="157"/>
                </a:lnTo>
                <a:lnTo>
                  <a:pt x="190" y="157"/>
                </a:lnTo>
                <a:lnTo>
                  <a:pt x="190" y="154"/>
                </a:lnTo>
                <a:lnTo>
                  <a:pt x="190" y="154"/>
                </a:lnTo>
                <a:close/>
                <a:moveTo>
                  <a:pt x="120" y="399"/>
                </a:moveTo>
                <a:lnTo>
                  <a:pt x="120" y="399"/>
                </a:lnTo>
                <a:lnTo>
                  <a:pt x="123" y="399"/>
                </a:lnTo>
                <a:lnTo>
                  <a:pt x="123" y="399"/>
                </a:lnTo>
                <a:lnTo>
                  <a:pt x="120" y="399"/>
                </a:lnTo>
                <a:lnTo>
                  <a:pt x="120" y="399"/>
                </a:lnTo>
                <a:close/>
                <a:moveTo>
                  <a:pt x="29" y="347"/>
                </a:moveTo>
                <a:lnTo>
                  <a:pt x="29" y="347"/>
                </a:lnTo>
                <a:lnTo>
                  <a:pt x="29" y="348"/>
                </a:lnTo>
                <a:lnTo>
                  <a:pt x="29" y="348"/>
                </a:lnTo>
                <a:lnTo>
                  <a:pt x="30" y="348"/>
                </a:lnTo>
                <a:lnTo>
                  <a:pt x="29" y="347"/>
                </a:lnTo>
                <a:lnTo>
                  <a:pt x="29" y="347"/>
                </a:lnTo>
                <a:close/>
                <a:moveTo>
                  <a:pt x="87" y="400"/>
                </a:moveTo>
                <a:lnTo>
                  <a:pt x="87" y="400"/>
                </a:lnTo>
                <a:lnTo>
                  <a:pt x="86" y="402"/>
                </a:lnTo>
                <a:lnTo>
                  <a:pt x="86" y="402"/>
                </a:lnTo>
                <a:lnTo>
                  <a:pt x="87" y="402"/>
                </a:lnTo>
                <a:lnTo>
                  <a:pt x="87" y="402"/>
                </a:lnTo>
                <a:lnTo>
                  <a:pt x="87" y="400"/>
                </a:lnTo>
                <a:lnTo>
                  <a:pt x="87" y="400"/>
                </a:lnTo>
                <a:close/>
                <a:moveTo>
                  <a:pt x="41" y="263"/>
                </a:moveTo>
                <a:lnTo>
                  <a:pt x="41" y="263"/>
                </a:lnTo>
                <a:lnTo>
                  <a:pt x="41" y="263"/>
                </a:lnTo>
                <a:lnTo>
                  <a:pt x="41" y="263"/>
                </a:lnTo>
                <a:lnTo>
                  <a:pt x="43" y="265"/>
                </a:lnTo>
                <a:lnTo>
                  <a:pt x="43" y="265"/>
                </a:lnTo>
                <a:lnTo>
                  <a:pt x="41" y="263"/>
                </a:lnTo>
                <a:lnTo>
                  <a:pt x="41" y="263"/>
                </a:lnTo>
                <a:close/>
                <a:moveTo>
                  <a:pt x="130" y="392"/>
                </a:moveTo>
                <a:lnTo>
                  <a:pt x="130" y="392"/>
                </a:lnTo>
                <a:lnTo>
                  <a:pt x="133" y="391"/>
                </a:lnTo>
                <a:lnTo>
                  <a:pt x="133" y="391"/>
                </a:lnTo>
                <a:lnTo>
                  <a:pt x="130" y="392"/>
                </a:lnTo>
                <a:lnTo>
                  <a:pt x="130" y="392"/>
                </a:lnTo>
                <a:close/>
                <a:moveTo>
                  <a:pt x="187" y="176"/>
                </a:moveTo>
                <a:lnTo>
                  <a:pt x="187" y="176"/>
                </a:lnTo>
                <a:lnTo>
                  <a:pt x="188" y="175"/>
                </a:lnTo>
                <a:lnTo>
                  <a:pt x="188" y="175"/>
                </a:lnTo>
                <a:lnTo>
                  <a:pt x="187" y="175"/>
                </a:lnTo>
                <a:lnTo>
                  <a:pt x="187" y="176"/>
                </a:lnTo>
                <a:lnTo>
                  <a:pt x="187" y="176"/>
                </a:lnTo>
                <a:close/>
                <a:moveTo>
                  <a:pt x="45" y="397"/>
                </a:moveTo>
                <a:lnTo>
                  <a:pt x="45" y="397"/>
                </a:lnTo>
                <a:lnTo>
                  <a:pt x="45" y="397"/>
                </a:lnTo>
                <a:lnTo>
                  <a:pt x="45" y="397"/>
                </a:lnTo>
                <a:lnTo>
                  <a:pt x="41" y="395"/>
                </a:lnTo>
                <a:lnTo>
                  <a:pt x="41" y="395"/>
                </a:lnTo>
                <a:lnTo>
                  <a:pt x="41" y="395"/>
                </a:lnTo>
                <a:lnTo>
                  <a:pt x="41" y="395"/>
                </a:lnTo>
                <a:lnTo>
                  <a:pt x="45" y="397"/>
                </a:lnTo>
                <a:lnTo>
                  <a:pt x="45" y="397"/>
                </a:lnTo>
                <a:close/>
                <a:moveTo>
                  <a:pt x="150" y="402"/>
                </a:move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lnTo>
                  <a:pt x="150" y="402"/>
                </a:lnTo>
                <a:close/>
                <a:moveTo>
                  <a:pt x="150" y="159"/>
                </a:moveTo>
                <a:lnTo>
                  <a:pt x="150" y="159"/>
                </a:lnTo>
                <a:lnTo>
                  <a:pt x="152" y="157"/>
                </a:lnTo>
                <a:lnTo>
                  <a:pt x="152" y="156"/>
                </a:lnTo>
                <a:lnTo>
                  <a:pt x="152" y="156"/>
                </a:lnTo>
                <a:lnTo>
                  <a:pt x="150" y="159"/>
                </a:lnTo>
                <a:lnTo>
                  <a:pt x="150" y="159"/>
                </a:lnTo>
                <a:close/>
                <a:moveTo>
                  <a:pt x="141" y="200"/>
                </a:moveTo>
                <a:lnTo>
                  <a:pt x="141" y="200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1"/>
                </a:lnTo>
                <a:lnTo>
                  <a:pt x="141" y="200"/>
                </a:lnTo>
                <a:lnTo>
                  <a:pt x="141" y="200"/>
                </a:lnTo>
                <a:close/>
                <a:moveTo>
                  <a:pt x="190" y="124"/>
                </a:moveTo>
                <a:lnTo>
                  <a:pt x="190" y="124"/>
                </a:lnTo>
                <a:lnTo>
                  <a:pt x="191" y="127"/>
                </a:lnTo>
                <a:lnTo>
                  <a:pt x="191" y="127"/>
                </a:lnTo>
                <a:lnTo>
                  <a:pt x="190" y="124"/>
                </a:lnTo>
                <a:lnTo>
                  <a:pt x="190" y="124"/>
                </a:lnTo>
                <a:close/>
                <a:moveTo>
                  <a:pt x="136" y="143"/>
                </a:moveTo>
                <a:lnTo>
                  <a:pt x="136" y="143"/>
                </a:lnTo>
                <a:lnTo>
                  <a:pt x="138" y="142"/>
                </a:lnTo>
                <a:lnTo>
                  <a:pt x="138" y="142"/>
                </a:lnTo>
                <a:lnTo>
                  <a:pt x="136" y="143"/>
                </a:lnTo>
                <a:lnTo>
                  <a:pt x="136" y="143"/>
                </a:lnTo>
                <a:lnTo>
                  <a:pt x="136" y="143"/>
                </a:lnTo>
                <a:close/>
                <a:moveTo>
                  <a:pt x="92" y="350"/>
                </a:moveTo>
                <a:lnTo>
                  <a:pt x="92" y="350"/>
                </a:lnTo>
                <a:lnTo>
                  <a:pt x="93" y="351"/>
                </a:lnTo>
                <a:lnTo>
                  <a:pt x="93" y="351"/>
                </a:lnTo>
                <a:lnTo>
                  <a:pt x="93" y="348"/>
                </a:lnTo>
                <a:lnTo>
                  <a:pt x="93" y="348"/>
                </a:lnTo>
                <a:lnTo>
                  <a:pt x="92" y="350"/>
                </a:lnTo>
                <a:lnTo>
                  <a:pt x="92" y="350"/>
                </a:lnTo>
                <a:close/>
                <a:moveTo>
                  <a:pt x="175" y="258"/>
                </a:moveTo>
                <a:lnTo>
                  <a:pt x="175" y="258"/>
                </a:lnTo>
                <a:lnTo>
                  <a:pt x="175" y="258"/>
                </a:lnTo>
                <a:lnTo>
                  <a:pt x="175" y="258"/>
                </a:lnTo>
                <a:lnTo>
                  <a:pt x="174" y="260"/>
                </a:lnTo>
                <a:lnTo>
                  <a:pt x="174" y="260"/>
                </a:lnTo>
                <a:lnTo>
                  <a:pt x="175" y="260"/>
                </a:lnTo>
                <a:lnTo>
                  <a:pt x="175" y="260"/>
                </a:lnTo>
                <a:lnTo>
                  <a:pt x="175" y="258"/>
                </a:lnTo>
                <a:lnTo>
                  <a:pt x="175" y="258"/>
                </a:lnTo>
                <a:close/>
                <a:moveTo>
                  <a:pt x="190" y="351"/>
                </a:moveTo>
                <a:lnTo>
                  <a:pt x="190" y="351"/>
                </a:lnTo>
                <a:lnTo>
                  <a:pt x="190" y="351"/>
                </a:lnTo>
                <a:lnTo>
                  <a:pt x="190" y="351"/>
                </a:lnTo>
                <a:lnTo>
                  <a:pt x="190" y="351"/>
                </a:lnTo>
                <a:lnTo>
                  <a:pt x="190" y="351"/>
                </a:lnTo>
                <a:lnTo>
                  <a:pt x="190" y="350"/>
                </a:lnTo>
                <a:lnTo>
                  <a:pt x="190" y="350"/>
                </a:lnTo>
                <a:lnTo>
                  <a:pt x="190" y="350"/>
                </a:lnTo>
                <a:lnTo>
                  <a:pt x="190" y="351"/>
                </a:lnTo>
                <a:lnTo>
                  <a:pt x="190" y="351"/>
                </a:lnTo>
                <a:close/>
                <a:moveTo>
                  <a:pt x="210" y="164"/>
                </a:moveTo>
                <a:lnTo>
                  <a:pt x="210" y="164"/>
                </a:lnTo>
                <a:lnTo>
                  <a:pt x="210" y="165"/>
                </a:lnTo>
                <a:lnTo>
                  <a:pt x="212" y="164"/>
                </a:lnTo>
                <a:lnTo>
                  <a:pt x="212" y="164"/>
                </a:lnTo>
                <a:lnTo>
                  <a:pt x="210" y="164"/>
                </a:lnTo>
                <a:lnTo>
                  <a:pt x="210" y="164"/>
                </a:lnTo>
                <a:close/>
                <a:moveTo>
                  <a:pt x="172" y="129"/>
                </a:moveTo>
                <a:lnTo>
                  <a:pt x="172" y="129"/>
                </a:lnTo>
                <a:lnTo>
                  <a:pt x="172" y="129"/>
                </a:lnTo>
                <a:lnTo>
                  <a:pt x="172" y="129"/>
                </a:lnTo>
                <a:lnTo>
                  <a:pt x="171" y="130"/>
                </a:lnTo>
                <a:lnTo>
                  <a:pt x="171" y="130"/>
                </a:lnTo>
                <a:lnTo>
                  <a:pt x="172" y="129"/>
                </a:lnTo>
                <a:lnTo>
                  <a:pt x="172" y="129"/>
                </a:lnTo>
                <a:lnTo>
                  <a:pt x="172" y="129"/>
                </a:lnTo>
                <a:close/>
                <a:moveTo>
                  <a:pt x="90" y="380"/>
                </a:moveTo>
                <a:lnTo>
                  <a:pt x="90" y="380"/>
                </a:lnTo>
                <a:lnTo>
                  <a:pt x="90" y="381"/>
                </a:lnTo>
                <a:lnTo>
                  <a:pt x="90" y="381"/>
                </a:lnTo>
                <a:lnTo>
                  <a:pt x="90" y="380"/>
                </a:lnTo>
                <a:lnTo>
                  <a:pt x="90" y="380"/>
                </a:lnTo>
                <a:close/>
                <a:moveTo>
                  <a:pt x="202" y="246"/>
                </a:moveTo>
                <a:lnTo>
                  <a:pt x="202" y="246"/>
                </a:lnTo>
                <a:lnTo>
                  <a:pt x="204" y="247"/>
                </a:lnTo>
                <a:lnTo>
                  <a:pt x="204" y="247"/>
                </a:lnTo>
                <a:lnTo>
                  <a:pt x="204" y="247"/>
                </a:lnTo>
                <a:lnTo>
                  <a:pt x="204" y="247"/>
                </a:lnTo>
                <a:lnTo>
                  <a:pt x="202" y="246"/>
                </a:lnTo>
                <a:lnTo>
                  <a:pt x="202" y="246"/>
                </a:lnTo>
                <a:lnTo>
                  <a:pt x="202" y="246"/>
                </a:lnTo>
                <a:lnTo>
                  <a:pt x="202" y="246"/>
                </a:lnTo>
                <a:close/>
                <a:moveTo>
                  <a:pt x="49" y="365"/>
                </a:moveTo>
                <a:lnTo>
                  <a:pt x="49" y="365"/>
                </a:lnTo>
                <a:lnTo>
                  <a:pt x="48" y="364"/>
                </a:lnTo>
                <a:lnTo>
                  <a:pt x="48" y="364"/>
                </a:lnTo>
                <a:lnTo>
                  <a:pt x="48" y="365"/>
                </a:lnTo>
                <a:lnTo>
                  <a:pt x="48" y="365"/>
                </a:lnTo>
                <a:lnTo>
                  <a:pt x="48" y="367"/>
                </a:lnTo>
                <a:lnTo>
                  <a:pt x="48" y="367"/>
                </a:lnTo>
                <a:lnTo>
                  <a:pt x="49" y="365"/>
                </a:lnTo>
                <a:lnTo>
                  <a:pt x="49" y="365"/>
                </a:lnTo>
                <a:close/>
                <a:moveTo>
                  <a:pt x="105" y="214"/>
                </a:moveTo>
                <a:lnTo>
                  <a:pt x="105" y="214"/>
                </a:lnTo>
                <a:lnTo>
                  <a:pt x="105" y="214"/>
                </a:lnTo>
                <a:lnTo>
                  <a:pt x="105" y="214"/>
                </a:lnTo>
                <a:lnTo>
                  <a:pt x="108" y="214"/>
                </a:lnTo>
                <a:lnTo>
                  <a:pt x="108" y="214"/>
                </a:lnTo>
                <a:lnTo>
                  <a:pt x="105" y="214"/>
                </a:lnTo>
                <a:lnTo>
                  <a:pt x="105" y="214"/>
                </a:lnTo>
                <a:close/>
                <a:moveTo>
                  <a:pt x="98" y="77"/>
                </a:moveTo>
                <a:lnTo>
                  <a:pt x="98" y="77"/>
                </a:lnTo>
                <a:lnTo>
                  <a:pt x="98" y="78"/>
                </a:lnTo>
                <a:lnTo>
                  <a:pt x="98" y="78"/>
                </a:lnTo>
                <a:lnTo>
                  <a:pt x="98" y="77"/>
                </a:lnTo>
                <a:lnTo>
                  <a:pt x="98" y="77"/>
                </a:lnTo>
                <a:close/>
                <a:moveTo>
                  <a:pt x="183" y="257"/>
                </a:moveTo>
                <a:lnTo>
                  <a:pt x="183" y="257"/>
                </a:lnTo>
                <a:lnTo>
                  <a:pt x="183" y="257"/>
                </a:lnTo>
                <a:lnTo>
                  <a:pt x="183" y="257"/>
                </a:lnTo>
                <a:lnTo>
                  <a:pt x="185" y="257"/>
                </a:lnTo>
                <a:lnTo>
                  <a:pt x="185" y="257"/>
                </a:lnTo>
                <a:lnTo>
                  <a:pt x="185" y="257"/>
                </a:lnTo>
                <a:lnTo>
                  <a:pt x="185" y="257"/>
                </a:lnTo>
                <a:lnTo>
                  <a:pt x="183" y="257"/>
                </a:lnTo>
                <a:lnTo>
                  <a:pt x="183" y="257"/>
                </a:lnTo>
                <a:lnTo>
                  <a:pt x="183" y="257"/>
                </a:lnTo>
                <a:lnTo>
                  <a:pt x="183" y="257"/>
                </a:lnTo>
                <a:close/>
                <a:moveTo>
                  <a:pt x="134" y="165"/>
                </a:moveTo>
                <a:lnTo>
                  <a:pt x="134" y="165"/>
                </a:lnTo>
                <a:lnTo>
                  <a:pt x="136" y="164"/>
                </a:lnTo>
                <a:lnTo>
                  <a:pt x="136" y="164"/>
                </a:lnTo>
                <a:lnTo>
                  <a:pt x="134" y="164"/>
                </a:lnTo>
                <a:lnTo>
                  <a:pt x="134" y="165"/>
                </a:lnTo>
                <a:lnTo>
                  <a:pt x="134" y="165"/>
                </a:lnTo>
                <a:close/>
                <a:moveTo>
                  <a:pt x="155" y="268"/>
                </a:moveTo>
                <a:lnTo>
                  <a:pt x="155" y="268"/>
                </a:lnTo>
                <a:lnTo>
                  <a:pt x="157" y="269"/>
                </a:lnTo>
                <a:lnTo>
                  <a:pt x="157" y="269"/>
                </a:lnTo>
                <a:lnTo>
                  <a:pt x="157" y="269"/>
                </a:lnTo>
                <a:lnTo>
                  <a:pt x="157" y="269"/>
                </a:lnTo>
                <a:lnTo>
                  <a:pt x="155" y="268"/>
                </a:lnTo>
                <a:lnTo>
                  <a:pt x="155" y="268"/>
                </a:lnTo>
                <a:close/>
                <a:moveTo>
                  <a:pt x="161" y="115"/>
                </a:moveTo>
                <a:lnTo>
                  <a:pt x="161" y="115"/>
                </a:lnTo>
                <a:lnTo>
                  <a:pt x="163" y="115"/>
                </a:lnTo>
                <a:lnTo>
                  <a:pt x="163" y="113"/>
                </a:lnTo>
                <a:lnTo>
                  <a:pt x="163" y="113"/>
                </a:lnTo>
                <a:lnTo>
                  <a:pt x="161" y="115"/>
                </a:lnTo>
                <a:lnTo>
                  <a:pt x="161" y="115"/>
                </a:lnTo>
                <a:close/>
                <a:moveTo>
                  <a:pt x="27" y="296"/>
                </a:moveTo>
                <a:lnTo>
                  <a:pt x="27" y="296"/>
                </a:lnTo>
                <a:lnTo>
                  <a:pt x="27" y="296"/>
                </a:lnTo>
                <a:lnTo>
                  <a:pt x="27" y="295"/>
                </a:lnTo>
                <a:lnTo>
                  <a:pt x="27" y="295"/>
                </a:lnTo>
                <a:lnTo>
                  <a:pt x="27" y="296"/>
                </a:lnTo>
                <a:lnTo>
                  <a:pt x="27" y="296"/>
                </a:lnTo>
                <a:close/>
                <a:moveTo>
                  <a:pt x="127" y="148"/>
                </a:moveTo>
                <a:lnTo>
                  <a:pt x="127" y="148"/>
                </a:lnTo>
                <a:lnTo>
                  <a:pt x="127" y="146"/>
                </a:lnTo>
                <a:lnTo>
                  <a:pt x="127" y="146"/>
                </a:lnTo>
                <a:lnTo>
                  <a:pt x="127" y="148"/>
                </a:lnTo>
                <a:lnTo>
                  <a:pt x="127" y="148"/>
                </a:lnTo>
                <a:close/>
                <a:moveTo>
                  <a:pt x="209" y="151"/>
                </a:moveTo>
                <a:lnTo>
                  <a:pt x="209" y="151"/>
                </a:lnTo>
                <a:lnTo>
                  <a:pt x="209" y="151"/>
                </a:lnTo>
                <a:lnTo>
                  <a:pt x="209" y="151"/>
                </a:lnTo>
                <a:lnTo>
                  <a:pt x="207" y="149"/>
                </a:lnTo>
                <a:lnTo>
                  <a:pt x="207" y="149"/>
                </a:lnTo>
                <a:lnTo>
                  <a:pt x="209" y="151"/>
                </a:lnTo>
                <a:lnTo>
                  <a:pt x="209" y="151"/>
                </a:lnTo>
                <a:close/>
                <a:moveTo>
                  <a:pt x="160" y="195"/>
                </a:moveTo>
                <a:lnTo>
                  <a:pt x="160" y="195"/>
                </a:lnTo>
                <a:lnTo>
                  <a:pt x="160" y="195"/>
                </a:lnTo>
                <a:lnTo>
                  <a:pt x="160" y="197"/>
                </a:lnTo>
                <a:lnTo>
                  <a:pt x="160" y="197"/>
                </a:lnTo>
                <a:lnTo>
                  <a:pt x="160" y="197"/>
                </a:lnTo>
                <a:lnTo>
                  <a:pt x="160" y="197"/>
                </a:lnTo>
                <a:lnTo>
                  <a:pt x="160" y="195"/>
                </a:lnTo>
                <a:lnTo>
                  <a:pt x="160" y="195"/>
                </a:lnTo>
                <a:close/>
                <a:moveTo>
                  <a:pt x="114" y="115"/>
                </a:moveTo>
                <a:lnTo>
                  <a:pt x="114" y="115"/>
                </a:lnTo>
                <a:lnTo>
                  <a:pt x="114" y="115"/>
                </a:lnTo>
                <a:lnTo>
                  <a:pt x="114" y="115"/>
                </a:lnTo>
                <a:lnTo>
                  <a:pt x="112" y="115"/>
                </a:lnTo>
                <a:lnTo>
                  <a:pt x="112" y="115"/>
                </a:lnTo>
                <a:lnTo>
                  <a:pt x="114" y="116"/>
                </a:lnTo>
                <a:lnTo>
                  <a:pt x="114" y="116"/>
                </a:lnTo>
                <a:lnTo>
                  <a:pt x="114" y="115"/>
                </a:lnTo>
                <a:lnTo>
                  <a:pt x="114" y="115"/>
                </a:lnTo>
                <a:close/>
                <a:moveTo>
                  <a:pt x="79" y="25"/>
                </a:moveTo>
                <a:lnTo>
                  <a:pt x="79" y="25"/>
                </a:lnTo>
                <a:lnTo>
                  <a:pt x="78" y="26"/>
                </a:lnTo>
                <a:lnTo>
                  <a:pt x="79" y="26"/>
                </a:lnTo>
                <a:lnTo>
                  <a:pt x="79" y="26"/>
                </a:lnTo>
                <a:lnTo>
                  <a:pt x="79" y="25"/>
                </a:lnTo>
                <a:lnTo>
                  <a:pt x="79" y="25"/>
                </a:lnTo>
                <a:close/>
                <a:moveTo>
                  <a:pt x="175" y="388"/>
                </a:moveTo>
                <a:lnTo>
                  <a:pt x="175" y="388"/>
                </a:lnTo>
                <a:lnTo>
                  <a:pt x="175" y="388"/>
                </a:lnTo>
                <a:lnTo>
                  <a:pt x="175" y="388"/>
                </a:lnTo>
                <a:lnTo>
                  <a:pt x="177" y="386"/>
                </a:lnTo>
                <a:lnTo>
                  <a:pt x="177" y="386"/>
                </a:lnTo>
                <a:lnTo>
                  <a:pt x="175" y="386"/>
                </a:lnTo>
                <a:lnTo>
                  <a:pt x="175" y="386"/>
                </a:lnTo>
                <a:lnTo>
                  <a:pt x="175" y="388"/>
                </a:lnTo>
                <a:lnTo>
                  <a:pt x="175" y="388"/>
                </a:lnTo>
                <a:close/>
                <a:moveTo>
                  <a:pt x="95" y="365"/>
                </a:move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lnTo>
                  <a:pt x="95" y="365"/>
                </a:lnTo>
                <a:close/>
                <a:moveTo>
                  <a:pt x="27" y="315"/>
                </a:moveTo>
                <a:lnTo>
                  <a:pt x="27" y="315"/>
                </a:lnTo>
                <a:lnTo>
                  <a:pt x="29" y="313"/>
                </a:lnTo>
                <a:lnTo>
                  <a:pt x="29" y="313"/>
                </a:lnTo>
                <a:lnTo>
                  <a:pt x="29" y="313"/>
                </a:lnTo>
                <a:lnTo>
                  <a:pt x="29" y="313"/>
                </a:lnTo>
                <a:lnTo>
                  <a:pt x="27" y="315"/>
                </a:lnTo>
                <a:lnTo>
                  <a:pt x="27" y="315"/>
                </a:lnTo>
                <a:close/>
                <a:moveTo>
                  <a:pt x="97" y="148"/>
                </a:moveTo>
                <a:lnTo>
                  <a:pt x="97" y="148"/>
                </a:lnTo>
                <a:lnTo>
                  <a:pt x="97" y="148"/>
                </a:lnTo>
                <a:lnTo>
                  <a:pt x="97" y="148"/>
                </a:lnTo>
                <a:lnTo>
                  <a:pt x="97" y="148"/>
                </a:lnTo>
                <a:lnTo>
                  <a:pt x="97" y="148"/>
                </a:lnTo>
                <a:close/>
                <a:moveTo>
                  <a:pt x="168" y="178"/>
                </a:moveTo>
                <a:lnTo>
                  <a:pt x="168" y="178"/>
                </a:lnTo>
                <a:lnTo>
                  <a:pt x="168" y="178"/>
                </a:lnTo>
                <a:lnTo>
                  <a:pt x="166" y="179"/>
                </a:lnTo>
                <a:lnTo>
                  <a:pt x="166" y="179"/>
                </a:lnTo>
                <a:lnTo>
                  <a:pt x="168" y="178"/>
                </a:lnTo>
                <a:lnTo>
                  <a:pt x="168" y="178"/>
                </a:lnTo>
                <a:close/>
                <a:moveTo>
                  <a:pt x="103" y="145"/>
                </a:moveTo>
                <a:lnTo>
                  <a:pt x="103" y="145"/>
                </a:lnTo>
                <a:lnTo>
                  <a:pt x="103" y="143"/>
                </a:lnTo>
                <a:lnTo>
                  <a:pt x="103" y="143"/>
                </a:lnTo>
                <a:lnTo>
                  <a:pt x="103" y="145"/>
                </a:lnTo>
                <a:lnTo>
                  <a:pt x="103" y="145"/>
                </a:lnTo>
                <a:close/>
                <a:moveTo>
                  <a:pt x="34" y="312"/>
                </a:moveTo>
                <a:lnTo>
                  <a:pt x="34" y="312"/>
                </a:lnTo>
                <a:lnTo>
                  <a:pt x="32" y="312"/>
                </a:lnTo>
                <a:lnTo>
                  <a:pt x="32" y="312"/>
                </a:lnTo>
                <a:lnTo>
                  <a:pt x="34" y="312"/>
                </a:lnTo>
                <a:lnTo>
                  <a:pt x="34" y="312"/>
                </a:lnTo>
                <a:close/>
                <a:moveTo>
                  <a:pt x="202" y="153"/>
                </a:moveTo>
                <a:lnTo>
                  <a:pt x="202" y="153"/>
                </a:lnTo>
                <a:lnTo>
                  <a:pt x="201" y="151"/>
                </a:lnTo>
                <a:lnTo>
                  <a:pt x="201" y="151"/>
                </a:lnTo>
                <a:lnTo>
                  <a:pt x="202" y="153"/>
                </a:lnTo>
                <a:lnTo>
                  <a:pt x="202" y="153"/>
                </a:lnTo>
                <a:close/>
                <a:moveTo>
                  <a:pt x="191" y="170"/>
                </a:moveTo>
                <a:lnTo>
                  <a:pt x="191" y="170"/>
                </a:lnTo>
                <a:lnTo>
                  <a:pt x="190" y="170"/>
                </a:lnTo>
                <a:lnTo>
                  <a:pt x="190" y="170"/>
                </a:lnTo>
                <a:lnTo>
                  <a:pt x="191" y="170"/>
                </a:lnTo>
                <a:lnTo>
                  <a:pt x="191" y="170"/>
                </a:lnTo>
                <a:lnTo>
                  <a:pt x="191" y="170"/>
                </a:lnTo>
                <a:close/>
                <a:moveTo>
                  <a:pt x="194" y="171"/>
                </a:moveTo>
                <a:lnTo>
                  <a:pt x="194" y="171"/>
                </a:lnTo>
                <a:lnTo>
                  <a:pt x="194" y="171"/>
                </a:lnTo>
                <a:lnTo>
                  <a:pt x="194" y="173"/>
                </a:lnTo>
                <a:lnTo>
                  <a:pt x="194" y="173"/>
                </a:lnTo>
                <a:lnTo>
                  <a:pt x="194" y="171"/>
                </a:lnTo>
                <a:lnTo>
                  <a:pt x="194" y="171"/>
                </a:lnTo>
                <a:close/>
                <a:moveTo>
                  <a:pt x="123" y="80"/>
                </a:moveTo>
                <a:lnTo>
                  <a:pt x="123" y="80"/>
                </a:lnTo>
                <a:lnTo>
                  <a:pt x="122" y="80"/>
                </a:lnTo>
                <a:lnTo>
                  <a:pt x="122" y="80"/>
                </a:lnTo>
                <a:lnTo>
                  <a:pt x="123" y="80"/>
                </a:lnTo>
                <a:lnTo>
                  <a:pt x="123" y="80"/>
                </a:lnTo>
                <a:lnTo>
                  <a:pt x="123" y="80"/>
                </a:lnTo>
                <a:close/>
                <a:moveTo>
                  <a:pt x="166" y="381"/>
                </a:moveTo>
                <a:lnTo>
                  <a:pt x="166" y="381"/>
                </a:lnTo>
                <a:lnTo>
                  <a:pt x="169" y="381"/>
                </a:lnTo>
                <a:lnTo>
                  <a:pt x="169" y="381"/>
                </a:lnTo>
                <a:lnTo>
                  <a:pt x="166" y="381"/>
                </a:lnTo>
                <a:lnTo>
                  <a:pt x="166" y="381"/>
                </a:lnTo>
                <a:close/>
                <a:moveTo>
                  <a:pt x="100" y="53"/>
                </a:moveTo>
                <a:lnTo>
                  <a:pt x="100" y="53"/>
                </a:lnTo>
                <a:lnTo>
                  <a:pt x="100" y="53"/>
                </a:lnTo>
                <a:lnTo>
                  <a:pt x="100" y="53"/>
                </a:lnTo>
                <a:lnTo>
                  <a:pt x="100" y="52"/>
                </a:lnTo>
                <a:lnTo>
                  <a:pt x="100" y="52"/>
                </a:lnTo>
                <a:lnTo>
                  <a:pt x="100" y="53"/>
                </a:lnTo>
                <a:lnTo>
                  <a:pt x="100" y="53"/>
                </a:lnTo>
                <a:close/>
                <a:moveTo>
                  <a:pt x="161" y="403"/>
                </a:moveTo>
                <a:lnTo>
                  <a:pt x="161" y="403"/>
                </a:lnTo>
                <a:lnTo>
                  <a:pt x="161" y="405"/>
                </a:lnTo>
                <a:lnTo>
                  <a:pt x="161" y="405"/>
                </a:lnTo>
                <a:lnTo>
                  <a:pt x="161" y="403"/>
                </a:lnTo>
                <a:lnTo>
                  <a:pt x="161" y="403"/>
                </a:lnTo>
                <a:lnTo>
                  <a:pt x="161" y="403"/>
                </a:lnTo>
                <a:lnTo>
                  <a:pt x="161" y="403"/>
                </a:lnTo>
                <a:close/>
                <a:moveTo>
                  <a:pt x="68" y="214"/>
                </a:moveTo>
                <a:lnTo>
                  <a:pt x="68" y="214"/>
                </a:lnTo>
                <a:lnTo>
                  <a:pt x="70" y="212"/>
                </a:lnTo>
                <a:lnTo>
                  <a:pt x="68" y="212"/>
                </a:lnTo>
                <a:lnTo>
                  <a:pt x="68" y="212"/>
                </a:lnTo>
                <a:lnTo>
                  <a:pt x="68" y="214"/>
                </a:lnTo>
                <a:lnTo>
                  <a:pt x="68" y="214"/>
                </a:lnTo>
                <a:close/>
                <a:moveTo>
                  <a:pt x="90" y="52"/>
                </a:moveTo>
                <a:lnTo>
                  <a:pt x="90" y="52"/>
                </a:lnTo>
                <a:lnTo>
                  <a:pt x="92" y="52"/>
                </a:lnTo>
                <a:lnTo>
                  <a:pt x="92" y="52"/>
                </a:lnTo>
                <a:lnTo>
                  <a:pt x="92" y="50"/>
                </a:lnTo>
                <a:lnTo>
                  <a:pt x="92" y="50"/>
                </a:lnTo>
                <a:lnTo>
                  <a:pt x="90" y="52"/>
                </a:lnTo>
                <a:lnTo>
                  <a:pt x="90" y="52"/>
                </a:lnTo>
                <a:close/>
                <a:moveTo>
                  <a:pt x="73" y="361"/>
                </a:moveTo>
                <a:lnTo>
                  <a:pt x="73" y="361"/>
                </a:lnTo>
                <a:lnTo>
                  <a:pt x="73" y="362"/>
                </a:lnTo>
                <a:lnTo>
                  <a:pt x="73" y="362"/>
                </a:lnTo>
                <a:lnTo>
                  <a:pt x="73" y="362"/>
                </a:lnTo>
                <a:lnTo>
                  <a:pt x="73" y="361"/>
                </a:lnTo>
                <a:lnTo>
                  <a:pt x="73" y="361"/>
                </a:lnTo>
                <a:close/>
                <a:moveTo>
                  <a:pt x="49" y="249"/>
                </a:moveTo>
                <a:lnTo>
                  <a:pt x="49" y="249"/>
                </a:lnTo>
                <a:lnTo>
                  <a:pt x="48" y="247"/>
                </a:lnTo>
                <a:lnTo>
                  <a:pt x="48" y="249"/>
                </a:lnTo>
                <a:lnTo>
                  <a:pt x="48" y="249"/>
                </a:lnTo>
                <a:lnTo>
                  <a:pt x="49" y="249"/>
                </a:lnTo>
                <a:lnTo>
                  <a:pt x="49" y="249"/>
                </a:lnTo>
                <a:close/>
                <a:moveTo>
                  <a:pt x="52" y="367"/>
                </a:moveTo>
                <a:lnTo>
                  <a:pt x="52" y="367"/>
                </a:lnTo>
                <a:lnTo>
                  <a:pt x="54" y="367"/>
                </a:lnTo>
                <a:lnTo>
                  <a:pt x="54" y="367"/>
                </a:lnTo>
                <a:lnTo>
                  <a:pt x="52" y="365"/>
                </a:lnTo>
                <a:lnTo>
                  <a:pt x="52" y="365"/>
                </a:lnTo>
                <a:lnTo>
                  <a:pt x="52" y="365"/>
                </a:lnTo>
                <a:lnTo>
                  <a:pt x="52" y="367"/>
                </a:lnTo>
                <a:lnTo>
                  <a:pt x="52" y="367"/>
                </a:lnTo>
                <a:close/>
                <a:moveTo>
                  <a:pt x="34" y="353"/>
                </a:moveTo>
                <a:lnTo>
                  <a:pt x="34" y="353"/>
                </a:lnTo>
                <a:lnTo>
                  <a:pt x="35" y="351"/>
                </a:lnTo>
                <a:lnTo>
                  <a:pt x="34" y="351"/>
                </a:lnTo>
                <a:lnTo>
                  <a:pt x="34" y="351"/>
                </a:lnTo>
                <a:lnTo>
                  <a:pt x="34" y="353"/>
                </a:lnTo>
                <a:lnTo>
                  <a:pt x="34" y="353"/>
                </a:lnTo>
                <a:close/>
                <a:moveTo>
                  <a:pt x="116" y="123"/>
                </a:moveTo>
                <a:lnTo>
                  <a:pt x="116" y="123"/>
                </a:lnTo>
                <a:lnTo>
                  <a:pt x="114" y="124"/>
                </a:lnTo>
                <a:lnTo>
                  <a:pt x="114" y="124"/>
                </a:lnTo>
                <a:lnTo>
                  <a:pt x="116" y="123"/>
                </a:lnTo>
                <a:lnTo>
                  <a:pt x="116" y="123"/>
                </a:lnTo>
                <a:close/>
                <a:moveTo>
                  <a:pt x="84" y="369"/>
                </a:moveTo>
                <a:lnTo>
                  <a:pt x="84" y="369"/>
                </a:lnTo>
                <a:lnTo>
                  <a:pt x="84" y="370"/>
                </a:lnTo>
                <a:lnTo>
                  <a:pt x="84" y="370"/>
                </a:lnTo>
                <a:lnTo>
                  <a:pt x="84" y="370"/>
                </a:lnTo>
                <a:lnTo>
                  <a:pt x="84" y="369"/>
                </a:lnTo>
                <a:lnTo>
                  <a:pt x="84" y="369"/>
                </a:lnTo>
                <a:close/>
                <a:moveTo>
                  <a:pt x="146" y="135"/>
                </a:moveTo>
                <a:lnTo>
                  <a:pt x="146" y="135"/>
                </a:lnTo>
                <a:lnTo>
                  <a:pt x="144" y="137"/>
                </a:lnTo>
                <a:lnTo>
                  <a:pt x="144" y="137"/>
                </a:lnTo>
                <a:lnTo>
                  <a:pt x="146" y="137"/>
                </a:lnTo>
                <a:lnTo>
                  <a:pt x="146" y="135"/>
                </a:lnTo>
                <a:lnTo>
                  <a:pt x="146" y="135"/>
                </a:lnTo>
                <a:close/>
                <a:moveTo>
                  <a:pt x="168" y="227"/>
                </a:moveTo>
                <a:lnTo>
                  <a:pt x="168" y="227"/>
                </a:lnTo>
                <a:lnTo>
                  <a:pt x="168" y="225"/>
                </a:lnTo>
                <a:lnTo>
                  <a:pt x="168" y="225"/>
                </a:lnTo>
                <a:lnTo>
                  <a:pt x="168" y="227"/>
                </a:lnTo>
                <a:lnTo>
                  <a:pt x="168" y="227"/>
                </a:lnTo>
                <a:close/>
                <a:moveTo>
                  <a:pt x="86" y="399"/>
                </a:moveTo>
                <a:lnTo>
                  <a:pt x="86" y="399"/>
                </a:lnTo>
                <a:lnTo>
                  <a:pt x="87" y="397"/>
                </a:lnTo>
                <a:lnTo>
                  <a:pt x="87" y="397"/>
                </a:lnTo>
                <a:lnTo>
                  <a:pt x="86" y="397"/>
                </a:lnTo>
                <a:lnTo>
                  <a:pt x="86" y="399"/>
                </a:lnTo>
                <a:lnTo>
                  <a:pt x="86" y="399"/>
                </a:lnTo>
                <a:close/>
                <a:moveTo>
                  <a:pt x="81" y="397"/>
                </a:moveTo>
                <a:lnTo>
                  <a:pt x="81" y="397"/>
                </a:lnTo>
                <a:lnTo>
                  <a:pt x="81" y="395"/>
                </a:lnTo>
                <a:lnTo>
                  <a:pt x="81" y="395"/>
                </a:lnTo>
                <a:lnTo>
                  <a:pt x="81" y="397"/>
                </a:lnTo>
                <a:lnTo>
                  <a:pt x="81" y="397"/>
                </a:lnTo>
                <a:close/>
                <a:moveTo>
                  <a:pt x="161" y="269"/>
                </a:moveTo>
                <a:lnTo>
                  <a:pt x="161" y="269"/>
                </a:lnTo>
                <a:lnTo>
                  <a:pt x="161" y="269"/>
                </a:lnTo>
                <a:lnTo>
                  <a:pt x="161" y="269"/>
                </a:lnTo>
                <a:lnTo>
                  <a:pt x="160" y="269"/>
                </a:lnTo>
                <a:lnTo>
                  <a:pt x="160" y="269"/>
                </a:lnTo>
                <a:lnTo>
                  <a:pt x="161" y="269"/>
                </a:lnTo>
                <a:lnTo>
                  <a:pt x="161" y="269"/>
                </a:lnTo>
                <a:close/>
                <a:moveTo>
                  <a:pt x="70" y="394"/>
                </a:moveTo>
                <a:lnTo>
                  <a:pt x="70" y="394"/>
                </a:lnTo>
                <a:lnTo>
                  <a:pt x="70" y="394"/>
                </a:lnTo>
                <a:lnTo>
                  <a:pt x="70" y="394"/>
                </a:lnTo>
                <a:lnTo>
                  <a:pt x="71" y="392"/>
                </a:lnTo>
                <a:lnTo>
                  <a:pt x="71" y="392"/>
                </a:lnTo>
                <a:lnTo>
                  <a:pt x="70" y="392"/>
                </a:lnTo>
                <a:lnTo>
                  <a:pt x="70" y="392"/>
                </a:lnTo>
                <a:lnTo>
                  <a:pt x="70" y="394"/>
                </a:lnTo>
                <a:lnTo>
                  <a:pt x="70" y="394"/>
                </a:lnTo>
                <a:close/>
                <a:moveTo>
                  <a:pt x="76" y="197"/>
                </a:moveTo>
                <a:lnTo>
                  <a:pt x="76" y="197"/>
                </a:lnTo>
                <a:lnTo>
                  <a:pt x="75" y="200"/>
                </a:lnTo>
                <a:lnTo>
                  <a:pt x="75" y="200"/>
                </a:lnTo>
                <a:lnTo>
                  <a:pt x="76" y="197"/>
                </a:lnTo>
                <a:lnTo>
                  <a:pt x="76" y="197"/>
                </a:lnTo>
                <a:close/>
                <a:moveTo>
                  <a:pt x="221" y="233"/>
                </a:moveTo>
                <a:lnTo>
                  <a:pt x="221" y="233"/>
                </a:lnTo>
                <a:lnTo>
                  <a:pt x="220" y="233"/>
                </a:lnTo>
                <a:lnTo>
                  <a:pt x="220" y="235"/>
                </a:lnTo>
                <a:lnTo>
                  <a:pt x="220" y="235"/>
                </a:lnTo>
                <a:lnTo>
                  <a:pt x="221" y="233"/>
                </a:lnTo>
                <a:lnTo>
                  <a:pt x="221" y="233"/>
                </a:lnTo>
                <a:close/>
                <a:moveTo>
                  <a:pt x="90" y="348"/>
                </a:moveTo>
                <a:lnTo>
                  <a:pt x="90" y="348"/>
                </a:lnTo>
                <a:lnTo>
                  <a:pt x="90" y="348"/>
                </a:lnTo>
                <a:lnTo>
                  <a:pt x="90" y="348"/>
                </a:lnTo>
                <a:lnTo>
                  <a:pt x="89" y="348"/>
                </a:lnTo>
                <a:lnTo>
                  <a:pt x="89" y="350"/>
                </a:lnTo>
                <a:lnTo>
                  <a:pt x="89" y="350"/>
                </a:lnTo>
                <a:lnTo>
                  <a:pt x="90" y="348"/>
                </a:lnTo>
                <a:lnTo>
                  <a:pt x="90" y="348"/>
                </a:lnTo>
                <a:close/>
                <a:moveTo>
                  <a:pt x="223" y="288"/>
                </a:moveTo>
                <a:lnTo>
                  <a:pt x="223" y="288"/>
                </a:lnTo>
                <a:lnTo>
                  <a:pt x="221" y="288"/>
                </a:lnTo>
                <a:lnTo>
                  <a:pt x="221" y="288"/>
                </a:lnTo>
                <a:lnTo>
                  <a:pt x="223" y="288"/>
                </a:lnTo>
                <a:lnTo>
                  <a:pt x="223" y="288"/>
                </a:lnTo>
                <a:close/>
                <a:moveTo>
                  <a:pt x="201" y="187"/>
                </a:moveTo>
                <a:lnTo>
                  <a:pt x="201" y="187"/>
                </a:lnTo>
                <a:lnTo>
                  <a:pt x="201" y="189"/>
                </a:lnTo>
                <a:lnTo>
                  <a:pt x="201" y="189"/>
                </a:lnTo>
                <a:lnTo>
                  <a:pt x="201" y="187"/>
                </a:lnTo>
                <a:lnTo>
                  <a:pt x="201" y="187"/>
                </a:lnTo>
                <a:close/>
                <a:moveTo>
                  <a:pt x="175" y="129"/>
                </a:move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lnTo>
                  <a:pt x="175" y="129"/>
                </a:lnTo>
                <a:close/>
                <a:moveTo>
                  <a:pt x="174" y="400"/>
                </a:moveTo>
                <a:lnTo>
                  <a:pt x="174" y="400"/>
                </a:lnTo>
                <a:lnTo>
                  <a:pt x="174" y="402"/>
                </a:lnTo>
                <a:lnTo>
                  <a:pt x="174" y="402"/>
                </a:lnTo>
                <a:lnTo>
                  <a:pt x="174" y="402"/>
                </a:lnTo>
                <a:lnTo>
                  <a:pt x="174" y="400"/>
                </a:lnTo>
                <a:lnTo>
                  <a:pt x="174" y="400"/>
                </a:lnTo>
                <a:close/>
                <a:moveTo>
                  <a:pt x="224" y="310"/>
                </a:moveTo>
                <a:lnTo>
                  <a:pt x="224" y="310"/>
                </a:lnTo>
                <a:lnTo>
                  <a:pt x="224" y="310"/>
                </a:lnTo>
                <a:lnTo>
                  <a:pt x="224" y="310"/>
                </a:lnTo>
                <a:lnTo>
                  <a:pt x="224" y="310"/>
                </a:lnTo>
                <a:lnTo>
                  <a:pt x="224" y="310"/>
                </a:lnTo>
                <a:close/>
                <a:moveTo>
                  <a:pt x="78" y="362"/>
                </a:moveTo>
                <a:lnTo>
                  <a:pt x="78" y="362"/>
                </a:lnTo>
                <a:lnTo>
                  <a:pt x="78" y="364"/>
                </a:lnTo>
                <a:lnTo>
                  <a:pt x="78" y="364"/>
                </a:lnTo>
                <a:lnTo>
                  <a:pt x="78" y="362"/>
                </a:lnTo>
                <a:lnTo>
                  <a:pt x="78" y="362"/>
                </a:lnTo>
                <a:close/>
                <a:moveTo>
                  <a:pt x="56" y="285"/>
                </a:moveTo>
                <a:lnTo>
                  <a:pt x="56" y="285"/>
                </a:lnTo>
                <a:lnTo>
                  <a:pt x="56" y="287"/>
                </a:lnTo>
                <a:lnTo>
                  <a:pt x="56" y="287"/>
                </a:lnTo>
                <a:lnTo>
                  <a:pt x="56" y="285"/>
                </a:lnTo>
                <a:lnTo>
                  <a:pt x="56" y="285"/>
                </a:lnTo>
                <a:close/>
                <a:moveTo>
                  <a:pt x="180" y="386"/>
                </a:moveTo>
                <a:lnTo>
                  <a:pt x="180" y="386"/>
                </a:lnTo>
                <a:lnTo>
                  <a:pt x="180" y="386"/>
                </a:lnTo>
                <a:lnTo>
                  <a:pt x="180" y="386"/>
                </a:lnTo>
                <a:lnTo>
                  <a:pt x="182" y="388"/>
                </a:lnTo>
                <a:lnTo>
                  <a:pt x="182" y="388"/>
                </a:lnTo>
                <a:lnTo>
                  <a:pt x="182" y="386"/>
                </a:lnTo>
                <a:lnTo>
                  <a:pt x="182" y="386"/>
                </a:lnTo>
                <a:lnTo>
                  <a:pt x="180" y="386"/>
                </a:lnTo>
                <a:lnTo>
                  <a:pt x="180" y="386"/>
                </a:lnTo>
                <a:close/>
                <a:moveTo>
                  <a:pt x="164" y="159"/>
                </a:moveTo>
                <a:lnTo>
                  <a:pt x="164" y="159"/>
                </a:lnTo>
                <a:lnTo>
                  <a:pt x="164" y="157"/>
                </a:lnTo>
                <a:lnTo>
                  <a:pt x="164" y="157"/>
                </a:lnTo>
                <a:lnTo>
                  <a:pt x="163" y="159"/>
                </a:lnTo>
                <a:lnTo>
                  <a:pt x="163" y="159"/>
                </a:lnTo>
                <a:lnTo>
                  <a:pt x="164" y="159"/>
                </a:lnTo>
                <a:lnTo>
                  <a:pt x="164" y="159"/>
                </a:lnTo>
                <a:close/>
                <a:moveTo>
                  <a:pt x="120" y="384"/>
                </a:moveTo>
                <a:lnTo>
                  <a:pt x="120" y="384"/>
                </a:lnTo>
                <a:lnTo>
                  <a:pt x="119" y="383"/>
                </a:lnTo>
                <a:lnTo>
                  <a:pt x="119" y="383"/>
                </a:lnTo>
                <a:lnTo>
                  <a:pt x="120" y="384"/>
                </a:lnTo>
                <a:lnTo>
                  <a:pt x="120" y="384"/>
                </a:lnTo>
                <a:lnTo>
                  <a:pt x="120" y="384"/>
                </a:lnTo>
                <a:close/>
                <a:moveTo>
                  <a:pt x="76" y="375"/>
                </a:moveTo>
                <a:lnTo>
                  <a:pt x="76" y="375"/>
                </a:lnTo>
                <a:lnTo>
                  <a:pt x="76" y="373"/>
                </a:lnTo>
                <a:lnTo>
                  <a:pt x="76" y="373"/>
                </a:lnTo>
                <a:lnTo>
                  <a:pt x="76" y="375"/>
                </a:lnTo>
                <a:lnTo>
                  <a:pt x="76" y="375"/>
                </a:lnTo>
                <a:close/>
                <a:moveTo>
                  <a:pt x="95" y="99"/>
                </a:moveTo>
                <a:lnTo>
                  <a:pt x="95" y="99"/>
                </a:lnTo>
                <a:lnTo>
                  <a:pt x="95" y="97"/>
                </a:lnTo>
                <a:lnTo>
                  <a:pt x="95" y="97"/>
                </a:lnTo>
                <a:lnTo>
                  <a:pt x="95" y="99"/>
                </a:lnTo>
                <a:lnTo>
                  <a:pt x="95" y="99"/>
                </a:lnTo>
                <a:close/>
                <a:moveTo>
                  <a:pt x="117" y="389"/>
                </a:moveTo>
                <a:lnTo>
                  <a:pt x="117" y="389"/>
                </a:lnTo>
                <a:lnTo>
                  <a:pt x="117" y="391"/>
                </a:lnTo>
                <a:lnTo>
                  <a:pt x="117" y="391"/>
                </a:lnTo>
                <a:lnTo>
                  <a:pt x="117" y="391"/>
                </a:lnTo>
                <a:lnTo>
                  <a:pt x="117" y="389"/>
                </a:lnTo>
                <a:lnTo>
                  <a:pt x="117" y="389"/>
                </a:lnTo>
                <a:close/>
                <a:moveTo>
                  <a:pt x="109" y="157"/>
                </a:moveTo>
                <a:lnTo>
                  <a:pt x="109" y="157"/>
                </a:lnTo>
                <a:lnTo>
                  <a:pt x="109" y="157"/>
                </a:lnTo>
                <a:lnTo>
                  <a:pt x="109" y="156"/>
                </a:lnTo>
                <a:lnTo>
                  <a:pt x="109" y="156"/>
                </a:lnTo>
                <a:lnTo>
                  <a:pt x="109" y="157"/>
                </a:lnTo>
                <a:lnTo>
                  <a:pt x="109" y="157"/>
                </a:lnTo>
                <a:close/>
                <a:moveTo>
                  <a:pt x="188" y="392"/>
                </a:moveTo>
                <a:lnTo>
                  <a:pt x="188" y="392"/>
                </a:lnTo>
                <a:lnTo>
                  <a:pt x="188" y="392"/>
                </a:lnTo>
                <a:lnTo>
                  <a:pt x="188" y="392"/>
                </a:lnTo>
                <a:lnTo>
                  <a:pt x="190" y="392"/>
                </a:lnTo>
                <a:lnTo>
                  <a:pt x="190" y="392"/>
                </a:lnTo>
                <a:lnTo>
                  <a:pt x="188" y="392"/>
                </a:lnTo>
                <a:lnTo>
                  <a:pt x="188" y="392"/>
                </a:lnTo>
                <a:close/>
                <a:moveTo>
                  <a:pt x="62" y="263"/>
                </a:moveTo>
                <a:lnTo>
                  <a:pt x="62" y="263"/>
                </a:lnTo>
                <a:lnTo>
                  <a:pt x="62" y="265"/>
                </a:lnTo>
                <a:lnTo>
                  <a:pt x="62" y="265"/>
                </a:lnTo>
                <a:lnTo>
                  <a:pt x="62" y="263"/>
                </a:lnTo>
                <a:lnTo>
                  <a:pt x="62" y="263"/>
                </a:lnTo>
                <a:lnTo>
                  <a:pt x="62" y="263"/>
                </a:lnTo>
                <a:lnTo>
                  <a:pt x="62" y="263"/>
                </a:lnTo>
                <a:close/>
                <a:moveTo>
                  <a:pt x="123" y="165"/>
                </a:moveTo>
                <a:lnTo>
                  <a:pt x="123" y="165"/>
                </a:lnTo>
                <a:lnTo>
                  <a:pt x="122" y="165"/>
                </a:lnTo>
                <a:lnTo>
                  <a:pt x="122" y="165"/>
                </a:lnTo>
                <a:lnTo>
                  <a:pt x="123" y="165"/>
                </a:lnTo>
                <a:lnTo>
                  <a:pt x="123" y="165"/>
                </a:lnTo>
                <a:close/>
                <a:moveTo>
                  <a:pt x="75" y="353"/>
                </a:moveTo>
                <a:lnTo>
                  <a:pt x="75" y="353"/>
                </a:lnTo>
                <a:lnTo>
                  <a:pt x="75" y="354"/>
                </a:lnTo>
                <a:lnTo>
                  <a:pt x="75" y="354"/>
                </a:lnTo>
                <a:lnTo>
                  <a:pt x="75" y="353"/>
                </a:lnTo>
                <a:lnTo>
                  <a:pt x="75" y="353"/>
                </a:lnTo>
                <a:close/>
                <a:moveTo>
                  <a:pt x="141" y="121"/>
                </a:move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lnTo>
                  <a:pt x="141" y="121"/>
                </a:lnTo>
                <a:close/>
                <a:moveTo>
                  <a:pt x="199" y="200"/>
                </a:moveTo>
                <a:lnTo>
                  <a:pt x="199" y="200"/>
                </a:lnTo>
                <a:lnTo>
                  <a:pt x="199" y="201"/>
                </a:lnTo>
                <a:lnTo>
                  <a:pt x="199" y="201"/>
                </a:lnTo>
                <a:lnTo>
                  <a:pt x="201" y="201"/>
                </a:lnTo>
                <a:lnTo>
                  <a:pt x="201" y="201"/>
                </a:lnTo>
                <a:lnTo>
                  <a:pt x="199" y="200"/>
                </a:lnTo>
                <a:lnTo>
                  <a:pt x="199" y="200"/>
                </a:lnTo>
                <a:close/>
                <a:moveTo>
                  <a:pt x="226" y="217"/>
                </a:moveTo>
                <a:lnTo>
                  <a:pt x="226" y="217"/>
                </a:lnTo>
                <a:lnTo>
                  <a:pt x="226" y="217"/>
                </a:lnTo>
                <a:lnTo>
                  <a:pt x="226" y="217"/>
                </a:lnTo>
                <a:lnTo>
                  <a:pt x="228" y="217"/>
                </a:lnTo>
                <a:lnTo>
                  <a:pt x="228" y="217"/>
                </a:lnTo>
                <a:lnTo>
                  <a:pt x="228" y="216"/>
                </a:lnTo>
                <a:lnTo>
                  <a:pt x="228" y="216"/>
                </a:lnTo>
                <a:lnTo>
                  <a:pt x="226" y="217"/>
                </a:lnTo>
                <a:lnTo>
                  <a:pt x="226" y="217"/>
                </a:lnTo>
                <a:close/>
                <a:moveTo>
                  <a:pt x="120" y="402"/>
                </a:moveTo>
                <a:lnTo>
                  <a:pt x="120" y="402"/>
                </a:lnTo>
                <a:lnTo>
                  <a:pt x="122" y="402"/>
                </a:lnTo>
                <a:lnTo>
                  <a:pt x="122" y="402"/>
                </a:lnTo>
                <a:lnTo>
                  <a:pt x="120" y="402"/>
                </a:lnTo>
                <a:lnTo>
                  <a:pt x="120" y="402"/>
                </a:lnTo>
                <a:close/>
                <a:moveTo>
                  <a:pt x="117" y="137"/>
                </a:moveTo>
                <a:lnTo>
                  <a:pt x="117" y="137"/>
                </a:lnTo>
                <a:lnTo>
                  <a:pt x="117" y="138"/>
                </a:lnTo>
                <a:lnTo>
                  <a:pt x="117" y="138"/>
                </a:lnTo>
                <a:lnTo>
                  <a:pt x="117" y="137"/>
                </a:lnTo>
                <a:lnTo>
                  <a:pt x="117" y="137"/>
                </a:lnTo>
                <a:close/>
                <a:moveTo>
                  <a:pt x="175" y="383"/>
                </a:moveTo>
                <a:lnTo>
                  <a:pt x="175" y="383"/>
                </a:lnTo>
                <a:lnTo>
                  <a:pt x="175" y="384"/>
                </a:lnTo>
                <a:lnTo>
                  <a:pt x="175" y="384"/>
                </a:lnTo>
                <a:lnTo>
                  <a:pt x="177" y="383"/>
                </a:lnTo>
                <a:lnTo>
                  <a:pt x="177" y="383"/>
                </a:lnTo>
                <a:lnTo>
                  <a:pt x="175" y="383"/>
                </a:lnTo>
                <a:lnTo>
                  <a:pt x="175" y="383"/>
                </a:lnTo>
                <a:lnTo>
                  <a:pt x="175" y="383"/>
                </a:lnTo>
                <a:close/>
                <a:moveTo>
                  <a:pt x="81" y="353"/>
                </a:moveTo>
                <a:lnTo>
                  <a:pt x="81" y="353"/>
                </a:lnTo>
                <a:lnTo>
                  <a:pt x="81" y="354"/>
                </a:lnTo>
                <a:lnTo>
                  <a:pt x="81" y="354"/>
                </a:lnTo>
                <a:lnTo>
                  <a:pt x="82" y="353"/>
                </a:lnTo>
                <a:lnTo>
                  <a:pt x="82" y="353"/>
                </a:lnTo>
                <a:lnTo>
                  <a:pt x="81" y="353"/>
                </a:lnTo>
                <a:lnTo>
                  <a:pt x="81" y="353"/>
                </a:lnTo>
                <a:lnTo>
                  <a:pt x="81" y="353"/>
                </a:lnTo>
                <a:lnTo>
                  <a:pt x="81" y="353"/>
                </a:lnTo>
                <a:close/>
                <a:moveTo>
                  <a:pt x="109" y="194"/>
                </a:move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5"/>
                </a:lnTo>
                <a:lnTo>
                  <a:pt x="109" y="195"/>
                </a:lnTo>
                <a:lnTo>
                  <a:pt x="109" y="195"/>
                </a:lnTo>
                <a:lnTo>
                  <a:pt x="109" y="195"/>
                </a:lnTo>
                <a:lnTo>
                  <a:pt x="109" y="194"/>
                </a:lnTo>
                <a:lnTo>
                  <a:pt x="109" y="194"/>
                </a:lnTo>
                <a:close/>
                <a:moveTo>
                  <a:pt x="205" y="239"/>
                </a:moveTo>
                <a:lnTo>
                  <a:pt x="205" y="239"/>
                </a:lnTo>
                <a:lnTo>
                  <a:pt x="205" y="239"/>
                </a:lnTo>
                <a:lnTo>
                  <a:pt x="205" y="239"/>
                </a:lnTo>
                <a:lnTo>
                  <a:pt x="204" y="239"/>
                </a:lnTo>
                <a:lnTo>
                  <a:pt x="204" y="239"/>
                </a:lnTo>
                <a:lnTo>
                  <a:pt x="204" y="239"/>
                </a:lnTo>
                <a:lnTo>
                  <a:pt x="204" y="239"/>
                </a:lnTo>
                <a:lnTo>
                  <a:pt x="205" y="239"/>
                </a:lnTo>
                <a:lnTo>
                  <a:pt x="205" y="239"/>
                </a:lnTo>
                <a:close/>
                <a:moveTo>
                  <a:pt x="133" y="205"/>
                </a:move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lnTo>
                  <a:pt x="133" y="205"/>
                </a:lnTo>
                <a:close/>
                <a:moveTo>
                  <a:pt x="166" y="189"/>
                </a:moveTo>
                <a:lnTo>
                  <a:pt x="166" y="189"/>
                </a:lnTo>
                <a:lnTo>
                  <a:pt x="166" y="187"/>
                </a:lnTo>
                <a:lnTo>
                  <a:pt x="166" y="187"/>
                </a:lnTo>
                <a:lnTo>
                  <a:pt x="166" y="189"/>
                </a:lnTo>
                <a:lnTo>
                  <a:pt x="166" y="189"/>
                </a:lnTo>
                <a:close/>
                <a:moveTo>
                  <a:pt x="171" y="112"/>
                </a:moveTo>
                <a:lnTo>
                  <a:pt x="171" y="112"/>
                </a:lnTo>
                <a:lnTo>
                  <a:pt x="172" y="110"/>
                </a:lnTo>
                <a:lnTo>
                  <a:pt x="172" y="110"/>
                </a:lnTo>
                <a:lnTo>
                  <a:pt x="171" y="112"/>
                </a:lnTo>
                <a:lnTo>
                  <a:pt x="171" y="112"/>
                </a:lnTo>
                <a:close/>
                <a:moveTo>
                  <a:pt x="82" y="184"/>
                </a:moveTo>
                <a:lnTo>
                  <a:pt x="82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4" y="184"/>
                </a:lnTo>
                <a:lnTo>
                  <a:pt x="82" y="184"/>
                </a:lnTo>
                <a:lnTo>
                  <a:pt x="82" y="184"/>
                </a:lnTo>
                <a:close/>
                <a:moveTo>
                  <a:pt x="157" y="214"/>
                </a:moveTo>
                <a:lnTo>
                  <a:pt x="157" y="214"/>
                </a:lnTo>
                <a:lnTo>
                  <a:pt x="155" y="214"/>
                </a:lnTo>
                <a:lnTo>
                  <a:pt x="155" y="216"/>
                </a:lnTo>
                <a:lnTo>
                  <a:pt x="155" y="216"/>
                </a:lnTo>
                <a:lnTo>
                  <a:pt x="157" y="214"/>
                </a:lnTo>
                <a:lnTo>
                  <a:pt x="157" y="214"/>
                </a:lnTo>
                <a:close/>
                <a:moveTo>
                  <a:pt x="95" y="195"/>
                </a:move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lnTo>
                  <a:pt x="95" y="195"/>
                </a:lnTo>
                <a:close/>
                <a:moveTo>
                  <a:pt x="213" y="313"/>
                </a:moveTo>
                <a:lnTo>
                  <a:pt x="213" y="313"/>
                </a:lnTo>
                <a:lnTo>
                  <a:pt x="213" y="313"/>
                </a:lnTo>
                <a:lnTo>
                  <a:pt x="213" y="313"/>
                </a:lnTo>
                <a:lnTo>
                  <a:pt x="212" y="315"/>
                </a:lnTo>
                <a:lnTo>
                  <a:pt x="212" y="315"/>
                </a:lnTo>
                <a:lnTo>
                  <a:pt x="212" y="315"/>
                </a:lnTo>
                <a:lnTo>
                  <a:pt x="212" y="315"/>
                </a:lnTo>
                <a:lnTo>
                  <a:pt x="213" y="313"/>
                </a:lnTo>
                <a:lnTo>
                  <a:pt x="213" y="313"/>
                </a:lnTo>
                <a:close/>
                <a:moveTo>
                  <a:pt x="130" y="69"/>
                </a:moveTo>
                <a:lnTo>
                  <a:pt x="130" y="69"/>
                </a:lnTo>
                <a:lnTo>
                  <a:pt x="130" y="69"/>
                </a:lnTo>
                <a:lnTo>
                  <a:pt x="130" y="69"/>
                </a:lnTo>
                <a:lnTo>
                  <a:pt x="128" y="71"/>
                </a:lnTo>
                <a:lnTo>
                  <a:pt x="128" y="71"/>
                </a:lnTo>
                <a:lnTo>
                  <a:pt x="128" y="71"/>
                </a:lnTo>
                <a:lnTo>
                  <a:pt x="128" y="71"/>
                </a:lnTo>
                <a:lnTo>
                  <a:pt x="130" y="69"/>
                </a:lnTo>
                <a:lnTo>
                  <a:pt x="130" y="69"/>
                </a:lnTo>
                <a:close/>
                <a:moveTo>
                  <a:pt x="84" y="195"/>
                </a:moveTo>
                <a:lnTo>
                  <a:pt x="84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2" y="195"/>
                </a:lnTo>
                <a:lnTo>
                  <a:pt x="84" y="195"/>
                </a:lnTo>
                <a:lnTo>
                  <a:pt x="84" y="195"/>
                </a:lnTo>
                <a:close/>
                <a:moveTo>
                  <a:pt x="141" y="145"/>
                </a:moveTo>
                <a:lnTo>
                  <a:pt x="141" y="145"/>
                </a:lnTo>
                <a:lnTo>
                  <a:pt x="141" y="145"/>
                </a:lnTo>
                <a:lnTo>
                  <a:pt x="141" y="145"/>
                </a:lnTo>
                <a:lnTo>
                  <a:pt x="141" y="146"/>
                </a:lnTo>
                <a:lnTo>
                  <a:pt x="141" y="146"/>
                </a:lnTo>
                <a:lnTo>
                  <a:pt x="141" y="146"/>
                </a:lnTo>
                <a:lnTo>
                  <a:pt x="141" y="146"/>
                </a:lnTo>
                <a:lnTo>
                  <a:pt x="141" y="145"/>
                </a:lnTo>
                <a:lnTo>
                  <a:pt x="141" y="145"/>
                </a:lnTo>
                <a:close/>
                <a:moveTo>
                  <a:pt x="163" y="375"/>
                </a:moveTo>
                <a:lnTo>
                  <a:pt x="163" y="375"/>
                </a:lnTo>
                <a:lnTo>
                  <a:pt x="163" y="375"/>
                </a:lnTo>
                <a:lnTo>
                  <a:pt x="163" y="375"/>
                </a:lnTo>
                <a:lnTo>
                  <a:pt x="163" y="375"/>
                </a:lnTo>
                <a:lnTo>
                  <a:pt x="163" y="375"/>
                </a:lnTo>
                <a:close/>
                <a:moveTo>
                  <a:pt x="81" y="384"/>
                </a:moveTo>
                <a:lnTo>
                  <a:pt x="81" y="384"/>
                </a:lnTo>
                <a:lnTo>
                  <a:pt x="79" y="383"/>
                </a:lnTo>
                <a:lnTo>
                  <a:pt x="79" y="383"/>
                </a:lnTo>
                <a:lnTo>
                  <a:pt x="81" y="384"/>
                </a:lnTo>
                <a:lnTo>
                  <a:pt x="81" y="384"/>
                </a:lnTo>
                <a:close/>
                <a:moveTo>
                  <a:pt x="183" y="247"/>
                </a:moveTo>
                <a:lnTo>
                  <a:pt x="183" y="247"/>
                </a:lnTo>
                <a:lnTo>
                  <a:pt x="183" y="247"/>
                </a:lnTo>
                <a:lnTo>
                  <a:pt x="183" y="247"/>
                </a:lnTo>
                <a:lnTo>
                  <a:pt x="185" y="247"/>
                </a:lnTo>
                <a:lnTo>
                  <a:pt x="185" y="247"/>
                </a:lnTo>
                <a:lnTo>
                  <a:pt x="183" y="246"/>
                </a:lnTo>
                <a:lnTo>
                  <a:pt x="183" y="246"/>
                </a:lnTo>
                <a:lnTo>
                  <a:pt x="183" y="246"/>
                </a:lnTo>
                <a:lnTo>
                  <a:pt x="183" y="246"/>
                </a:lnTo>
                <a:lnTo>
                  <a:pt x="183" y="247"/>
                </a:lnTo>
                <a:lnTo>
                  <a:pt x="183" y="247"/>
                </a:lnTo>
                <a:close/>
                <a:moveTo>
                  <a:pt x="97" y="77"/>
                </a:moveTo>
                <a:lnTo>
                  <a:pt x="97" y="77"/>
                </a:lnTo>
                <a:lnTo>
                  <a:pt x="95" y="77"/>
                </a:lnTo>
                <a:lnTo>
                  <a:pt x="95" y="77"/>
                </a:lnTo>
                <a:lnTo>
                  <a:pt x="97" y="77"/>
                </a:lnTo>
                <a:lnTo>
                  <a:pt x="97" y="77"/>
                </a:lnTo>
                <a:close/>
                <a:moveTo>
                  <a:pt x="193" y="195"/>
                </a:moveTo>
                <a:lnTo>
                  <a:pt x="193" y="195"/>
                </a:lnTo>
                <a:lnTo>
                  <a:pt x="193" y="195"/>
                </a:lnTo>
                <a:lnTo>
                  <a:pt x="193" y="195"/>
                </a:lnTo>
                <a:lnTo>
                  <a:pt x="193" y="194"/>
                </a:lnTo>
                <a:lnTo>
                  <a:pt x="193" y="194"/>
                </a:lnTo>
                <a:lnTo>
                  <a:pt x="193" y="195"/>
                </a:lnTo>
                <a:lnTo>
                  <a:pt x="193" y="195"/>
                </a:lnTo>
                <a:close/>
                <a:moveTo>
                  <a:pt x="149" y="399"/>
                </a:moveTo>
                <a:lnTo>
                  <a:pt x="149" y="399"/>
                </a:lnTo>
                <a:lnTo>
                  <a:pt x="149" y="399"/>
                </a:lnTo>
                <a:lnTo>
                  <a:pt x="149" y="399"/>
                </a:lnTo>
                <a:lnTo>
                  <a:pt x="150" y="399"/>
                </a:lnTo>
                <a:lnTo>
                  <a:pt x="150" y="399"/>
                </a:lnTo>
                <a:lnTo>
                  <a:pt x="150" y="399"/>
                </a:lnTo>
                <a:lnTo>
                  <a:pt x="150" y="399"/>
                </a:lnTo>
                <a:lnTo>
                  <a:pt x="149" y="399"/>
                </a:lnTo>
                <a:lnTo>
                  <a:pt x="149" y="399"/>
                </a:lnTo>
                <a:close/>
                <a:moveTo>
                  <a:pt x="198" y="198"/>
                </a:moveTo>
                <a:lnTo>
                  <a:pt x="198" y="198"/>
                </a:lnTo>
                <a:lnTo>
                  <a:pt x="198" y="197"/>
                </a:lnTo>
                <a:lnTo>
                  <a:pt x="198" y="197"/>
                </a:lnTo>
                <a:lnTo>
                  <a:pt x="198" y="198"/>
                </a:lnTo>
                <a:lnTo>
                  <a:pt x="198" y="198"/>
                </a:lnTo>
                <a:lnTo>
                  <a:pt x="198" y="198"/>
                </a:lnTo>
                <a:lnTo>
                  <a:pt x="198" y="198"/>
                </a:lnTo>
                <a:close/>
                <a:moveTo>
                  <a:pt x="198" y="365"/>
                </a:move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lnTo>
                  <a:pt x="198" y="365"/>
                </a:lnTo>
                <a:close/>
                <a:moveTo>
                  <a:pt x="26" y="332"/>
                </a:moveTo>
                <a:lnTo>
                  <a:pt x="26" y="332"/>
                </a:lnTo>
                <a:lnTo>
                  <a:pt x="26" y="331"/>
                </a:lnTo>
                <a:lnTo>
                  <a:pt x="26" y="331"/>
                </a:lnTo>
                <a:lnTo>
                  <a:pt x="26" y="332"/>
                </a:lnTo>
                <a:lnTo>
                  <a:pt x="26" y="332"/>
                </a:lnTo>
                <a:close/>
                <a:moveTo>
                  <a:pt x="101" y="353"/>
                </a:moveTo>
                <a:lnTo>
                  <a:pt x="101" y="353"/>
                </a:lnTo>
                <a:lnTo>
                  <a:pt x="101" y="353"/>
                </a:lnTo>
                <a:lnTo>
                  <a:pt x="101" y="353"/>
                </a:lnTo>
                <a:lnTo>
                  <a:pt x="101" y="351"/>
                </a:lnTo>
                <a:lnTo>
                  <a:pt x="101" y="351"/>
                </a:lnTo>
                <a:lnTo>
                  <a:pt x="101" y="351"/>
                </a:lnTo>
                <a:lnTo>
                  <a:pt x="101" y="351"/>
                </a:lnTo>
                <a:lnTo>
                  <a:pt x="101" y="353"/>
                </a:lnTo>
                <a:lnTo>
                  <a:pt x="101" y="353"/>
                </a:lnTo>
                <a:close/>
                <a:moveTo>
                  <a:pt x="196" y="176"/>
                </a:moveTo>
                <a:lnTo>
                  <a:pt x="196" y="176"/>
                </a:lnTo>
                <a:lnTo>
                  <a:pt x="196" y="175"/>
                </a:lnTo>
                <a:lnTo>
                  <a:pt x="196" y="175"/>
                </a:lnTo>
                <a:lnTo>
                  <a:pt x="196" y="176"/>
                </a:lnTo>
                <a:lnTo>
                  <a:pt x="196" y="176"/>
                </a:lnTo>
                <a:close/>
                <a:moveTo>
                  <a:pt x="35" y="301"/>
                </a:moveTo>
                <a:lnTo>
                  <a:pt x="35" y="301"/>
                </a:lnTo>
                <a:lnTo>
                  <a:pt x="34" y="301"/>
                </a:lnTo>
                <a:lnTo>
                  <a:pt x="34" y="301"/>
                </a:lnTo>
                <a:lnTo>
                  <a:pt x="34" y="301"/>
                </a:lnTo>
                <a:lnTo>
                  <a:pt x="35" y="301"/>
                </a:lnTo>
                <a:lnTo>
                  <a:pt x="35" y="301"/>
                </a:lnTo>
                <a:close/>
                <a:moveTo>
                  <a:pt x="183" y="351"/>
                </a:moveTo>
                <a:lnTo>
                  <a:pt x="183" y="351"/>
                </a:lnTo>
                <a:lnTo>
                  <a:pt x="183" y="350"/>
                </a:lnTo>
                <a:lnTo>
                  <a:pt x="183" y="350"/>
                </a:lnTo>
                <a:lnTo>
                  <a:pt x="183" y="351"/>
                </a:lnTo>
                <a:lnTo>
                  <a:pt x="183" y="351"/>
                </a:lnTo>
                <a:close/>
                <a:moveTo>
                  <a:pt x="37" y="361"/>
                </a:moveTo>
                <a:lnTo>
                  <a:pt x="37" y="361"/>
                </a:lnTo>
                <a:lnTo>
                  <a:pt x="37" y="361"/>
                </a:lnTo>
                <a:lnTo>
                  <a:pt x="37" y="361"/>
                </a:lnTo>
                <a:lnTo>
                  <a:pt x="37" y="359"/>
                </a:lnTo>
                <a:lnTo>
                  <a:pt x="37" y="359"/>
                </a:lnTo>
                <a:lnTo>
                  <a:pt x="37" y="361"/>
                </a:lnTo>
                <a:lnTo>
                  <a:pt x="37" y="361"/>
                </a:lnTo>
                <a:close/>
                <a:moveTo>
                  <a:pt x="215" y="181"/>
                </a:moveTo>
                <a:lnTo>
                  <a:pt x="215" y="181"/>
                </a:lnTo>
                <a:lnTo>
                  <a:pt x="215" y="183"/>
                </a:lnTo>
                <a:lnTo>
                  <a:pt x="215" y="183"/>
                </a:lnTo>
                <a:lnTo>
                  <a:pt x="215" y="181"/>
                </a:lnTo>
                <a:lnTo>
                  <a:pt x="215" y="181"/>
                </a:lnTo>
                <a:close/>
                <a:moveTo>
                  <a:pt x="232" y="287"/>
                </a:moveTo>
                <a:lnTo>
                  <a:pt x="232" y="287"/>
                </a:lnTo>
                <a:lnTo>
                  <a:pt x="232" y="288"/>
                </a:lnTo>
                <a:lnTo>
                  <a:pt x="232" y="288"/>
                </a:lnTo>
                <a:lnTo>
                  <a:pt x="232" y="287"/>
                </a:lnTo>
                <a:lnTo>
                  <a:pt x="232" y="287"/>
                </a:lnTo>
                <a:close/>
                <a:moveTo>
                  <a:pt x="149" y="187"/>
                </a:moveTo>
                <a:lnTo>
                  <a:pt x="149" y="187"/>
                </a:lnTo>
                <a:lnTo>
                  <a:pt x="149" y="189"/>
                </a:lnTo>
                <a:lnTo>
                  <a:pt x="149" y="189"/>
                </a:lnTo>
                <a:lnTo>
                  <a:pt x="149" y="189"/>
                </a:lnTo>
                <a:lnTo>
                  <a:pt x="149" y="189"/>
                </a:lnTo>
                <a:lnTo>
                  <a:pt x="149" y="187"/>
                </a:lnTo>
                <a:lnTo>
                  <a:pt x="149" y="187"/>
                </a:lnTo>
                <a:close/>
                <a:moveTo>
                  <a:pt x="52" y="266"/>
                </a:moveTo>
                <a:lnTo>
                  <a:pt x="52" y="266"/>
                </a:lnTo>
                <a:lnTo>
                  <a:pt x="52" y="268"/>
                </a:lnTo>
                <a:lnTo>
                  <a:pt x="52" y="268"/>
                </a:lnTo>
                <a:lnTo>
                  <a:pt x="54" y="268"/>
                </a:lnTo>
                <a:lnTo>
                  <a:pt x="52" y="266"/>
                </a:lnTo>
                <a:lnTo>
                  <a:pt x="52" y="266"/>
                </a:lnTo>
                <a:close/>
                <a:moveTo>
                  <a:pt x="11" y="354"/>
                </a:moveTo>
                <a:lnTo>
                  <a:pt x="11" y="354"/>
                </a:lnTo>
                <a:lnTo>
                  <a:pt x="11" y="354"/>
                </a:lnTo>
                <a:lnTo>
                  <a:pt x="11" y="354"/>
                </a:lnTo>
                <a:lnTo>
                  <a:pt x="13" y="356"/>
                </a:lnTo>
                <a:lnTo>
                  <a:pt x="13" y="356"/>
                </a:lnTo>
                <a:lnTo>
                  <a:pt x="11" y="354"/>
                </a:lnTo>
                <a:lnTo>
                  <a:pt x="11" y="354"/>
                </a:lnTo>
                <a:close/>
                <a:moveTo>
                  <a:pt x="59" y="350"/>
                </a:move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lnTo>
                  <a:pt x="59" y="350"/>
                </a:lnTo>
                <a:close/>
                <a:moveTo>
                  <a:pt x="78" y="205"/>
                </a:moveTo>
                <a:lnTo>
                  <a:pt x="78" y="205"/>
                </a:lnTo>
                <a:lnTo>
                  <a:pt x="78" y="205"/>
                </a:lnTo>
                <a:lnTo>
                  <a:pt x="78" y="205"/>
                </a:lnTo>
                <a:lnTo>
                  <a:pt x="78" y="203"/>
                </a:lnTo>
                <a:lnTo>
                  <a:pt x="78" y="203"/>
                </a:lnTo>
                <a:lnTo>
                  <a:pt x="78" y="203"/>
                </a:lnTo>
                <a:lnTo>
                  <a:pt x="78" y="203"/>
                </a:lnTo>
                <a:lnTo>
                  <a:pt x="78" y="205"/>
                </a:lnTo>
                <a:lnTo>
                  <a:pt x="78" y="205"/>
                </a:lnTo>
                <a:close/>
                <a:moveTo>
                  <a:pt x="164" y="107"/>
                </a:moveTo>
                <a:lnTo>
                  <a:pt x="164" y="107"/>
                </a:lnTo>
                <a:lnTo>
                  <a:pt x="164" y="108"/>
                </a:lnTo>
                <a:lnTo>
                  <a:pt x="164" y="108"/>
                </a:lnTo>
                <a:lnTo>
                  <a:pt x="164" y="107"/>
                </a:lnTo>
                <a:lnTo>
                  <a:pt x="164" y="107"/>
                </a:lnTo>
                <a:lnTo>
                  <a:pt x="164" y="107"/>
                </a:lnTo>
                <a:close/>
                <a:moveTo>
                  <a:pt x="179" y="389"/>
                </a:moveTo>
                <a:lnTo>
                  <a:pt x="179" y="389"/>
                </a:lnTo>
                <a:lnTo>
                  <a:pt x="179" y="388"/>
                </a:lnTo>
                <a:lnTo>
                  <a:pt x="179" y="388"/>
                </a:lnTo>
                <a:lnTo>
                  <a:pt x="179" y="389"/>
                </a:lnTo>
                <a:lnTo>
                  <a:pt x="179" y="389"/>
                </a:lnTo>
                <a:close/>
                <a:moveTo>
                  <a:pt x="209" y="254"/>
                </a:move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lnTo>
                  <a:pt x="209" y="254"/>
                </a:lnTo>
                <a:close/>
                <a:moveTo>
                  <a:pt x="103" y="370"/>
                </a:moveTo>
                <a:lnTo>
                  <a:pt x="103" y="370"/>
                </a:lnTo>
                <a:lnTo>
                  <a:pt x="103" y="372"/>
                </a:lnTo>
                <a:lnTo>
                  <a:pt x="103" y="372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lnTo>
                  <a:pt x="103" y="370"/>
                </a:lnTo>
                <a:close/>
                <a:moveTo>
                  <a:pt x="22" y="339"/>
                </a:move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lnTo>
                  <a:pt x="22" y="339"/>
                </a:lnTo>
                <a:close/>
                <a:moveTo>
                  <a:pt x="202" y="175"/>
                </a:move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lnTo>
                  <a:pt x="202" y="175"/>
                </a:lnTo>
                <a:close/>
                <a:moveTo>
                  <a:pt x="75" y="26"/>
                </a:move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close/>
                <a:moveTo>
                  <a:pt x="18" y="309"/>
                </a:move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lnTo>
                  <a:pt x="18" y="309"/>
                </a:lnTo>
                <a:close/>
                <a:moveTo>
                  <a:pt x="122" y="52"/>
                </a:moveTo>
                <a:lnTo>
                  <a:pt x="122" y="52"/>
                </a:lnTo>
                <a:lnTo>
                  <a:pt x="122" y="52"/>
                </a:lnTo>
                <a:lnTo>
                  <a:pt x="122" y="52"/>
                </a:lnTo>
                <a:lnTo>
                  <a:pt x="122" y="53"/>
                </a:lnTo>
                <a:lnTo>
                  <a:pt x="122" y="53"/>
                </a:lnTo>
                <a:lnTo>
                  <a:pt x="122" y="53"/>
                </a:lnTo>
                <a:lnTo>
                  <a:pt x="122" y="53"/>
                </a:lnTo>
                <a:lnTo>
                  <a:pt x="122" y="52"/>
                </a:lnTo>
                <a:lnTo>
                  <a:pt x="122" y="52"/>
                </a:lnTo>
                <a:close/>
                <a:moveTo>
                  <a:pt x="136" y="391"/>
                </a:moveTo>
                <a:lnTo>
                  <a:pt x="136" y="391"/>
                </a:lnTo>
                <a:lnTo>
                  <a:pt x="134" y="391"/>
                </a:lnTo>
                <a:lnTo>
                  <a:pt x="134" y="391"/>
                </a:lnTo>
                <a:lnTo>
                  <a:pt x="134" y="392"/>
                </a:lnTo>
                <a:lnTo>
                  <a:pt x="134" y="392"/>
                </a:lnTo>
                <a:lnTo>
                  <a:pt x="136" y="392"/>
                </a:lnTo>
                <a:lnTo>
                  <a:pt x="136" y="392"/>
                </a:lnTo>
                <a:lnTo>
                  <a:pt x="136" y="391"/>
                </a:lnTo>
                <a:lnTo>
                  <a:pt x="136" y="391"/>
                </a:lnTo>
                <a:close/>
                <a:moveTo>
                  <a:pt x="177" y="238"/>
                </a:moveTo>
                <a:lnTo>
                  <a:pt x="177" y="238"/>
                </a:lnTo>
                <a:lnTo>
                  <a:pt x="177" y="238"/>
                </a:lnTo>
                <a:lnTo>
                  <a:pt x="177" y="238"/>
                </a:lnTo>
                <a:lnTo>
                  <a:pt x="177" y="239"/>
                </a:lnTo>
                <a:lnTo>
                  <a:pt x="177" y="239"/>
                </a:lnTo>
                <a:lnTo>
                  <a:pt x="177" y="239"/>
                </a:lnTo>
                <a:lnTo>
                  <a:pt x="177" y="239"/>
                </a:lnTo>
                <a:lnTo>
                  <a:pt x="177" y="238"/>
                </a:lnTo>
                <a:lnTo>
                  <a:pt x="177" y="238"/>
                </a:lnTo>
                <a:close/>
                <a:moveTo>
                  <a:pt x="160" y="272"/>
                </a:moveTo>
                <a:lnTo>
                  <a:pt x="160" y="272"/>
                </a:lnTo>
                <a:lnTo>
                  <a:pt x="158" y="272"/>
                </a:lnTo>
                <a:lnTo>
                  <a:pt x="158" y="272"/>
                </a:lnTo>
                <a:lnTo>
                  <a:pt x="160" y="272"/>
                </a:lnTo>
                <a:lnTo>
                  <a:pt x="160" y="272"/>
                </a:lnTo>
                <a:close/>
                <a:moveTo>
                  <a:pt x="215" y="323"/>
                </a:move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lnTo>
                  <a:pt x="215" y="323"/>
                </a:lnTo>
                <a:close/>
                <a:moveTo>
                  <a:pt x="130" y="130"/>
                </a:moveTo>
                <a:lnTo>
                  <a:pt x="130" y="130"/>
                </a:lnTo>
                <a:lnTo>
                  <a:pt x="130" y="130"/>
                </a:lnTo>
                <a:lnTo>
                  <a:pt x="130" y="130"/>
                </a:lnTo>
                <a:lnTo>
                  <a:pt x="128" y="130"/>
                </a:lnTo>
                <a:lnTo>
                  <a:pt x="128" y="130"/>
                </a:lnTo>
                <a:lnTo>
                  <a:pt x="128" y="132"/>
                </a:lnTo>
                <a:lnTo>
                  <a:pt x="128" y="132"/>
                </a:lnTo>
                <a:lnTo>
                  <a:pt x="128" y="132"/>
                </a:lnTo>
                <a:lnTo>
                  <a:pt x="128" y="132"/>
                </a:lnTo>
                <a:lnTo>
                  <a:pt x="130" y="130"/>
                </a:lnTo>
                <a:lnTo>
                  <a:pt x="130" y="130"/>
                </a:lnTo>
                <a:close/>
                <a:moveTo>
                  <a:pt x="48" y="263"/>
                </a:moveTo>
                <a:lnTo>
                  <a:pt x="48" y="263"/>
                </a:lnTo>
                <a:lnTo>
                  <a:pt x="48" y="263"/>
                </a:lnTo>
                <a:lnTo>
                  <a:pt x="48" y="263"/>
                </a:lnTo>
                <a:lnTo>
                  <a:pt x="46" y="263"/>
                </a:lnTo>
                <a:lnTo>
                  <a:pt x="46" y="263"/>
                </a:lnTo>
                <a:lnTo>
                  <a:pt x="46" y="263"/>
                </a:lnTo>
                <a:lnTo>
                  <a:pt x="46" y="263"/>
                </a:lnTo>
                <a:lnTo>
                  <a:pt x="48" y="263"/>
                </a:lnTo>
                <a:lnTo>
                  <a:pt x="48" y="263"/>
                </a:lnTo>
                <a:close/>
                <a:moveTo>
                  <a:pt x="128" y="402"/>
                </a:moveTo>
                <a:lnTo>
                  <a:pt x="128" y="402"/>
                </a:lnTo>
                <a:lnTo>
                  <a:pt x="128" y="402"/>
                </a:lnTo>
                <a:lnTo>
                  <a:pt x="128" y="402"/>
                </a:lnTo>
                <a:lnTo>
                  <a:pt x="127" y="402"/>
                </a:lnTo>
                <a:lnTo>
                  <a:pt x="127" y="402"/>
                </a:lnTo>
                <a:lnTo>
                  <a:pt x="128" y="402"/>
                </a:lnTo>
                <a:lnTo>
                  <a:pt x="128" y="402"/>
                </a:lnTo>
                <a:lnTo>
                  <a:pt x="128" y="402"/>
                </a:lnTo>
                <a:lnTo>
                  <a:pt x="128" y="402"/>
                </a:lnTo>
                <a:close/>
                <a:moveTo>
                  <a:pt x="40" y="266"/>
                </a:move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lnTo>
                  <a:pt x="40" y="266"/>
                </a:lnTo>
                <a:close/>
                <a:moveTo>
                  <a:pt x="125" y="399"/>
                </a:moveTo>
                <a:lnTo>
                  <a:pt x="125" y="399"/>
                </a:lnTo>
                <a:lnTo>
                  <a:pt x="127" y="399"/>
                </a:lnTo>
                <a:lnTo>
                  <a:pt x="127" y="399"/>
                </a:lnTo>
                <a:lnTo>
                  <a:pt x="125" y="399"/>
                </a:lnTo>
                <a:lnTo>
                  <a:pt x="125" y="399"/>
                </a:lnTo>
                <a:close/>
                <a:moveTo>
                  <a:pt x="63" y="236"/>
                </a:moveTo>
                <a:lnTo>
                  <a:pt x="63" y="236"/>
                </a:lnTo>
                <a:lnTo>
                  <a:pt x="63" y="236"/>
                </a:lnTo>
                <a:lnTo>
                  <a:pt x="63" y="236"/>
                </a:lnTo>
                <a:lnTo>
                  <a:pt x="62" y="238"/>
                </a:lnTo>
                <a:lnTo>
                  <a:pt x="62" y="238"/>
                </a:lnTo>
                <a:lnTo>
                  <a:pt x="63" y="238"/>
                </a:lnTo>
                <a:lnTo>
                  <a:pt x="63" y="238"/>
                </a:lnTo>
                <a:lnTo>
                  <a:pt x="63" y="236"/>
                </a:lnTo>
                <a:lnTo>
                  <a:pt x="63" y="236"/>
                </a:lnTo>
                <a:close/>
                <a:moveTo>
                  <a:pt x="32" y="342"/>
                </a:moveTo>
                <a:lnTo>
                  <a:pt x="32" y="342"/>
                </a:lnTo>
                <a:lnTo>
                  <a:pt x="32" y="342"/>
                </a:lnTo>
                <a:lnTo>
                  <a:pt x="32" y="342"/>
                </a:lnTo>
                <a:lnTo>
                  <a:pt x="32" y="342"/>
                </a:lnTo>
                <a:lnTo>
                  <a:pt x="32" y="342"/>
                </a:lnTo>
                <a:close/>
                <a:moveTo>
                  <a:pt x="201" y="369"/>
                </a:move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lnTo>
                  <a:pt x="201" y="369"/>
                </a:lnTo>
                <a:close/>
                <a:moveTo>
                  <a:pt x="204" y="164"/>
                </a:move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lnTo>
                  <a:pt x="204" y="164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grpSp>
        <p:nvGrpSpPr>
          <p:cNvPr id="116" name="组合 115"/>
          <p:cNvGrpSpPr/>
          <p:nvPr/>
        </p:nvGrpSpPr>
        <p:grpSpPr>
          <a:xfrm>
            <a:off x="1868843" y="4429829"/>
            <a:ext cx="668338" cy="606426"/>
            <a:chOff x="5902423" y="1943448"/>
            <a:chExt cx="668338" cy="606426"/>
          </a:xfrm>
        </p:grpSpPr>
        <p:sp>
          <p:nvSpPr>
            <p:cNvPr id="117" name="Freeform 175"/>
            <p:cNvSpPr>
              <a:spLocks noEditPoints="1"/>
            </p:cNvSpPr>
            <p:nvPr/>
          </p:nvSpPr>
          <p:spPr bwMode="auto">
            <a:xfrm>
              <a:off x="5904011" y="2072036"/>
              <a:ext cx="666750" cy="477838"/>
            </a:xfrm>
            <a:custGeom>
              <a:avLst/>
              <a:gdLst>
                <a:gd name="T0" fmla="*/ 199 w 420"/>
                <a:gd name="T1" fmla="*/ 17 h 301"/>
                <a:gd name="T2" fmla="*/ 220 w 420"/>
                <a:gd name="T3" fmla="*/ 205 h 301"/>
                <a:gd name="T4" fmla="*/ 265 w 420"/>
                <a:gd name="T5" fmla="*/ 71 h 301"/>
                <a:gd name="T6" fmla="*/ 306 w 420"/>
                <a:gd name="T7" fmla="*/ 63 h 301"/>
                <a:gd name="T8" fmla="*/ 330 w 420"/>
                <a:gd name="T9" fmla="*/ 126 h 301"/>
                <a:gd name="T10" fmla="*/ 396 w 420"/>
                <a:gd name="T11" fmla="*/ 53 h 301"/>
                <a:gd name="T12" fmla="*/ 229 w 420"/>
                <a:gd name="T13" fmla="*/ 298 h 301"/>
                <a:gd name="T14" fmla="*/ 41 w 420"/>
                <a:gd name="T15" fmla="*/ 109 h 301"/>
                <a:gd name="T16" fmla="*/ 84 w 420"/>
                <a:gd name="T17" fmla="*/ 76 h 301"/>
                <a:gd name="T18" fmla="*/ 95 w 420"/>
                <a:gd name="T19" fmla="*/ 175 h 301"/>
                <a:gd name="T20" fmla="*/ 122 w 420"/>
                <a:gd name="T21" fmla="*/ 102 h 301"/>
                <a:gd name="T22" fmla="*/ 398 w 420"/>
                <a:gd name="T23" fmla="*/ 129 h 301"/>
                <a:gd name="T24" fmla="*/ 133 w 420"/>
                <a:gd name="T25" fmla="*/ 238 h 301"/>
                <a:gd name="T26" fmla="*/ 171 w 420"/>
                <a:gd name="T27" fmla="*/ 263 h 301"/>
                <a:gd name="T28" fmla="*/ 213 w 420"/>
                <a:gd name="T29" fmla="*/ 270 h 301"/>
                <a:gd name="T30" fmla="*/ 305 w 420"/>
                <a:gd name="T31" fmla="*/ 109 h 301"/>
                <a:gd name="T32" fmla="*/ 32 w 420"/>
                <a:gd name="T33" fmla="*/ 161 h 301"/>
                <a:gd name="T34" fmla="*/ 73 w 420"/>
                <a:gd name="T35" fmla="*/ 124 h 301"/>
                <a:gd name="T36" fmla="*/ 284 w 420"/>
                <a:gd name="T37" fmla="*/ 159 h 301"/>
                <a:gd name="T38" fmla="*/ 111 w 420"/>
                <a:gd name="T39" fmla="*/ 203 h 301"/>
                <a:gd name="T40" fmla="*/ 78 w 420"/>
                <a:gd name="T41" fmla="*/ 120 h 301"/>
                <a:gd name="T42" fmla="*/ 68 w 420"/>
                <a:gd name="T43" fmla="*/ 134 h 301"/>
                <a:gd name="T44" fmla="*/ 177 w 420"/>
                <a:gd name="T45" fmla="*/ 99 h 301"/>
                <a:gd name="T46" fmla="*/ 239 w 420"/>
                <a:gd name="T47" fmla="*/ 257 h 301"/>
                <a:gd name="T48" fmla="*/ 256 w 420"/>
                <a:gd name="T49" fmla="*/ 233 h 301"/>
                <a:gd name="T50" fmla="*/ 182 w 420"/>
                <a:gd name="T51" fmla="*/ 186 h 301"/>
                <a:gd name="T52" fmla="*/ 114 w 420"/>
                <a:gd name="T53" fmla="*/ 180 h 301"/>
                <a:gd name="T54" fmla="*/ 62 w 420"/>
                <a:gd name="T55" fmla="*/ 169 h 301"/>
                <a:gd name="T56" fmla="*/ 284 w 420"/>
                <a:gd name="T57" fmla="*/ 139 h 301"/>
                <a:gd name="T58" fmla="*/ 379 w 420"/>
                <a:gd name="T59" fmla="*/ 85 h 301"/>
                <a:gd name="T60" fmla="*/ 86 w 420"/>
                <a:gd name="T61" fmla="*/ 153 h 301"/>
                <a:gd name="T62" fmla="*/ 182 w 420"/>
                <a:gd name="T63" fmla="*/ 257 h 301"/>
                <a:gd name="T64" fmla="*/ 269 w 420"/>
                <a:gd name="T65" fmla="*/ 91 h 301"/>
                <a:gd name="T66" fmla="*/ 136 w 420"/>
                <a:gd name="T67" fmla="*/ 137 h 301"/>
                <a:gd name="T68" fmla="*/ 371 w 420"/>
                <a:gd name="T69" fmla="*/ 147 h 301"/>
                <a:gd name="T70" fmla="*/ 130 w 420"/>
                <a:gd name="T71" fmla="*/ 150 h 301"/>
                <a:gd name="T72" fmla="*/ 275 w 420"/>
                <a:gd name="T73" fmla="*/ 175 h 301"/>
                <a:gd name="T74" fmla="*/ 377 w 420"/>
                <a:gd name="T75" fmla="*/ 96 h 301"/>
                <a:gd name="T76" fmla="*/ 267 w 420"/>
                <a:gd name="T77" fmla="*/ 145 h 301"/>
                <a:gd name="T78" fmla="*/ 325 w 420"/>
                <a:gd name="T79" fmla="*/ 172 h 301"/>
                <a:gd name="T80" fmla="*/ 324 w 420"/>
                <a:gd name="T81" fmla="*/ 200 h 301"/>
                <a:gd name="T82" fmla="*/ 363 w 420"/>
                <a:gd name="T83" fmla="*/ 161 h 301"/>
                <a:gd name="T84" fmla="*/ 242 w 420"/>
                <a:gd name="T85" fmla="*/ 218 h 301"/>
                <a:gd name="T86" fmla="*/ 349 w 420"/>
                <a:gd name="T87" fmla="*/ 106 h 301"/>
                <a:gd name="T88" fmla="*/ 297 w 420"/>
                <a:gd name="T89" fmla="*/ 227 h 301"/>
                <a:gd name="T90" fmla="*/ 272 w 420"/>
                <a:gd name="T91" fmla="*/ 93 h 301"/>
                <a:gd name="T92" fmla="*/ 347 w 420"/>
                <a:gd name="T93" fmla="*/ 134 h 301"/>
                <a:gd name="T94" fmla="*/ 227 w 420"/>
                <a:gd name="T95" fmla="*/ 287 h 301"/>
                <a:gd name="T96" fmla="*/ 177 w 420"/>
                <a:gd name="T97" fmla="*/ 173 h 301"/>
                <a:gd name="T98" fmla="*/ 60 w 420"/>
                <a:gd name="T99" fmla="*/ 120 h 301"/>
                <a:gd name="T100" fmla="*/ 166 w 420"/>
                <a:gd name="T101" fmla="*/ 120 h 301"/>
                <a:gd name="T102" fmla="*/ 316 w 420"/>
                <a:gd name="T103" fmla="*/ 164 h 301"/>
                <a:gd name="T104" fmla="*/ 92 w 420"/>
                <a:gd name="T105" fmla="*/ 158 h 301"/>
                <a:gd name="T106" fmla="*/ 193 w 420"/>
                <a:gd name="T107" fmla="*/ 99 h 301"/>
                <a:gd name="T108" fmla="*/ 330 w 420"/>
                <a:gd name="T109" fmla="*/ 170 h 301"/>
                <a:gd name="T110" fmla="*/ 131 w 420"/>
                <a:gd name="T111" fmla="*/ 126 h 301"/>
                <a:gd name="T112" fmla="*/ 182 w 420"/>
                <a:gd name="T113" fmla="*/ 153 h 301"/>
                <a:gd name="T114" fmla="*/ 291 w 420"/>
                <a:gd name="T115" fmla="*/ 225 h 301"/>
                <a:gd name="T116" fmla="*/ 254 w 420"/>
                <a:gd name="T117" fmla="*/ 104 h 301"/>
                <a:gd name="T118" fmla="*/ 347 w 420"/>
                <a:gd name="T119" fmla="*/ 162 h 301"/>
                <a:gd name="T120" fmla="*/ 399 w 420"/>
                <a:gd name="T121" fmla="*/ 126 h 301"/>
                <a:gd name="T122" fmla="*/ 294 w 420"/>
                <a:gd name="T123" fmla="*/ 230 h 301"/>
                <a:gd name="T124" fmla="*/ 231 w 420"/>
                <a:gd name="T125" fmla="*/ 12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301">
                  <a:moveTo>
                    <a:pt x="158" y="104"/>
                  </a:moveTo>
                  <a:lnTo>
                    <a:pt x="158" y="104"/>
                  </a:lnTo>
                  <a:lnTo>
                    <a:pt x="160" y="106"/>
                  </a:lnTo>
                  <a:lnTo>
                    <a:pt x="160" y="106"/>
                  </a:lnTo>
                  <a:lnTo>
                    <a:pt x="161" y="109"/>
                  </a:lnTo>
                  <a:lnTo>
                    <a:pt x="161" y="109"/>
                  </a:lnTo>
                  <a:lnTo>
                    <a:pt x="163" y="112"/>
                  </a:lnTo>
                  <a:lnTo>
                    <a:pt x="163" y="112"/>
                  </a:lnTo>
                  <a:lnTo>
                    <a:pt x="166" y="112"/>
                  </a:lnTo>
                  <a:lnTo>
                    <a:pt x="168" y="110"/>
                  </a:lnTo>
                  <a:lnTo>
                    <a:pt x="168" y="110"/>
                  </a:lnTo>
                  <a:lnTo>
                    <a:pt x="171" y="107"/>
                  </a:lnTo>
                  <a:lnTo>
                    <a:pt x="171" y="107"/>
                  </a:lnTo>
                  <a:lnTo>
                    <a:pt x="172" y="96"/>
                  </a:lnTo>
                  <a:lnTo>
                    <a:pt x="172" y="96"/>
                  </a:lnTo>
                  <a:lnTo>
                    <a:pt x="177" y="82"/>
                  </a:lnTo>
                  <a:lnTo>
                    <a:pt x="177" y="82"/>
                  </a:lnTo>
                  <a:lnTo>
                    <a:pt x="177" y="80"/>
                  </a:lnTo>
                  <a:lnTo>
                    <a:pt x="177" y="80"/>
                  </a:lnTo>
                  <a:lnTo>
                    <a:pt x="179" y="79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7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80" y="76"/>
                  </a:lnTo>
                  <a:lnTo>
                    <a:pt x="179" y="76"/>
                  </a:lnTo>
                  <a:lnTo>
                    <a:pt x="179" y="76"/>
                  </a:lnTo>
                  <a:lnTo>
                    <a:pt x="183" y="58"/>
                  </a:lnTo>
                  <a:lnTo>
                    <a:pt x="183" y="58"/>
                  </a:lnTo>
                  <a:lnTo>
                    <a:pt x="183" y="58"/>
                  </a:lnTo>
                  <a:lnTo>
                    <a:pt x="183" y="58"/>
                  </a:lnTo>
                  <a:lnTo>
                    <a:pt x="183" y="61"/>
                  </a:lnTo>
                  <a:lnTo>
                    <a:pt x="183" y="61"/>
                  </a:lnTo>
                  <a:lnTo>
                    <a:pt x="183" y="63"/>
                  </a:lnTo>
                  <a:lnTo>
                    <a:pt x="185" y="64"/>
                  </a:lnTo>
                  <a:lnTo>
                    <a:pt x="185" y="64"/>
                  </a:lnTo>
                  <a:lnTo>
                    <a:pt x="188" y="63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3" y="63"/>
                  </a:lnTo>
                  <a:lnTo>
                    <a:pt x="193" y="63"/>
                  </a:lnTo>
                  <a:lnTo>
                    <a:pt x="193" y="61"/>
                  </a:lnTo>
                  <a:lnTo>
                    <a:pt x="193" y="61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90" y="50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5" y="55"/>
                  </a:lnTo>
                  <a:lnTo>
                    <a:pt x="185" y="50"/>
                  </a:lnTo>
                  <a:lnTo>
                    <a:pt x="185" y="50"/>
                  </a:lnTo>
                  <a:lnTo>
                    <a:pt x="186" y="47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6" y="46"/>
                  </a:lnTo>
                  <a:lnTo>
                    <a:pt x="186" y="46"/>
                  </a:lnTo>
                  <a:lnTo>
                    <a:pt x="190" y="35"/>
                  </a:lnTo>
                  <a:lnTo>
                    <a:pt x="190" y="35"/>
                  </a:lnTo>
                  <a:lnTo>
                    <a:pt x="193" y="35"/>
                  </a:lnTo>
                  <a:lnTo>
                    <a:pt x="193" y="35"/>
                  </a:lnTo>
                  <a:lnTo>
                    <a:pt x="191" y="30"/>
                  </a:lnTo>
                  <a:lnTo>
                    <a:pt x="191" y="30"/>
                  </a:lnTo>
                  <a:lnTo>
                    <a:pt x="190" y="30"/>
                  </a:lnTo>
                  <a:lnTo>
                    <a:pt x="190" y="30"/>
                  </a:lnTo>
                  <a:lnTo>
                    <a:pt x="194" y="14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201" y="8"/>
                  </a:lnTo>
                  <a:lnTo>
                    <a:pt x="201" y="8"/>
                  </a:lnTo>
                  <a:lnTo>
                    <a:pt x="198" y="11"/>
                  </a:lnTo>
                  <a:lnTo>
                    <a:pt x="196" y="14"/>
                  </a:lnTo>
                  <a:lnTo>
                    <a:pt x="196" y="14"/>
                  </a:lnTo>
                  <a:lnTo>
                    <a:pt x="199" y="17"/>
                  </a:lnTo>
                  <a:lnTo>
                    <a:pt x="199" y="17"/>
                  </a:lnTo>
                  <a:lnTo>
                    <a:pt x="201" y="20"/>
                  </a:lnTo>
                  <a:lnTo>
                    <a:pt x="201" y="20"/>
                  </a:lnTo>
                  <a:lnTo>
                    <a:pt x="201" y="27"/>
                  </a:lnTo>
                  <a:lnTo>
                    <a:pt x="201" y="27"/>
                  </a:lnTo>
                  <a:lnTo>
                    <a:pt x="198" y="28"/>
                  </a:lnTo>
                  <a:lnTo>
                    <a:pt x="198" y="28"/>
                  </a:lnTo>
                  <a:lnTo>
                    <a:pt x="199" y="33"/>
                  </a:lnTo>
                  <a:lnTo>
                    <a:pt x="199" y="33"/>
                  </a:lnTo>
                  <a:lnTo>
                    <a:pt x="201" y="31"/>
                  </a:lnTo>
                  <a:lnTo>
                    <a:pt x="201" y="31"/>
                  </a:lnTo>
                  <a:lnTo>
                    <a:pt x="201" y="35"/>
                  </a:lnTo>
                  <a:lnTo>
                    <a:pt x="201" y="35"/>
                  </a:lnTo>
                  <a:lnTo>
                    <a:pt x="201" y="42"/>
                  </a:lnTo>
                  <a:lnTo>
                    <a:pt x="201" y="42"/>
                  </a:lnTo>
                  <a:lnTo>
                    <a:pt x="201" y="46"/>
                  </a:lnTo>
                  <a:lnTo>
                    <a:pt x="201" y="46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01" y="77"/>
                  </a:lnTo>
                  <a:lnTo>
                    <a:pt x="201" y="77"/>
                  </a:lnTo>
                  <a:lnTo>
                    <a:pt x="202" y="107"/>
                  </a:lnTo>
                  <a:lnTo>
                    <a:pt x="202" y="107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4" y="145"/>
                  </a:lnTo>
                  <a:lnTo>
                    <a:pt x="204" y="145"/>
                  </a:lnTo>
                  <a:lnTo>
                    <a:pt x="204" y="147"/>
                  </a:lnTo>
                  <a:lnTo>
                    <a:pt x="204" y="148"/>
                  </a:lnTo>
                  <a:lnTo>
                    <a:pt x="204" y="148"/>
                  </a:lnTo>
                  <a:lnTo>
                    <a:pt x="202" y="151"/>
                  </a:lnTo>
                  <a:lnTo>
                    <a:pt x="202" y="151"/>
                  </a:lnTo>
                  <a:lnTo>
                    <a:pt x="201" y="154"/>
                  </a:lnTo>
                  <a:lnTo>
                    <a:pt x="201" y="154"/>
                  </a:lnTo>
                  <a:lnTo>
                    <a:pt x="202" y="156"/>
                  </a:lnTo>
                  <a:lnTo>
                    <a:pt x="202" y="156"/>
                  </a:lnTo>
                  <a:lnTo>
                    <a:pt x="205" y="153"/>
                  </a:lnTo>
                  <a:lnTo>
                    <a:pt x="205" y="153"/>
                  </a:lnTo>
                  <a:lnTo>
                    <a:pt x="205" y="156"/>
                  </a:lnTo>
                  <a:lnTo>
                    <a:pt x="205" y="156"/>
                  </a:lnTo>
                  <a:lnTo>
                    <a:pt x="205" y="158"/>
                  </a:lnTo>
                  <a:lnTo>
                    <a:pt x="205" y="158"/>
                  </a:lnTo>
                  <a:lnTo>
                    <a:pt x="204" y="159"/>
                  </a:lnTo>
                  <a:lnTo>
                    <a:pt x="204" y="159"/>
                  </a:lnTo>
                  <a:lnTo>
                    <a:pt x="205" y="159"/>
                  </a:lnTo>
                  <a:lnTo>
                    <a:pt x="205" y="159"/>
                  </a:lnTo>
                  <a:lnTo>
                    <a:pt x="207" y="170"/>
                  </a:lnTo>
                  <a:lnTo>
                    <a:pt x="207" y="170"/>
                  </a:lnTo>
                  <a:lnTo>
                    <a:pt x="209" y="183"/>
                  </a:lnTo>
                  <a:lnTo>
                    <a:pt x="209" y="183"/>
                  </a:lnTo>
                  <a:lnTo>
                    <a:pt x="209" y="191"/>
                  </a:lnTo>
                  <a:lnTo>
                    <a:pt x="209" y="191"/>
                  </a:lnTo>
                  <a:lnTo>
                    <a:pt x="209" y="194"/>
                  </a:lnTo>
                  <a:lnTo>
                    <a:pt x="209" y="194"/>
                  </a:lnTo>
                  <a:lnTo>
                    <a:pt x="210" y="208"/>
                  </a:lnTo>
                  <a:lnTo>
                    <a:pt x="210" y="208"/>
                  </a:lnTo>
                  <a:lnTo>
                    <a:pt x="212" y="216"/>
                  </a:lnTo>
                  <a:lnTo>
                    <a:pt x="212" y="216"/>
                  </a:lnTo>
                  <a:lnTo>
                    <a:pt x="212" y="221"/>
                  </a:lnTo>
                  <a:lnTo>
                    <a:pt x="212" y="221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5" y="218"/>
                  </a:lnTo>
                  <a:lnTo>
                    <a:pt x="218" y="218"/>
                  </a:lnTo>
                  <a:lnTo>
                    <a:pt x="218" y="214"/>
                  </a:lnTo>
                  <a:lnTo>
                    <a:pt x="218" y="214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0" y="211"/>
                  </a:lnTo>
                  <a:lnTo>
                    <a:pt x="221" y="208"/>
                  </a:lnTo>
                  <a:lnTo>
                    <a:pt x="221" y="205"/>
                  </a:lnTo>
                  <a:lnTo>
                    <a:pt x="221" y="205"/>
                  </a:lnTo>
                  <a:lnTo>
                    <a:pt x="220" y="205"/>
                  </a:lnTo>
                  <a:lnTo>
                    <a:pt x="220" y="205"/>
                  </a:lnTo>
                  <a:lnTo>
                    <a:pt x="220" y="202"/>
                  </a:lnTo>
                  <a:lnTo>
                    <a:pt x="220" y="202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1" y="200"/>
                  </a:lnTo>
                  <a:lnTo>
                    <a:pt x="221" y="199"/>
                  </a:lnTo>
                  <a:lnTo>
                    <a:pt x="221" y="199"/>
                  </a:lnTo>
                  <a:lnTo>
                    <a:pt x="221" y="197"/>
                  </a:lnTo>
                  <a:lnTo>
                    <a:pt x="221" y="197"/>
                  </a:lnTo>
                  <a:lnTo>
                    <a:pt x="221" y="199"/>
                  </a:lnTo>
                  <a:lnTo>
                    <a:pt x="221" y="199"/>
                  </a:lnTo>
                  <a:lnTo>
                    <a:pt x="221" y="197"/>
                  </a:lnTo>
                  <a:lnTo>
                    <a:pt x="221" y="197"/>
                  </a:lnTo>
                  <a:lnTo>
                    <a:pt x="223" y="169"/>
                  </a:lnTo>
                  <a:lnTo>
                    <a:pt x="223" y="169"/>
                  </a:lnTo>
                  <a:lnTo>
                    <a:pt x="226" y="139"/>
                  </a:lnTo>
                  <a:lnTo>
                    <a:pt x="226" y="139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90"/>
                  </a:lnTo>
                  <a:lnTo>
                    <a:pt x="237" y="91"/>
                  </a:lnTo>
                  <a:lnTo>
                    <a:pt x="237" y="91"/>
                  </a:lnTo>
                  <a:lnTo>
                    <a:pt x="239" y="98"/>
                  </a:lnTo>
                  <a:lnTo>
                    <a:pt x="239" y="98"/>
                  </a:lnTo>
                  <a:lnTo>
                    <a:pt x="240" y="101"/>
                  </a:lnTo>
                  <a:lnTo>
                    <a:pt x="243" y="102"/>
                  </a:lnTo>
                  <a:lnTo>
                    <a:pt x="243" y="102"/>
                  </a:lnTo>
                  <a:lnTo>
                    <a:pt x="242" y="104"/>
                  </a:lnTo>
                  <a:lnTo>
                    <a:pt x="240" y="107"/>
                  </a:lnTo>
                  <a:lnTo>
                    <a:pt x="240" y="107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2" y="109"/>
                  </a:lnTo>
                  <a:lnTo>
                    <a:pt x="243" y="107"/>
                  </a:lnTo>
                  <a:lnTo>
                    <a:pt x="243" y="107"/>
                  </a:lnTo>
                  <a:lnTo>
                    <a:pt x="243" y="106"/>
                  </a:lnTo>
                  <a:lnTo>
                    <a:pt x="243" y="106"/>
                  </a:lnTo>
                  <a:lnTo>
                    <a:pt x="243" y="104"/>
                  </a:lnTo>
                  <a:lnTo>
                    <a:pt x="243" y="104"/>
                  </a:lnTo>
                  <a:lnTo>
                    <a:pt x="245" y="104"/>
                  </a:lnTo>
                  <a:lnTo>
                    <a:pt x="245" y="104"/>
                  </a:lnTo>
                  <a:lnTo>
                    <a:pt x="248" y="104"/>
                  </a:lnTo>
                  <a:lnTo>
                    <a:pt x="250" y="102"/>
                  </a:lnTo>
                  <a:lnTo>
                    <a:pt x="250" y="102"/>
                  </a:lnTo>
                  <a:lnTo>
                    <a:pt x="253" y="101"/>
                  </a:lnTo>
                  <a:lnTo>
                    <a:pt x="253" y="101"/>
                  </a:lnTo>
                  <a:lnTo>
                    <a:pt x="254" y="99"/>
                  </a:lnTo>
                  <a:lnTo>
                    <a:pt x="254" y="99"/>
                  </a:lnTo>
                  <a:lnTo>
                    <a:pt x="257" y="99"/>
                  </a:lnTo>
                  <a:lnTo>
                    <a:pt x="257" y="99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62" y="88"/>
                  </a:lnTo>
                  <a:lnTo>
                    <a:pt x="262" y="88"/>
                  </a:lnTo>
                  <a:lnTo>
                    <a:pt x="264" y="88"/>
                  </a:lnTo>
                  <a:lnTo>
                    <a:pt x="264" y="88"/>
                  </a:lnTo>
                  <a:lnTo>
                    <a:pt x="257" y="94"/>
                  </a:lnTo>
                  <a:lnTo>
                    <a:pt x="257" y="94"/>
                  </a:lnTo>
                  <a:lnTo>
                    <a:pt x="259" y="90"/>
                  </a:lnTo>
                  <a:lnTo>
                    <a:pt x="259" y="90"/>
                  </a:lnTo>
                  <a:lnTo>
                    <a:pt x="259" y="88"/>
                  </a:lnTo>
                  <a:lnTo>
                    <a:pt x="259" y="88"/>
                  </a:lnTo>
                  <a:lnTo>
                    <a:pt x="261" y="85"/>
                  </a:lnTo>
                  <a:lnTo>
                    <a:pt x="261" y="85"/>
                  </a:lnTo>
                  <a:lnTo>
                    <a:pt x="259" y="85"/>
                  </a:lnTo>
                  <a:lnTo>
                    <a:pt x="259" y="85"/>
                  </a:lnTo>
                  <a:lnTo>
                    <a:pt x="264" y="74"/>
                  </a:lnTo>
                  <a:lnTo>
                    <a:pt x="264" y="74"/>
                  </a:lnTo>
                  <a:lnTo>
                    <a:pt x="265" y="76"/>
                  </a:lnTo>
                  <a:lnTo>
                    <a:pt x="265" y="76"/>
                  </a:lnTo>
                  <a:lnTo>
                    <a:pt x="269" y="71"/>
                  </a:lnTo>
                  <a:lnTo>
                    <a:pt x="269" y="71"/>
                  </a:lnTo>
                  <a:lnTo>
                    <a:pt x="265" y="71"/>
                  </a:lnTo>
                  <a:lnTo>
                    <a:pt x="265" y="71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72" y="60"/>
                  </a:lnTo>
                  <a:lnTo>
                    <a:pt x="272" y="60"/>
                  </a:lnTo>
                  <a:lnTo>
                    <a:pt x="270" y="60"/>
                  </a:lnTo>
                  <a:lnTo>
                    <a:pt x="270" y="60"/>
                  </a:lnTo>
                  <a:lnTo>
                    <a:pt x="273" y="57"/>
                  </a:lnTo>
                  <a:lnTo>
                    <a:pt x="273" y="57"/>
                  </a:lnTo>
                  <a:lnTo>
                    <a:pt x="275" y="58"/>
                  </a:lnTo>
                  <a:lnTo>
                    <a:pt x="275" y="58"/>
                  </a:lnTo>
                  <a:lnTo>
                    <a:pt x="276" y="64"/>
                  </a:lnTo>
                  <a:lnTo>
                    <a:pt x="276" y="64"/>
                  </a:lnTo>
                  <a:lnTo>
                    <a:pt x="278" y="66"/>
                  </a:lnTo>
                  <a:lnTo>
                    <a:pt x="278" y="68"/>
                  </a:lnTo>
                  <a:lnTo>
                    <a:pt x="278" y="68"/>
                  </a:lnTo>
                  <a:lnTo>
                    <a:pt x="280" y="68"/>
                  </a:lnTo>
                  <a:lnTo>
                    <a:pt x="280" y="69"/>
                  </a:lnTo>
                  <a:lnTo>
                    <a:pt x="280" y="69"/>
                  </a:lnTo>
                  <a:lnTo>
                    <a:pt x="280" y="69"/>
                  </a:lnTo>
                  <a:lnTo>
                    <a:pt x="280" y="69"/>
                  </a:lnTo>
                  <a:lnTo>
                    <a:pt x="281" y="79"/>
                  </a:lnTo>
                  <a:lnTo>
                    <a:pt x="283" y="87"/>
                  </a:lnTo>
                  <a:lnTo>
                    <a:pt x="283" y="87"/>
                  </a:lnTo>
                  <a:lnTo>
                    <a:pt x="283" y="88"/>
                  </a:lnTo>
                  <a:lnTo>
                    <a:pt x="283" y="88"/>
                  </a:lnTo>
                  <a:lnTo>
                    <a:pt x="281" y="90"/>
                  </a:lnTo>
                  <a:lnTo>
                    <a:pt x="280" y="94"/>
                  </a:lnTo>
                  <a:lnTo>
                    <a:pt x="280" y="94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4" y="90"/>
                  </a:lnTo>
                  <a:lnTo>
                    <a:pt x="284" y="90"/>
                  </a:lnTo>
                  <a:lnTo>
                    <a:pt x="286" y="91"/>
                  </a:lnTo>
                  <a:lnTo>
                    <a:pt x="286" y="91"/>
                  </a:lnTo>
                  <a:lnTo>
                    <a:pt x="287" y="93"/>
                  </a:lnTo>
                  <a:lnTo>
                    <a:pt x="291" y="93"/>
                  </a:lnTo>
                  <a:lnTo>
                    <a:pt x="291" y="93"/>
                  </a:lnTo>
                  <a:lnTo>
                    <a:pt x="294" y="91"/>
                  </a:lnTo>
                  <a:lnTo>
                    <a:pt x="294" y="91"/>
                  </a:lnTo>
                  <a:lnTo>
                    <a:pt x="294" y="93"/>
                  </a:lnTo>
                  <a:lnTo>
                    <a:pt x="294" y="93"/>
                  </a:lnTo>
                  <a:lnTo>
                    <a:pt x="294" y="96"/>
                  </a:lnTo>
                  <a:lnTo>
                    <a:pt x="297" y="98"/>
                  </a:lnTo>
                  <a:lnTo>
                    <a:pt x="297" y="98"/>
                  </a:lnTo>
                  <a:lnTo>
                    <a:pt x="297" y="99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298" y="98"/>
                  </a:lnTo>
                  <a:lnTo>
                    <a:pt x="300" y="96"/>
                  </a:lnTo>
                  <a:lnTo>
                    <a:pt x="298" y="93"/>
                  </a:lnTo>
                  <a:lnTo>
                    <a:pt x="298" y="93"/>
                  </a:lnTo>
                  <a:lnTo>
                    <a:pt x="298" y="90"/>
                  </a:lnTo>
                  <a:lnTo>
                    <a:pt x="298" y="90"/>
                  </a:lnTo>
                  <a:lnTo>
                    <a:pt x="295" y="90"/>
                  </a:lnTo>
                  <a:lnTo>
                    <a:pt x="295" y="90"/>
                  </a:lnTo>
                  <a:lnTo>
                    <a:pt x="294" y="90"/>
                  </a:lnTo>
                  <a:lnTo>
                    <a:pt x="294" y="90"/>
                  </a:lnTo>
                  <a:lnTo>
                    <a:pt x="295" y="85"/>
                  </a:lnTo>
                  <a:lnTo>
                    <a:pt x="295" y="85"/>
                  </a:lnTo>
                  <a:lnTo>
                    <a:pt x="297" y="80"/>
                  </a:lnTo>
                  <a:lnTo>
                    <a:pt x="297" y="80"/>
                  </a:lnTo>
                  <a:lnTo>
                    <a:pt x="298" y="80"/>
                  </a:lnTo>
                  <a:lnTo>
                    <a:pt x="298" y="80"/>
                  </a:lnTo>
                  <a:lnTo>
                    <a:pt x="303" y="74"/>
                  </a:lnTo>
                  <a:lnTo>
                    <a:pt x="303" y="74"/>
                  </a:lnTo>
                  <a:lnTo>
                    <a:pt x="298" y="77"/>
                  </a:lnTo>
                  <a:lnTo>
                    <a:pt x="298" y="77"/>
                  </a:lnTo>
                  <a:lnTo>
                    <a:pt x="298" y="76"/>
                  </a:lnTo>
                  <a:lnTo>
                    <a:pt x="298" y="76"/>
                  </a:lnTo>
                  <a:lnTo>
                    <a:pt x="300" y="69"/>
                  </a:lnTo>
                  <a:lnTo>
                    <a:pt x="300" y="69"/>
                  </a:lnTo>
                  <a:lnTo>
                    <a:pt x="302" y="68"/>
                  </a:lnTo>
                  <a:lnTo>
                    <a:pt x="302" y="68"/>
                  </a:lnTo>
                  <a:lnTo>
                    <a:pt x="306" y="64"/>
                  </a:lnTo>
                  <a:lnTo>
                    <a:pt x="306" y="64"/>
                  </a:lnTo>
                  <a:lnTo>
                    <a:pt x="306" y="63"/>
                  </a:lnTo>
                  <a:lnTo>
                    <a:pt x="306" y="63"/>
                  </a:lnTo>
                  <a:lnTo>
                    <a:pt x="305" y="60"/>
                  </a:lnTo>
                  <a:lnTo>
                    <a:pt x="305" y="60"/>
                  </a:lnTo>
                  <a:lnTo>
                    <a:pt x="303" y="58"/>
                  </a:lnTo>
                  <a:lnTo>
                    <a:pt x="303" y="57"/>
                  </a:lnTo>
                  <a:lnTo>
                    <a:pt x="303" y="57"/>
                  </a:lnTo>
                  <a:lnTo>
                    <a:pt x="305" y="55"/>
                  </a:lnTo>
                  <a:lnTo>
                    <a:pt x="305" y="55"/>
                  </a:lnTo>
                  <a:lnTo>
                    <a:pt x="310" y="61"/>
                  </a:lnTo>
                  <a:lnTo>
                    <a:pt x="310" y="61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06" y="53"/>
                  </a:lnTo>
                  <a:lnTo>
                    <a:pt x="306" y="53"/>
                  </a:lnTo>
                  <a:lnTo>
                    <a:pt x="306" y="52"/>
                  </a:lnTo>
                  <a:lnTo>
                    <a:pt x="306" y="52"/>
                  </a:lnTo>
                  <a:lnTo>
                    <a:pt x="308" y="44"/>
                  </a:lnTo>
                  <a:lnTo>
                    <a:pt x="308" y="44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3" y="25"/>
                  </a:lnTo>
                  <a:lnTo>
                    <a:pt x="313" y="25"/>
                  </a:lnTo>
                  <a:lnTo>
                    <a:pt x="316" y="12"/>
                  </a:lnTo>
                  <a:lnTo>
                    <a:pt x="316" y="12"/>
                  </a:lnTo>
                  <a:lnTo>
                    <a:pt x="316" y="14"/>
                  </a:lnTo>
                  <a:lnTo>
                    <a:pt x="316" y="14"/>
                  </a:lnTo>
                  <a:lnTo>
                    <a:pt x="316" y="53"/>
                  </a:lnTo>
                  <a:lnTo>
                    <a:pt x="316" y="53"/>
                  </a:lnTo>
                  <a:lnTo>
                    <a:pt x="316" y="63"/>
                  </a:lnTo>
                  <a:lnTo>
                    <a:pt x="316" y="63"/>
                  </a:lnTo>
                  <a:lnTo>
                    <a:pt x="316" y="77"/>
                  </a:lnTo>
                  <a:lnTo>
                    <a:pt x="316" y="77"/>
                  </a:lnTo>
                  <a:lnTo>
                    <a:pt x="314" y="115"/>
                  </a:lnTo>
                  <a:lnTo>
                    <a:pt x="314" y="115"/>
                  </a:lnTo>
                  <a:lnTo>
                    <a:pt x="313" y="132"/>
                  </a:lnTo>
                  <a:lnTo>
                    <a:pt x="313" y="132"/>
                  </a:lnTo>
                  <a:lnTo>
                    <a:pt x="313" y="134"/>
                  </a:lnTo>
                  <a:lnTo>
                    <a:pt x="313" y="135"/>
                  </a:lnTo>
                  <a:lnTo>
                    <a:pt x="313" y="135"/>
                  </a:lnTo>
                  <a:lnTo>
                    <a:pt x="313" y="139"/>
                  </a:lnTo>
                  <a:lnTo>
                    <a:pt x="313" y="142"/>
                  </a:lnTo>
                  <a:lnTo>
                    <a:pt x="313" y="142"/>
                  </a:lnTo>
                  <a:lnTo>
                    <a:pt x="313" y="142"/>
                  </a:lnTo>
                  <a:lnTo>
                    <a:pt x="313" y="142"/>
                  </a:lnTo>
                  <a:lnTo>
                    <a:pt x="310" y="139"/>
                  </a:lnTo>
                  <a:lnTo>
                    <a:pt x="310" y="139"/>
                  </a:lnTo>
                  <a:lnTo>
                    <a:pt x="308" y="142"/>
                  </a:lnTo>
                  <a:lnTo>
                    <a:pt x="308" y="145"/>
                  </a:lnTo>
                  <a:lnTo>
                    <a:pt x="308" y="150"/>
                  </a:lnTo>
                  <a:lnTo>
                    <a:pt x="308" y="153"/>
                  </a:lnTo>
                  <a:lnTo>
                    <a:pt x="308" y="153"/>
                  </a:lnTo>
                  <a:lnTo>
                    <a:pt x="310" y="151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3" y="153"/>
                  </a:lnTo>
                  <a:lnTo>
                    <a:pt x="313" y="153"/>
                  </a:lnTo>
                  <a:lnTo>
                    <a:pt x="313" y="158"/>
                  </a:lnTo>
                  <a:lnTo>
                    <a:pt x="313" y="158"/>
                  </a:lnTo>
                  <a:lnTo>
                    <a:pt x="314" y="159"/>
                  </a:lnTo>
                  <a:lnTo>
                    <a:pt x="316" y="161"/>
                  </a:lnTo>
                  <a:lnTo>
                    <a:pt x="317" y="159"/>
                  </a:lnTo>
                  <a:lnTo>
                    <a:pt x="321" y="159"/>
                  </a:lnTo>
                  <a:lnTo>
                    <a:pt x="321" y="159"/>
                  </a:lnTo>
                  <a:lnTo>
                    <a:pt x="321" y="156"/>
                  </a:lnTo>
                  <a:lnTo>
                    <a:pt x="321" y="156"/>
                  </a:lnTo>
                  <a:lnTo>
                    <a:pt x="322" y="154"/>
                  </a:lnTo>
                  <a:lnTo>
                    <a:pt x="322" y="154"/>
                  </a:lnTo>
                  <a:lnTo>
                    <a:pt x="322" y="159"/>
                  </a:lnTo>
                  <a:lnTo>
                    <a:pt x="322" y="159"/>
                  </a:lnTo>
                  <a:lnTo>
                    <a:pt x="322" y="165"/>
                  </a:lnTo>
                  <a:lnTo>
                    <a:pt x="322" y="165"/>
                  </a:lnTo>
                  <a:lnTo>
                    <a:pt x="324" y="165"/>
                  </a:lnTo>
                  <a:lnTo>
                    <a:pt x="324" y="165"/>
                  </a:lnTo>
                  <a:lnTo>
                    <a:pt x="328" y="165"/>
                  </a:lnTo>
                  <a:lnTo>
                    <a:pt x="330" y="162"/>
                  </a:lnTo>
                  <a:lnTo>
                    <a:pt x="330" y="162"/>
                  </a:lnTo>
                  <a:lnTo>
                    <a:pt x="330" y="161"/>
                  </a:lnTo>
                  <a:lnTo>
                    <a:pt x="330" y="161"/>
                  </a:lnTo>
                  <a:lnTo>
                    <a:pt x="330" y="126"/>
                  </a:lnTo>
                  <a:lnTo>
                    <a:pt x="330" y="126"/>
                  </a:lnTo>
                  <a:lnTo>
                    <a:pt x="332" y="102"/>
                  </a:lnTo>
                  <a:lnTo>
                    <a:pt x="332" y="102"/>
                  </a:lnTo>
                  <a:lnTo>
                    <a:pt x="332" y="98"/>
                  </a:lnTo>
                  <a:lnTo>
                    <a:pt x="332" y="98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5" y="83"/>
                  </a:lnTo>
                  <a:lnTo>
                    <a:pt x="335" y="83"/>
                  </a:lnTo>
                  <a:lnTo>
                    <a:pt x="335" y="82"/>
                  </a:lnTo>
                  <a:lnTo>
                    <a:pt x="335" y="82"/>
                  </a:lnTo>
                  <a:lnTo>
                    <a:pt x="335" y="80"/>
                  </a:lnTo>
                  <a:lnTo>
                    <a:pt x="335" y="79"/>
                  </a:lnTo>
                  <a:lnTo>
                    <a:pt x="335" y="79"/>
                  </a:lnTo>
                  <a:lnTo>
                    <a:pt x="336" y="77"/>
                  </a:lnTo>
                  <a:lnTo>
                    <a:pt x="336" y="77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41" y="61"/>
                  </a:lnTo>
                  <a:lnTo>
                    <a:pt x="341" y="61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3" y="66"/>
                  </a:lnTo>
                  <a:lnTo>
                    <a:pt x="343" y="66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7" y="90"/>
                  </a:lnTo>
                  <a:lnTo>
                    <a:pt x="347" y="90"/>
                  </a:lnTo>
                  <a:lnTo>
                    <a:pt x="347" y="91"/>
                  </a:lnTo>
                  <a:lnTo>
                    <a:pt x="347" y="91"/>
                  </a:lnTo>
                  <a:lnTo>
                    <a:pt x="351" y="93"/>
                  </a:lnTo>
                  <a:lnTo>
                    <a:pt x="352" y="93"/>
                  </a:lnTo>
                  <a:lnTo>
                    <a:pt x="352" y="93"/>
                  </a:lnTo>
                  <a:lnTo>
                    <a:pt x="354" y="93"/>
                  </a:lnTo>
                  <a:lnTo>
                    <a:pt x="354" y="93"/>
                  </a:lnTo>
                  <a:lnTo>
                    <a:pt x="355" y="91"/>
                  </a:lnTo>
                  <a:lnTo>
                    <a:pt x="355" y="91"/>
                  </a:lnTo>
                  <a:lnTo>
                    <a:pt x="357" y="88"/>
                  </a:lnTo>
                  <a:lnTo>
                    <a:pt x="357" y="88"/>
                  </a:lnTo>
                  <a:lnTo>
                    <a:pt x="358" y="87"/>
                  </a:lnTo>
                  <a:lnTo>
                    <a:pt x="358" y="87"/>
                  </a:lnTo>
                  <a:lnTo>
                    <a:pt x="360" y="85"/>
                  </a:lnTo>
                  <a:lnTo>
                    <a:pt x="362" y="83"/>
                  </a:lnTo>
                  <a:lnTo>
                    <a:pt x="362" y="83"/>
                  </a:lnTo>
                  <a:lnTo>
                    <a:pt x="363" y="76"/>
                  </a:lnTo>
                  <a:lnTo>
                    <a:pt x="363" y="76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6" y="72"/>
                  </a:lnTo>
                  <a:lnTo>
                    <a:pt x="366" y="72"/>
                  </a:lnTo>
                  <a:lnTo>
                    <a:pt x="366" y="69"/>
                  </a:lnTo>
                  <a:lnTo>
                    <a:pt x="366" y="66"/>
                  </a:lnTo>
                  <a:lnTo>
                    <a:pt x="366" y="66"/>
                  </a:lnTo>
                  <a:lnTo>
                    <a:pt x="365" y="72"/>
                  </a:lnTo>
                  <a:lnTo>
                    <a:pt x="365" y="72"/>
                  </a:lnTo>
                  <a:lnTo>
                    <a:pt x="365" y="66"/>
                  </a:lnTo>
                  <a:lnTo>
                    <a:pt x="365" y="66"/>
                  </a:lnTo>
                  <a:lnTo>
                    <a:pt x="369" y="46"/>
                  </a:lnTo>
                  <a:lnTo>
                    <a:pt x="369" y="46"/>
                  </a:lnTo>
                  <a:lnTo>
                    <a:pt x="371" y="42"/>
                  </a:lnTo>
                  <a:lnTo>
                    <a:pt x="371" y="42"/>
                  </a:lnTo>
                  <a:lnTo>
                    <a:pt x="374" y="44"/>
                  </a:lnTo>
                  <a:lnTo>
                    <a:pt x="374" y="44"/>
                  </a:lnTo>
                  <a:lnTo>
                    <a:pt x="377" y="47"/>
                  </a:lnTo>
                  <a:lnTo>
                    <a:pt x="377" y="47"/>
                  </a:lnTo>
                  <a:lnTo>
                    <a:pt x="382" y="50"/>
                  </a:lnTo>
                  <a:lnTo>
                    <a:pt x="382" y="50"/>
                  </a:lnTo>
                  <a:lnTo>
                    <a:pt x="387" y="52"/>
                  </a:lnTo>
                  <a:lnTo>
                    <a:pt x="387" y="52"/>
                  </a:lnTo>
                  <a:lnTo>
                    <a:pt x="388" y="52"/>
                  </a:lnTo>
                  <a:lnTo>
                    <a:pt x="388" y="52"/>
                  </a:lnTo>
                  <a:lnTo>
                    <a:pt x="392" y="53"/>
                  </a:lnTo>
                  <a:lnTo>
                    <a:pt x="392" y="53"/>
                  </a:lnTo>
                  <a:lnTo>
                    <a:pt x="396" y="53"/>
                  </a:lnTo>
                  <a:lnTo>
                    <a:pt x="396" y="53"/>
                  </a:lnTo>
                  <a:lnTo>
                    <a:pt x="399" y="53"/>
                  </a:lnTo>
                  <a:lnTo>
                    <a:pt x="399" y="53"/>
                  </a:lnTo>
                  <a:lnTo>
                    <a:pt x="398" y="58"/>
                  </a:lnTo>
                  <a:lnTo>
                    <a:pt x="398" y="58"/>
                  </a:lnTo>
                  <a:lnTo>
                    <a:pt x="398" y="61"/>
                  </a:lnTo>
                  <a:lnTo>
                    <a:pt x="398" y="61"/>
                  </a:lnTo>
                  <a:lnTo>
                    <a:pt x="396" y="71"/>
                  </a:lnTo>
                  <a:lnTo>
                    <a:pt x="396" y="71"/>
                  </a:lnTo>
                  <a:lnTo>
                    <a:pt x="396" y="72"/>
                  </a:lnTo>
                  <a:lnTo>
                    <a:pt x="396" y="72"/>
                  </a:lnTo>
                  <a:lnTo>
                    <a:pt x="401" y="72"/>
                  </a:lnTo>
                  <a:lnTo>
                    <a:pt x="401" y="72"/>
                  </a:lnTo>
                  <a:lnTo>
                    <a:pt x="403" y="63"/>
                  </a:lnTo>
                  <a:lnTo>
                    <a:pt x="403" y="63"/>
                  </a:lnTo>
                  <a:lnTo>
                    <a:pt x="403" y="58"/>
                  </a:lnTo>
                  <a:lnTo>
                    <a:pt x="401" y="53"/>
                  </a:lnTo>
                  <a:lnTo>
                    <a:pt x="401" y="53"/>
                  </a:lnTo>
                  <a:lnTo>
                    <a:pt x="412" y="53"/>
                  </a:lnTo>
                  <a:lnTo>
                    <a:pt x="412" y="53"/>
                  </a:lnTo>
                  <a:lnTo>
                    <a:pt x="412" y="61"/>
                  </a:lnTo>
                  <a:lnTo>
                    <a:pt x="412" y="61"/>
                  </a:lnTo>
                  <a:lnTo>
                    <a:pt x="414" y="53"/>
                  </a:lnTo>
                  <a:lnTo>
                    <a:pt x="414" y="53"/>
                  </a:lnTo>
                  <a:lnTo>
                    <a:pt x="417" y="52"/>
                  </a:lnTo>
                  <a:lnTo>
                    <a:pt x="417" y="52"/>
                  </a:lnTo>
                  <a:lnTo>
                    <a:pt x="420" y="52"/>
                  </a:lnTo>
                  <a:lnTo>
                    <a:pt x="420" y="52"/>
                  </a:lnTo>
                  <a:lnTo>
                    <a:pt x="420" y="53"/>
                  </a:lnTo>
                  <a:lnTo>
                    <a:pt x="420" y="53"/>
                  </a:lnTo>
                  <a:lnTo>
                    <a:pt x="420" y="72"/>
                  </a:lnTo>
                  <a:lnTo>
                    <a:pt x="420" y="72"/>
                  </a:lnTo>
                  <a:lnTo>
                    <a:pt x="418" y="85"/>
                  </a:lnTo>
                  <a:lnTo>
                    <a:pt x="417" y="98"/>
                  </a:lnTo>
                  <a:lnTo>
                    <a:pt x="417" y="98"/>
                  </a:lnTo>
                  <a:lnTo>
                    <a:pt x="410" y="113"/>
                  </a:lnTo>
                  <a:lnTo>
                    <a:pt x="410" y="113"/>
                  </a:lnTo>
                  <a:lnTo>
                    <a:pt x="401" y="129"/>
                  </a:lnTo>
                  <a:lnTo>
                    <a:pt x="392" y="145"/>
                  </a:lnTo>
                  <a:lnTo>
                    <a:pt x="392" y="145"/>
                  </a:lnTo>
                  <a:lnTo>
                    <a:pt x="382" y="159"/>
                  </a:lnTo>
                  <a:lnTo>
                    <a:pt x="382" y="159"/>
                  </a:lnTo>
                  <a:lnTo>
                    <a:pt x="379" y="162"/>
                  </a:lnTo>
                  <a:lnTo>
                    <a:pt x="379" y="162"/>
                  </a:lnTo>
                  <a:lnTo>
                    <a:pt x="376" y="164"/>
                  </a:lnTo>
                  <a:lnTo>
                    <a:pt x="376" y="164"/>
                  </a:lnTo>
                  <a:lnTo>
                    <a:pt x="374" y="165"/>
                  </a:lnTo>
                  <a:lnTo>
                    <a:pt x="374" y="165"/>
                  </a:lnTo>
                  <a:lnTo>
                    <a:pt x="363" y="178"/>
                  </a:lnTo>
                  <a:lnTo>
                    <a:pt x="354" y="191"/>
                  </a:lnTo>
                  <a:lnTo>
                    <a:pt x="354" y="191"/>
                  </a:lnTo>
                  <a:lnTo>
                    <a:pt x="340" y="205"/>
                  </a:lnTo>
                  <a:lnTo>
                    <a:pt x="340" y="205"/>
                  </a:lnTo>
                  <a:lnTo>
                    <a:pt x="324" y="221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292" y="249"/>
                  </a:lnTo>
                  <a:lnTo>
                    <a:pt x="292" y="249"/>
                  </a:lnTo>
                  <a:lnTo>
                    <a:pt x="275" y="265"/>
                  </a:lnTo>
                  <a:lnTo>
                    <a:pt x="254" y="279"/>
                  </a:lnTo>
                  <a:lnTo>
                    <a:pt x="254" y="279"/>
                  </a:lnTo>
                  <a:lnTo>
                    <a:pt x="254" y="279"/>
                  </a:lnTo>
                  <a:lnTo>
                    <a:pt x="254" y="279"/>
                  </a:lnTo>
                  <a:lnTo>
                    <a:pt x="246" y="285"/>
                  </a:lnTo>
                  <a:lnTo>
                    <a:pt x="239" y="292"/>
                  </a:lnTo>
                  <a:lnTo>
                    <a:pt x="239" y="292"/>
                  </a:lnTo>
                  <a:lnTo>
                    <a:pt x="235" y="296"/>
                  </a:lnTo>
                  <a:lnTo>
                    <a:pt x="235" y="296"/>
                  </a:lnTo>
                  <a:lnTo>
                    <a:pt x="232" y="296"/>
                  </a:lnTo>
                  <a:lnTo>
                    <a:pt x="232" y="296"/>
                  </a:lnTo>
                  <a:lnTo>
                    <a:pt x="231" y="298"/>
                  </a:lnTo>
                  <a:lnTo>
                    <a:pt x="229" y="296"/>
                  </a:lnTo>
                  <a:lnTo>
                    <a:pt x="229" y="296"/>
                  </a:lnTo>
                  <a:lnTo>
                    <a:pt x="229" y="295"/>
                  </a:lnTo>
                  <a:lnTo>
                    <a:pt x="229" y="295"/>
                  </a:lnTo>
                  <a:lnTo>
                    <a:pt x="227" y="296"/>
                  </a:lnTo>
                  <a:lnTo>
                    <a:pt x="227" y="296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298"/>
                  </a:lnTo>
                  <a:lnTo>
                    <a:pt x="229" y="301"/>
                  </a:lnTo>
                  <a:lnTo>
                    <a:pt x="229" y="301"/>
                  </a:lnTo>
                  <a:lnTo>
                    <a:pt x="229" y="301"/>
                  </a:lnTo>
                  <a:lnTo>
                    <a:pt x="226" y="301"/>
                  </a:lnTo>
                  <a:lnTo>
                    <a:pt x="226" y="301"/>
                  </a:lnTo>
                  <a:lnTo>
                    <a:pt x="221" y="298"/>
                  </a:lnTo>
                  <a:lnTo>
                    <a:pt x="221" y="298"/>
                  </a:lnTo>
                  <a:lnTo>
                    <a:pt x="207" y="288"/>
                  </a:lnTo>
                  <a:lnTo>
                    <a:pt x="207" y="288"/>
                  </a:lnTo>
                  <a:lnTo>
                    <a:pt x="199" y="282"/>
                  </a:lnTo>
                  <a:lnTo>
                    <a:pt x="199" y="282"/>
                  </a:lnTo>
                  <a:lnTo>
                    <a:pt x="174" y="270"/>
                  </a:lnTo>
                  <a:lnTo>
                    <a:pt x="174" y="270"/>
                  </a:lnTo>
                  <a:lnTo>
                    <a:pt x="169" y="266"/>
                  </a:lnTo>
                  <a:lnTo>
                    <a:pt x="169" y="266"/>
                  </a:lnTo>
                  <a:lnTo>
                    <a:pt x="157" y="260"/>
                  </a:lnTo>
                  <a:lnTo>
                    <a:pt x="144" y="252"/>
                  </a:lnTo>
                  <a:lnTo>
                    <a:pt x="144" y="252"/>
                  </a:lnTo>
                  <a:lnTo>
                    <a:pt x="138" y="249"/>
                  </a:lnTo>
                  <a:lnTo>
                    <a:pt x="138" y="249"/>
                  </a:lnTo>
                  <a:lnTo>
                    <a:pt x="123" y="241"/>
                  </a:lnTo>
                  <a:lnTo>
                    <a:pt x="123" y="241"/>
                  </a:lnTo>
                  <a:lnTo>
                    <a:pt x="112" y="233"/>
                  </a:lnTo>
                  <a:lnTo>
                    <a:pt x="112" y="233"/>
                  </a:lnTo>
                  <a:lnTo>
                    <a:pt x="95" y="221"/>
                  </a:lnTo>
                  <a:lnTo>
                    <a:pt x="95" y="221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65" y="199"/>
                  </a:lnTo>
                  <a:lnTo>
                    <a:pt x="65" y="199"/>
                  </a:lnTo>
                  <a:lnTo>
                    <a:pt x="44" y="181"/>
                  </a:lnTo>
                  <a:lnTo>
                    <a:pt x="44" y="181"/>
                  </a:lnTo>
                  <a:lnTo>
                    <a:pt x="38" y="175"/>
                  </a:lnTo>
                  <a:lnTo>
                    <a:pt x="38" y="175"/>
                  </a:lnTo>
                  <a:lnTo>
                    <a:pt x="29" y="164"/>
                  </a:lnTo>
                  <a:lnTo>
                    <a:pt x="29" y="164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6" y="142"/>
                  </a:lnTo>
                  <a:lnTo>
                    <a:pt x="10" y="128"/>
                  </a:lnTo>
                  <a:lnTo>
                    <a:pt x="10" y="128"/>
                  </a:lnTo>
                  <a:lnTo>
                    <a:pt x="7" y="117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2" y="85"/>
                  </a:lnTo>
                  <a:lnTo>
                    <a:pt x="2" y="85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3"/>
                  </a:lnTo>
                  <a:lnTo>
                    <a:pt x="30" y="93"/>
                  </a:lnTo>
                  <a:lnTo>
                    <a:pt x="32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5" y="90"/>
                  </a:lnTo>
                  <a:lnTo>
                    <a:pt x="35" y="90"/>
                  </a:lnTo>
                  <a:lnTo>
                    <a:pt x="33" y="85"/>
                  </a:lnTo>
                  <a:lnTo>
                    <a:pt x="33" y="85"/>
                  </a:lnTo>
                  <a:lnTo>
                    <a:pt x="37" y="83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0" y="93"/>
                  </a:lnTo>
                  <a:lnTo>
                    <a:pt x="40" y="93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3" y="113"/>
                  </a:lnTo>
                  <a:lnTo>
                    <a:pt x="43" y="113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0" y="117"/>
                  </a:lnTo>
                  <a:lnTo>
                    <a:pt x="38" y="118"/>
                  </a:lnTo>
                  <a:lnTo>
                    <a:pt x="38" y="118"/>
                  </a:lnTo>
                  <a:lnTo>
                    <a:pt x="38" y="123"/>
                  </a:lnTo>
                  <a:lnTo>
                    <a:pt x="38" y="123"/>
                  </a:lnTo>
                  <a:lnTo>
                    <a:pt x="40" y="121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1" y="120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4" y="129"/>
                  </a:lnTo>
                  <a:lnTo>
                    <a:pt x="44" y="129"/>
                  </a:lnTo>
                  <a:lnTo>
                    <a:pt x="43" y="128"/>
                  </a:lnTo>
                  <a:lnTo>
                    <a:pt x="43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9"/>
                  </a:lnTo>
                  <a:lnTo>
                    <a:pt x="40" y="129"/>
                  </a:lnTo>
                  <a:lnTo>
                    <a:pt x="43" y="131"/>
                  </a:lnTo>
                  <a:lnTo>
                    <a:pt x="43" y="131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6" y="135"/>
                  </a:lnTo>
                  <a:lnTo>
                    <a:pt x="48" y="137"/>
                  </a:lnTo>
                  <a:lnTo>
                    <a:pt x="48" y="137"/>
                  </a:lnTo>
                  <a:lnTo>
                    <a:pt x="49" y="137"/>
                  </a:lnTo>
                  <a:lnTo>
                    <a:pt x="51" y="135"/>
                  </a:lnTo>
                  <a:lnTo>
                    <a:pt x="51" y="135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4" y="123"/>
                  </a:lnTo>
                  <a:lnTo>
                    <a:pt x="54" y="123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8"/>
                  </a:lnTo>
                  <a:lnTo>
                    <a:pt x="62" y="99"/>
                  </a:lnTo>
                  <a:lnTo>
                    <a:pt x="62" y="99"/>
                  </a:lnTo>
                  <a:lnTo>
                    <a:pt x="63" y="102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3" y="107"/>
                  </a:lnTo>
                  <a:lnTo>
                    <a:pt x="63" y="107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7" y="110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6" y="106"/>
                  </a:lnTo>
                  <a:lnTo>
                    <a:pt x="76" y="106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101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83"/>
                  </a:lnTo>
                  <a:lnTo>
                    <a:pt x="82" y="83"/>
                  </a:lnTo>
                  <a:lnTo>
                    <a:pt x="84" y="80"/>
                  </a:lnTo>
                  <a:lnTo>
                    <a:pt x="84" y="80"/>
                  </a:lnTo>
                  <a:lnTo>
                    <a:pt x="84" y="79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9" y="46"/>
                  </a:lnTo>
                  <a:lnTo>
                    <a:pt x="89" y="46"/>
                  </a:lnTo>
                  <a:lnTo>
                    <a:pt x="92" y="31"/>
                  </a:lnTo>
                  <a:lnTo>
                    <a:pt x="92" y="31"/>
                  </a:lnTo>
                  <a:lnTo>
                    <a:pt x="93" y="19"/>
                  </a:lnTo>
                  <a:lnTo>
                    <a:pt x="93" y="19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5" y="44"/>
                  </a:lnTo>
                  <a:lnTo>
                    <a:pt x="95" y="44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0" y="53"/>
                  </a:lnTo>
                  <a:lnTo>
                    <a:pt x="89" y="63"/>
                  </a:lnTo>
                  <a:lnTo>
                    <a:pt x="89" y="63"/>
                  </a:lnTo>
                  <a:lnTo>
                    <a:pt x="95" y="53"/>
                  </a:lnTo>
                  <a:lnTo>
                    <a:pt x="95" y="53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5" y="61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66"/>
                  </a:lnTo>
                  <a:lnTo>
                    <a:pt x="92" y="66"/>
                  </a:lnTo>
                  <a:lnTo>
                    <a:pt x="93" y="68"/>
                  </a:lnTo>
                  <a:lnTo>
                    <a:pt x="93" y="68"/>
                  </a:lnTo>
                  <a:lnTo>
                    <a:pt x="93" y="71"/>
                  </a:lnTo>
                  <a:lnTo>
                    <a:pt x="93" y="71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5" y="80"/>
                  </a:lnTo>
                  <a:lnTo>
                    <a:pt x="95" y="80"/>
                  </a:lnTo>
                  <a:lnTo>
                    <a:pt x="95" y="87"/>
                  </a:lnTo>
                  <a:lnTo>
                    <a:pt x="95" y="87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0" y="91"/>
                  </a:lnTo>
                  <a:lnTo>
                    <a:pt x="90" y="91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88"/>
                  </a:lnTo>
                  <a:lnTo>
                    <a:pt x="95" y="147"/>
                  </a:lnTo>
                  <a:lnTo>
                    <a:pt x="95" y="147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0" y="140"/>
                  </a:lnTo>
                  <a:lnTo>
                    <a:pt x="90" y="140"/>
                  </a:lnTo>
                  <a:lnTo>
                    <a:pt x="89" y="142"/>
                  </a:lnTo>
                  <a:lnTo>
                    <a:pt x="89" y="143"/>
                  </a:lnTo>
                  <a:lnTo>
                    <a:pt x="89" y="143"/>
                  </a:lnTo>
                  <a:lnTo>
                    <a:pt x="92" y="150"/>
                  </a:lnTo>
                  <a:lnTo>
                    <a:pt x="92" y="150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5" y="151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5" y="154"/>
                  </a:lnTo>
                  <a:lnTo>
                    <a:pt x="95" y="154"/>
                  </a:lnTo>
                  <a:lnTo>
                    <a:pt x="95" y="159"/>
                  </a:lnTo>
                  <a:lnTo>
                    <a:pt x="95" y="159"/>
                  </a:lnTo>
                  <a:lnTo>
                    <a:pt x="92" y="162"/>
                  </a:lnTo>
                  <a:lnTo>
                    <a:pt x="92" y="162"/>
                  </a:lnTo>
                  <a:lnTo>
                    <a:pt x="95" y="165"/>
                  </a:lnTo>
                  <a:lnTo>
                    <a:pt x="95" y="165"/>
                  </a:lnTo>
                  <a:lnTo>
                    <a:pt x="95" y="167"/>
                  </a:lnTo>
                  <a:lnTo>
                    <a:pt x="95" y="167"/>
                  </a:lnTo>
                  <a:lnTo>
                    <a:pt x="97" y="176"/>
                  </a:lnTo>
                  <a:lnTo>
                    <a:pt x="97" y="176"/>
                  </a:lnTo>
                  <a:lnTo>
                    <a:pt x="95" y="175"/>
                  </a:lnTo>
                  <a:lnTo>
                    <a:pt x="95" y="175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7" y="186"/>
                  </a:lnTo>
                  <a:lnTo>
                    <a:pt x="97" y="186"/>
                  </a:lnTo>
                  <a:lnTo>
                    <a:pt x="98" y="189"/>
                  </a:lnTo>
                  <a:lnTo>
                    <a:pt x="98" y="189"/>
                  </a:lnTo>
                  <a:lnTo>
                    <a:pt x="98" y="191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03" y="191"/>
                  </a:lnTo>
                  <a:lnTo>
                    <a:pt x="104" y="189"/>
                  </a:lnTo>
                  <a:lnTo>
                    <a:pt x="104" y="189"/>
                  </a:lnTo>
                  <a:lnTo>
                    <a:pt x="106" y="188"/>
                  </a:lnTo>
                  <a:lnTo>
                    <a:pt x="106" y="188"/>
                  </a:lnTo>
                  <a:lnTo>
                    <a:pt x="108" y="188"/>
                  </a:lnTo>
                  <a:lnTo>
                    <a:pt x="109" y="184"/>
                  </a:lnTo>
                  <a:lnTo>
                    <a:pt x="109" y="184"/>
                  </a:lnTo>
                  <a:lnTo>
                    <a:pt x="109" y="183"/>
                  </a:lnTo>
                  <a:lnTo>
                    <a:pt x="109" y="183"/>
                  </a:lnTo>
                  <a:lnTo>
                    <a:pt x="109" y="167"/>
                  </a:lnTo>
                  <a:lnTo>
                    <a:pt x="109" y="167"/>
                  </a:lnTo>
                  <a:lnTo>
                    <a:pt x="109" y="165"/>
                  </a:lnTo>
                  <a:lnTo>
                    <a:pt x="109" y="165"/>
                  </a:lnTo>
                  <a:lnTo>
                    <a:pt x="109" y="167"/>
                  </a:lnTo>
                  <a:lnTo>
                    <a:pt x="109" y="167"/>
                  </a:lnTo>
                  <a:lnTo>
                    <a:pt x="109" y="164"/>
                  </a:lnTo>
                  <a:lnTo>
                    <a:pt x="109" y="164"/>
                  </a:lnTo>
                  <a:lnTo>
                    <a:pt x="109" y="159"/>
                  </a:lnTo>
                  <a:lnTo>
                    <a:pt x="109" y="159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4"/>
                  </a:lnTo>
                  <a:lnTo>
                    <a:pt x="114" y="162"/>
                  </a:lnTo>
                  <a:lnTo>
                    <a:pt x="114" y="162"/>
                  </a:lnTo>
                  <a:lnTo>
                    <a:pt x="111" y="158"/>
                  </a:lnTo>
                  <a:lnTo>
                    <a:pt x="111" y="158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1" y="151"/>
                  </a:lnTo>
                  <a:lnTo>
                    <a:pt x="111" y="151"/>
                  </a:lnTo>
                  <a:lnTo>
                    <a:pt x="111" y="147"/>
                  </a:lnTo>
                  <a:lnTo>
                    <a:pt x="111" y="147"/>
                  </a:lnTo>
                  <a:lnTo>
                    <a:pt x="112" y="143"/>
                  </a:lnTo>
                  <a:lnTo>
                    <a:pt x="112" y="143"/>
                  </a:lnTo>
                  <a:lnTo>
                    <a:pt x="114" y="140"/>
                  </a:lnTo>
                  <a:lnTo>
                    <a:pt x="114" y="140"/>
                  </a:lnTo>
                  <a:lnTo>
                    <a:pt x="117" y="137"/>
                  </a:lnTo>
                  <a:lnTo>
                    <a:pt x="117" y="137"/>
                  </a:lnTo>
                  <a:lnTo>
                    <a:pt x="114" y="132"/>
                  </a:lnTo>
                  <a:lnTo>
                    <a:pt x="114" y="132"/>
                  </a:lnTo>
                  <a:lnTo>
                    <a:pt x="114" y="131"/>
                  </a:lnTo>
                  <a:lnTo>
                    <a:pt x="114" y="131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20" y="113"/>
                  </a:lnTo>
                  <a:lnTo>
                    <a:pt x="122" y="110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6"/>
                  </a:lnTo>
                  <a:lnTo>
                    <a:pt x="123" y="106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19" y="112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19" y="106"/>
                  </a:lnTo>
                  <a:lnTo>
                    <a:pt x="119" y="106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1"/>
                  </a:lnTo>
                  <a:lnTo>
                    <a:pt x="122" y="101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19" y="104"/>
                  </a:lnTo>
                  <a:lnTo>
                    <a:pt x="120" y="91"/>
                  </a:lnTo>
                  <a:lnTo>
                    <a:pt x="123" y="80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25" y="104"/>
                  </a:lnTo>
                  <a:lnTo>
                    <a:pt x="125" y="104"/>
                  </a:lnTo>
                  <a:lnTo>
                    <a:pt x="125" y="107"/>
                  </a:lnTo>
                  <a:lnTo>
                    <a:pt x="128" y="109"/>
                  </a:lnTo>
                  <a:lnTo>
                    <a:pt x="128" y="109"/>
                  </a:lnTo>
                  <a:lnTo>
                    <a:pt x="131" y="110"/>
                  </a:lnTo>
                  <a:lnTo>
                    <a:pt x="134" y="109"/>
                  </a:lnTo>
                  <a:lnTo>
                    <a:pt x="134" y="109"/>
                  </a:lnTo>
                  <a:lnTo>
                    <a:pt x="134" y="107"/>
                  </a:lnTo>
                  <a:lnTo>
                    <a:pt x="136" y="107"/>
                  </a:lnTo>
                  <a:lnTo>
                    <a:pt x="136" y="107"/>
                  </a:lnTo>
                  <a:lnTo>
                    <a:pt x="134" y="109"/>
                  </a:lnTo>
                  <a:lnTo>
                    <a:pt x="136" y="110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39" y="109"/>
                  </a:lnTo>
                  <a:lnTo>
                    <a:pt x="141" y="99"/>
                  </a:lnTo>
                  <a:lnTo>
                    <a:pt x="142" y="91"/>
                  </a:lnTo>
                  <a:lnTo>
                    <a:pt x="142" y="91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47" y="83"/>
                  </a:lnTo>
                  <a:lnTo>
                    <a:pt x="147" y="83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2" y="80"/>
                  </a:lnTo>
                  <a:lnTo>
                    <a:pt x="152" y="79"/>
                  </a:lnTo>
                  <a:lnTo>
                    <a:pt x="152" y="79"/>
                  </a:lnTo>
                  <a:lnTo>
                    <a:pt x="152" y="77"/>
                  </a:lnTo>
                  <a:lnTo>
                    <a:pt x="152" y="77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45" y="82"/>
                  </a:lnTo>
                  <a:lnTo>
                    <a:pt x="152" y="71"/>
                  </a:lnTo>
                  <a:lnTo>
                    <a:pt x="152" y="71"/>
                  </a:lnTo>
                  <a:lnTo>
                    <a:pt x="157" y="91"/>
                  </a:lnTo>
                  <a:lnTo>
                    <a:pt x="157" y="91"/>
                  </a:lnTo>
                  <a:lnTo>
                    <a:pt x="155" y="93"/>
                  </a:lnTo>
                  <a:lnTo>
                    <a:pt x="155" y="94"/>
                  </a:lnTo>
                  <a:lnTo>
                    <a:pt x="155" y="94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7" y="94"/>
                  </a:lnTo>
                  <a:lnTo>
                    <a:pt x="157" y="94"/>
                  </a:lnTo>
                  <a:lnTo>
                    <a:pt x="158" y="102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58" y="104"/>
                  </a:lnTo>
                  <a:lnTo>
                    <a:pt x="157" y="106"/>
                  </a:lnTo>
                  <a:lnTo>
                    <a:pt x="157" y="106"/>
                  </a:lnTo>
                  <a:lnTo>
                    <a:pt x="158" y="106"/>
                  </a:lnTo>
                  <a:lnTo>
                    <a:pt x="158" y="106"/>
                  </a:lnTo>
                  <a:lnTo>
                    <a:pt x="158" y="104"/>
                  </a:lnTo>
                  <a:lnTo>
                    <a:pt x="158" y="104"/>
                  </a:lnTo>
                  <a:close/>
                  <a:moveTo>
                    <a:pt x="395" y="135"/>
                  </a:moveTo>
                  <a:lnTo>
                    <a:pt x="395" y="135"/>
                  </a:lnTo>
                  <a:lnTo>
                    <a:pt x="395" y="134"/>
                  </a:lnTo>
                  <a:lnTo>
                    <a:pt x="395" y="134"/>
                  </a:lnTo>
                  <a:lnTo>
                    <a:pt x="398" y="129"/>
                  </a:lnTo>
                  <a:lnTo>
                    <a:pt x="398" y="129"/>
                  </a:lnTo>
                  <a:lnTo>
                    <a:pt x="399" y="128"/>
                  </a:lnTo>
                  <a:lnTo>
                    <a:pt x="399" y="128"/>
                  </a:lnTo>
                  <a:lnTo>
                    <a:pt x="398" y="128"/>
                  </a:lnTo>
                  <a:lnTo>
                    <a:pt x="398" y="128"/>
                  </a:lnTo>
                  <a:lnTo>
                    <a:pt x="395" y="134"/>
                  </a:lnTo>
                  <a:lnTo>
                    <a:pt x="395" y="134"/>
                  </a:lnTo>
                  <a:lnTo>
                    <a:pt x="395" y="135"/>
                  </a:lnTo>
                  <a:lnTo>
                    <a:pt x="395" y="135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3" y="137"/>
                  </a:lnTo>
                  <a:lnTo>
                    <a:pt x="395" y="135"/>
                  </a:lnTo>
                  <a:lnTo>
                    <a:pt x="395" y="135"/>
                  </a:lnTo>
                  <a:close/>
                  <a:moveTo>
                    <a:pt x="19" y="118"/>
                  </a:moveTo>
                  <a:lnTo>
                    <a:pt x="19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8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21" y="123"/>
                  </a:lnTo>
                  <a:lnTo>
                    <a:pt x="21" y="123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lnTo>
                    <a:pt x="19" y="118"/>
                  </a:lnTo>
                  <a:close/>
                  <a:moveTo>
                    <a:pt x="62" y="183"/>
                  </a:moveTo>
                  <a:lnTo>
                    <a:pt x="62" y="183"/>
                  </a:lnTo>
                  <a:lnTo>
                    <a:pt x="63" y="184"/>
                  </a:lnTo>
                  <a:lnTo>
                    <a:pt x="63" y="184"/>
                  </a:lnTo>
                  <a:lnTo>
                    <a:pt x="63" y="184"/>
                  </a:lnTo>
                  <a:lnTo>
                    <a:pt x="63" y="184"/>
                  </a:lnTo>
                  <a:lnTo>
                    <a:pt x="65" y="183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8" y="184"/>
                  </a:lnTo>
                  <a:lnTo>
                    <a:pt x="65" y="181"/>
                  </a:lnTo>
                  <a:lnTo>
                    <a:pt x="65" y="181"/>
                  </a:lnTo>
                  <a:lnTo>
                    <a:pt x="63" y="183"/>
                  </a:lnTo>
                  <a:lnTo>
                    <a:pt x="62" y="183"/>
                  </a:lnTo>
                  <a:lnTo>
                    <a:pt x="62" y="183"/>
                  </a:lnTo>
                  <a:lnTo>
                    <a:pt x="60" y="178"/>
                  </a:lnTo>
                  <a:lnTo>
                    <a:pt x="60" y="178"/>
                  </a:lnTo>
                  <a:lnTo>
                    <a:pt x="59" y="175"/>
                  </a:lnTo>
                  <a:lnTo>
                    <a:pt x="59" y="175"/>
                  </a:lnTo>
                  <a:lnTo>
                    <a:pt x="57" y="173"/>
                  </a:lnTo>
                  <a:lnTo>
                    <a:pt x="57" y="173"/>
                  </a:lnTo>
                  <a:lnTo>
                    <a:pt x="51" y="165"/>
                  </a:lnTo>
                  <a:lnTo>
                    <a:pt x="51" y="165"/>
                  </a:lnTo>
                  <a:lnTo>
                    <a:pt x="49" y="164"/>
                  </a:lnTo>
                  <a:lnTo>
                    <a:pt x="49" y="164"/>
                  </a:lnTo>
                  <a:lnTo>
                    <a:pt x="48" y="169"/>
                  </a:lnTo>
                  <a:lnTo>
                    <a:pt x="48" y="169"/>
                  </a:lnTo>
                  <a:lnTo>
                    <a:pt x="48" y="170"/>
                  </a:lnTo>
                  <a:lnTo>
                    <a:pt x="48" y="170"/>
                  </a:lnTo>
                  <a:lnTo>
                    <a:pt x="54" y="176"/>
                  </a:lnTo>
                  <a:lnTo>
                    <a:pt x="60" y="181"/>
                  </a:lnTo>
                  <a:lnTo>
                    <a:pt x="60" y="181"/>
                  </a:lnTo>
                  <a:lnTo>
                    <a:pt x="62" y="183"/>
                  </a:lnTo>
                  <a:lnTo>
                    <a:pt x="62" y="183"/>
                  </a:lnTo>
                  <a:close/>
                  <a:moveTo>
                    <a:pt x="153" y="247"/>
                  </a:move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34" y="238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3" y="238"/>
                  </a:lnTo>
                  <a:lnTo>
                    <a:pt x="130" y="236"/>
                  </a:lnTo>
                  <a:lnTo>
                    <a:pt x="130" y="236"/>
                  </a:lnTo>
                  <a:lnTo>
                    <a:pt x="125" y="233"/>
                  </a:lnTo>
                  <a:lnTo>
                    <a:pt x="125" y="233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111" y="222"/>
                  </a:lnTo>
                  <a:lnTo>
                    <a:pt x="111" y="222"/>
                  </a:lnTo>
                  <a:lnTo>
                    <a:pt x="103" y="218"/>
                  </a:lnTo>
                  <a:lnTo>
                    <a:pt x="103" y="218"/>
                  </a:lnTo>
                  <a:lnTo>
                    <a:pt x="92" y="211"/>
                  </a:lnTo>
                  <a:lnTo>
                    <a:pt x="92" y="211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1"/>
                  </a:lnTo>
                  <a:lnTo>
                    <a:pt x="90" y="211"/>
                  </a:lnTo>
                  <a:lnTo>
                    <a:pt x="100" y="219"/>
                  </a:lnTo>
                  <a:lnTo>
                    <a:pt x="100" y="219"/>
                  </a:lnTo>
                  <a:lnTo>
                    <a:pt x="104" y="224"/>
                  </a:lnTo>
                  <a:lnTo>
                    <a:pt x="111" y="229"/>
                  </a:lnTo>
                  <a:lnTo>
                    <a:pt x="111" y="229"/>
                  </a:lnTo>
                  <a:lnTo>
                    <a:pt x="120" y="233"/>
                  </a:lnTo>
                  <a:lnTo>
                    <a:pt x="120" y="233"/>
                  </a:lnTo>
                  <a:lnTo>
                    <a:pt x="136" y="241"/>
                  </a:lnTo>
                  <a:lnTo>
                    <a:pt x="136" y="241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lnTo>
                    <a:pt x="153" y="247"/>
                  </a:lnTo>
                  <a:close/>
                  <a:moveTo>
                    <a:pt x="412" y="72"/>
                  </a:moveTo>
                  <a:lnTo>
                    <a:pt x="412" y="72"/>
                  </a:lnTo>
                  <a:lnTo>
                    <a:pt x="412" y="74"/>
                  </a:lnTo>
                  <a:lnTo>
                    <a:pt x="412" y="74"/>
                  </a:lnTo>
                  <a:lnTo>
                    <a:pt x="406" y="91"/>
                  </a:lnTo>
                  <a:lnTo>
                    <a:pt x="406" y="91"/>
                  </a:lnTo>
                  <a:lnTo>
                    <a:pt x="404" y="94"/>
                  </a:lnTo>
                  <a:lnTo>
                    <a:pt x="404" y="94"/>
                  </a:lnTo>
                  <a:lnTo>
                    <a:pt x="401" y="102"/>
                  </a:lnTo>
                  <a:lnTo>
                    <a:pt x="401" y="102"/>
                  </a:lnTo>
                  <a:lnTo>
                    <a:pt x="401" y="104"/>
                  </a:lnTo>
                  <a:lnTo>
                    <a:pt x="401" y="104"/>
                  </a:lnTo>
                  <a:lnTo>
                    <a:pt x="399" y="113"/>
                  </a:lnTo>
                  <a:lnTo>
                    <a:pt x="399" y="113"/>
                  </a:lnTo>
                  <a:lnTo>
                    <a:pt x="399" y="115"/>
                  </a:lnTo>
                  <a:lnTo>
                    <a:pt x="399" y="115"/>
                  </a:lnTo>
                  <a:lnTo>
                    <a:pt x="401" y="115"/>
                  </a:lnTo>
                  <a:lnTo>
                    <a:pt x="401" y="115"/>
                  </a:lnTo>
                  <a:lnTo>
                    <a:pt x="404" y="109"/>
                  </a:lnTo>
                  <a:lnTo>
                    <a:pt x="404" y="109"/>
                  </a:lnTo>
                  <a:lnTo>
                    <a:pt x="409" y="94"/>
                  </a:lnTo>
                  <a:lnTo>
                    <a:pt x="412" y="82"/>
                  </a:lnTo>
                  <a:lnTo>
                    <a:pt x="412" y="82"/>
                  </a:lnTo>
                  <a:lnTo>
                    <a:pt x="412" y="72"/>
                  </a:lnTo>
                  <a:lnTo>
                    <a:pt x="412" y="72"/>
                  </a:lnTo>
                  <a:close/>
                  <a:moveTo>
                    <a:pt x="204" y="281"/>
                  </a:moveTo>
                  <a:lnTo>
                    <a:pt x="204" y="281"/>
                  </a:lnTo>
                  <a:lnTo>
                    <a:pt x="204" y="281"/>
                  </a:lnTo>
                  <a:lnTo>
                    <a:pt x="204" y="281"/>
                  </a:lnTo>
                  <a:lnTo>
                    <a:pt x="202" y="279"/>
                  </a:lnTo>
                  <a:lnTo>
                    <a:pt x="202" y="279"/>
                  </a:lnTo>
                  <a:lnTo>
                    <a:pt x="198" y="276"/>
                  </a:lnTo>
                  <a:lnTo>
                    <a:pt x="198" y="276"/>
                  </a:lnTo>
                  <a:lnTo>
                    <a:pt x="186" y="270"/>
                  </a:lnTo>
                  <a:lnTo>
                    <a:pt x="186" y="270"/>
                  </a:lnTo>
                  <a:lnTo>
                    <a:pt x="171" y="260"/>
                  </a:lnTo>
                  <a:lnTo>
                    <a:pt x="171" y="260"/>
                  </a:lnTo>
                  <a:lnTo>
                    <a:pt x="161" y="255"/>
                  </a:lnTo>
                  <a:lnTo>
                    <a:pt x="161" y="255"/>
                  </a:lnTo>
                  <a:lnTo>
                    <a:pt x="152" y="251"/>
                  </a:lnTo>
                  <a:lnTo>
                    <a:pt x="142" y="247"/>
                  </a:lnTo>
                  <a:lnTo>
                    <a:pt x="142" y="247"/>
                  </a:lnTo>
                  <a:lnTo>
                    <a:pt x="141" y="246"/>
                  </a:lnTo>
                  <a:lnTo>
                    <a:pt x="141" y="246"/>
                  </a:lnTo>
                  <a:lnTo>
                    <a:pt x="145" y="249"/>
                  </a:lnTo>
                  <a:lnTo>
                    <a:pt x="145" y="249"/>
                  </a:lnTo>
                  <a:lnTo>
                    <a:pt x="158" y="257"/>
                  </a:lnTo>
                  <a:lnTo>
                    <a:pt x="171" y="263"/>
                  </a:lnTo>
                  <a:lnTo>
                    <a:pt x="171" y="263"/>
                  </a:lnTo>
                  <a:lnTo>
                    <a:pt x="175" y="266"/>
                  </a:lnTo>
                  <a:lnTo>
                    <a:pt x="175" y="266"/>
                  </a:lnTo>
                  <a:lnTo>
                    <a:pt x="202" y="281"/>
                  </a:lnTo>
                  <a:lnTo>
                    <a:pt x="202" y="281"/>
                  </a:lnTo>
                  <a:lnTo>
                    <a:pt x="204" y="281"/>
                  </a:lnTo>
                  <a:lnTo>
                    <a:pt x="204" y="281"/>
                  </a:lnTo>
                  <a:close/>
                  <a:moveTo>
                    <a:pt x="369" y="165"/>
                  </a:moveTo>
                  <a:lnTo>
                    <a:pt x="369" y="165"/>
                  </a:lnTo>
                  <a:lnTo>
                    <a:pt x="366" y="165"/>
                  </a:lnTo>
                  <a:lnTo>
                    <a:pt x="365" y="167"/>
                  </a:lnTo>
                  <a:lnTo>
                    <a:pt x="365" y="167"/>
                  </a:lnTo>
                  <a:lnTo>
                    <a:pt x="354" y="178"/>
                  </a:lnTo>
                  <a:lnTo>
                    <a:pt x="343" y="191"/>
                  </a:lnTo>
                  <a:lnTo>
                    <a:pt x="343" y="191"/>
                  </a:lnTo>
                  <a:lnTo>
                    <a:pt x="341" y="192"/>
                  </a:lnTo>
                  <a:lnTo>
                    <a:pt x="341" y="19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35" y="202"/>
                  </a:lnTo>
                  <a:lnTo>
                    <a:pt x="354" y="184"/>
                  </a:lnTo>
                  <a:lnTo>
                    <a:pt x="369" y="165"/>
                  </a:lnTo>
                  <a:lnTo>
                    <a:pt x="369" y="165"/>
                  </a:lnTo>
                  <a:close/>
                  <a:moveTo>
                    <a:pt x="163" y="249"/>
                  </a:moveTo>
                  <a:lnTo>
                    <a:pt x="163" y="249"/>
                  </a:lnTo>
                  <a:lnTo>
                    <a:pt x="163" y="247"/>
                  </a:lnTo>
                  <a:lnTo>
                    <a:pt x="163" y="247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49" y="235"/>
                  </a:lnTo>
                  <a:lnTo>
                    <a:pt x="149" y="235"/>
                  </a:lnTo>
                  <a:lnTo>
                    <a:pt x="147" y="233"/>
                  </a:lnTo>
                  <a:lnTo>
                    <a:pt x="149" y="230"/>
                  </a:lnTo>
                  <a:lnTo>
                    <a:pt x="149" y="230"/>
                  </a:lnTo>
                  <a:lnTo>
                    <a:pt x="142" y="227"/>
                  </a:lnTo>
                  <a:lnTo>
                    <a:pt x="142" y="227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2" y="232"/>
                  </a:lnTo>
                  <a:lnTo>
                    <a:pt x="145" y="236"/>
                  </a:lnTo>
                  <a:lnTo>
                    <a:pt x="145" y="236"/>
                  </a:lnTo>
                  <a:lnTo>
                    <a:pt x="147" y="238"/>
                  </a:lnTo>
                  <a:lnTo>
                    <a:pt x="147" y="238"/>
                  </a:lnTo>
                  <a:lnTo>
                    <a:pt x="147" y="240"/>
                  </a:lnTo>
                  <a:lnTo>
                    <a:pt x="147" y="240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3" y="249"/>
                  </a:lnTo>
                  <a:lnTo>
                    <a:pt x="163" y="249"/>
                  </a:lnTo>
                  <a:close/>
                  <a:moveTo>
                    <a:pt x="8" y="94"/>
                  </a:moveTo>
                  <a:lnTo>
                    <a:pt x="8" y="94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10" y="106"/>
                  </a:lnTo>
                  <a:lnTo>
                    <a:pt x="13" y="118"/>
                  </a:lnTo>
                  <a:lnTo>
                    <a:pt x="13" y="118"/>
                  </a:lnTo>
                  <a:lnTo>
                    <a:pt x="18" y="129"/>
                  </a:lnTo>
                  <a:lnTo>
                    <a:pt x="24" y="139"/>
                  </a:lnTo>
                  <a:lnTo>
                    <a:pt x="24" y="139"/>
                  </a:lnTo>
                  <a:lnTo>
                    <a:pt x="24" y="137"/>
                  </a:lnTo>
                  <a:lnTo>
                    <a:pt x="24" y="137"/>
                  </a:lnTo>
                  <a:lnTo>
                    <a:pt x="18" y="124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1" y="107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8" y="94"/>
                  </a:lnTo>
                  <a:lnTo>
                    <a:pt x="8" y="94"/>
                  </a:lnTo>
                  <a:close/>
                  <a:moveTo>
                    <a:pt x="213" y="271"/>
                  </a:moveTo>
                  <a:lnTo>
                    <a:pt x="213" y="271"/>
                  </a:lnTo>
                  <a:lnTo>
                    <a:pt x="213" y="270"/>
                  </a:lnTo>
                  <a:lnTo>
                    <a:pt x="213" y="270"/>
                  </a:lnTo>
                  <a:lnTo>
                    <a:pt x="216" y="266"/>
                  </a:lnTo>
                  <a:lnTo>
                    <a:pt x="218" y="266"/>
                  </a:lnTo>
                  <a:lnTo>
                    <a:pt x="220" y="268"/>
                  </a:lnTo>
                  <a:lnTo>
                    <a:pt x="220" y="268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3" y="268"/>
                  </a:lnTo>
                  <a:lnTo>
                    <a:pt x="223" y="268"/>
                  </a:lnTo>
                  <a:lnTo>
                    <a:pt x="221" y="265"/>
                  </a:lnTo>
                  <a:lnTo>
                    <a:pt x="221" y="265"/>
                  </a:lnTo>
                  <a:lnTo>
                    <a:pt x="212" y="255"/>
                  </a:lnTo>
                  <a:lnTo>
                    <a:pt x="212" y="255"/>
                  </a:lnTo>
                  <a:lnTo>
                    <a:pt x="210" y="254"/>
                  </a:lnTo>
                  <a:lnTo>
                    <a:pt x="210" y="254"/>
                  </a:lnTo>
                  <a:lnTo>
                    <a:pt x="209" y="257"/>
                  </a:lnTo>
                  <a:lnTo>
                    <a:pt x="209" y="257"/>
                  </a:lnTo>
                  <a:lnTo>
                    <a:pt x="210" y="259"/>
                  </a:lnTo>
                  <a:lnTo>
                    <a:pt x="210" y="259"/>
                  </a:lnTo>
                  <a:lnTo>
                    <a:pt x="213" y="265"/>
                  </a:lnTo>
                  <a:lnTo>
                    <a:pt x="213" y="265"/>
                  </a:lnTo>
                  <a:lnTo>
                    <a:pt x="213" y="268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71"/>
                  </a:lnTo>
                  <a:lnTo>
                    <a:pt x="210" y="271"/>
                  </a:lnTo>
                  <a:lnTo>
                    <a:pt x="213" y="271"/>
                  </a:lnTo>
                  <a:lnTo>
                    <a:pt x="213" y="271"/>
                  </a:lnTo>
                  <a:close/>
                  <a:moveTo>
                    <a:pt x="198" y="229"/>
                  </a:moveTo>
                  <a:lnTo>
                    <a:pt x="198" y="229"/>
                  </a:lnTo>
                  <a:lnTo>
                    <a:pt x="201" y="224"/>
                  </a:lnTo>
                  <a:lnTo>
                    <a:pt x="201" y="224"/>
                  </a:lnTo>
                  <a:lnTo>
                    <a:pt x="201" y="222"/>
                  </a:lnTo>
                  <a:lnTo>
                    <a:pt x="199" y="221"/>
                  </a:lnTo>
                  <a:lnTo>
                    <a:pt x="199" y="221"/>
                  </a:lnTo>
                  <a:lnTo>
                    <a:pt x="196" y="213"/>
                  </a:lnTo>
                  <a:lnTo>
                    <a:pt x="196" y="213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4" y="211"/>
                  </a:lnTo>
                  <a:lnTo>
                    <a:pt x="193" y="213"/>
                  </a:lnTo>
                  <a:lnTo>
                    <a:pt x="193" y="213"/>
                  </a:lnTo>
                  <a:lnTo>
                    <a:pt x="191" y="219"/>
                  </a:lnTo>
                  <a:lnTo>
                    <a:pt x="191" y="219"/>
                  </a:lnTo>
                  <a:lnTo>
                    <a:pt x="193" y="221"/>
                  </a:lnTo>
                  <a:lnTo>
                    <a:pt x="193" y="221"/>
                  </a:lnTo>
                  <a:lnTo>
                    <a:pt x="198" y="229"/>
                  </a:lnTo>
                  <a:lnTo>
                    <a:pt x="198" y="229"/>
                  </a:lnTo>
                  <a:close/>
                  <a:moveTo>
                    <a:pt x="302" y="110"/>
                  </a:moveTo>
                  <a:lnTo>
                    <a:pt x="302" y="110"/>
                  </a:lnTo>
                  <a:lnTo>
                    <a:pt x="306" y="109"/>
                  </a:lnTo>
                  <a:lnTo>
                    <a:pt x="306" y="109"/>
                  </a:lnTo>
                  <a:lnTo>
                    <a:pt x="310" y="107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311" y="102"/>
                  </a:lnTo>
                  <a:lnTo>
                    <a:pt x="311" y="101"/>
                  </a:lnTo>
                  <a:lnTo>
                    <a:pt x="311" y="101"/>
                  </a:lnTo>
                  <a:lnTo>
                    <a:pt x="311" y="96"/>
                  </a:lnTo>
                  <a:lnTo>
                    <a:pt x="311" y="96"/>
                  </a:lnTo>
                  <a:lnTo>
                    <a:pt x="311" y="93"/>
                  </a:lnTo>
                  <a:lnTo>
                    <a:pt x="311" y="93"/>
                  </a:lnTo>
                  <a:lnTo>
                    <a:pt x="308" y="94"/>
                  </a:lnTo>
                  <a:lnTo>
                    <a:pt x="308" y="94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6" y="102"/>
                  </a:lnTo>
                  <a:lnTo>
                    <a:pt x="306" y="102"/>
                  </a:lnTo>
                  <a:lnTo>
                    <a:pt x="306" y="104"/>
                  </a:lnTo>
                  <a:lnTo>
                    <a:pt x="306" y="104"/>
                  </a:lnTo>
                  <a:lnTo>
                    <a:pt x="306" y="107"/>
                  </a:lnTo>
                  <a:lnTo>
                    <a:pt x="306" y="107"/>
                  </a:lnTo>
                  <a:lnTo>
                    <a:pt x="305" y="109"/>
                  </a:lnTo>
                  <a:lnTo>
                    <a:pt x="303" y="109"/>
                  </a:lnTo>
                  <a:lnTo>
                    <a:pt x="303" y="109"/>
                  </a:lnTo>
                  <a:lnTo>
                    <a:pt x="302" y="109"/>
                  </a:lnTo>
                  <a:lnTo>
                    <a:pt x="302" y="109"/>
                  </a:lnTo>
                  <a:lnTo>
                    <a:pt x="302" y="110"/>
                  </a:lnTo>
                  <a:lnTo>
                    <a:pt x="302" y="110"/>
                  </a:lnTo>
                  <a:close/>
                  <a:moveTo>
                    <a:pt x="351" y="142"/>
                  </a:moveTo>
                  <a:lnTo>
                    <a:pt x="351" y="142"/>
                  </a:lnTo>
                  <a:lnTo>
                    <a:pt x="349" y="143"/>
                  </a:lnTo>
                  <a:lnTo>
                    <a:pt x="349" y="143"/>
                  </a:lnTo>
                  <a:lnTo>
                    <a:pt x="346" y="156"/>
                  </a:lnTo>
                  <a:lnTo>
                    <a:pt x="346" y="156"/>
                  </a:lnTo>
                  <a:lnTo>
                    <a:pt x="346" y="156"/>
                  </a:lnTo>
                  <a:lnTo>
                    <a:pt x="346" y="156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51" y="158"/>
                  </a:lnTo>
                  <a:lnTo>
                    <a:pt x="351" y="158"/>
                  </a:lnTo>
                  <a:lnTo>
                    <a:pt x="352" y="151"/>
                  </a:lnTo>
                  <a:lnTo>
                    <a:pt x="352" y="145"/>
                  </a:lnTo>
                  <a:lnTo>
                    <a:pt x="352" y="145"/>
                  </a:lnTo>
                  <a:lnTo>
                    <a:pt x="351" y="143"/>
                  </a:lnTo>
                  <a:lnTo>
                    <a:pt x="351" y="143"/>
                  </a:lnTo>
                  <a:lnTo>
                    <a:pt x="351" y="142"/>
                  </a:lnTo>
                  <a:lnTo>
                    <a:pt x="351" y="142"/>
                  </a:lnTo>
                  <a:close/>
                  <a:moveTo>
                    <a:pt x="213" y="236"/>
                  </a:moveTo>
                  <a:lnTo>
                    <a:pt x="213" y="236"/>
                  </a:lnTo>
                  <a:lnTo>
                    <a:pt x="209" y="240"/>
                  </a:lnTo>
                  <a:lnTo>
                    <a:pt x="209" y="240"/>
                  </a:lnTo>
                  <a:lnTo>
                    <a:pt x="209" y="241"/>
                  </a:lnTo>
                  <a:lnTo>
                    <a:pt x="209" y="243"/>
                  </a:lnTo>
                  <a:lnTo>
                    <a:pt x="209" y="243"/>
                  </a:lnTo>
                  <a:lnTo>
                    <a:pt x="216" y="252"/>
                  </a:lnTo>
                  <a:lnTo>
                    <a:pt x="216" y="252"/>
                  </a:lnTo>
                  <a:lnTo>
                    <a:pt x="218" y="254"/>
                  </a:lnTo>
                  <a:lnTo>
                    <a:pt x="218" y="254"/>
                  </a:lnTo>
                  <a:lnTo>
                    <a:pt x="215" y="244"/>
                  </a:lnTo>
                  <a:lnTo>
                    <a:pt x="213" y="236"/>
                  </a:lnTo>
                  <a:lnTo>
                    <a:pt x="213" y="236"/>
                  </a:lnTo>
                  <a:close/>
                  <a:moveTo>
                    <a:pt x="379" y="53"/>
                  </a:moveTo>
                  <a:lnTo>
                    <a:pt x="379" y="53"/>
                  </a:lnTo>
                  <a:lnTo>
                    <a:pt x="379" y="55"/>
                  </a:lnTo>
                  <a:lnTo>
                    <a:pt x="379" y="55"/>
                  </a:lnTo>
                  <a:lnTo>
                    <a:pt x="376" y="64"/>
                  </a:lnTo>
                  <a:lnTo>
                    <a:pt x="376" y="64"/>
                  </a:lnTo>
                  <a:lnTo>
                    <a:pt x="376" y="68"/>
                  </a:lnTo>
                  <a:lnTo>
                    <a:pt x="376" y="69"/>
                  </a:lnTo>
                  <a:lnTo>
                    <a:pt x="376" y="69"/>
                  </a:lnTo>
                  <a:lnTo>
                    <a:pt x="379" y="69"/>
                  </a:lnTo>
                  <a:lnTo>
                    <a:pt x="382" y="68"/>
                  </a:lnTo>
                  <a:lnTo>
                    <a:pt x="382" y="68"/>
                  </a:lnTo>
                  <a:lnTo>
                    <a:pt x="379" y="53"/>
                  </a:lnTo>
                  <a:lnTo>
                    <a:pt x="379" y="53"/>
                  </a:lnTo>
                  <a:close/>
                  <a:moveTo>
                    <a:pt x="261" y="252"/>
                  </a:moveTo>
                  <a:lnTo>
                    <a:pt x="261" y="252"/>
                  </a:lnTo>
                  <a:lnTo>
                    <a:pt x="262" y="252"/>
                  </a:lnTo>
                  <a:lnTo>
                    <a:pt x="264" y="251"/>
                  </a:lnTo>
                  <a:lnTo>
                    <a:pt x="264" y="251"/>
                  </a:lnTo>
                  <a:lnTo>
                    <a:pt x="276" y="235"/>
                  </a:lnTo>
                  <a:lnTo>
                    <a:pt x="276" y="235"/>
                  </a:lnTo>
                  <a:lnTo>
                    <a:pt x="278" y="233"/>
                  </a:lnTo>
                  <a:lnTo>
                    <a:pt x="278" y="233"/>
                  </a:lnTo>
                  <a:lnTo>
                    <a:pt x="275" y="230"/>
                  </a:lnTo>
                  <a:lnTo>
                    <a:pt x="275" y="230"/>
                  </a:lnTo>
                  <a:lnTo>
                    <a:pt x="273" y="233"/>
                  </a:lnTo>
                  <a:lnTo>
                    <a:pt x="273" y="233"/>
                  </a:lnTo>
                  <a:lnTo>
                    <a:pt x="267" y="243"/>
                  </a:lnTo>
                  <a:lnTo>
                    <a:pt x="267" y="243"/>
                  </a:lnTo>
                  <a:lnTo>
                    <a:pt x="261" y="252"/>
                  </a:lnTo>
                  <a:lnTo>
                    <a:pt x="261" y="252"/>
                  </a:lnTo>
                  <a:close/>
                  <a:moveTo>
                    <a:pt x="27" y="151"/>
                  </a:moveTo>
                  <a:lnTo>
                    <a:pt x="27" y="151"/>
                  </a:lnTo>
                  <a:lnTo>
                    <a:pt x="26" y="151"/>
                  </a:lnTo>
                  <a:lnTo>
                    <a:pt x="26" y="151"/>
                  </a:lnTo>
                  <a:lnTo>
                    <a:pt x="27" y="153"/>
                  </a:lnTo>
                  <a:lnTo>
                    <a:pt x="27" y="153"/>
                  </a:lnTo>
                  <a:lnTo>
                    <a:pt x="32" y="161"/>
                  </a:lnTo>
                  <a:lnTo>
                    <a:pt x="32" y="161"/>
                  </a:lnTo>
                  <a:lnTo>
                    <a:pt x="41" y="170"/>
                  </a:lnTo>
                  <a:lnTo>
                    <a:pt x="51" y="180"/>
                  </a:lnTo>
                  <a:lnTo>
                    <a:pt x="51" y="180"/>
                  </a:lnTo>
                  <a:lnTo>
                    <a:pt x="52" y="181"/>
                  </a:lnTo>
                  <a:lnTo>
                    <a:pt x="52" y="181"/>
                  </a:lnTo>
                  <a:lnTo>
                    <a:pt x="49" y="178"/>
                  </a:lnTo>
                  <a:lnTo>
                    <a:pt x="49" y="178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lnTo>
                    <a:pt x="27" y="151"/>
                  </a:lnTo>
                  <a:close/>
                  <a:moveTo>
                    <a:pt x="120" y="161"/>
                  </a:moveTo>
                  <a:lnTo>
                    <a:pt x="120" y="161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20" y="164"/>
                  </a:lnTo>
                  <a:lnTo>
                    <a:pt x="120" y="164"/>
                  </a:lnTo>
                  <a:lnTo>
                    <a:pt x="120" y="167"/>
                  </a:lnTo>
                  <a:lnTo>
                    <a:pt x="120" y="167"/>
                  </a:lnTo>
                  <a:lnTo>
                    <a:pt x="125" y="175"/>
                  </a:lnTo>
                  <a:lnTo>
                    <a:pt x="125" y="175"/>
                  </a:lnTo>
                  <a:lnTo>
                    <a:pt x="127" y="176"/>
                  </a:lnTo>
                  <a:lnTo>
                    <a:pt x="127" y="176"/>
                  </a:lnTo>
                  <a:lnTo>
                    <a:pt x="128" y="172"/>
                  </a:lnTo>
                  <a:lnTo>
                    <a:pt x="128" y="17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22" y="162"/>
                  </a:lnTo>
                  <a:lnTo>
                    <a:pt x="122" y="162"/>
                  </a:lnTo>
                  <a:lnTo>
                    <a:pt x="120" y="161"/>
                  </a:lnTo>
                  <a:lnTo>
                    <a:pt x="120" y="161"/>
                  </a:lnTo>
                  <a:close/>
                  <a:moveTo>
                    <a:pt x="78" y="131"/>
                  </a:moveTo>
                  <a:lnTo>
                    <a:pt x="78" y="131"/>
                  </a:lnTo>
                  <a:lnTo>
                    <a:pt x="74" y="137"/>
                  </a:lnTo>
                  <a:lnTo>
                    <a:pt x="74" y="137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81" y="145"/>
                  </a:lnTo>
                  <a:lnTo>
                    <a:pt x="81" y="145"/>
                  </a:lnTo>
                  <a:lnTo>
                    <a:pt x="82" y="145"/>
                  </a:lnTo>
                  <a:lnTo>
                    <a:pt x="82" y="145"/>
                  </a:lnTo>
                  <a:lnTo>
                    <a:pt x="81" y="139"/>
                  </a:lnTo>
                  <a:lnTo>
                    <a:pt x="81" y="139"/>
                  </a:lnTo>
                  <a:lnTo>
                    <a:pt x="81" y="137"/>
                  </a:lnTo>
                  <a:lnTo>
                    <a:pt x="81" y="137"/>
                  </a:lnTo>
                  <a:lnTo>
                    <a:pt x="78" y="131"/>
                  </a:lnTo>
                  <a:lnTo>
                    <a:pt x="78" y="131"/>
                  </a:lnTo>
                  <a:close/>
                  <a:moveTo>
                    <a:pt x="395" y="123"/>
                  </a:moveTo>
                  <a:lnTo>
                    <a:pt x="395" y="123"/>
                  </a:lnTo>
                  <a:lnTo>
                    <a:pt x="395" y="113"/>
                  </a:lnTo>
                  <a:lnTo>
                    <a:pt x="395" y="113"/>
                  </a:lnTo>
                  <a:lnTo>
                    <a:pt x="390" y="120"/>
                  </a:lnTo>
                  <a:lnTo>
                    <a:pt x="390" y="120"/>
                  </a:lnTo>
                  <a:lnTo>
                    <a:pt x="388" y="123"/>
                  </a:lnTo>
                  <a:lnTo>
                    <a:pt x="388" y="128"/>
                  </a:lnTo>
                  <a:lnTo>
                    <a:pt x="388" y="128"/>
                  </a:lnTo>
                  <a:lnTo>
                    <a:pt x="392" y="124"/>
                  </a:lnTo>
                  <a:lnTo>
                    <a:pt x="395" y="123"/>
                  </a:lnTo>
                  <a:lnTo>
                    <a:pt x="395" y="123"/>
                  </a:lnTo>
                  <a:close/>
                  <a:moveTo>
                    <a:pt x="70" y="115"/>
                  </a:moveTo>
                  <a:lnTo>
                    <a:pt x="70" y="115"/>
                  </a:lnTo>
                  <a:lnTo>
                    <a:pt x="68" y="115"/>
                  </a:lnTo>
                  <a:lnTo>
                    <a:pt x="67" y="117"/>
                  </a:lnTo>
                  <a:lnTo>
                    <a:pt x="67" y="117"/>
                  </a:lnTo>
                  <a:lnTo>
                    <a:pt x="67" y="120"/>
                  </a:lnTo>
                  <a:lnTo>
                    <a:pt x="67" y="120"/>
                  </a:lnTo>
                  <a:lnTo>
                    <a:pt x="70" y="129"/>
                  </a:lnTo>
                  <a:lnTo>
                    <a:pt x="70" y="129"/>
                  </a:lnTo>
                  <a:lnTo>
                    <a:pt x="71" y="131"/>
                  </a:lnTo>
                  <a:lnTo>
                    <a:pt x="71" y="131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73" y="124"/>
                  </a:lnTo>
                  <a:lnTo>
                    <a:pt x="73" y="124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8" y="117"/>
                  </a:lnTo>
                  <a:lnTo>
                    <a:pt x="70" y="115"/>
                  </a:lnTo>
                  <a:lnTo>
                    <a:pt x="70" y="115"/>
                  </a:lnTo>
                  <a:close/>
                  <a:moveTo>
                    <a:pt x="335" y="150"/>
                  </a:moveTo>
                  <a:lnTo>
                    <a:pt x="335" y="150"/>
                  </a:lnTo>
                  <a:lnTo>
                    <a:pt x="335" y="148"/>
                  </a:lnTo>
                  <a:lnTo>
                    <a:pt x="335" y="148"/>
                  </a:lnTo>
                  <a:lnTo>
                    <a:pt x="338" y="142"/>
                  </a:lnTo>
                  <a:lnTo>
                    <a:pt x="338" y="142"/>
                  </a:lnTo>
                  <a:lnTo>
                    <a:pt x="340" y="139"/>
                  </a:lnTo>
                  <a:lnTo>
                    <a:pt x="340" y="135"/>
                  </a:lnTo>
                  <a:lnTo>
                    <a:pt x="340" y="135"/>
                  </a:lnTo>
                  <a:lnTo>
                    <a:pt x="332" y="142"/>
                  </a:lnTo>
                  <a:lnTo>
                    <a:pt x="332" y="142"/>
                  </a:lnTo>
                  <a:lnTo>
                    <a:pt x="335" y="150"/>
                  </a:lnTo>
                  <a:lnTo>
                    <a:pt x="335" y="150"/>
                  </a:lnTo>
                  <a:close/>
                  <a:moveTo>
                    <a:pt x="177" y="225"/>
                  </a:moveTo>
                  <a:lnTo>
                    <a:pt x="177" y="225"/>
                  </a:lnTo>
                  <a:lnTo>
                    <a:pt x="183" y="238"/>
                  </a:lnTo>
                  <a:lnTo>
                    <a:pt x="183" y="238"/>
                  </a:lnTo>
                  <a:lnTo>
                    <a:pt x="186" y="244"/>
                  </a:lnTo>
                  <a:lnTo>
                    <a:pt x="186" y="244"/>
                  </a:lnTo>
                  <a:lnTo>
                    <a:pt x="191" y="249"/>
                  </a:lnTo>
                  <a:lnTo>
                    <a:pt x="191" y="249"/>
                  </a:lnTo>
                  <a:lnTo>
                    <a:pt x="179" y="224"/>
                  </a:lnTo>
                  <a:lnTo>
                    <a:pt x="179" y="224"/>
                  </a:lnTo>
                  <a:lnTo>
                    <a:pt x="177" y="225"/>
                  </a:lnTo>
                  <a:lnTo>
                    <a:pt x="177" y="225"/>
                  </a:lnTo>
                  <a:close/>
                  <a:moveTo>
                    <a:pt x="180" y="218"/>
                  </a:moveTo>
                  <a:lnTo>
                    <a:pt x="180" y="218"/>
                  </a:lnTo>
                  <a:lnTo>
                    <a:pt x="180" y="211"/>
                  </a:lnTo>
                  <a:lnTo>
                    <a:pt x="180" y="211"/>
                  </a:lnTo>
                  <a:lnTo>
                    <a:pt x="175" y="203"/>
                  </a:lnTo>
                  <a:lnTo>
                    <a:pt x="175" y="203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7" y="213"/>
                  </a:lnTo>
                  <a:lnTo>
                    <a:pt x="177" y="213"/>
                  </a:lnTo>
                  <a:lnTo>
                    <a:pt x="180" y="218"/>
                  </a:lnTo>
                  <a:lnTo>
                    <a:pt x="180" y="218"/>
                  </a:lnTo>
                  <a:close/>
                  <a:moveTo>
                    <a:pt x="89" y="194"/>
                  </a:moveTo>
                  <a:lnTo>
                    <a:pt x="89" y="194"/>
                  </a:lnTo>
                  <a:lnTo>
                    <a:pt x="89" y="194"/>
                  </a:lnTo>
                  <a:lnTo>
                    <a:pt x="89" y="194"/>
                  </a:lnTo>
                  <a:lnTo>
                    <a:pt x="90" y="195"/>
                  </a:lnTo>
                  <a:lnTo>
                    <a:pt x="90" y="195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14" y="216"/>
                  </a:lnTo>
                  <a:lnTo>
                    <a:pt x="114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15" y="216"/>
                  </a:lnTo>
                  <a:lnTo>
                    <a:pt x="108" y="208"/>
                  </a:lnTo>
                  <a:lnTo>
                    <a:pt x="108" y="208"/>
                  </a:lnTo>
                  <a:lnTo>
                    <a:pt x="106" y="208"/>
                  </a:lnTo>
                  <a:lnTo>
                    <a:pt x="106" y="208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101" y="205"/>
                  </a:lnTo>
                  <a:lnTo>
                    <a:pt x="101" y="205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90" y="194"/>
                  </a:lnTo>
                  <a:lnTo>
                    <a:pt x="90" y="194"/>
                  </a:lnTo>
                  <a:lnTo>
                    <a:pt x="89" y="194"/>
                  </a:lnTo>
                  <a:lnTo>
                    <a:pt x="89" y="194"/>
                  </a:lnTo>
                  <a:close/>
                  <a:moveTo>
                    <a:pt x="281" y="169"/>
                  </a:moveTo>
                  <a:lnTo>
                    <a:pt x="281" y="169"/>
                  </a:lnTo>
                  <a:lnTo>
                    <a:pt x="286" y="167"/>
                  </a:lnTo>
                  <a:lnTo>
                    <a:pt x="286" y="167"/>
                  </a:lnTo>
                  <a:lnTo>
                    <a:pt x="284" y="159"/>
                  </a:lnTo>
                  <a:lnTo>
                    <a:pt x="284" y="159"/>
                  </a:lnTo>
                  <a:lnTo>
                    <a:pt x="284" y="158"/>
                  </a:lnTo>
                  <a:lnTo>
                    <a:pt x="284" y="158"/>
                  </a:lnTo>
                  <a:lnTo>
                    <a:pt x="281" y="162"/>
                  </a:lnTo>
                  <a:lnTo>
                    <a:pt x="281" y="167"/>
                  </a:lnTo>
                  <a:lnTo>
                    <a:pt x="281" y="167"/>
                  </a:lnTo>
                  <a:lnTo>
                    <a:pt x="281" y="169"/>
                  </a:lnTo>
                  <a:lnTo>
                    <a:pt x="281" y="169"/>
                  </a:lnTo>
                  <a:close/>
                  <a:moveTo>
                    <a:pt x="65" y="143"/>
                  </a:moveTo>
                  <a:lnTo>
                    <a:pt x="65" y="143"/>
                  </a:lnTo>
                  <a:lnTo>
                    <a:pt x="65" y="143"/>
                  </a:lnTo>
                  <a:lnTo>
                    <a:pt x="65" y="143"/>
                  </a:lnTo>
                  <a:lnTo>
                    <a:pt x="65" y="145"/>
                  </a:lnTo>
                  <a:lnTo>
                    <a:pt x="65" y="145"/>
                  </a:lnTo>
                  <a:lnTo>
                    <a:pt x="70" y="154"/>
                  </a:lnTo>
                  <a:lnTo>
                    <a:pt x="70" y="154"/>
                  </a:lnTo>
                  <a:lnTo>
                    <a:pt x="71" y="158"/>
                  </a:lnTo>
                  <a:lnTo>
                    <a:pt x="73" y="159"/>
                  </a:lnTo>
                  <a:lnTo>
                    <a:pt x="73" y="159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1" y="150"/>
                  </a:lnTo>
                  <a:lnTo>
                    <a:pt x="71" y="150"/>
                  </a:lnTo>
                  <a:lnTo>
                    <a:pt x="68" y="147"/>
                  </a:lnTo>
                  <a:lnTo>
                    <a:pt x="65" y="143"/>
                  </a:lnTo>
                  <a:lnTo>
                    <a:pt x="65" y="143"/>
                  </a:lnTo>
                  <a:close/>
                  <a:moveTo>
                    <a:pt x="123" y="156"/>
                  </a:moveTo>
                  <a:lnTo>
                    <a:pt x="123" y="156"/>
                  </a:lnTo>
                  <a:lnTo>
                    <a:pt x="131" y="165"/>
                  </a:lnTo>
                  <a:lnTo>
                    <a:pt x="131" y="165"/>
                  </a:lnTo>
                  <a:lnTo>
                    <a:pt x="131" y="164"/>
                  </a:lnTo>
                  <a:lnTo>
                    <a:pt x="131" y="164"/>
                  </a:lnTo>
                  <a:lnTo>
                    <a:pt x="131" y="162"/>
                  </a:lnTo>
                  <a:lnTo>
                    <a:pt x="131" y="161"/>
                  </a:lnTo>
                  <a:lnTo>
                    <a:pt x="131" y="161"/>
                  </a:lnTo>
                  <a:lnTo>
                    <a:pt x="130" y="158"/>
                  </a:lnTo>
                  <a:lnTo>
                    <a:pt x="130" y="158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5" y="154"/>
                  </a:lnTo>
                  <a:lnTo>
                    <a:pt x="123" y="154"/>
                  </a:lnTo>
                  <a:lnTo>
                    <a:pt x="123" y="154"/>
                  </a:lnTo>
                  <a:lnTo>
                    <a:pt x="123" y="156"/>
                  </a:lnTo>
                  <a:lnTo>
                    <a:pt x="123" y="156"/>
                  </a:lnTo>
                  <a:close/>
                  <a:moveTo>
                    <a:pt x="340" y="120"/>
                  </a:moveTo>
                  <a:lnTo>
                    <a:pt x="340" y="120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3" y="134"/>
                  </a:lnTo>
                  <a:lnTo>
                    <a:pt x="338" y="131"/>
                  </a:lnTo>
                  <a:lnTo>
                    <a:pt x="338" y="131"/>
                  </a:lnTo>
                  <a:lnTo>
                    <a:pt x="340" y="129"/>
                  </a:lnTo>
                  <a:lnTo>
                    <a:pt x="341" y="126"/>
                  </a:lnTo>
                  <a:lnTo>
                    <a:pt x="341" y="126"/>
                  </a:lnTo>
                  <a:lnTo>
                    <a:pt x="341" y="123"/>
                  </a:lnTo>
                  <a:lnTo>
                    <a:pt x="341" y="123"/>
                  </a:lnTo>
                  <a:lnTo>
                    <a:pt x="341" y="121"/>
                  </a:lnTo>
                  <a:lnTo>
                    <a:pt x="340" y="120"/>
                  </a:lnTo>
                  <a:lnTo>
                    <a:pt x="340" y="120"/>
                  </a:lnTo>
                  <a:close/>
                  <a:moveTo>
                    <a:pt x="161" y="161"/>
                  </a:moveTo>
                  <a:lnTo>
                    <a:pt x="161" y="161"/>
                  </a:lnTo>
                  <a:lnTo>
                    <a:pt x="161" y="164"/>
                  </a:lnTo>
                  <a:lnTo>
                    <a:pt x="161" y="164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6" y="170"/>
                  </a:lnTo>
                  <a:lnTo>
                    <a:pt x="166" y="170"/>
                  </a:lnTo>
                  <a:lnTo>
                    <a:pt x="168" y="172"/>
                  </a:lnTo>
                  <a:lnTo>
                    <a:pt x="168" y="172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66" y="162"/>
                  </a:lnTo>
                  <a:lnTo>
                    <a:pt x="164" y="162"/>
                  </a:lnTo>
                  <a:lnTo>
                    <a:pt x="164" y="162"/>
                  </a:lnTo>
                  <a:lnTo>
                    <a:pt x="161" y="161"/>
                  </a:lnTo>
                  <a:lnTo>
                    <a:pt x="161" y="161"/>
                  </a:lnTo>
                  <a:close/>
                  <a:moveTo>
                    <a:pt x="111" y="203"/>
                  </a:moveTo>
                  <a:lnTo>
                    <a:pt x="111" y="203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7" y="210"/>
                  </a:lnTo>
                  <a:lnTo>
                    <a:pt x="117" y="210"/>
                  </a:lnTo>
                  <a:lnTo>
                    <a:pt x="120" y="213"/>
                  </a:lnTo>
                  <a:lnTo>
                    <a:pt x="120" y="213"/>
                  </a:lnTo>
                  <a:lnTo>
                    <a:pt x="123" y="216"/>
                  </a:lnTo>
                  <a:lnTo>
                    <a:pt x="123" y="216"/>
                  </a:lnTo>
                  <a:lnTo>
                    <a:pt x="127" y="219"/>
                  </a:lnTo>
                  <a:lnTo>
                    <a:pt x="127" y="219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23" y="213"/>
                  </a:lnTo>
                  <a:lnTo>
                    <a:pt x="123" y="213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11" y="203"/>
                  </a:lnTo>
                  <a:lnTo>
                    <a:pt x="111" y="203"/>
                  </a:lnTo>
                  <a:close/>
                  <a:moveTo>
                    <a:pt x="84" y="102"/>
                  </a:moveTo>
                  <a:lnTo>
                    <a:pt x="84" y="102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4" y="93"/>
                  </a:lnTo>
                  <a:lnTo>
                    <a:pt x="84" y="93"/>
                  </a:lnTo>
                  <a:lnTo>
                    <a:pt x="84" y="91"/>
                  </a:lnTo>
                  <a:lnTo>
                    <a:pt x="86" y="88"/>
                  </a:lnTo>
                  <a:lnTo>
                    <a:pt x="86" y="88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2" y="87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4" y="91"/>
                  </a:lnTo>
                  <a:lnTo>
                    <a:pt x="84" y="91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4" y="102"/>
                  </a:lnTo>
                  <a:lnTo>
                    <a:pt x="84" y="102"/>
                  </a:lnTo>
                  <a:close/>
                  <a:moveTo>
                    <a:pt x="141" y="186"/>
                  </a:moveTo>
                  <a:lnTo>
                    <a:pt x="141" y="186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9" y="195"/>
                  </a:lnTo>
                  <a:lnTo>
                    <a:pt x="149" y="195"/>
                  </a:lnTo>
                  <a:lnTo>
                    <a:pt x="147" y="191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2" y="184"/>
                  </a:lnTo>
                  <a:lnTo>
                    <a:pt x="142" y="184"/>
                  </a:lnTo>
                  <a:lnTo>
                    <a:pt x="141" y="186"/>
                  </a:lnTo>
                  <a:lnTo>
                    <a:pt x="141" y="186"/>
                  </a:lnTo>
                  <a:close/>
                  <a:moveTo>
                    <a:pt x="153" y="143"/>
                  </a:moveTo>
                  <a:lnTo>
                    <a:pt x="153" y="143"/>
                  </a:lnTo>
                  <a:lnTo>
                    <a:pt x="149" y="137"/>
                  </a:lnTo>
                  <a:lnTo>
                    <a:pt x="149" y="137"/>
                  </a:lnTo>
                  <a:lnTo>
                    <a:pt x="147" y="139"/>
                  </a:lnTo>
                  <a:lnTo>
                    <a:pt x="147" y="140"/>
                  </a:lnTo>
                  <a:lnTo>
                    <a:pt x="147" y="140"/>
                  </a:lnTo>
                  <a:lnTo>
                    <a:pt x="149" y="143"/>
                  </a:lnTo>
                  <a:lnTo>
                    <a:pt x="149" y="143"/>
                  </a:lnTo>
                  <a:lnTo>
                    <a:pt x="152" y="147"/>
                  </a:lnTo>
                  <a:lnTo>
                    <a:pt x="152" y="147"/>
                  </a:lnTo>
                  <a:lnTo>
                    <a:pt x="153" y="143"/>
                  </a:lnTo>
                  <a:lnTo>
                    <a:pt x="153" y="143"/>
                  </a:lnTo>
                  <a:close/>
                  <a:moveTo>
                    <a:pt x="76" y="112"/>
                  </a:moveTo>
                  <a:lnTo>
                    <a:pt x="76" y="112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4" y="117"/>
                  </a:lnTo>
                  <a:lnTo>
                    <a:pt x="78" y="121"/>
                  </a:lnTo>
                  <a:lnTo>
                    <a:pt x="78" y="121"/>
                  </a:lnTo>
                  <a:lnTo>
                    <a:pt x="78" y="120"/>
                  </a:lnTo>
                  <a:lnTo>
                    <a:pt x="78" y="120"/>
                  </a:lnTo>
                  <a:lnTo>
                    <a:pt x="78" y="115"/>
                  </a:lnTo>
                  <a:lnTo>
                    <a:pt x="76" y="112"/>
                  </a:lnTo>
                  <a:lnTo>
                    <a:pt x="76" y="112"/>
                  </a:lnTo>
                  <a:close/>
                  <a:moveTo>
                    <a:pt x="365" y="145"/>
                  </a:moveTo>
                  <a:lnTo>
                    <a:pt x="365" y="145"/>
                  </a:lnTo>
                  <a:lnTo>
                    <a:pt x="366" y="145"/>
                  </a:lnTo>
                  <a:lnTo>
                    <a:pt x="366" y="145"/>
                  </a:lnTo>
                  <a:lnTo>
                    <a:pt x="373" y="135"/>
                  </a:lnTo>
                  <a:lnTo>
                    <a:pt x="373" y="135"/>
                  </a:lnTo>
                  <a:lnTo>
                    <a:pt x="373" y="129"/>
                  </a:lnTo>
                  <a:lnTo>
                    <a:pt x="373" y="129"/>
                  </a:lnTo>
                  <a:lnTo>
                    <a:pt x="371" y="131"/>
                  </a:lnTo>
                  <a:lnTo>
                    <a:pt x="371" y="131"/>
                  </a:lnTo>
                  <a:lnTo>
                    <a:pt x="365" y="142"/>
                  </a:lnTo>
                  <a:lnTo>
                    <a:pt x="365" y="142"/>
                  </a:lnTo>
                  <a:lnTo>
                    <a:pt x="365" y="143"/>
                  </a:lnTo>
                  <a:lnTo>
                    <a:pt x="365" y="145"/>
                  </a:lnTo>
                  <a:lnTo>
                    <a:pt x="365" y="145"/>
                  </a:lnTo>
                  <a:close/>
                  <a:moveTo>
                    <a:pt x="191" y="197"/>
                  </a:moveTo>
                  <a:lnTo>
                    <a:pt x="191" y="197"/>
                  </a:lnTo>
                  <a:lnTo>
                    <a:pt x="191" y="195"/>
                  </a:lnTo>
                  <a:lnTo>
                    <a:pt x="191" y="192"/>
                  </a:lnTo>
                  <a:lnTo>
                    <a:pt x="191" y="192"/>
                  </a:lnTo>
                  <a:lnTo>
                    <a:pt x="191" y="188"/>
                  </a:lnTo>
                  <a:lnTo>
                    <a:pt x="191" y="188"/>
                  </a:lnTo>
                  <a:lnTo>
                    <a:pt x="191" y="186"/>
                  </a:lnTo>
                  <a:lnTo>
                    <a:pt x="191" y="186"/>
                  </a:lnTo>
                  <a:lnTo>
                    <a:pt x="188" y="186"/>
                  </a:lnTo>
                  <a:lnTo>
                    <a:pt x="188" y="186"/>
                  </a:lnTo>
                  <a:lnTo>
                    <a:pt x="188" y="192"/>
                  </a:lnTo>
                  <a:lnTo>
                    <a:pt x="188" y="192"/>
                  </a:lnTo>
                  <a:lnTo>
                    <a:pt x="190" y="195"/>
                  </a:lnTo>
                  <a:lnTo>
                    <a:pt x="191" y="197"/>
                  </a:lnTo>
                  <a:lnTo>
                    <a:pt x="191" y="197"/>
                  </a:lnTo>
                  <a:close/>
                  <a:moveTo>
                    <a:pt x="297" y="164"/>
                  </a:moveTo>
                  <a:lnTo>
                    <a:pt x="297" y="164"/>
                  </a:lnTo>
                  <a:lnTo>
                    <a:pt x="300" y="164"/>
                  </a:lnTo>
                  <a:lnTo>
                    <a:pt x="300" y="164"/>
                  </a:lnTo>
                  <a:lnTo>
                    <a:pt x="302" y="162"/>
                  </a:lnTo>
                  <a:lnTo>
                    <a:pt x="302" y="162"/>
                  </a:lnTo>
                  <a:lnTo>
                    <a:pt x="303" y="159"/>
                  </a:lnTo>
                  <a:lnTo>
                    <a:pt x="303" y="159"/>
                  </a:lnTo>
                  <a:lnTo>
                    <a:pt x="303" y="154"/>
                  </a:lnTo>
                  <a:lnTo>
                    <a:pt x="303" y="154"/>
                  </a:lnTo>
                  <a:lnTo>
                    <a:pt x="303" y="153"/>
                  </a:lnTo>
                  <a:lnTo>
                    <a:pt x="303" y="153"/>
                  </a:lnTo>
                  <a:lnTo>
                    <a:pt x="300" y="159"/>
                  </a:lnTo>
                  <a:lnTo>
                    <a:pt x="300" y="159"/>
                  </a:lnTo>
                  <a:lnTo>
                    <a:pt x="298" y="161"/>
                  </a:lnTo>
                  <a:lnTo>
                    <a:pt x="297" y="164"/>
                  </a:lnTo>
                  <a:lnTo>
                    <a:pt x="297" y="164"/>
                  </a:lnTo>
                  <a:close/>
                  <a:moveTo>
                    <a:pt x="232" y="252"/>
                  </a:moveTo>
                  <a:lnTo>
                    <a:pt x="232" y="252"/>
                  </a:lnTo>
                  <a:lnTo>
                    <a:pt x="232" y="252"/>
                  </a:lnTo>
                  <a:lnTo>
                    <a:pt x="232" y="252"/>
                  </a:lnTo>
                  <a:lnTo>
                    <a:pt x="229" y="259"/>
                  </a:lnTo>
                  <a:lnTo>
                    <a:pt x="229" y="259"/>
                  </a:lnTo>
                  <a:lnTo>
                    <a:pt x="229" y="260"/>
                  </a:lnTo>
                  <a:lnTo>
                    <a:pt x="229" y="260"/>
                  </a:lnTo>
                  <a:lnTo>
                    <a:pt x="231" y="265"/>
                  </a:lnTo>
                  <a:lnTo>
                    <a:pt x="231" y="265"/>
                  </a:lnTo>
                  <a:lnTo>
                    <a:pt x="232" y="266"/>
                  </a:lnTo>
                  <a:lnTo>
                    <a:pt x="232" y="266"/>
                  </a:lnTo>
                  <a:lnTo>
                    <a:pt x="232" y="260"/>
                  </a:lnTo>
                  <a:lnTo>
                    <a:pt x="232" y="252"/>
                  </a:lnTo>
                  <a:lnTo>
                    <a:pt x="232" y="252"/>
                  </a:lnTo>
                  <a:close/>
                  <a:moveTo>
                    <a:pt x="196" y="255"/>
                  </a:moveTo>
                  <a:lnTo>
                    <a:pt x="196" y="255"/>
                  </a:lnTo>
                  <a:lnTo>
                    <a:pt x="199" y="259"/>
                  </a:lnTo>
                  <a:lnTo>
                    <a:pt x="204" y="262"/>
                  </a:lnTo>
                  <a:lnTo>
                    <a:pt x="204" y="262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96" y="255"/>
                  </a:lnTo>
                  <a:lnTo>
                    <a:pt x="196" y="255"/>
                  </a:lnTo>
                  <a:close/>
                  <a:moveTo>
                    <a:pt x="68" y="134"/>
                  </a:moveTo>
                  <a:lnTo>
                    <a:pt x="68" y="134"/>
                  </a:lnTo>
                  <a:lnTo>
                    <a:pt x="65" y="124"/>
                  </a:lnTo>
                  <a:lnTo>
                    <a:pt x="65" y="124"/>
                  </a:lnTo>
                  <a:lnTo>
                    <a:pt x="63" y="124"/>
                  </a:lnTo>
                  <a:lnTo>
                    <a:pt x="63" y="124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3" y="132"/>
                  </a:lnTo>
                  <a:lnTo>
                    <a:pt x="67" y="135"/>
                  </a:lnTo>
                  <a:lnTo>
                    <a:pt x="67" y="135"/>
                  </a:lnTo>
                  <a:lnTo>
                    <a:pt x="68" y="134"/>
                  </a:lnTo>
                  <a:lnTo>
                    <a:pt x="68" y="134"/>
                  </a:lnTo>
                  <a:close/>
                  <a:moveTo>
                    <a:pt x="366" y="109"/>
                  </a:moveTo>
                  <a:lnTo>
                    <a:pt x="366" y="109"/>
                  </a:lnTo>
                  <a:lnTo>
                    <a:pt x="365" y="120"/>
                  </a:lnTo>
                  <a:lnTo>
                    <a:pt x="365" y="120"/>
                  </a:lnTo>
                  <a:lnTo>
                    <a:pt x="366" y="118"/>
                  </a:lnTo>
                  <a:lnTo>
                    <a:pt x="366" y="118"/>
                  </a:lnTo>
                  <a:lnTo>
                    <a:pt x="369" y="112"/>
                  </a:lnTo>
                  <a:lnTo>
                    <a:pt x="369" y="112"/>
                  </a:lnTo>
                  <a:lnTo>
                    <a:pt x="371" y="110"/>
                  </a:lnTo>
                  <a:lnTo>
                    <a:pt x="369" y="109"/>
                  </a:lnTo>
                  <a:lnTo>
                    <a:pt x="369" y="109"/>
                  </a:lnTo>
                  <a:lnTo>
                    <a:pt x="366" y="109"/>
                  </a:lnTo>
                  <a:lnTo>
                    <a:pt x="366" y="109"/>
                  </a:lnTo>
                  <a:close/>
                  <a:moveTo>
                    <a:pt x="86" y="173"/>
                  </a:moveTo>
                  <a:lnTo>
                    <a:pt x="86" y="173"/>
                  </a:lnTo>
                  <a:lnTo>
                    <a:pt x="86" y="176"/>
                  </a:lnTo>
                  <a:lnTo>
                    <a:pt x="86" y="176"/>
                  </a:lnTo>
                  <a:lnTo>
                    <a:pt x="87" y="178"/>
                  </a:lnTo>
                  <a:lnTo>
                    <a:pt x="87" y="178"/>
                  </a:lnTo>
                  <a:lnTo>
                    <a:pt x="92" y="183"/>
                  </a:lnTo>
                  <a:lnTo>
                    <a:pt x="92" y="183"/>
                  </a:lnTo>
                  <a:lnTo>
                    <a:pt x="93" y="184"/>
                  </a:lnTo>
                  <a:lnTo>
                    <a:pt x="93" y="184"/>
                  </a:lnTo>
                  <a:lnTo>
                    <a:pt x="92" y="180"/>
                  </a:lnTo>
                  <a:lnTo>
                    <a:pt x="92" y="180"/>
                  </a:lnTo>
                  <a:lnTo>
                    <a:pt x="89" y="175"/>
                  </a:lnTo>
                  <a:lnTo>
                    <a:pt x="89" y="175"/>
                  </a:lnTo>
                  <a:lnTo>
                    <a:pt x="86" y="173"/>
                  </a:lnTo>
                  <a:lnTo>
                    <a:pt x="86" y="173"/>
                  </a:lnTo>
                  <a:close/>
                  <a:moveTo>
                    <a:pt x="248" y="232"/>
                  </a:moveTo>
                  <a:lnTo>
                    <a:pt x="248" y="232"/>
                  </a:lnTo>
                  <a:lnTo>
                    <a:pt x="248" y="233"/>
                  </a:lnTo>
                  <a:lnTo>
                    <a:pt x="248" y="233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0" y="241"/>
                  </a:lnTo>
                  <a:lnTo>
                    <a:pt x="250" y="241"/>
                  </a:lnTo>
                  <a:lnTo>
                    <a:pt x="251" y="236"/>
                  </a:lnTo>
                  <a:lnTo>
                    <a:pt x="251" y="232"/>
                  </a:lnTo>
                  <a:lnTo>
                    <a:pt x="251" y="232"/>
                  </a:lnTo>
                  <a:lnTo>
                    <a:pt x="248" y="232"/>
                  </a:lnTo>
                  <a:lnTo>
                    <a:pt x="248" y="232"/>
                  </a:lnTo>
                  <a:close/>
                  <a:moveTo>
                    <a:pt x="248" y="186"/>
                  </a:move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8" y="186"/>
                  </a:lnTo>
                  <a:lnTo>
                    <a:pt x="246" y="191"/>
                  </a:lnTo>
                  <a:lnTo>
                    <a:pt x="245" y="194"/>
                  </a:lnTo>
                  <a:lnTo>
                    <a:pt x="245" y="194"/>
                  </a:lnTo>
                  <a:lnTo>
                    <a:pt x="245" y="195"/>
                  </a:lnTo>
                  <a:lnTo>
                    <a:pt x="245" y="195"/>
                  </a:lnTo>
                  <a:lnTo>
                    <a:pt x="246" y="200"/>
                  </a:lnTo>
                  <a:lnTo>
                    <a:pt x="246" y="200"/>
                  </a:lnTo>
                  <a:lnTo>
                    <a:pt x="248" y="199"/>
                  </a:lnTo>
                  <a:lnTo>
                    <a:pt x="248" y="197"/>
                  </a:lnTo>
                  <a:lnTo>
                    <a:pt x="248" y="197"/>
                  </a:lnTo>
                  <a:lnTo>
                    <a:pt x="248" y="188"/>
                  </a:lnTo>
                  <a:lnTo>
                    <a:pt x="248" y="188"/>
                  </a:lnTo>
                  <a:lnTo>
                    <a:pt x="248" y="186"/>
                  </a:lnTo>
                  <a:lnTo>
                    <a:pt x="248" y="186"/>
                  </a:lnTo>
                  <a:close/>
                  <a:moveTo>
                    <a:pt x="175" y="104"/>
                  </a:moveTo>
                  <a:lnTo>
                    <a:pt x="175" y="104"/>
                  </a:lnTo>
                  <a:lnTo>
                    <a:pt x="177" y="102"/>
                  </a:lnTo>
                  <a:lnTo>
                    <a:pt x="177" y="99"/>
                  </a:lnTo>
                  <a:lnTo>
                    <a:pt x="177" y="99"/>
                  </a:lnTo>
                  <a:lnTo>
                    <a:pt x="174" y="93"/>
                  </a:lnTo>
                  <a:lnTo>
                    <a:pt x="174" y="93"/>
                  </a:lnTo>
                  <a:lnTo>
                    <a:pt x="174" y="91"/>
                  </a:lnTo>
                  <a:lnTo>
                    <a:pt x="174" y="91"/>
                  </a:lnTo>
                  <a:lnTo>
                    <a:pt x="174" y="101"/>
                  </a:lnTo>
                  <a:lnTo>
                    <a:pt x="174" y="101"/>
                  </a:lnTo>
                  <a:lnTo>
                    <a:pt x="175" y="104"/>
                  </a:lnTo>
                  <a:lnTo>
                    <a:pt x="175" y="104"/>
                  </a:lnTo>
                  <a:close/>
                  <a:moveTo>
                    <a:pt x="128" y="200"/>
                  </a:moveTo>
                  <a:lnTo>
                    <a:pt x="128" y="200"/>
                  </a:lnTo>
                  <a:lnTo>
                    <a:pt x="125" y="194"/>
                  </a:lnTo>
                  <a:lnTo>
                    <a:pt x="125" y="194"/>
                  </a:lnTo>
                  <a:lnTo>
                    <a:pt x="122" y="189"/>
                  </a:lnTo>
                  <a:lnTo>
                    <a:pt x="122" y="189"/>
                  </a:lnTo>
                  <a:lnTo>
                    <a:pt x="127" y="203"/>
                  </a:lnTo>
                  <a:lnTo>
                    <a:pt x="127" y="203"/>
                  </a:lnTo>
                  <a:lnTo>
                    <a:pt x="128" y="200"/>
                  </a:lnTo>
                  <a:lnTo>
                    <a:pt x="128" y="200"/>
                  </a:lnTo>
                  <a:close/>
                  <a:moveTo>
                    <a:pt x="298" y="191"/>
                  </a:moveTo>
                  <a:lnTo>
                    <a:pt x="298" y="191"/>
                  </a:lnTo>
                  <a:lnTo>
                    <a:pt x="292" y="197"/>
                  </a:lnTo>
                  <a:lnTo>
                    <a:pt x="292" y="197"/>
                  </a:lnTo>
                  <a:lnTo>
                    <a:pt x="292" y="199"/>
                  </a:lnTo>
                  <a:lnTo>
                    <a:pt x="292" y="199"/>
                  </a:lnTo>
                  <a:lnTo>
                    <a:pt x="294" y="202"/>
                  </a:lnTo>
                  <a:lnTo>
                    <a:pt x="294" y="202"/>
                  </a:lnTo>
                  <a:lnTo>
                    <a:pt x="298" y="195"/>
                  </a:lnTo>
                  <a:lnTo>
                    <a:pt x="298" y="195"/>
                  </a:lnTo>
                  <a:lnTo>
                    <a:pt x="298" y="192"/>
                  </a:lnTo>
                  <a:lnTo>
                    <a:pt x="298" y="191"/>
                  </a:lnTo>
                  <a:lnTo>
                    <a:pt x="298" y="191"/>
                  </a:lnTo>
                  <a:close/>
                  <a:moveTo>
                    <a:pt x="52" y="137"/>
                  </a:moveTo>
                  <a:lnTo>
                    <a:pt x="52" y="137"/>
                  </a:lnTo>
                  <a:lnTo>
                    <a:pt x="59" y="140"/>
                  </a:lnTo>
                  <a:lnTo>
                    <a:pt x="59" y="140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6" y="132"/>
                  </a:lnTo>
                  <a:lnTo>
                    <a:pt x="56" y="132"/>
                  </a:lnTo>
                  <a:lnTo>
                    <a:pt x="52" y="137"/>
                  </a:lnTo>
                  <a:lnTo>
                    <a:pt x="52" y="137"/>
                  </a:lnTo>
                  <a:close/>
                  <a:moveTo>
                    <a:pt x="141" y="173"/>
                  </a:moveTo>
                  <a:lnTo>
                    <a:pt x="141" y="173"/>
                  </a:lnTo>
                  <a:lnTo>
                    <a:pt x="142" y="178"/>
                  </a:lnTo>
                  <a:lnTo>
                    <a:pt x="142" y="178"/>
                  </a:lnTo>
                  <a:lnTo>
                    <a:pt x="145" y="173"/>
                  </a:lnTo>
                  <a:lnTo>
                    <a:pt x="145" y="173"/>
                  </a:lnTo>
                  <a:lnTo>
                    <a:pt x="147" y="173"/>
                  </a:lnTo>
                  <a:lnTo>
                    <a:pt x="147" y="173"/>
                  </a:lnTo>
                  <a:lnTo>
                    <a:pt x="145" y="170"/>
                  </a:lnTo>
                  <a:lnTo>
                    <a:pt x="145" y="170"/>
                  </a:lnTo>
                  <a:lnTo>
                    <a:pt x="142" y="172"/>
                  </a:lnTo>
                  <a:lnTo>
                    <a:pt x="141" y="173"/>
                  </a:lnTo>
                  <a:lnTo>
                    <a:pt x="141" y="173"/>
                  </a:lnTo>
                  <a:close/>
                  <a:moveTo>
                    <a:pt x="166" y="203"/>
                  </a:moveTo>
                  <a:lnTo>
                    <a:pt x="166" y="203"/>
                  </a:lnTo>
                  <a:lnTo>
                    <a:pt x="168" y="202"/>
                  </a:lnTo>
                  <a:lnTo>
                    <a:pt x="168" y="20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8" y="192"/>
                  </a:lnTo>
                  <a:lnTo>
                    <a:pt x="164" y="194"/>
                  </a:lnTo>
                  <a:lnTo>
                    <a:pt x="164" y="197"/>
                  </a:lnTo>
                  <a:lnTo>
                    <a:pt x="164" y="197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66" y="203"/>
                  </a:lnTo>
                  <a:lnTo>
                    <a:pt x="166" y="203"/>
                  </a:lnTo>
                  <a:close/>
                  <a:moveTo>
                    <a:pt x="243" y="251"/>
                  </a:moveTo>
                  <a:lnTo>
                    <a:pt x="243" y="251"/>
                  </a:lnTo>
                  <a:lnTo>
                    <a:pt x="240" y="251"/>
                  </a:lnTo>
                  <a:lnTo>
                    <a:pt x="240" y="251"/>
                  </a:lnTo>
                  <a:lnTo>
                    <a:pt x="239" y="257"/>
                  </a:lnTo>
                  <a:lnTo>
                    <a:pt x="239" y="257"/>
                  </a:lnTo>
                  <a:lnTo>
                    <a:pt x="239" y="257"/>
                  </a:lnTo>
                  <a:lnTo>
                    <a:pt x="239" y="257"/>
                  </a:lnTo>
                  <a:lnTo>
                    <a:pt x="240" y="263"/>
                  </a:lnTo>
                  <a:lnTo>
                    <a:pt x="240" y="263"/>
                  </a:lnTo>
                  <a:lnTo>
                    <a:pt x="242" y="260"/>
                  </a:lnTo>
                  <a:lnTo>
                    <a:pt x="242" y="260"/>
                  </a:lnTo>
                  <a:lnTo>
                    <a:pt x="240" y="259"/>
                  </a:lnTo>
                  <a:lnTo>
                    <a:pt x="240" y="259"/>
                  </a:lnTo>
                  <a:lnTo>
                    <a:pt x="240" y="255"/>
                  </a:lnTo>
                  <a:lnTo>
                    <a:pt x="242" y="254"/>
                  </a:lnTo>
                  <a:lnTo>
                    <a:pt x="242" y="254"/>
                  </a:lnTo>
                  <a:lnTo>
                    <a:pt x="243" y="254"/>
                  </a:lnTo>
                  <a:lnTo>
                    <a:pt x="243" y="254"/>
                  </a:lnTo>
                  <a:lnTo>
                    <a:pt x="243" y="251"/>
                  </a:lnTo>
                  <a:lnTo>
                    <a:pt x="243" y="251"/>
                  </a:lnTo>
                  <a:close/>
                  <a:moveTo>
                    <a:pt x="382" y="140"/>
                  </a:moveTo>
                  <a:lnTo>
                    <a:pt x="382" y="140"/>
                  </a:lnTo>
                  <a:lnTo>
                    <a:pt x="381" y="140"/>
                  </a:lnTo>
                  <a:lnTo>
                    <a:pt x="381" y="140"/>
                  </a:lnTo>
                  <a:lnTo>
                    <a:pt x="376" y="147"/>
                  </a:lnTo>
                  <a:lnTo>
                    <a:pt x="376" y="147"/>
                  </a:lnTo>
                  <a:lnTo>
                    <a:pt x="374" y="148"/>
                  </a:lnTo>
                  <a:lnTo>
                    <a:pt x="374" y="150"/>
                  </a:lnTo>
                  <a:lnTo>
                    <a:pt x="374" y="150"/>
                  </a:lnTo>
                  <a:lnTo>
                    <a:pt x="382" y="143"/>
                  </a:lnTo>
                  <a:lnTo>
                    <a:pt x="382" y="143"/>
                  </a:lnTo>
                  <a:lnTo>
                    <a:pt x="382" y="142"/>
                  </a:lnTo>
                  <a:lnTo>
                    <a:pt x="382" y="140"/>
                  </a:lnTo>
                  <a:lnTo>
                    <a:pt x="382" y="140"/>
                  </a:lnTo>
                  <a:close/>
                  <a:moveTo>
                    <a:pt x="265" y="170"/>
                  </a:moveTo>
                  <a:lnTo>
                    <a:pt x="265" y="170"/>
                  </a:lnTo>
                  <a:lnTo>
                    <a:pt x="267" y="172"/>
                  </a:lnTo>
                  <a:lnTo>
                    <a:pt x="269" y="170"/>
                  </a:lnTo>
                  <a:lnTo>
                    <a:pt x="269" y="170"/>
                  </a:lnTo>
                  <a:lnTo>
                    <a:pt x="272" y="167"/>
                  </a:lnTo>
                  <a:lnTo>
                    <a:pt x="275" y="165"/>
                  </a:lnTo>
                  <a:lnTo>
                    <a:pt x="275" y="165"/>
                  </a:lnTo>
                  <a:lnTo>
                    <a:pt x="275" y="162"/>
                  </a:lnTo>
                  <a:lnTo>
                    <a:pt x="275" y="162"/>
                  </a:lnTo>
                  <a:lnTo>
                    <a:pt x="270" y="167"/>
                  </a:lnTo>
                  <a:lnTo>
                    <a:pt x="265" y="170"/>
                  </a:lnTo>
                  <a:lnTo>
                    <a:pt x="265" y="170"/>
                  </a:lnTo>
                  <a:close/>
                  <a:moveTo>
                    <a:pt x="385" y="96"/>
                  </a:moveTo>
                  <a:lnTo>
                    <a:pt x="385" y="96"/>
                  </a:lnTo>
                  <a:lnTo>
                    <a:pt x="384" y="101"/>
                  </a:lnTo>
                  <a:lnTo>
                    <a:pt x="384" y="101"/>
                  </a:lnTo>
                  <a:lnTo>
                    <a:pt x="381" y="107"/>
                  </a:lnTo>
                  <a:lnTo>
                    <a:pt x="381" y="107"/>
                  </a:lnTo>
                  <a:lnTo>
                    <a:pt x="384" y="104"/>
                  </a:lnTo>
                  <a:lnTo>
                    <a:pt x="387" y="99"/>
                  </a:lnTo>
                  <a:lnTo>
                    <a:pt x="387" y="99"/>
                  </a:lnTo>
                  <a:lnTo>
                    <a:pt x="385" y="96"/>
                  </a:lnTo>
                  <a:lnTo>
                    <a:pt x="385" y="96"/>
                  </a:lnTo>
                  <a:close/>
                  <a:moveTo>
                    <a:pt x="172" y="230"/>
                  </a:moveTo>
                  <a:lnTo>
                    <a:pt x="172" y="230"/>
                  </a:lnTo>
                  <a:lnTo>
                    <a:pt x="179" y="236"/>
                  </a:lnTo>
                  <a:lnTo>
                    <a:pt x="179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72" y="230"/>
                  </a:lnTo>
                  <a:lnTo>
                    <a:pt x="172" y="230"/>
                  </a:lnTo>
                  <a:close/>
                  <a:moveTo>
                    <a:pt x="254" y="240"/>
                  </a:moveTo>
                  <a:lnTo>
                    <a:pt x="254" y="240"/>
                  </a:lnTo>
                  <a:lnTo>
                    <a:pt x="256" y="238"/>
                  </a:lnTo>
                  <a:lnTo>
                    <a:pt x="256" y="238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7" y="233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6" y="227"/>
                  </a:lnTo>
                  <a:lnTo>
                    <a:pt x="254" y="227"/>
                  </a:lnTo>
                  <a:lnTo>
                    <a:pt x="254" y="227"/>
                  </a:lnTo>
                  <a:lnTo>
                    <a:pt x="256" y="233"/>
                  </a:lnTo>
                  <a:lnTo>
                    <a:pt x="254" y="240"/>
                  </a:lnTo>
                  <a:lnTo>
                    <a:pt x="254" y="240"/>
                  </a:lnTo>
                  <a:close/>
                  <a:moveTo>
                    <a:pt x="343" y="99"/>
                  </a:moveTo>
                  <a:lnTo>
                    <a:pt x="343" y="99"/>
                  </a:lnTo>
                  <a:lnTo>
                    <a:pt x="338" y="102"/>
                  </a:lnTo>
                  <a:lnTo>
                    <a:pt x="335" y="107"/>
                  </a:lnTo>
                  <a:lnTo>
                    <a:pt x="335" y="107"/>
                  </a:lnTo>
                  <a:lnTo>
                    <a:pt x="341" y="104"/>
                  </a:lnTo>
                  <a:lnTo>
                    <a:pt x="341" y="104"/>
                  </a:lnTo>
                  <a:lnTo>
                    <a:pt x="341" y="104"/>
                  </a:lnTo>
                  <a:lnTo>
                    <a:pt x="341" y="104"/>
                  </a:lnTo>
                  <a:lnTo>
                    <a:pt x="343" y="99"/>
                  </a:lnTo>
                  <a:lnTo>
                    <a:pt x="343" y="99"/>
                  </a:lnTo>
                  <a:close/>
                  <a:moveTo>
                    <a:pt x="302" y="126"/>
                  </a:moveTo>
                  <a:lnTo>
                    <a:pt x="302" y="126"/>
                  </a:lnTo>
                  <a:lnTo>
                    <a:pt x="300" y="128"/>
                  </a:lnTo>
                  <a:lnTo>
                    <a:pt x="300" y="129"/>
                  </a:lnTo>
                  <a:lnTo>
                    <a:pt x="300" y="129"/>
                  </a:lnTo>
                  <a:lnTo>
                    <a:pt x="302" y="134"/>
                  </a:lnTo>
                  <a:lnTo>
                    <a:pt x="302" y="134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37"/>
                  </a:lnTo>
                  <a:lnTo>
                    <a:pt x="303" y="134"/>
                  </a:lnTo>
                  <a:lnTo>
                    <a:pt x="303" y="134"/>
                  </a:lnTo>
                  <a:lnTo>
                    <a:pt x="305" y="131"/>
                  </a:lnTo>
                  <a:lnTo>
                    <a:pt x="305" y="131"/>
                  </a:lnTo>
                  <a:lnTo>
                    <a:pt x="302" y="126"/>
                  </a:lnTo>
                  <a:lnTo>
                    <a:pt x="302" y="126"/>
                  </a:lnTo>
                  <a:close/>
                  <a:moveTo>
                    <a:pt x="262" y="131"/>
                  </a:moveTo>
                  <a:lnTo>
                    <a:pt x="262" y="131"/>
                  </a:lnTo>
                  <a:lnTo>
                    <a:pt x="262" y="131"/>
                  </a:lnTo>
                  <a:lnTo>
                    <a:pt x="262" y="131"/>
                  </a:lnTo>
                  <a:lnTo>
                    <a:pt x="265" y="124"/>
                  </a:lnTo>
                  <a:lnTo>
                    <a:pt x="265" y="124"/>
                  </a:lnTo>
                  <a:lnTo>
                    <a:pt x="262" y="121"/>
                  </a:lnTo>
                  <a:lnTo>
                    <a:pt x="262" y="121"/>
                  </a:lnTo>
                  <a:lnTo>
                    <a:pt x="261" y="124"/>
                  </a:lnTo>
                  <a:lnTo>
                    <a:pt x="261" y="126"/>
                  </a:lnTo>
                  <a:lnTo>
                    <a:pt x="261" y="126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31"/>
                  </a:lnTo>
                  <a:lnTo>
                    <a:pt x="262" y="131"/>
                  </a:lnTo>
                  <a:close/>
                  <a:moveTo>
                    <a:pt x="234" y="221"/>
                  </a:moveTo>
                  <a:lnTo>
                    <a:pt x="234" y="221"/>
                  </a:lnTo>
                  <a:lnTo>
                    <a:pt x="231" y="225"/>
                  </a:lnTo>
                  <a:lnTo>
                    <a:pt x="231" y="225"/>
                  </a:lnTo>
                  <a:lnTo>
                    <a:pt x="229" y="227"/>
                  </a:lnTo>
                  <a:lnTo>
                    <a:pt x="229" y="227"/>
                  </a:lnTo>
                  <a:lnTo>
                    <a:pt x="231" y="229"/>
                  </a:lnTo>
                  <a:lnTo>
                    <a:pt x="231" y="229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34" y="221"/>
                  </a:lnTo>
                  <a:lnTo>
                    <a:pt x="234" y="221"/>
                  </a:lnTo>
                  <a:close/>
                  <a:moveTo>
                    <a:pt x="379" y="74"/>
                  </a:moveTo>
                  <a:lnTo>
                    <a:pt x="379" y="74"/>
                  </a:lnTo>
                  <a:lnTo>
                    <a:pt x="381" y="77"/>
                  </a:lnTo>
                  <a:lnTo>
                    <a:pt x="381" y="77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4" y="71"/>
                  </a:lnTo>
                  <a:lnTo>
                    <a:pt x="384" y="71"/>
                  </a:lnTo>
                  <a:lnTo>
                    <a:pt x="379" y="74"/>
                  </a:lnTo>
                  <a:lnTo>
                    <a:pt x="379" y="74"/>
                  </a:lnTo>
                  <a:close/>
                  <a:moveTo>
                    <a:pt x="182" y="186"/>
                  </a:moveTo>
                  <a:lnTo>
                    <a:pt x="182" y="186"/>
                  </a:lnTo>
                  <a:lnTo>
                    <a:pt x="183" y="183"/>
                  </a:lnTo>
                  <a:lnTo>
                    <a:pt x="183" y="183"/>
                  </a:lnTo>
                  <a:lnTo>
                    <a:pt x="182" y="180"/>
                  </a:lnTo>
                  <a:lnTo>
                    <a:pt x="182" y="180"/>
                  </a:lnTo>
                  <a:lnTo>
                    <a:pt x="182" y="178"/>
                  </a:lnTo>
                  <a:lnTo>
                    <a:pt x="182" y="178"/>
                  </a:lnTo>
                  <a:lnTo>
                    <a:pt x="177" y="181"/>
                  </a:lnTo>
                  <a:lnTo>
                    <a:pt x="177" y="181"/>
                  </a:lnTo>
                  <a:lnTo>
                    <a:pt x="182" y="186"/>
                  </a:lnTo>
                  <a:lnTo>
                    <a:pt x="182" y="186"/>
                  </a:lnTo>
                  <a:close/>
                  <a:moveTo>
                    <a:pt x="310" y="131"/>
                  </a:moveTo>
                  <a:lnTo>
                    <a:pt x="310" y="131"/>
                  </a:lnTo>
                  <a:lnTo>
                    <a:pt x="310" y="131"/>
                  </a:lnTo>
                  <a:lnTo>
                    <a:pt x="310" y="131"/>
                  </a:lnTo>
                  <a:lnTo>
                    <a:pt x="313" y="123"/>
                  </a:lnTo>
                  <a:lnTo>
                    <a:pt x="313" y="123"/>
                  </a:lnTo>
                  <a:lnTo>
                    <a:pt x="313" y="118"/>
                  </a:lnTo>
                  <a:lnTo>
                    <a:pt x="313" y="118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1" y="120"/>
                  </a:lnTo>
                  <a:lnTo>
                    <a:pt x="310" y="131"/>
                  </a:lnTo>
                  <a:lnTo>
                    <a:pt x="310" y="131"/>
                  </a:lnTo>
                  <a:close/>
                  <a:moveTo>
                    <a:pt x="276" y="210"/>
                  </a:moveTo>
                  <a:lnTo>
                    <a:pt x="276" y="210"/>
                  </a:lnTo>
                  <a:lnTo>
                    <a:pt x="280" y="208"/>
                  </a:lnTo>
                  <a:lnTo>
                    <a:pt x="280" y="208"/>
                  </a:lnTo>
                  <a:lnTo>
                    <a:pt x="281" y="208"/>
                  </a:lnTo>
                  <a:lnTo>
                    <a:pt x="283" y="206"/>
                  </a:lnTo>
                  <a:lnTo>
                    <a:pt x="283" y="206"/>
                  </a:lnTo>
                  <a:lnTo>
                    <a:pt x="281" y="203"/>
                  </a:lnTo>
                  <a:lnTo>
                    <a:pt x="281" y="203"/>
                  </a:lnTo>
                  <a:lnTo>
                    <a:pt x="278" y="206"/>
                  </a:lnTo>
                  <a:lnTo>
                    <a:pt x="276" y="210"/>
                  </a:lnTo>
                  <a:lnTo>
                    <a:pt x="276" y="210"/>
                  </a:lnTo>
                  <a:close/>
                  <a:moveTo>
                    <a:pt x="193" y="164"/>
                  </a:moveTo>
                  <a:lnTo>
                    <a:pt x="193" y="164"/>
                  </a:lnTo>
                  <a:lnTo>
                    <a:pt x="194" y="161"/>
                  </a:lnTo>
                  <a:lnTo>
                    <a:pt x="194" y="161"/>
                  </a:lnTo>
                  <a:lnTo>
                    <a:pt x="196" y="159"/>
                  </a:lnTo>
                  <a:lnTo>
                    <a:pt x="196" y="158"/>
                  </a:lnTo>
                  <a:lnTo>
                    <a:pt x="196" y="158"/>
                  </a:lnTo>
                  <a:lnTo>
                    <a:pt x="196" y="156"/>
                  </a:lnTo>
                  <a:lnTo>
                    <a:pt x="196" y="156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91" y="162"/>
                  </a:lnTo>
                  <a:lnTo>
                    <a:pt x="191" y="162"/>
                  </a:lnTo>
                  <a:lnTo>
                    <a:pt x="193" y="164"/>
                  </a:lnTo>
                  <a:lnTo>
                    <a:pt x="193" y="164"/>
                  </a:lnTo>
                  <a:close/>
                  <a:moveTo>
                    <a:pt x="198" y="87"/>
                  </a:moveTo>
                  <a:lnTo>
                    <a:pt x="198" y="87"/>
                  </a:lnTo>
                  <a:lnTo>
                    <a:pt x="199" y="85"/>
                  </a:lnTo>
                  <a:lnTo>
                    <a:pt x="199" y="85"/>
                  </a:lnTo>
                  <a:lnTo>
                    <a:pt x="198" y="79"/>
                  </a:lnTo>
                  <a:lnTo>
                    <a:pt x="198" y="79"/>
                  </a:lnTo>
                  <a:lnTo>
                    <a:pt x="198" y="79"/>
                  </a:lnTo>
                  <a:lnTo>
                    <a:pt x="198" y="79"/>
                  </a:lnTo>
                  <a:lnTo>
                    <a:pt x="196" y="82"/>
                  </a:lnTo>
                  <a:lnTo>
                    <a:pt x="198" y="85"/>
                  </a:lnTo>
                  <a:lnTo>
                    <a:pt x="198" y="85"/>
                  </a:lnTo>
                  <a:lnTo>
                    <a:pt x="198" y="87"/>
                  </a:lnTo>
                  <a:lnTo>
                    <a:pt x="198" y="87"/>
                  </a:lnTo>
                  <a:close/>
                  <a:moveTo>
                    <a:pt x="276" y="224"/>
                  </a:moveTo>
                  <a:lnTo>
                    <a:pt x="276" y="224"/>
                  </a:lnTo>
                  <a:lnTo>
                    <a:pt x="280" y="221"/>
                  </a:lnTo>
                  <a:lnTo>
                    <a:pt x="280" y="221"/>
                  </a:lnTo>
                  <a:lnTo>
                    <a:pt x="281" y="218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81" y="214"/>
                  </a:lnTo>
                  <a:lnTo>
                    <a:pt x="275" y="222"/>
                  </a:lnTo>
                  <a:lnTo>
                    <a:pt x="275" y="222"/>
                  </a:lnTo>
                  <a:lnTo>
                    <a:pt x="276" y="224"/>
                  </a:lnTo>
                  <a:lnTo>
                    <a:pt x="276" y="224"/>
                  </a:lnTo>
                  <a:close/>
                  <a:moveTo>
                    <a:pt x="153" y="85"/>
                  </a:moveTo>
                  <a:lnTo>
                    <a:pt x="153" y="85"/>
                  </a:lnTo>
                  <a:lnTo>
                    <a:pt x="147" y="91"/>
                  </a:lnTo>
                  <a:lnTo>
                    <a:pt x="147" y="91"/>
                  </a:lnTo>
                  <a:lnTo>
                    <a:pt x="150" y="94"/>
                  </a:lnTo>
                  <a:lnTo>
                    <a:pt x="150" y="94"/>
                  </a:lnTo>
                  <a:lnTo>
                    <a:pt x="152" y="90"/>
                  </a:lnTo>
                  <a:lnTo>
                    <a:pt x="153" y="85"/>
                  </a:lnTo>
                  <a:lnTo>
                    <a:pt x="153" y="85"/>
                  </a:lnTo>
                  <a:close/>
                  <a:moveTo>
                    <a:pt x="114" y="180"/>
                  </a:moveTo>
                  <a:lnTo>
                    <a:pt x="114" y="180"/>
                  </a:lnTo>
                  <a:lnTo>
                    <a:pt x="114" y="180"/>
                  </a:lnTo>
                  <a:lnTo>
                    <a:pt x="114" y="180"/>
                  </a:lnTo>
                  <a:lnTo>
                    <a:pt x="112" y="189"/>
                  </a:lnTo>
                  <a:lnTo>
                    <a:pt x="112" y="189"/>
                  </a:lnTo>
                  <a:lnTo>
                    <a:pt x="117" y="186"/>
                  </a:lnTo>
                  <a:lnTo>
                    <a:pt x="117" y="186"/>
                  </a:lnTo>
                  <a:lnTo>
                    <a:pt x="114" y="180"/>
                  </a:lnTo>
                  <a:lnTo>
                    <a:pt x="114" y="180"/>
                  </a:lnTo>
                  <a:close/>
                  <a:moveTo>
                    <a:pt x="35" y="109"/>
                  </a:moveTo>
                  <a:lnTo>
                    <a:pt x="35" y="109"/>
                  </a:lnTo>
                  <a:lnTo>
                    <a:pt x="35" y="109"/>
                  </a:lnTo>
                  <a:lnTo>
                    <a:pt x="35" y="109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2" y="99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8"/>
                  </a:lnTo>
                  <a:lnTo>
                    <a:pt x="32" y="99"/>
                  </a:lnTo>
                  <a:lnTo>
                    <a:pt x="32" y="99"/>
                  </a:lnTo>
                  <a:lnTo>
                    <a:pt x="33" y="106"/>
                  </a:lnTo>
                  <a:lnTo>
                    <a:pt x="33" y="106"/>
                  </a:lnTo>
                  <a:lnTo>
                    <a:pt x="35" y="109"/>
                  </a:lnTo>
                  <a:lnTo>
                    <a:pt x="35" y="109"/>
                  </a:lnTo>
                  <a:close/>
                  <a:moveTo>
                    <a:pt x="120" y="124"/>
                  </a:moveTo>
                  <a:lnTo>
                    <a:pt x="120" y="124"/>
                  </a:lnTo>
                  <a:lnTo>
                    <a:pt x="123" y="118"/>
                  </a:lnTo>
                  <a:lnTo>
                    <a:pt x="123" y="118"/>
                  </a:lnTo>
                  <a:lnTo>
                    <a:pt x="125" y="115"/>
                  </a:lnTo>
                  <a:lnTo>
                    <a:pt x="125" y="115"/>
                  </a:lnTo>
                  <a:lnTo>
                    <a:pt x="122" y="117"/>
                  </a:lnTo>
                  <a:lnTo>
                    <a:pt x="122" y="117"/>
                  </a:lnTo>
                  <a:lnTo>
                    <a:pt x="119" y="121"/>
                  </a:lnTo>
                  <a:lnTo>
                    <a:pt x="119" y="121"/>
                  </a:lnTo>
                  <a:lnTo>
                    <a:pt x="120" y="124"/>
                  </a:lnTo>
                  <a:lnTo>
                    <a:pt x="120" y="124"/>
                  </a:lnTo>
                  <a:close/>
                  <a:moveTo>
                    <a:pt x="297" y="154"/>
                  </a:moveTo>
                  <a:lnTo>
                    <a:pt x="297" y="154"/>
                  </a:lnTo>
                  <a:lnTo>
                    <a:pt x="300" y="143"/>
                  </a:lnTo>
                  <a:lnTo>
                    <a:pt x="300" y="143"/>
                  </a:lnTo>
                  <a:lnTo>
                    <a:pt x="297" y="145"/>
                  </a:lnTo>
                  <a:lnTo>
                    <a:pt x="297" y="145"/>
                  </a:lnTo>
                  <a:lnTo>
                    <a:pt x="297" y="147"/>
                  </a:lnTo>
                  <a:lnTo>
                    <a:pt x="297" y="147"/>
                  </a:lnTo>
                  <a:lnTo>
                    <a:pt x="297" y="154"/>
                  </a:lnTo>
                  <a:lnTo>
                    <a:pt x="297" y="154"/>
                  </a:lnTo>
                  <a:close/>
                  <a:moveTo>
                    <a:pt x="287" y="205"/>
                  </a:moveTo>
                  <a:lnTo>
                    <a:pt x="287" y="205"/>
                  </a:lnTo>
                  <a:lnTo>
                    <a:pt x="291" y="210"/>
                  </a:lnTo>
                  <a:lnTo>
                    <a:pt x="291" y="210"/>
                  </a:lnTo>
                  <a:lnTo>
                    <a:pt x="292" y="208"/>
                  </a:lnTo>
                  <a:lnTo>
                    <a:pt x="292" y="208"/>
                  </a:lnTo>
                  <a:lnTo>
                    <a:pt x="291" y="202"/>
                  </a:lnTo>
                  <a:lnTo>
                    <a:pt x="291" y="202"/>
                  </a:lnTo>
                  <a:lnTo>
                    <a:pt x="287" y="205"/>
                  </a:lnTo>
                  <a:lnTo>
                    <a:pt x="287" y="205"/>
                  </a:lnTo>
                  <a:close/>
                  <a:moveTo>
                    <a:pt x="234" y="151"/>
                  </a:moveTo>
                  <a:lnTo>
                    <a:pt x="234" y="151"/>
                  </a:lnTo>
                  <a:lnTo>
                    <a:pt x="231" y="148"/>
                  </a:lnTo>
                  <a:lnTo>
                    <a:pt x="231" y="148"/>
                  </a:lnTo>
                  <a:lnTo>
                    <a:pt x="227" y="154"/>
                  </a:lnTo>
                  <a:lnTo>
                    <a:pt x="227" y="154"/>
                  </a:lnTo>
                  <a:lnTo>
                    <a:pt x="231" y="153"/>
                  </a:lnTo>
                  <a:lnTo>
                    <a:pt x="231" y="153"/>
                  </a:lnTo>
                  <a:lnTo>
                    <a:pt x="232" y="153"/>
                  </a:lnTo>
                  <a:lnTo>
                    <a:pt x="232" y="153"/>
                  </a:lnTo>
                  <a:lnTo>
                    <a:pt x="234" y="153"/>
                  </a:lnTo>
                  <a:lnTo>
                    <a:pt x="234" y="153"/>
                  </a:lnTo>
                  <a:lnTo>
                    <a:pt x="234" y="151"/>
                  </a:lnTo>
                  <a:lnTo>
                    <a:pt x="234" y="151"/>
                  </a:lnTo>
                  <a:close/>
                  <a:moveTo>
                    <a:pt x="59" y="159"/>
                  </a:moveTo>
                  <a:lnTo>
                    <a:pt x="59" y="159"/>
                  </a:lnTo>
                  <a:lnTo>
                    <a:pt x="60" y="165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62" y="165"/>
                  </a:lnTo>
                  <a:lnTo>
                    <a:pt x="59" y="159"/>
                  </a:lnTo>
                  <a:lnTo>
                    <a:pt x="59" y="159"/>
                  </a:lnTo>
                  <a:close/>
                  <a:moveTo>
                    <a:pt x="193" y="154"/>
                  </a:moveTo>
                  <a:lnTo>
                    <a:pt x="193" y="154"/>
                  </a:lnTo>
                  <a:lnTo>
                    <a:pt x="188" y="150"/>
                  </a:lnTo>
                  <a:lnTo>
                    <a:pt x="188" y="150"/>
                  </a:lnTo>
                  <a:lnTo>
                    <a:pt x="188" y="154"/>
                  </a:lnTo>
                  <a:lnTo>
                    <a:pt x="190" y="158"/>
                  </a:lnTo>
                  <a:lnTo>
                    <a:pt x="190" y="158"/>
                  </a:lnTo>
                  <a:lnTo>
                    <a:pt x="193" y="154"/>
                  </a:lnTo>
                  <a:lnTo>
                    <a:pt x="193" y="154"/>
                  </a:lnTo>
                  <a:close/>
                  <a:moveTo>
                    <a:pt x="35" y="147"/>
                  </a:moveTo>
                  <a:lnTo>
                    <a:pt x="35" y="147"/>
                  </a:lnTo>
                  <a:lnTo>
                    <a:pt x="35" y="148"/>
                  </a:lnTo>
                  <a:lnTo>
                    <a:pt x="35" y="148"/>
                  </a:lnTo>
                  <a:lnTo>
                    <a:pt x="41" y="159"/>
                  </a:lnTo>
                  <a:lnTo>
                    <a:pt x="41" y="159"/>
                  </a:lnTo>
                  <a:lnTo>
                    <a:pt x="40" y="153"/>
                  </a:lnTo>
                  <a:lnTo>
                    <a:pt x="40" y="153"/>
                  </a:lnTo>
                  <a:lnTo>
                    <a:pt x="38" y="151"/>
                  </a:lnTo>
                  <a:lnTo>
                    <a:pt x="38" y="151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5" y="147"/>
                  </a:lnTo>
                  <a:lnTo>
                    <a:pt x="35" y="147"/>
                  </a:lnTo>
                  <a:close/>
                  <a:moveTo>
                    <a:pt x="157" y="126"/>
                  </a:moveTo>
                  <a:lnTo>
                    <a:pt x="157" y="126"/>
                  </a:lnTo>
                  <a:lnTo>
                    <a:pt x="160" y="131"/>
                  </a:lnTo>
                  <a:lnTo>
                    <a:pt x="160" y="131"/>
                  </a:lnTo>
                  <a:lnTo>
                    <a:pt x="160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60" y="128"/>
                  </a:lnTo>
                  <a:lnTo>
                    <a:pt x="160" y="128"/>
                  </a:lnTo>
                  <a:lnTo>
                    <a:pt x="160" y="126"/>
                  </a:lnTo>
                  <a:lnTo>
                    <a:pt x="161" y="124"/>
                  </a:lnTo>
                  <a:lnTo>
                    <a:pt x="161" y="124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1" y="121"/>
                  </a:lnTo>
                  <a:lnTo>
                    <a:pt x="161" y="121"/>
                  </a:lnTo>
                  <a:lnTo>
                    <a:pt x="157" y="126"/>
                  </a:lnTo>
                  <a:lnTo>
                    <a:pt x="157" y="126"/>
                  </a:lnTo>
                  <a:close/>
                  <a:moveTo>
                    <a:pt x="169" y="156"/>
                  </a:moveTo>
                  <a:lnTo>
                    <a:pt x="169" y="156"/>
                  </a:lnTo>
                  <a:lnTo>
                    <a:pt x="174" y="151"/>
                  </a:lnTo>
                  <a:lnTo>
                    <a:pt x="174" y="151"/>
                  </a:lnTo>
                  <a:lnTo>
                    <a:pt x="171" y="150"/>
                  </a:lnTo>
                  <a:lnTo>
                    <a:pt x="171" y="150"/>
                  </a:lnTo>
                  <a:lnTo>
                    <a:pt x="169" y="153"/>
                  </a:lnTo>
                  <a:lnTo>
                    <a:pt x="169" y="156"/>
                  </a:lnTo>
                  <a:lnTo>
                    <a:pt x="169" y="156"/>
                  </a:lnTo>
                  <a:close/>
                  <a:moveTo>
                    <a:pt x="234" y="175"/>
                  </a:moveTo>
                  <a:lnTo>
                    <a:pt x="234" y="175"/>
                  </a:lnTo>
                  <a:lnTo>
                    <a:pt x="234" y="180"/>
                  </a:lnTo>
                  <a:lnTo>
                    <a:pt x="234" y="180"/>
                  </a:lnTo>
                  <a:lnTo>
                    <a:pt x="234" y="181"/>
                  </a:lnTo>
                  <a:lnTo>
                    <a:pt x="234" y="181"/>
                  </a:lnTo>
                  <a:lnTo>
                    <a:pt x="235" y="183"/>
                  </a:lnTo>
                  <a:lnTo>
                    <a:pt x="239" y="184"/>
                  </a:lnTo>
                  <a:lnTo>
                    <a:pt x="239" y="184"/>
                  </a:lnTo>
                  <a:lnTo>
                    <a:pt x="237" y="180"/>
                  </a:lnTo>
                  <a:lnTo>
                    <a:pt x="237" y="180"/>
                  </a:lnTo>
                  <a:lnTo>
                    <a:pt x="237" y="180"/>
                  </a:lnTo>
                  <a:lnTo>
                    <a:pt x="237" y="180"/>
                  </a:lnTo>
                  <a:lnTo>
                    <a:pt x="235" y="178"/>
                  </a:lnTo>
                  <a:lnTo>
                    <a:pt x="235" y="176"/>
                  </a:lnTo>
                  <a:lnTo>
                    <a:pt x="235" y="176"/>
                  </a:lnTo>
                  <a:lnTo>
                    <a:pt x="234" y="175"/>
                  </a:lnTo>
                  <a:lnTo>
                    <a:pt x="234" y="175"/>
                  </a:lnTo>
                  <a:close/>
                  <a:moveTo>
                    <a:pt x="284" y="139"/>
                  </a:moveTo>
                  <a:lnTo>
                    <a:pt x="284" y="139"/>
                  </a:lnTo>
                  <a:lnTo>
                    <a:pt x="284" y="139"/>
                  </a:lnTo>
                  <a:lnTo>
                    <a:pt x="284" y="139"/>
                  </a:lnTo>
                  <a:lnTo>
                    <a:pt x="283" y="148"/>
                  </a:lnTo>
                  <a:lnTo>
                    <a:pt x="283" y="148"/>
                  </a:lnTo>
                  <a:lnTo>
                    <a:pt x="283" y="151"/>
                  </a:lnTo>
                  <a:lnTo>
                    <a:pt x="283" y="151"/>
                  </a:lnTo>
                  <a:lnTo>
                    <a:pt x="284" y="148"/>
                  </a:lnTo>
                  <a:lnTo>
                    <a:pt x="284" y="148"/>
                  </a:lnTo>
                  <a:lnTo>
                    <a:pt x="284" y="139"/>
                  </a:lnTo>
                  <a:lnTo>
                    <a:pt x="284" y="139"/>
                  </a:lnTo>
                  <a:close/>
                  <a:moveTo>
                    <a:pt x="235" y="235"/>
                  </a:moveTo>
                  <a:lnTo>
                    <a:pt x="235" y="235"/>
                  </a:lnTo>
                  <a:lnTo>
                    <a:pt x="239" y="238"/>
                  </a:lnTo>
                  <a:lnTo>
                    <a:pt x="239" y="238"/>
                  </a:lnTo>
                  <a:lnTo>
                    <a:pt x="240" y="232"/>
                  </a:lnTo>
                  <a:lnTo>
                    <a:pt x="240" y="232"/>
                  </a:lnTo>
                  <a:lnTo>
                    <a:pt x="239" y="230"/>
                  </a:lnTo>
                  <a:lnTo>
                    <a:pt x="239" y="230"/>
                  </a:lnTo>
                  <a:lnTo>
                    <a:pt x="235" y="235"/>
                  </a:lnTo>
                  <a:lnTo>
                    <a:pt x="235" y="235"/>
                  </a:lnTo>
                  <a:close/>
                  <a:moveTo>
                    <a:pt x="194" y="17"/>
                  </a:moveTo>
                  <a:lnTo>
                    <a:pt x="194" y="17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23"/>
                  </a:lnTo>
                  <a:lnTo>
                    <a:pt x="196" y="23"/>
                  </a:lnTo>
                  <a:lnTo>
                    <a:pt x="196" y="23"/>
                  </a:lnTo>
                  <a:lnTo>
                    <a:pt x="199" y="22"/>
                  </a:lnTo>
                  <a:lnTo>
                    <a:pt x="199" y="22"/>
                  </a:lnTo>
                  <a:lnTo>
                    <a:pt x="194" y="17"/>
                  </a:lnTo>
                  <a:lnTo>
                    <a:pt x="194" y="17"/>
                  </a:lnTo>
                  <a:close/>
                  <a:moveTo>
                    <a:pt x="182" y="129"/>
                  </a:moveTo>
                  <a:lnTo>
                    <a:pt x="182" y="129"/>
                  </a:lnTo>
                  <a:lnTo>
                    <a:pt x="180" y="129"/>
                  </a:lnTo>
                  <a:lnTo>
                    <a:pt x="180" y="129"/>
                  </a:lnTo>
                  <a:lnTo>
                    <a:pt x="180" y="131"/>
                  </a:lnTo>
                  <a:lnTo>
                    <a:pt x="180" y="131"/>
                  </a:lnTo>
                  <a:lnTo>
                    <a:pt x="180" y="135"/>
                  </a:lnTo>
                  <a:lnTo>
                    <a:pt x="180" y="135"/>
                  </a:lnTo>
                  <a:lnTo>
                    <a:pt x="182" y="134"/>
                  </a:lnTo>
                  <a:lnTo>
                    <a:pt x="182" y="134"/>
                  </a:lnTo>
                  <a:lnTo>
                    <a:pt x="183" y="132"/>
                  </a:lnTo>
                  <a:lnTo>
                    <a:pt x="183" y="132"/>
                  </a:lnTo>
                  <a:lnTo>
                    <a:pt x="182" y="129"/>
                  </a:lnTo>
                  <a:lnTo>
                    <a:pt x="182" y="129"/>
                  </a:lnTo>
                  <a:close/>
                  <a:moveTo>
                    <a:pt x="256" y="188"/>
                  </a:moveTo>
                  <a:lnTo>
                    <a:pt x="256" y="188"/>
                  </a:lnTo>
                  <a:lnTo>
                    <a:pt x="257" y="184"/>
                  </a:lnTo>
                  <a:lnTo>
                    <a:pt x="257" y="180"/>
                  </a:lnTo>
                  <a:lnTo>
                    <a:pt x="257" y="180"/>
                  </a:lnTo>
                  <a:lnTo>
                    <a:pt x="254" y="183"/>
                  </a:lnTo>
                  <a:lnTo>
                    <a:pt x="256" y="188"/>
                  </a:lnTo>
                  <a:lnTo>
                    <a:pt x="256" y="188"/>
                  </a:lnTo>
                  <a:close/>
                  <a:moveTo>
                    <a:pt x="297" y="109"/>
                  </a:moveTo>
                  <a:lnTo>
                    <a:pt x="297" y="109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5" y="112"/>
                  </a:lnTo>
                  <a:lnTo>
                    <a:pt x="295" y="117"/>
                  </a:lnTo>
                  <a:lnTo>
                    <a:pt x="295" y="117"/>
                  </a:lnTo>
                  <a:lnTo>
                    <a:pt x="297" y="117"/>
                  </a:lnTo>
                  <a:lnTo>
                    <a:pt x="297" y="117"/>
                  </a:lnTo>
                  <a:lnTo>
                    <a:pt x="297" y="113"/>
                  </a:lnTo>
                  <a:lnTo>
                    <a:pt x="297" y="109"/>
                  </a:lnTo>
                  <a:lnTo>
                    <a:pt x="297" y="109"/>
                  </a:lnTo>
                  <a:close/>
                  <a:moveTo>
                    <a:pt x="65" y="151"/>
                  </a:moveTo>
                  <a:lnTo>
                    <a:pt x="65" y="151"/>
                  </a:lnTo>
                  <a:lnTo>
                    <a:pt x="65" y="151"/>
                  </a:lnTo>
                  <a:lnTo>
                    <a:pt x="65" y="151"/>
                  </a:lnTo>
                  <a:lnTo>
                    <a:pt x="62" y="143"/>
                  </a:lnTo>
                  <a:lnTo>
                    <a:pt x="62" y="143"/>
                  </a:lnTo>
                  <a:lnTo>
                    <a:pt x="59" y="147"/>
                  </a:lnTo>
                  <a:lnTo>
                    <a:pt x="59" y="147"/>
                  </a:lnTo>
                  <a:lnTo>
                    <a:pt x="65" y="151"/>
                  </a:lnTo>
                  <a:lnTo>
                    <a:pt x="65" y="151"/>
                  </a:lnTo>
                  <a:close/>
                  <a:moveTo>
                    <a:pt x="376" y="91"/>
                  </a:moveTo>
                  <a:lnTo>
                    <a:pt x="376" y="91"/>
                  </a:lnTo>
                  <a:lnTo>
                    <a:pt x="379" y="85"/>
                  </a:lnTo>
                  <a:lnTo>
                    <a:pt x="379" y="85"/>
                  </a:lnTo>
                  <a:lnTo>
                    <a:pt x="379" y="83"/>
                  </a:lnTo>
                  <a:lnTo>
                    <a:pt x="379" y="83"/>
                  </a:lnTo>
                  <a:lnTo>
                    <a:pt x="379" y="82"/>
                  </a:lnTo>
                  <a:lnTo>
                    <a:pt x="379" y="82"/>
                  </a:lnTo>
                  <a:lnTo>
                    <a:pt x="376" y="88"/>
                  </a:lnTo>
                  <a:lnTo>
                    <a:pt x="376" y="88"/>
                  </a:lnTo>
                  <a:lnTo>
                    <a:pt x="376" y="91"/>
                  </a:lnTo>
                  <a:lnTo>
                    <a:pt x="376" y="91"/>
                  </a:lnTo>
                  <a:close/>
                  <a:moveTo>
                    <a:pt x="224" y="290"/>
                  </a:moveTo>
                  <a:lnTo>
                    <a:pt x="224" y="290"/>
                  </a:lnTo>
                  <a:lnTo>
                    <a:pt x="221" y="290"/>
                  </a:lnTo>
                  <a:lnTo>
                    <a:pt x="221" y="290"/>
                  </a:lnTo>
                  <a:lnTo>
                    <a:pt x="226" y="295"/>
                  </a:lnTo>
                  <a:lnTo>
                    <a:pt x="226" y="295"/>
                  </a:lnTo>
                  <a:lnTo>
                    <a:pt x="226" y="293"/>
                  </a:lnTo>
                  <a:lnTo>
                    <a:pt x="227" y="292"/>
                  </a:lnTo>
                  <a:lnTo>
                    <a:pt x="227" y="292"/>
                  </a:lnTo>
                  <a:lnTo>
                    <a:pt x="224" y="290"/>
                  </a:lnTo>
                  <a:lnTo>
                    <a:pt x="224" y="290"/>
                  </a:lnTo>
                  <a:close/>
                  <a:moveTo>
                    <a:pt x="368" y="131"/>
                  </a:moveTo>
                  <a:lnTo>
                    <a:pt x="368" y="131"/>
                  </a:lnTo>
                  <a:lnTo>
                    <a:pt x="365" y="131"/>
                  </a:lnTo>
                  <a:lnTo>
                    <a:pt x="363" y="132"/>
                  </a:lnTo>
                  <a:lnTo>
                    <a:pt x="363" y="132"/>
                  </a:lnTo>
                  <a:lnTo>
                    <a:pt x="363" y="137"/>
                  </a:lnTo>
                  <a:lnTo>
                    <a:pt x="363" y="137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8" y="131"/>
                  </a:lnTo>
                  <a:lnTo>
                    <a:pt x="368" y="131"/>
                  </a:lnTo>
                  <a:close/>
                  <a:moveTo>
                    <a:pt x="139" y="208"/>
                  </a:moveTo>
                  <a:lnTo>
                    <a:pt x="139" y="208"/>
                  </a:lnTo>
                  <a:lnTo>
                    <a:pt x="145" y="214"/>
                  </a:lnTo>
                  <a:lnTo>
                    <a:pt x="145" y="214"/>
                  </a:lnTo>
                  <a:lnTo>
                    <a:pt x="147" y="214"/>
                  </a:lnTo>
                  <a:lnTo>
                    <a:pt x="147" y="214"/>
                  </a:lnTo>
                  <a:lnTo>
                    <a:pt x="145" y="211"/>
                  </a:lnTo>
                  <a:lnTo>
                    <a:pt x="145" y="211"/>
                  </a:lnTo>
                  <a:lnTo>
                    <a:pt x="141" y="206"/>
                  </a:lnTo>
                  <a:lnTo>
                    <a:pt x="141" y="206"/>
                  </a:lnTo>
                  <a:lnTo>
                    <a:pt x="139" y="208"/>
                  </a:lnTo>
                  <a:lnTo>
                    <a:pt x="139" y="208"/>
                  </a:lnTo>
                  <a:close/>
                  <a:moveTo>
                    <a:pt x="300" y="87"/>
                  </a:moveTo>
                  <a:lnTo>
                    <a:pt x="300" y="87"/>
                  </a:lnTo>
                  <a:lnTo>
                    <a:pt x="303" y="85"/>
                  </a:lnTo>
                  <a:lnTo>
                    <a:pt x="303" y="85"/>
                  </a:lnTo>
                  <a:lnTo>
                    <a:pt x="303" y="83"/>
                  </a:lnTo>
                  <a:lnTo>
                    <a:pt x="303" y="83"/>
                  </a:lnTo>
                  <a:lnTo>
                    <a:pt x="305" y="79"/>
                  </a:lnTo>
                  <a:lnTo>
                    <a:pt x="305" y="79"/>
                  </a:lnTo>
                  <a:lnTo>
                    <a:pt x="298" y="83"/>
                  </a:lnTo>
                  <a:lnTo>
                    <a:pt x="298" y="83"/>
                  </a:lnTo>
                  <a:lnTo>
                    <a:pt x="300" y="87"/>
                  </a:lnTo>
                  <a:lnTo>
                    <a:pt x="300" y="87"/>
                  </a:lnTo>
                  <a:close/>
                  <a:moveTo>
                    <a:pt x="133" y="206"/>
                  </a:moveTo>
                  <a:lnTo>
                    <a:pt x="133" y="206"/>
                  </a:lnTo>
                  <a:lnTo>
                    <a:pt x="130" y="203"/>
                  </a:lnTo>
                  <a:lnTo>
                    <a:pt x="130" y="203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31" y="208"/>
                  </a:lnTo>
                  <a:lnTo>
                    <a:pt x="131" y="208"/>
                  </a:lnTo>
                  <a:lnTo>
                    <a:pt x="133" y="206"/>
                  </a:lnTo>
                  <a:lnTo>
                    <a:pt x="133" y="206"/>
                  </a:lnTo>
                  <a:close/>
                  <a:moveTo>
                    <a:pt x="82" y="150"/>
                  </a:moveTo>
                  <a:lnTo>
                    <a:pt x="82" y="150"/>
                  </a:lnTo>
                  <a:lnTo>
                    <a:pt x="82" y="151"/>
                  </a:lnTo>
                  <a:lnTo>
                    <a:pt x="82" y="151"/>
                  </a:lnTo>
                  <a:lnTo>
                    <a:pt x="87" y="158"/>
                  </a:lnTo>
                  <a:lnTo>
                    <a:pt x="87" y="158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87" y="154"/>
                  </a:lnTo>
                  <a:lnTo>
                    <a:pt x="86" y="153"/>
                  </a:lnTo>
                  <a:lnTo>
                    <a:pt x="86" y="153"/>
                  </a:lnTo>
                  <a:lnTo>
                    <a:pt x="84" y="151"/>
                  </a:lnTo>
                  <a:lnTo>
                    <a:pt x="84" y="151"/>
                  </a:lnTo>
                  <a:lnTo>
                    <a:pt x="82" y="150"/>
                  </a:lnTo>
                  <a:lnTo>
                    <a:pt x="82" y="150"/>
                  </a:lnTo>
                  <a:close/>
                  <a:moveTo>
                    <a:pt x="310" y="203"/>
                  </a:moveTo>
                  <a:lnTo>
                    <a:pt x="310" y="203"/>
                  </a:lnTo>
                  <a:lnTo>
                    <a:pt x="317" y="194"/>
                  </a:lnTo>
                  <a:lnTo>
                    <a:pt x="317" y="194"/>
                  </a:lnTo>
                  <a:lnTo>
                    <a:pt x="316" y="194"/>
                  </a:lnTo>
                  <a:lnTo>
                    <a:pt x="316" y="194"/>
                  </a:lnTo>
                  <a:lnTo>
                    <a:pt x="310" y="202"/>
                  </a:lnTo>
                  <a:lnTo>
                    <a:pt x="310" y="202"/>
                  </a:lnTo>
                  <a:lnTo>
                    <a:pt x="310" y="203"/>
                  </a:lnTo>
                  <a:lnTo>
                    <a:pt x="310" y="203"/>
                  </a:lnTo>
                  <a:close/>
                  <a:moveTo>
                    <a:pt x="382" y="147"/>
                  </a:moveTo>
                  <a:lnTo>
                    <a:pt x="382" y="147"/>
                  </a:lnTo>
                  <a:lnTo>
                    <a:pt x="376" y="154"/>
                  </a:lnTo>
                  <a:lnTo>
                    <a:pt x="376" y="154"/>
                  </a:lnTo>
                  <a:lnTo>
                    <a:pt x="374" y="156"/>
                  </a:lnTo>
                  <a:lnTo>
                    <a:pt x="374" y="159"/>
                  </a:lnTo>
                  <a:lnTo>
                    <a:pt x="374" y="159"/>
                  </a:lnTo>
                  <a:lnTo>
                    <a:pt x="382" y="147"/>
                  </a:lnTo>
                  <a:lnTo>
                    <a:pt x="382" y="147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3" y="72"/>
                  </a:lnTo>
                  <a:lnTo>
                    <a:pt x="313" y="72"/>
                  </a:lnTo>
                  <a:lnTo>
                    <a:pt x="311" y="72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399" y="77"/>
                  </a:moveTo>
                  <a:lnTo>
                    <a:pt x="399" y="77"/>
                  </a:lnTo>
                  <a:lnTo>
                    <a:pt x="396" y="76"/>
                  </a:lnTo>
                  <a:lnTo>
                    <a:pt x="396" y="76"/>
                  </a:lnTo>
                  <a:lnTo>
                    <a:pt x="396" y="85"/>
                  </a:lnTo>
                  <a:lnTo>
                    <a:pt x="396" y="85"/>
                  </a:lnTo>
                  <a:lnTo>
                    <a:pt x="396" y="85"/>
                  </a:lnTo>
                  <a:lnTo>
                    <a:pt x="396" y="85"/>
                  </a:lnTo>
                  <a:lnTo>
                    <a:pt x="399" y="77"/>
                  </a:lnTo>
                  <a:lnTo>
                    <a:pt x="399" y="77"/>
                  </a:lnTo>
                  <a:close/>
                  <a:moveTo>
                    <a:pt x="237" y="263"/>
                  </a:moveTo>
                  <a:lnTo>
                    <a:pt x="237" y="263"/>
                  </a:lnTo>
                  <a:lnTo>
                    <a:pt x="235" y="263"/>
                  </a:lnTo>
                  <a:lnTo>
                    <a:pt x="235" y="263"/>
                  </a:lnTo>
                  <a:lnTo>
                    <a:pt x="235" y="273"/>
                  </a:lnTo>
                  <a:lnTo>
                    <a:pt x="235" y="273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9" y="268"/>
                  </a:lnTo>
                  <a:lnTo>
                    <a:pt x="237" y="263"/>
                  </a:lnTo>
                  <a:lnTo>
                    <a:pt x="237" y="263"/>
                  </a:lnTo>
                  <a:close/>
                  <a:moveTo>
                    <a:pt x="270" y="151"/>
                  </a:moveTo>
                  <a:lnTo>
                    <a:pt x="270" y="151"/>
                  </a:lnTo>
                  <a:lnTo>
                    <a:pt x="270" y="151"/>
                  </a:lnTo>
                  <a:lnTo>
                    <a:pt x="270" y="151"/>
                  </a:lnTo>
                  <a:lnTo>
                    <a:pt x="265" y="156"/>
                  </a:lnTo>
                  <a:lnTo>
                    <a:pt x="265" y="156"/>
                  </a:lnTo>
                  <a:lnTo>
                    <a:pt x="264" y="158"/>
                  </a:lnTo>
                  <a:lnTo>
                    <a:pt x="264" y="159"/>
                  </a:lnTo>
                  <a:lnTo>
                    <a:pt x="264" y="159"/>
                  </a:lnTo>
                  <a:lnTo>
                    <a:pt x="270" y="153"/>
                  </a:lnTo>
                  <a:lnTo>
                    <a:pt x="270" y="153"/>
                  </a:lnTo>
                  <a:lnTo>
                    <a:pt x="270" y="151"/>
                  </a:lnTo>
                  <a:lnTo>
                    <a:pt x="270" y="151"/>
                  </a:lnTo>
                  <a:close/>
                  <a:moveTo>
                    <a:pt x="188" y="260"/>
                  </a:moveTo>
                  <a:lnTo>
                    <a:pt x="188" y="260"/>
                  </a:lnTo>
                  <a:lnTo>
                    <a:pt x="186" y="259"/>
                  </a:lnTo>
                  <a:lnTo>
                    <a:pt x="186" y="259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182" y="257"/>
                  </a:lnTo>
                  <a:lnTo>
                    <a:pt x="182" y="257"/>
                  </a:lnTo>
                  <a:lnTo>
                    <a:pt x="188" y="260"/>
                  </a:lnTo>
                  <a:lnTo>
                    <a:pt x="188" y="260"/>
                  </a:lnTo>
                  <a:close/>
                  <a:moveTo>
                    <a:pt x="164" y="175"/>
                  </a:moveTo>
                  <a:lnTo>
                    <a:pt x="164" y="175"/>
                  </a:lnTo>
                  <a:lnTo>
                    <a:pt x="163" y="173"/>
                  </a:lnTo>
                  <a:lnTo>
                    <a:pt x="161" y="172"/>
                  </a:lnTo>
                  <a:lnTo>
                    <a:pt x="161" y="172"/>
                  </a:lnTo>
                  <a:lnTo>
                    <a:pt x="161" y="175"/>
                  </a:lnTo>
                  <a:lnTo>
                    <a:pt x="164" y="178"/>
                  </a:lnTo>
                  <a:lnTo>
                    <a:pt x="164" y="178"/>
                  </a:lnTo>
                  <a:lnTo>
                    <a:pt x="164" y="175"/>
                  </a:lnTo>
                  <a:lnTo>
                    <a:pt x="164" y="175"/>
                  </a:lnTo>
                  <a:close/>
                  <a:moveTo>
                    <a:pt x="257" y="129"/>
                  </a:moveTo>
                  <a:lnTo>
                    <a:pt x="257" y="129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7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close/>
                  <a:moveTo>
                    <a:pt x="144" y="181"/>
                  </a:moveTo>
                  <a:lnTo>
                    <a:pt x="144" y="181"/>
                  </a:lnTo>
                  <a:lnTo>
                    <a:pt x="147" y="184"/>
                  </a:lnTo>
                  <a:lnTo>
                    <a:pt x="147" y="184"/>
                  </a:lnTo>
                  <a:lnTo>
                    <a:pt x="149" y="181"/>
                  </a:lnTo>
                  <a:lnTo>
                    <a:pt x="147" y="178"/>
                  </a:lnTo>
                  <a:lnTo>
                    <a:pt x="147" y="178"/>
                  </a:lnTo>
                  <a:lnTo>
                    <a:pt x="144" y="181"/>
                  </a:lnTo>
                  <a:lnTo>
                    <a:pt x="144" y="181"/>
                  </a:lnTo>
                  <a:close/>
                  <a:moveTo>
                    <a:pt x="280" y="230"/>
                  </a:moveTo>
                  <a:lnTo>
                    <a:pt x="280" y="230"/>
                  </a:lnTo>
                  <a:lnTo>
                    <a:pt x="283" y="227"/>
                  </a:lnTo>
                  <a:lnTo>
                    <a:pt x="283" y="227"/>
                  </a:lnTo>
                  <a:lnTo>
                    <a:pt x="280" y="225"/>
                  </a:lnTo>
                  <a:lnTo>
                    <a:pt x="280" y="225"/>
                  </a:lnTo>
                  <a:lnTo>
                    <a:pt x="278" y="227"/>
                  </a:lnTo>
                  <a:lnTo>
                    <a:pt x="278" y="227"/>
                  </a:lnTo>
                  <a:lnTo>
                    <a:pt x="280" y="230"/>
                  </a:lnTo>
                  <a:lnTo>
                    <a:pt x="280" y="230"/>
                  </a:lnTo>
                  <a:close/>
                  <a:moveTo>
                    <a:pt x="232" y="208"/>
                  </a:moveTo>
                  <a:lnTo>
                    <a:pt x="232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32" y="203"/>
                  </a:lnTo>
                  <a:lnTo>
                    <a:pt x="234" y="202"/>
                  </a:lnTo>
                  <a:lnTo>
                    <a:pt x="234" y="202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1" y="205"/>
                  </a:lnTo>
                  <a:lnTo>
                    <a:pt x="231" y="205"/>
                  </a:lnTo>
                  <a:lnTo>
                    <a:pt x="232" y="208"/>
                  </a:lnTo>
                  <a:lnTo>
                    <a:pt x="232" y="208"/>
                  </a:lnTo>
                  <a:close/>
                  <a:moveTo>
                    <a:pt x="265" y="120"/>
                  </a:moveTo>
                  <a:lnTo>
                    <a:pt x="265" y="120"/>
                  </a:lnTo>
                  <a:lnTo>
                    <a:pt x="267" y="121"/>
                  </a:lnTo>
                  <a:lnTo>
                    <a:pt x="267" y="121"/>
                  </a:lnTo>
                  <a:lnTo>
                    <a:pt x="269" y="117"/>
                  </a:lnTo>
                  <a:lnTo>
                    <a:pt x="269" y="117"/>
                  </a:lnTo>
                  <a:lnTo>
                    <a:pt x="269" y="115"/>
                  </a:lnTo>
                  <a:lnTo>
                    <a:pt x="269" y="115"/>
                  </a:lnTo>
                  <a:lnTo>
                    <a:pt x="265" y="120"/>
                  </a:lnTo>
                  <a:lnTo>
                    <a:pt x="265" y="120"/>
                  </a:lnTo>
                  <a:close/>
                  <a:moveTo>
                    <a:pt x="157" y="112"/>
                  </a:moveTo>
                  <a:lnTo>
                    <a:pt x="157" y="11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113"/>
                  </a:lnTo>
                  <a:lnTo>
                    <a:pt x="158" y="113"/>
                  </a:lnTo>
                  <a:lnTo>
                    <a:pt x="157" y="112"/>
                  </a:lnTo>
                  <a:lnTo>
                    <a:pt x="157" y="112"/>
                  </a:lnTo>
                  <a:close/>
                  <a:moveTo>
                    <a:pt x="269" y="91"/>
                  </a:moveTo>
                  <a:lnTo>
                    <a:pt x="269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73" y="87"/>
                  </a:lnTo>
                  <a:lnTo>
                    <a:pt x="273" y="83"/>
                  </a:lnTo>
                  <a:lnTo>
                    <a:pt x="273" y="83"/>
                  </a:lnTo>
                  <a:lnTo>
                    <a:pt x="272" y="83"/>
                  </a:lnTo>
                  <a:lnTo>
                    <a:pt x="272" y="85"/>
                  </a:lnTo>
                  <a:lnTo>
                    <a:pt x="272" y="85"/>
                  </a:lnTo>
                  <a:lnTo>
                    <a:pt x="269" y="91"/>
                  </a:lnTo>
                  <a:lnTo>
                    <a:pt x="269" y="91"/>
                  </a:lnTo>
                  <a:close/>
                  <a:moveTo>
                    <a:pt x="136" y="210"/>
                  </a:moveTo>
                  <a:lnTo>
                    <a:pt x="136" y="210"/>
                  </a:lnTo>
                  <a:lnTo>
                    <a:pt x="136" y="211"/>
                  </a:lnTo>
                  <a:lnTo>
                    <a:pt x="138" y="213"/>
                  </a:lnTo>
                  <a:lnTo>
                    <a:pt x="138" y="213"/>
                  </a:lnTo>
                  <a:lnTo>
                    <a:pt x="149" y="222"/>
                  </a:lnTo>
                  <a:lnTo>
                    <a:pt x="149" y="222"/>
                  </a:lnTo>
                  <a:lnTo>
                    <a:pt x="150" y="224"/>
                  </a:lnTo>
                  <a:lnTo>
                    <a:pt x="150" y="224"/>
                  </a:lnTo>
                  <a:lnTo>
                    <a:pt x="149" y="221"/>
                  </a:lnTo>
                  <a:lnTo>
                    <a:pt x="149" y="221"/>
                  </a:lnTo>
                  <a:lnTo>
                    <a:pt x="138" y="211"/>
                  </a:lnTo>
                  <a:lnTo>
                    <a:pt x="138" y="211"/>
                  </a:lnTo>
                  <a:lnTo>
                    <a:pt x="136" y="210"/>
                  </a:lnTo>
                  <a:lnTo>
                    <a:pt x="136" y="210"/>
                  </a:lnTo>
                  <a:close/>
                  <a:moveTo>
                    <a:pt x="286" y="181"/>
                  </a:moveTo>
                  <a:lnTo>
                    <a:pt x="286" y="181"/>
                  </a:lnTo>
                  <a:lnTo>
                    <a:pt x="287" y="176"/>
                  </a:lnTo>
                  <a:lnTo>
                    <a:pt x="287" y="173"/>
                  </a:lnTo>
                  <a:lnTo>
                    <a:pt x="287" y="173"/>
                  </a:lnTo>
                  <a:lnTo>
                    <a:pt x="286" y="176"/>
                  </a:lnTo>
                  <a:lnTo>
                    <a:pt x="286" y="176"/>
                  </a:lnTo>
                  <a:lnTo>
                    <a:pt x="284" y="178"/>
                  </a:lnTo>
                  <a:lnTo>
                    <a:pt x="286" y="181"/>
                  </a:lnTo>
                  <a:lnTo>
                    <a:pt x="286" y="181"/>
                  </a:lnTo>
                  <a:close/>
                  <a:moveTo>
                    <a:pt x="354" y="112"/>
                  </a:moveTo>
                  <a:lnTo>
                    <a:pt x="354" y="112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5" y="118"/>
                  </a:lnTo>
                  <a:lnTo>
                    <a:pt x="355" y="118"/>
                  </a:lnTo>
                  <a:lnTo>
                    <a:pt x="355" y="115"/>
                  </a:lnTo>
                  <a:lnTo>
                    <a:pt x="354" y="112"/>
                  </a:lnTo>
                  <a:lnTo>
                    <a:pt x="354" y="112"/>
                  </a:lnTo>
                  <a:close/>
                  <a:moveTo>
                    <a:pt x="278" y="113"/>
                  </a:moveTo>
                  <a:lnTo>
                    <a:pt x="278" y="113"/>
                  </a:lnTo>
                  <a:lnTo>
                    <a:pt x="283" y="110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83" y="106"/>
                  </a:lnTo>
                  <a:lnTo>
                    <a:pt x="278" y="112"/>
                  </a:lnTo>
                  <a:lnTo>
                    <a:pt x="278" y="112"/>
                  </a:lnTo>
                  <a:lnTo>
                    <a:pt x="278" y="113"/>
                  </a:lnTo>
                  <a:lnTo>
                    <a:pt x="278" y="113"/>
                  </a:lnTo>
                  <a:close/>
                  <a:moveTo>
                    <a:pt x="114" y="191"/>
                  </a:moveTo>
                  <a:lnTo>
                    <a:pt x="114" y="19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17" y="189"/>
                  </a:lnTo>
                  <a:lnTo>
                    <a:pt x="117" y="189"/>
                  </a:lnTo>
                  <a:lnTo>
                    <a:pt x="114" y="191"/>
                  </a:lnTo>
                  <a:lnTo>
                    <a:pt x="114" y="191"/>
                  </a:lnTo>
                  <a:close/>
                  <a:moveTo>
                    <a:pt x="136" y="137"/>
                  </a:moveTo>
                  <a:lnTo>
                    <a:pt x="136" y="137"/>
                  </a:lnTo>
                  <a:lnTo>
                    <a:pt x="133" y="142"/>
                  </a:lnTo>
                  <a:lnTo>
                    <a:pt x="133" y="142"/>
                  </a:lnTo>
                  <a:lnTo>
                    <a:pt x="134" y="143"/>
                  </a:lnTo>
                  <a:lnTo>
                    <a:pt x="134" y="143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136" y="137"/>
                  </a:lnTo>
                  <a:close/>
                  <a:moveTo>
                    <a:pt x="128" y="189"/>
                  </a:moveTo>
                  <a:lnTo>
                    <a:pt x="128" y="189"/>
                  </a:lnTo>
                  <a:lnTo>
                    <a:pt x="131" y="192"/>
                  </a:lnTo>
                  <a:lnTo>
                    <a:pt x="131" y="192"/>
                  </a:lnTo>
                  <a:lnTo>
                    <a:pt x="133" y="191"/>
                  </a:lnTo>
                  <a:lnTo>
                    <a:pt x="133" y="191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89"/>
                  </a:lnTo>
                  <a:lnTo>
                    <a:pt x="128" y="189"/>
                  </a:lnTo>
                  <a:close/>
                  <a:moveTo>
                    <a:pt x="248" y="134"/>
                  </a:moveTo>
                  <a:lnTo>
                    <a:pt x="248" y="134"/>
                  </a:lnTo>
                  <a:lnTo>
                    <a:pt x="246" y="132"/>
                  </a:lnTo>
                  <a:lnTo>
                    <a:pt x="246" y="132"/>
                  </a:lnTo>
                  <a:lnTo>
                    <a:pt x="243" y="135"/>
                  </a:lnTo>
                  <a:lnTo>
                    <a:pt x="243" y="135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3" y="139"/>
                  </a:lnTo>
                  <a:lnTo>
                    <a:pt x="243" y="139"/>
                  </a:lnTo>
                  <a:lnTo>
                    <a:pt x="248" y="134"/>
                  </a:lnTo>
                  <a:lnTo>
                    <a:pt x="248" y="134"/>
                  </a:lnTo>
                  <a:close/>
                  <a:moveTo>
                    <a:pt x="303" y="124"/>
                  </a:moveTo>
                  <a:lnTo>
                    <a:pt x="303" y="124"/>
                  </a:lnTo>
                  <a:lnTo>
                    <a:pt x="306" y="128"/>
                  </a:lnTo>
                  <a:lnTo>
                    <a:pt x="306" y="128"/>
                  </a:lnTo>
                  <a:lnTo>
                    <a:pt x="308" y="121"/>
                  </a:lnTo>
                  <a:lnTo>
                    <a:pt x="308" y="121"/>
                  </a:lnTo>
                  <a:lnTo>
                    <a:pt x="305" y="121"/>
                  </a:lnTo>
                  <a:lnTo>
                    <a:pt x="303" y="124"/>
                  </a:lnTo>
                  <a:lnTo>
                    <a:pt x="303" y="124"/>
                  </a:lnTo>
                  <a:close/>
                  <a:moveTo>
                    <a:pt x="265" y="191"/>
                  </a:moveTo>
                  <a:lnTo>
                    <a:pt x="265" y="191"/>
                  </a:lnTo>
                  <a:lnTo>
                    <a:pt x="262" y="197"/>
                  </a:lnTo>
                  <a:lnTo>
                    <a:pt x="262" y="197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2" y="199"/>
                  </a:lnTo>
                  <a:lnTo>
                    <a:pt x="265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5" y="191"/>
                  </a:lnTo>
                  <a:lnTo>
                    <a:pt x="265" y="191"/>
                  </a:lnTo>
                  <a:close/>
                  <a:moveTo>
                    <a:pt x="300" y="213"/>
                  </a:moveTo>
                  <a:lnTo>
                    <a:pt x="300" y="213"/>
                  </a:lnTo>
                  <a:lnTo>
                    <a:pt x="300" y="213"/>
                  </a:lnTo>
                  <a:lnTo>
                    <a:pt x="300" y="213"/>
                  </a:lnTo>
                  <a:lnTo>
                    <a:pt x="298" y="214"/>
                  </a:lnTo>
                  <a:lnTo>
                    <a:pt x="298" y="214"/>
                  </a:lnTo>
                  <a:lnTo>
                    <a:pt x="294" y="219"/>
                  </a:lnTo>
                  <a:lnTo>
                    <a:pt x="294" y="219"/>
                  </a:lnTo>
                  <a:lnTo>
                    <a:pt x="294" y="221"/>
                  </a:lnTo>
                  <a:lnTo>
                    <a:pt x="294" y="221"/>
                  </a:lnTo>
                  <a:lnTo>
                    <a:pt x="294" y="221"/>
                  </a:lnTo>
                  <a:lnTo>
                    <a:pt x="300" y="214"/>
                  </a:lnTo>
                  <a:lnTo>
                    <a:pt x="300" y="214"/>
                  </a:lnTo>
                  <a:lnTo>
                    <a:pt x="300" y="213"/>
                  </a:lnTo>
                  <a:lnTo>
                    <a:pt x="300" y="213"/>
                  </a:lnTo>
                  <a:close/>
                  <a:moveTo>
                    <a:pt x="163" y="225"/>
                  </a:moveTo>
                  <a:lnTo>
                    <a:pt x="163" y="225"/>
                  </a:lnTo>
                  <a:lnTo>
                    <a:pt x="161" y="229"/>
                  </a:lnTo>
                  <a:lnTo>
                    <a:pt x="161" y="229"/>
                  </a:lnTo>
                  <a:lnTo>
                    <a:pt x="161" y="230"/>
                  </a:lnTo>
                  <a:lnTo>
                    <a:pt x="161" y="230"/>
                  </a:lnTo>
                  <a:lnTo>
                    <a:pt x="163" y="230"/>
                  </a:lnTo>
                  <a:lnTo>
                    <a:pt x="164" y="230"/>
                  </a:lnTo>
                  <a:lnTo>
                    <a:pt x="164" y="230"/>
                  </a:lnTo>
                  <a:lnTo>
                    <a:pt x="164" y="227"/>
                  </a:lnTo>
                  <a:lnTo>
                    <a:pt x="163" y="225"/>
                  </a:lnTo>
                  <a:lnTo>
                    <a:pt x="163" y="225"/>
                  </a:lnTo>
                  <a:close/>
                  <a:moveTo>
                    <a:pt x="366" y="151"/>
                  </a:moveTo>
                  <a:lnTo>
                    <a:pt x="366" y="151"/>
                  </a:lnTo>
                  <a:lnTo>
                    <a:pt x="366" y="151"/>
                  </a:lnTo>
                  <a:lnTo>
                    <a:pt x="366" y="151"/>
                  </a:lnTo>
                  <a:lnTo>
                    <a:pt x="371" y="147"/>
                  </a:lnTo>
                  <a:lnTo>
                    <a:pt x="371" y="147"/>
                  </a:lnTo>
                  <a:lnTo>
                    <a:pt x="371" y="145"/>
                  </a:lnTo>
                  <a:lnTo>
                    <a:pt x="371" y="142"/>
                  </a:lnTo>
                  <a:lnTo>
                    <a:pt x="371" y="142"/>
                  </a:lnTo>
                  <a:lnTo>
                    <a:pt x="366" y="150"/>
                  </a:lnTo>
                  <a:lnTo>
                    <a:pt x="366" y="150"/>
                  </a:lnTo>
                  <a:lnTo>
                    <a:pt x="366" y="151"/>
                  </a:lnTo>
                  <a:lnTo>
                    <a:pt x="366" y="151"/>
                  </a:lnTo>
                  <a:close/>
                  <a:moveTo>
                    <a:pt x="250" y="139"/>
                  </a:moveTo>
                  <a:lnTo>
                    <a:pt x="250" y="139"/>
                  </a:lnTo>
                  <a:lnTo>
                    <a:pt x="250" y="139"/>
                  </a:lnTo>
                  <a:lnTo>
                    <a:pt x="250" y="139"/>
                  </a:lnTo>
                  <a:lnTo>
                    <a:pt x="246" y="142"/>
                  </a:lnTo>
                  <a:lnTo>
                    <a:pt x="246" y="142"/>
                  </a:lnTo>
                  <a:lnTo>
                    <a:pt x="250" y="145"/>
                  </a:lnTo>
                  <a:lnTo>
                    <a:pt x="250" y="145"/>
                  </a:lnTo>
                  <a:lnTo>
                    <a:pt x="250" y="139"/>
                  </a:lnTo>
                  <a:lnTo>
                    <a:pt x="250" y="139"/>
                  </a:lnTo>
                  <a:close/>
                  <a:moveTo>
                    <a:pt x="357" y="170"/>
                  </a:moveTo>
                  <a:lnTo>
                    <a:pt x="357" y="170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0" y="164"/>
                  </a:lnTo>
                  <a:lnTo>
                    <a:pt x="360" y="164"/>
                  </a:lnTo>
                  <a:lnTo>
                    <a:pt x="358" y="167"/>
                  </a:lnTo>
                  <a:lnTo>
                    <a:pt x="358" y="167"/>
                  </a:lnTo>
                  <a:lnTo>
                    <a:pt x="357" y="170"/>
                  </a:lnTo>
                  <a:lnTo>
                    <a:pt x="357" y="170"/>
                  </a:lnTo>
                  <a:close/>
                  <a:moveTo>
                    <a:pt x="115" y="143"/>
                  </a:moveTo>
                  <a:lnTo>
                    <a:pt x="115" y="143"/>
                  </a:lnTo>
                  <a:lnTo>
                    <a:pt x="119" y="145"/>
                  </a:lnTo>
                  <a:lnTo>
                    <a:pt x="119" y="145"/>
                  </a:lnTo>
                  <a:lnTo>
                    <a:pt x="119" y="142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15" y="143"/>
                  </a:lnTo>
                  <a:lnTo>
                    <a:pt x="115" y="143"/>
                  </a:lnTo>
                  <a:close/>
                  <a:moveTo>
                    <a:pt x="199" y="106"/>
                  </a:moveTo>
                  <a:lnTo>
                    <a:pt x="199" y="106"/>
                  </a:lnTo>
                  <a:lnTo>
                    <a:pt x="199" y="102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8" y="102"/>
                  </a:lnTo>
                  <a:lnTo>
                    <a:pt x="198" y="106"/>
                  </a:lnTo>
                  <a:lnTo>
                    <a:pt x="198" y="106"/>
                  </a:lnTo>
                  <a:lnTo>
                    <a:pt x="199" y="106"/>
                  </a:lnTo>
                  <a:lnTo>
                    <a:pt x="199" y="106"/>
                  </a:lnTo>
                  <a:close/>
                  <a:moveTo>
                    <a:pt x="158" y="181"/>
                  </a:moveTo>
                  <a:lnTo>
                    <a:pt x="158" y="181"/>
                  </a:lnTo>
                  <a:lnTo>
                    <a:pt x="158" y="189"/>
                  </a:lnTo>
                  <a:lnTo>
                    <a:pt x="158" y="189"/>
                  </a:lnTo>
                  <a:lnTo>
                    <a:pt x="160" y="186"/>
                  </a:lnTo>
                  <a:lnTo>
                    <a:pt x="160" y="186"/>
                  </a:lnTo>
                  <a:lnTo>
                    <a:pt x="158" y="181"/>
                  </a:lnTo>
                  <a:lnTo>
                    <a:pt x="158" y="181"/>
                  </a:lnTo>
                  <a:close/>
                  <a:moveTo>
                    <a:pt x="300" y="120"/>
                  </a:moveTo>
                  <a:lnTo>
                    <a:pt x="300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5" y="113"/>
                  </a:lnTo>
                  <a:lnTo>
                    <a:pt x="305" y="113"/>
                  </a:lnTo>
                  <a:lnTo>
                    <a:pt x="302" y="113"/>
                  </a:lnTo>
                  <a:lnTo>
                    <a:pt x="302" y="113"/>
                  </a:lnTo>
                  <a:lnTo>
                    <a:pt x="300" y="120"/>
                  </a:lnTo>
                  <a:lnTo>
                    <a:pt x="300" y="120"/>
                  </a:lnTo>
                  <a:close/>
                  <a:moveTo>
                    <a:pt x="130" y="150"/>
                  </a:moveTo>
                  <a:lnTo>
                    <a:pt x="130" y="150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0" y="151"/>
                  </a:lnTo>
                  <a:lnTo>
                    <a:pt x="131" y="154"/>
                  </a:lnTo>
                  <a:lnTo>
                    <a:pt x="134" y="156"/>
                  </a:lnTo>
                  <a:lnTo>
                    <a:pt x="134" y="156"/>
                  </a:lnTo>
                  <a:lnTo>
                    <a:pt x="134" y="154"/>
                  </a:lnTo>
                  <a:lnTo>
                    <a:pt x="134" y="154"/>
                  </a:lnTo>
                  <a:lnTo>
                    <a:pt x="130" y="150"/>
                  </a:lnTo>
                  <a:lnTo>
                    <a:pt x="130" y="150"/>
                  </a:lnTo>
                  <a:close/>
                  <a:moveTo>
                    <a:pt x="390" y="90"/>
                  </a:moveTo>
                  <a:lnTo>
                    <a:pt x="390" y="90"/>
                  </a:lnTo>
                  <a:lnTo>
                    <a:pt x="392" y="90"/>
                  </a:lnTo>
                  <a:lnTo>
                    <a:pt x="392" y="90"/>
                  </a:lnTo>
                  <a:lnTo>
                    <a:pt x="393" y="80"/>
                  </a:lnTo>
                  <a:lnTo>
                    <a:pt x="393" y="80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92" y="80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0" y="85"/>
                  </a:lnTo>
                  <a:lnTo>
                    <a:pt x="390" y="90"/>
                  </a:lnTo>
                  <a:lnTo>
                    <a:pt x="390" y="90"/>
                  </a:lnTo>
                  <a:close/>
                  <a:moveTo>
                    <a:pt x="190" y="117"/>
                  </a:moveTo>
                  <a:lnTo>
                    <a:pt x="190" y="117"/>
                  </a:lnTo>
                  <a:lnTo>
                    <a:pt x="193" y="121"/>
                  </a:lnTo>
                  <a:lnTo>
                    <a:pt x="193" y="121"/>
                  </a:lnTo>
                  <a:lnTo>
                    <a:pt x="194" y="120"/>
                  </a:lnTo>
                  <a:lnTo>
                    <a:pt x="194" y="120"/>
                  </a:lnTo>
                  <a:lnTo>
                    <a:pt x="191" y="115"/>
                  </a:lnTo>
                  <a:lnTo>
                    <a:pt x="191" y="115"/>
                  </a:lnTo>
                  <a:lnTo>
                    <a:pt x="190" y="117"/>
                  </a:lnTo>
                  <a:lnTo>
                    <a:pt x="190" y="117"/>
                  </a:lnTo>
                  <a:close/>
                  <a:moveTo>
                    <a:pt x="179" y="94"/>
                  </a:moveTo>
                  <a:lnTo>
                    <a:pt x="179" y="94"/>
                  </a:lnTo>
                  <a:lnTo>
                    <a:pt x="180" y="90"/>
                  </a:lnTo>
                  <a:lnTo>
                    <a:pt x="179" y="87"/>
                  </a:lnTo>
                  <a:lnTo>
                    <a:pt x="179" y="87"/>
                  </a:lnTo>
                  <a:lnTo>
                    <a:pt x="177" y="88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9" y="94"/>
                  </a:lnTo>
                  <a:lnTo>
                    <a:pt x="179" y="94"/>
                  </a:lnTo>
                  <a:close/>
                  <a:moveTo>
                    <a:pt x="185" y="162"/>
                  </a:moveTo>
                  <a:lnTo>
                    <a:pt x="185" y="162"/>
                  </a:lnTo>
                  <a:lnTo>
                    <a:pt x="186" y="158"/>
                  </a:lnTo>
                  <a:lnTo>
                    <a:pt x="185" y="156"/>
                  </a:lnTo>
                  <a:lnTo>
                    <a:pt x="185" y="156"/>
                  </a:lnTo>
                  <a:lnTo>
                    <a:pt x="183" y="158"/>
                  </a:lnTo>
                  <a:lnTo>
                    <a:pt x="183" y="159"/>
                  </a:lnTo>
                  <a:lnTo>
                    <a:pt x="183" y="159"/>
                  </a:lnTo>
                  <a:lnTo>
                    <a:pt x="185" y="162"/>
                  </a:lnTo>
                  <a:lnTo>
                    <a:pt x="185" y="162"/>
                  </a:lnTo>
                  <a:close/>
                  <a:moveTo>
                    <a:pt x="245" y="145"/>
                  </a:moveTo>
                  <a:lnTo>
                    <a:pt x="245" y="145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42" y="150"/>
                  </a:lnTo>
                  <a:lnTo>
                    <a:pt x="242" y="150"/>
                  </a:lnTo>
                  <a:lnTo>
                    <a:pt x="246" y="147"/>
                  </a:lnTo>
                  <a:lnTo>
                    <a:pt x="246" y="147"/>
                  </a:lnTo>
                  <a:lnTo>
                    <a:pt x="245" y="145"/>
                  </a:lnTo>
                  <a:lnTo>
                    <a:pt x="245" y="145"/>
                  </a:lnTo>
                  <a:close/>
                  <a:moveTo>
                    <a:pt x="284" y="203"/>
                  </a:moveTo>
                  <a:lnTo>
                    <a:pt x="284" y="203"/>
                  </a:lnTo>
                  <a:lnTo>
                    <a:pt x="289" y="197"/>
                  </a:lnTo>
                  <a:lnTo>
                    <a:pt x="289" y="197"/>
                  </a:lnTo>
                  <a:lnTo>
                    <a:pt x="283" y="202"/>
                  </a:lnTo>
                  <a:lnTo>
                    <a:pt x="283" y="202"/>
                  </a:lnTo>
                  <a:lnTo>
                    <a:pt x="284" y="203"/>
                  </a:lnTo>
                  <a:lnTo>
                    <a:pt x="284" y="203"/>
                  </a:lnTo>
                  <a:close/>
                  <a:moveTo>
                    <a:pt x="272" y="257"/>
                  </a:moveTo>
                  <a:lnTo>
                    <a:pt x="272" y="257"/>
                  </a:lnTo>
                  <a:lnTo>
                    <a:pt x="259" y="268"/>
                  </a:lnTo>
                  <a:lnTo>
                    <a:pt x="259" y="268"/>
                  </a:lnTo>
                  <a:lnTo>
                    <a:pt x="265" y="263"/>
                  </a:lnTo>
                  <a:lnTo>
                    <a:pt x="272" y="257"/>
                  </a:lnTo>
                  <a:lnTo>
                    <a:pt x="272" y="257"/>
                  </a:lnTo>
                  <a:close/>
                  <a:moveTo>
                    <a:pt x="270" y="181"/>
                  </a:moveTo>
                  <a:lnTo>
                    <a:pt x="270" y="181"/>
                  </a:lnTo>
                  <a:lnTo>
                    <a:pt x="272" y="181"/>
                  </a:lnTo>
                  <a:lnTo>
                    <a:pt x="272" y="181"/>
                  </a:lnTo>
                  <a:lnTo>
                    <a:pt x="275" y="178"/>
                  </a:lnTo>
                  <a:lnTo>
                    <a:pt x="275" y="178"/>
                  </a:lnTo>
                  <a:lnTo>
                    <a:pt x="275" y="175"/>
                  </a:lnTo>
                  <a:lnTo>
                    <a:pt x="275" y="175"/>
                  </a:lnTo>
                  <a:lnTo>
                    <a:pt x="270" y="181"/>
                  </a:lnTo>
                  <a:lnTo>
                    <a:pt x="270" y="181"/>
                  </a:lnTo>
                  <a:close/>
                  <a:moveTo>
                    <a:pt x="305" y="195"/>
                  </a:moveTo>
                  <a:lnTo>
                    <a:pt x="305" y="195"/>
                  </a:lnTo>
                  <a:lnTo>
                    <a:pt x="311" y="189"/>
                  </a:lnTo>
                  <a:lnTo>
                    <a:pt x="311" y="189"/>
                  </a:lnTo>
                  <a:lnTo>
                    <a:pt x="310" y="188"/>
                  </a:lnTo>
                  <a:lnTo>
                    <a:pt x="310" y="188"/>
                  </a:lnTo>
                  <a:lnTo>
                    <a:pt x="305" y="195"/>
                  </a:lnTo>
                  <a:lnTo>
                    <a:pt x="305" y="195"/>
                  </a:lnTo>
                  <a:close/>
                  <a:moveTo>
                    <a:pt x="155" y="227"/>
                  </a:moveTo>
                  <a:lnTo>
                    <a:pt x="155" y="227"/>
                  </a:lnTo>
                  <a:lnTo>
                    <a:pt x="157" y="230"/>
                  </a:lnTo>
                  <a:lnTo>
                    <a:pt x="158" y="232"/>
                  </a:lnTo>
                  <a:lnTo>
                    <a:pt x="158" y="232"/>
                  </a:lnTo>
                  <a:lnTo>
                    <a:pt x="158" y="227"/>
                  </a:lnTo>
                  <a:lnTo>
                    <a:pt x="158" y="227"/>
                  </a:lnTo>
                  <a:lnTo>
                    <a:pt x="155" y="227"/>
                  </a:lnTo>
                  <a:lnTo>
                    <a:pt x="155" y="227"/>
                  </a:lnTo>
                  <a:close/>
                  <a:moveTo>
                    <a:pt x="149" y="129"/>
                  </a:moveTo>
                  <a:lnTo>
                    <a:pt x="149" y="129"/>
                  </a:lnTo>
                  <a:lnTo>
                    <a:pt x="150" y="124"/>
                  </a:lnTo>
                  <a:lnTo>
                    <a:pt x="150" y="124"/>
                  </a:lnTo>
                  <a:lnTo>
                    <a:pt x="150" y="123"/>
                  </a:lnTo>
                  <a:lnTo>
                    <a:pt x="150" y="123"/>
                  </a:lnTo>
                  <a:lnTo>
                    <a:pt x="145" y="126"/>
                  </a:lnTo>
                  <a:lnTo>
                    <a:pt x="145" y="126"/>
                  </a:lnTo>
                  <a:lnTo>
                    <a:pt x="149" y="129"/>
                  </a:lnTo>
                  <a:lnTo>
                    <a:pt x="149" y="129"/>
                  </a:lnTo>
                  <a:close/>
                  <a:moveTo>
                    <a:pt x="78" y="170"/>
                  </a:moveTo>
                  <a:lnTo>
                    <a:pt x="78" y="170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4" y="164"/>
                  </a:lnTo>
                  <a:lnTo>
                    <a:pt x="74" y="164"/>
                  </a:lnTo>
                  <a:lnTo>
                    <a:pt x="78" y="170"/>
                  </a:lnTo>
                  <a:lnTo>
                    <a:pt x="78" y="170"/>
                  </a:lnTo>
                  <a:close/>
                  <a:moveTo>
                    <a:pt x="29" y="147"/>
                  </a:moveTo>
                  <a:lnTo>
                    <a:pt x="29" y="147"/>
                  </a:lnTo>
                  <a:lnTo>
                    <a:pt x="29" y="147"/>
                  </a:lnTo>
                  <a:lnTo>
                    <a:pt x="29" y="147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3" y="154"/>
                  </a:lnTo>
                  <a:lnTo>
                    <a:pt x="30" y="148"/>
                  </a:lnTo>
                  <a:lnTo>
                    <a:pt x="30" y="148"/>
                  </a:lnTo>
                  <a:lnTo>
                    <a:pt x="29" y="147"/>
                  </a:lnTo>
                  <a:lnTo>
                    <a:pt x="29" y="147"/>
                  </a:lnTo>
                  <a:close/>
                  <a:moveTo>
                    <a:pt x="313" y="186"/>
                  </a:moveTo>
                  <a:lnTo>
                    <a:pt x="313" y="186"/>
                  </a:lnTo>
                  <a:lnTo>
                    <a:pt x="316" y="184"/>
                  </a:lnTo>
                  <a:lnTo>
                    <a:pt x="314" y="181"/>
                  </a:lnTo>
                  <a:lnTo>
                    <a:pt x="314" y="181"/>
                  </a:lnTo>
                  <a:lnTo>
                    <a:pt x="311" y="184"/>
                  </a:lnTo>
                  <a:lnTo>
                    <a:pt x="311" y="184"/>
                  </a:lnTo>
                  <a:lnTo>
                    <a:pt x="313" y="186"/>
                  </a:lnTo>
                  <a:lnTo>
                    <a:pt x="313" y="186"/>
                  </a:lnTo>
                  <a:close/>
                  <a:moveTo>
                    <a:pt x="333" y="113"/>
                  </a:moveTo>
                  <a:lnTo>
                    <a:pt x="333" y="113"/>
                  </a:lnTo>
                  <a:lnTo>
                    <a:pt x="333" y="118"/>
                  </a:lnTo>
                  <a:lnTo>
                    <a:pt x="333" y="118"/>
                  </a:lnTo>
                  <a:lnTo>
                    <a:pt x="336" y="117"/>
                  </a:lnTo>
                  <a:lnTo>
                    <a:pt x="336" y="117"/>
                  </a:lnTo>
                  <a:lnTo>
                    <a:pt x="336" y="113"/>
                  </a:lnTo>
                  <a:lnTo>
                    <a:pt x="333" y="113"/>
                  </a:lnTo>
                  <a:lnTo>
                    <a:pt x="333" y="113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78" y="203"/>
                  </a:lnTo>
                  <a:lnTo>
                    <a:pt x="71" y="199"/>
                  </a:lnTo>
                  <a:lnTo>
                    <a:pt x="71" y="19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77" y="96"/>
                  </a:moveTo>
                  <a:lnTo>
                    <a:pt x="377" y="96"/>
                  </a:lnTo>
                  <a:lnTo>
                    <a:pt x="377" y="96"/>
                  </a:lnTo>
                  <a:lnTo>
                    <a:pt x="377" y="96"/>
                  </a:lnTo>
                  <a:lnTo>
                    <a:pt x="382" y="91"/>
                  </a:lnTo>
                  <a:lnTo>
                    <a:pt x="382" y="91"/>
                  </a:lnTo>
                  <a:lnTo>
                    <a:pt x="382" y="90"/>
                  </a:lnTo>
                  <a:lnTo>
                    <a:pt x="382" y="88"/>
                  </a:lnTo>
                  <a:lnTo>
                    <a:pt x="382" y="88"/>
                  </a:lnTo>
                  <a:lnTo>
                    <a:pt x="377" y="96"/>
                  </a:lnTo>
                  <a:lnTo>
                    <a:pt x="377" y="96"/>
                  </a:lnTo>
                  <a:close/>
                  <a:moveTo>
                    <a:pt x="185" y="208"/>
                  </a:moveTo>
                  <a:lnTo>
                    <a:pt x="185" y="208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83" y="205"/>
                  </a:lnTo>
                  <a:lnTo>
                    <a:pt x="185" y="208"/>
                  </a:lnTo>
                  <a:lnTo>
                    <a:pt x="185" y="208"/>
                  </a:lnTo>
                  <a:close/>
                  <a:moveTo>
                    <a:pt x="406" y="79"/>
                  </a:moveTo>
                  <a:lnTo>
                    <a:pt x="406" y="79"/>
                  </a:lnTo>
                  <a:lnTo>
                    <a:pt x="407" y="71"/>
                  </a:lnTo>
                  <a:lnTo>
                    <a:pt x="407" y="71"/>
                  </a:lnTo>
                  <a:lnTo>
                    <a:pt x="406" y="71"/>
                  </a:lnTo>
                  <a:lnTo>
                    <a:pt x="406" y="71"/>
                  </a:lnTo>
                  <a:lnTo>
                    <a:pt x="406" y="76"/>
                  </a:lnTo>
                  <a:lnTo>
                    <a:pt x="406" y="79"/>
                  </a:lnTo>
                  <a:lnTo>
                    <a:pt x="406" y="79"/>
                  </a:lnTo>
                  <a:close/>
                  <a:moveTo>
                    <a:pt x="216" y="271"/>
                  </a:moveTo>
                  <a:lnTo>
                    <a:pt x="216" y="271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216" y="273"/>
                  </a:lnTo>
                  <a:lnTo>
                    <a:pt x="221" y="274"/>
                  </a:lnTo>
                  <a:lnTo>
                    <a:pt x="221" y="274"/>
                  </a:lnTo>
                  <a:lnTo>
                    <a:pt x="220" y="273"/>
                  </a:lnTo>
                  <a:lnTo>
                    <a:pt x="216" y="271"/>
                  </a:lnTo>
                  <a:lnTo>
                    <a:pt x="216" y="271"/>
                  </a:lnTo>
                  <a:close/>
                  <a:moveTo>
                    <a:pt x="387" y="69"/>
                  </a:moveTo>
                  <a:lnTo>
                    <a:pt x="387" y="69"/>
                  </a:lnTo>
                  <a:lnTo>
                    <a:pt x="388" y="76"/>
                  </a:lnTo>
                  <a:lnTo>
                    <a:pt x="388" y="76"/>
                  </a:lnTo>
                  <a:lnTo>
                    <a:pt x="388" y="74"/>
                  </a:lnTo>
                  <a:lnTo>
                    <a:pt x="388" y="74"/>
                  </a:lnTo>
                  <a:lnTo>
                    <a:pt x="388" y="69"/>
                  </a:lnTo>
                  <a:lnTo>
                    <a:pt x="388" y="69"/>
                  </a:lnTo>
                  <a:lnTo>
                    <a:pt x="387" y="69"/>
                  </a:lnTo>
                  <a:lnTo>
                    <a:pt x="387" y="69"/>
                  </a:lnTo>
                  <a:lnTo>
                    <a:pt x="387" y="69"/>
                  </a:lnTo>
                  <a:close/>
                  <a:moveTo>
                    <a:pt x="377" y="79"/>
                  </a:moveTo>
                  <a:lnTo>
                    <a:pt x="377" y="79"/>
                  </a:lnTo>
                  <a:lnTo>
                    <a:pt x="376" y="77"/>
                  </a:lnTo>
                  <a:lnTo>
                    <a:pt x="376" y="77"/>
                  </a:lnTo>
                  <a:lnTo>
                    <a:pt x="374" y="82"/>
                  </a:lnTo>
                  <a:lnTo>
                    <a:pt x="374" y="82"/>
                  </a:lnTo>
                  <a:lnTo>
                    <a:pt x="374" y="83"/>
                  </a:lnTo>
                  <a:lnTo>
                    <a:pt x="374" y="83"/>
                  </a:lnTo>
                  <a:lnTo>
                    <a:pt x="377" y="79"/>
                  </a:lnTo>
                  <a:lnTo>
                    <a:pt x="377" y="79"/>
                  </a:lnTo>
                  <a:close/>
                  <a:moveTo>
                    <a:pt x="253" y="118"/>
                  </a:moveTo>
                  <a:lnTo>
                    <a:pt x="253" y="118"/>
                  </a:lnTo>
                  <a:lnTo>
                    <a:pt x="253" y="123"/>
                  </a:lnTo>
                  <a:lnTo>
                    <a:pt x="253" y="123"/>
                  </a:lnTo>
                  <a:lnTo>
                    <a:pt x="256" y="120"/>
                  </a:lnTo>
                  <a:lnTo>
                    <a:pt x="256" y="120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3" y="118"/>
                  </a:lnTo>
                  <a:lnTo>
                    <a:pt x="253" y="118"/>
                  </a:lnTo>
                  <a:close/>
                  <a:moveTo>
                    <a:pt x="387" y="66"/>
                  </a:moveTo>
                  <a:lnTo>
                    <a:pt x="387" y="66"/>
                  </a:lnTo>
                  <a:lnTo>
                    <a:pt x="384" y="57"/>
                  </a:lnTo>
                  <a:lnTo>
                    <a:pt x="384" y="57"/>
                  </a:lnTo>
                  <a:lnTo>
                    <a:pt x="385" y="66"/>
                  </a:lnTo>
                  <a:lnTo>
                    <a:pt x="385" y="66"/>
                  </a:lnTo>
                  <a:lnTo>
                    <a:pt x="387" y="66"/>
                  </a:lnTo>
                  <a:lnTo>
                    <a:pt x="387" y="66"/>
                  </a:lnTo>
                  <a:close/>
                  <a:moveTo>
                    <a:pt x="267" y="145"/>
                  </a:moveTo>
                  <a:lnTo>
                    <a:pt x="267" y="145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9" y="148"/>
                  </a:lnTo>
                  <a:lnTo>
                    <a:pt x="269" y="148"/>
                  </a:lnTo>
                  <a:lnTo>
                    <a:pt x="267" y="145"/>
                  </a:lnTo>
                  <a:lnTo>
                    <a:pt x="267" y="145"/>
                  </a:lnTo>
                  <a:close/>
                  <a:moveTo>
                    <a:pt x="365" y="93"/>
                  </a:moveTo>
                  <a:lnTo>
                    <a:pt x="365" y="93"/>
                  </a:lnTo>
                  <a:lnTo>
                    <a:pt x="368" y="85"/>
                  </a:lnTo>
                  <a:lnTo>
                    <a:pt x="368" y="85"/>
                  </a:lnTo>
                  <a:lnTo>
                    <a:pt x="368" y="83"/>
                  </a:lnTo>
                  <a:lnTo>
                    <a:pt x="368" y="83"/>
                  </a:lnTo>
                  <a:lnTo>
                    <a:pt x="366" y="87"/>
                  </a:lnTo>
                  <a:lnTo>
                    <a:pt x="366" y="87"/>
                  </a:lnTo>
                  <a:lnTo>
                    <a:pt x="365" y="90"/>
                  </a:lnTo>
                  <a:lnTo>
                    <a:pt x="365" y="93"/>
                  </a:lnTo>
                  <a:lnTo>
                    <a:pt x="365" y="93"/>
                  </a:lnTo>
                  <a:close/>
                  <a:moveTo>
                    <a:pt x="138" y="180"/>
                  </a:moveTo>
                  <a:lnTo>
                    <a:pt x="138" y="180"/>
                  </a:lnTo>
                  <a:lnTo>
                    <a:pt x="13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38" y="186"/>
                  </a:lnTo>
                  <a:lnTo>
                    <a:pt x="138" y="186"/>
                  </a:lnTo>
                  <a:lnTo>
                    <a:pt x="138" y="186"/>
                  </a:lnTo>
                  <a:lnTo>
                    <a:pt x="141" y="181"/>
                  </a:lnTo>
                  <a:lnTo>
                    <a:pt x="141" y="181"/>
                  </a:lnTo>
                  <a:lnTo>
                    <a:pt x="138" y="180"/>
                  </a:lnTo>
                  <a:lnTo>
                    <a:pt x="138" y="180"/>
                  </a:lnTo>
                  <a:close/>
                  <a:moveTo>
                    <a:pt x="142" y="134"/>
                  </a:moveTo>
                  <a:lnTo>
                    <a:pt x="142" y="134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4" y="129"/>
                  </a:lnTo>
                  <a:lnTo>
                    <a:pt x="141" y="131"/>
                  </a:lnTo>
                  <a:lnTo>
                    <a:pt x="141" y="131"/>
                  </a:lnTo>
                  <a:lnTo>
                    <a:pt x="142" y="134"/>
                  </a:lnTo>
                  <a:lnTo>
                    <a:pt x="142" y="134"/>
                  </a:lnTo>
                  <a:close/>
                  <a:moveTo>
                    <a:pt x="153" y="135"/>
                  </a:moveTo>
                  <a:lnTo>
                    <a:pt x="153" y="135"/>
                  </a:lnTo>
                  <a:lnTo>
                    <a:pt x="155" y="140"/>
                  </a:lnTo>
                  <a:lnTo>
                    <a:pt x="155" y="140"/>
                  </a:lnTo>
                  <a:lnTo>
                    <a:pt x="157" y="137"/>
                  </a:lnTo>
                  <a:lnTo>
                    <a:pt x="155" y="135"/>
                  </a:lnTo>
                  <a:lnTo>
                    <a:pt x="155" y="135"/>
                  </a:lnTo>
                  <a:lnTo>
                    <a:pt x="153" y="135"/>
                  </a:lnTo>
                  <a:lnTo>
                    <a:pt x="153" y="135"/>
                  </a:lnTo>
                  <a:close/>
                  <a:moveTo>
                    <a:pt x="264" y="107"/>
                  </a:moveTo>
                  <a:lnTo>
                    <a:pt x="264" y="107"/>
                  </a:lnTo>
                  <a:lnTo>
                    <a:pt x="269" y="106"/>
                  </a:lnTo>
                  <a:lnTo>
                    <a:pt x="269" y="106"/>
                  </a:lnTo>
                  <a:lnTo>
                    <a:pt x="265" y="104"/>
                  </a:lnTo>
                  <a:lnTo>
                    <a:pt x="265" y="104"/>
                  </a:lnTo>
                  <a:lnTo>
                    <a:pt x="264" y="107"/>
                  </a:lnTo>
                  <a:lnTo>
                    <a:pt x="264" y="107"/>
                  </a:lnTo>
                  <a:close/>
                  <a:moveTo>
                    <a:pt x="305" y="178"/>
                  </a:moveTo>
                  <a:lnTo>
                    <a:pt x="305" y="178"/>
                  </a:lnTo>
                  <a:lnTo>
                    <a:pt x="306" y="176"/>
                  </a:lnTo>
                  <a:lnTo>
                    <a:pt x="306" y="176"/>
                  </a:lnTo>
                  <a:lnTo>
                    <a:pt x="306" y="176"/>
                  </a:lnTo>
                  <a:lnTo>
                    <a:pt x="308" y="173"/>
                  </a:lnTo>
                  <a:lnTo>
                    <a:pt x="308" y="173"/>
                  </a:lnTo>
                  <a:lnTo>
                    <a:pt x="310" y="170"/>
                  </a:lnTo>
                  <a:lnTo>
                    <a:pt x="310" y="170"/>
                  </a:lnTo>
                  <a:lnTo>
                    <a:pt x="306" y="175"/>
                  </a:lnTo>
                  <a:lnTo>
                    <a:pt x="305" y="178"/>
                  </a:lnTo>
                  <a:lnTo>
                    <a:pt x="305" y="178"/>
                  </a:lnTo>
                  <a:close/>
                  <a:moveTo>
                    <a:pt x="325" y="172"/>
                  </a:moveTo>
                  <a:lnTo>
                    <a:pt x="325" y="172"/>
                  </a:lnTo>
                  <a:lnTo>
                    <a:pt x="327" y="169"/>
                  </a:lnTo>
                  <a:lnTo>
                    <a:pt x="327" y="169"/>
                  </a:lnTo>
                  <a:lnTo>
                    <a:pt x="325" y="167"/>
                  </a:lnTo>
                  <a:lnTo>
                    <a:pt x="325" y="167"/>
                  </a:lnTo>
                  <a:lnTo>
                    <a:pt x="322" y="172"/>
                  </a:lnTo>
                  <a:lnTo>
                    <a:pt x="322" y="172"/>
                  </a:lnTo>
                  <a:lnTo>
                    <a:pt x="325" y="172"/>
                  </a:lnTo>
                  <a:lnTo>
                    <a:pt x="325" y="172"/>
                  </a:lnTo>
                  <a:close/>
                  <a:moveTo>
                    <a:pt x="229" y="274"/>
                  </a:moveTo>
                  <a:lnTo>
                    <a:pt x="229" y="274"/>
                  </a:lnTo>
                  <a:lnTo>
                    <a:pt x="227" y="274"/>
                  </a:lnTo>
                  <a:lnTo>
                    <a:pt x="226" y="273"/>
                  </a:lnTo>
                  <a:lnTo>
                    <a:pt x="226" y="273"/>
                  </a:lnTo>
                  <a:lnTo>
                    <a:pt x="226" y="274"/>
                  </a:lnTo>
                  <a:lnTo>
                    <a:pt x="226" y="274"/>
                  </a:lnTo>
                  <a:lnTo>
                    <a:pt x="229" y="277"/>
                  </a:lnTo>
                  <a:lnTo>
                    <a:pt x="229" y="277"/>
                  </a:lnTo>
                  <a:lnTo>
                    <a:pt x="229" y="274"/>
                  </a:lnTo>
                  <a:lnTo>
                    <a:pt x="229" y="274"/>
                  </a:lnTo>
                  <a:close/>
                  <a:moveTo>
                    <a:pt x="171" y="188"/>
                  </a:moveTo>
                  <a:lnTo>
                    <a:pt x="171" y="188"/>
                  </a:lnTo>
                  <a:lnTo>
                    <a:pt x="175" y="191"/>
                  </a:lnTo>
                  <a:lnTo>
                    <a:pt x="175" y="191"/>
                  </a:lnTo>
                  <a:lnTo>
                    <a:pt x="175" y="189"/>
                  </a:lnTo>
                  <a:lnTo>
                    <a:pt x="175" y="189"/>
                  </a:lnTo>
                  <a:lnTo>
                    <a:pt x="172" y="184"/>
                  </a:lnTo>
                  <a:lnTo>
                    <a:pt x="172" y="184"/>
                  </a:lnTo>
                  <a:lnTo>
                    <a:pt x="171" y="188"/>
                  </a:lnTo>
                  <a:lnTo>
                    <a:pt x="171" y="188"/>
                  </a:lnTo>
                  <a:close/>
                  <a:moveTo>
                    <a:pt x="298" y="135"/>
                  </a:moveTo>
                  <a:lnTo>
                    <a:pt x="298" y="135"/>
                  </a:lnTo>
                  <a:lnTo>
                    <a:pt x="298" y="135"/>
                  </a:lnTo>
                  <a:lnTo>
                    <a:pt x="298" y="135"/>
                  </a:lnTo>
                  <a:lnTo>
                    <a:pt x="297" y="142"/>
                  </a:lnTo>
                  <a:lnTo>
                    <a:pt x="297" y="142"/>
                  </a:lnTo>
                  <a:lnTo>
                    <a:pt x="300" y="140"/>
                  </a:lnTo>
                  <a:lnTo>
                    <a:pt x="300" y="140"/>
                  </a:lnTo>
                  <a:lnTo>
                    <a:pt x="298" y="135"/>
                  </a:lnTo>
                  <a:lnTo>
                    <a:pt x="298" y="135"/>
                  </a:lnTo>
                  <a:close/>
                  <a:moveTo>
                    <a:pt x="310" y="213"/>
                  </a:moveTo>
                  <a:lnTo>
                    <a:pt x="310" y="213"/>
                  </a:lnTo>
                  <a:lnTo>
                    <a:pt x="310" y="213"/>
                  </a:lnTo>
                  <a:lnTo>
                    <a:pt x="310" y="213"/>
                  </a:lnTo>
                  <a:lnTo>
                    <a:pt x="305" y="219"/>
                  </a:lnTo>
                  <a:lnTo>
                    <a:pt x="305" y="219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03" y="221"/>
                  </a:lnTo>
                  <a:lnTo>
                    <a:pt x="310" y="213"/>
                  </a:lnTo>
                  <a:lnTo>
                    <a:pt x="310" y="213"/>
                  </a:lnTo>
                  <a:close/>
                  <a:moveTo>
                    <a:pt x="190" y="82"/>
                  </a:moveTo>
                  <a:lnTo>
                    <a:pt x="190" y="82"/>
                  </a:lnTo>
                  <a:lnTo>
                    <a:pt x="188" y="85"/>
                  </a:lnTo>
                  <a:lnTo>
                    <a:pt x="188" y="88"/>
                  </a:lnTo>
                  <a:lnTo>
                    <a:pt x="188" y="88"/>
                  </a:lnTo>
                  <a:lnTo>
                    <a:pt x="190" y="85"/>
                  </a:lnTo>
                  <a:lnTo>
                    <a:pt x="190" y="85"/>
                  </a:lnTo>
                  <a:lnTo>
                    <a:pt x="190" y="83"/>
                  </a:lnTo>
                  <a:lnTo>
                    <a:pt x="190" y="82"/>
                  </a:lnTo>
                  <a:lnTo>
                    <a:pt x="190" y="82"/>
                  </a:lnTo>
                  <a:close/>
                  <a:moveTo>
                    <a:pt x="51" y="151"/>
                  </a:moveTo>
                  <a:lnTo>
                    <a:pt x="51" y="151"/>
                  </a:lnTo>
                  <a:lnTo>
                    <a:pt x="49" y="153"/>
                  </a:lnTo>
                  <a:lnTo>
                    <a:pt x="49" y="153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4" y="158"/>
                  </a:lnTo>
                  <a:lnTo>
                    <a:pt x="51" y="151"/>
                  </a:lnTo>
                  <a:lnTo>
                    <a:pt x="51" y="151"/>
                  </a:lnTo>
                  <a:close/>
                  <a:moveTo>
                    <a:pt x="82" y="175"/>
                  </a:moveTo>
                  <a:lnTo>
                    <a:pt x="82" y="175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2"/>
                  </a:lnTo>
                  <a:lnTo>
                    <a:pt x="82" y="170"/>
                  </a:lnTo>
                  <a:lnTo>
                    <a:pt x="81" y="170"/>
                  </a:lnTo>
                  <a:lnTo>
                    <a:pt x="81" y="170"/>
                  </a:lnTo>
                  <a:lnTo>
                    <a:pt x="79" y="172"/>
                  </a:lnTo>
                  <a:lnTo>
                    <a:pt x="79" y="172"/>
                  </a:lnTo>
                  <a:lnTo>
                    <a:pt x="82" y="175"/>
                  </a:lnTo>
                  <a:lnTo>
                    <a:pt x="82" y="175"/>
                  </a:lnTo>
                  <a:close/>
                  <a:moveTo>
                    <a:pt x="324" y="200"/>
                  </a:moveTo>
                  <a:lnTo>
                    <a:pt x="324" y="200"/>
                  </a:lnTo>
                  <a:lnTo>
                    <a:pt x="332" y="191"/>
                  </a:lnTo>
                  <a:lnTo>
                    <a:pt x="332" y="191"/>
                  </a:lnTo>
                  <a:lnTo>
                    <a:pt x="332" y="191"/>
                  </a:lnTo>
                  <a:lnTo>
                    <a:pt x="332" y="191"/>
                  </a:lnTo>
                  <a:lnTo>
                    <a:pt x="324" y="200"/>
                  </a:lnTo>
                  <a:lnTo>
                    <a:pt x="324" y="200"/>
                  </a:lnTo>
                  <a:close/>
                  <a:moveTo>
                    <a:pt x="368" y="154"/>
                  </a:moveTo>
                  <a:lnTo>
                    <a:pt x="368" y="154"/>
                  </a:lnTo>
                  <a:lnTo>
                    <a:pt x="369" y="158"/>
                  </a:lnTo>
                  <a:lnTo>
                    <a:pt x="369" y="158"/>
                  </a:lnTo>
                  <a:lnTo>
                    <a:pt x="371" y="154"/>
                  </a:lnTo>
                  <a:lnTo>
                    <a:pt x="371" y="151"/>
                  </a:lnTo>
                  <a:lnTo>
                    <a:pt x="371" y="151"/>
                  </a:lnTo>
                  <a:lnTo>
                    <a:pt x="368" y="154"/>
                  </a:lnTo>
                  <a:lnTo>
                    <a:pt x="368" y="154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87" y="71"/>
                  </a:lnTo>
                  <a:lnTo>
                    <a:pt x="87" y="71"/>
                  </a:lnTo>
                  <a:close/>
                  <a:moveTo>
                    <a:pt x="220" y="281"/>
                  </a:moveTo>
                  <a:lnTo>
                    <a:pt x="220" y="281"/>
                  </a:lnTo>
                  <a:lnTo>
                    <a:pt x="220" y="279"/>
                  </a:lnTo>
                  <a:lnTo>
                    <a:pt x="220" y="279"/>
                  </a:lnTo>
                  <a:lnTo>
                    <a:pt x="216" y="277"/>
                  </a:lnTo>
                  <a:lnTo>
                    <a:pt x="216" y="277"/>
                  </a:lnTo>
                  <a:lnTo>
                    <a:pt x="218" y="281"/>
                  </a:lnTo>
                  <a:lnTo>
                    <a:pt x="218" y="281"/>
                  </a:lnTo>
                  <a:lnTo>
                    <a:pt x="220" y="281"/>
                  </a:lnTo>
                  <a:lnTo>
                    <a:pt x="220" y="281"/>
                  </a:lnTo>
                  <a:close/>
                  <a:moveTo>
                    <a:pt x="172" y="161"/>
                  </a:moveTo>
                  <a:lnTo>
                    <a:pt x="172" y="161"/>
                  </a:lnTo>
                  <a:lnTo>
                    <a:pt x="175" y="156"/>
                  </a:lnTo>
                  <a:lnTo>
                    <a:pt x="175" y="156"/>
                  </a:lnTo>
                  <a:lnTo>
                    <a:pt x="171" y="159"/>
                  </a:lnTo>
                  <a:lnTo>
                    <a:pt x="171" y="159"/>
                  </a:lnTo>
                  <a:lnTo>
                    <a:pt x="172" y="161"/>
                  </a:lnTo>
                  <a:lnTo>
                    <a:pt x="172" y="161"/>
                  </a:lnTo>
                  <a:close/>
                  <a:moveTo>
                    <a:pt x="133" y="184"/>
                  </a:moveTo>
                  <a:lnTo>
                    <a:pt x="133" y="184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1" y="181"/>
                  </a:lnTo>
                  <a:lnTo>
                    <a:pt x="131" y="183"/>
                  </a:lnTo>
                  <a:lnTo>
                    <a:pt x="131" y="183"/>
                  </a:lnTo>
                  <a:lnTo>
                    <a:pt x="133" y="184"/>
                  </a:lnTo>
                  <a:lnTo>
                    <a:pt x="133" y="184"/>
                  </a:lnTo>
                  <a:close/>
                  <a:moveTo>
                    <a:pt x="257" y="110"/>
                  </a:moveTo>
                  <a:lnTo>
                    <a:pt x="257" y="110"/>
                  </a:lnTo>
                  <a:lnTo>
                    <a:pt x="259" y="110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9" y="107"/>
                  </a:lnTo>
                  <a:lnTo>
                    <a:pt x="257" y="109"/>
                  </a:lnTo>
                  <a:lnTo>
                    <a:pt x="257" y="109"/>
                  </a:lnTo>
                  <a:lnTo>
                    <a:pt x="257" y="110"/>
                  </a:lnTo>
                  <a:lnTo>
                    <a:pt x="257" y="110"/>
                  </a:lnTo>
                  <a:close/>
                  <a:moveTo>
                    <a:pt x="280" y="184"/>
                  </a:moveTo>
                  <a:lnTo>
                    <a:pt x="280" y="184"/>
                  </a:lnTo>
                  <a:lnTo>
                    <a:pt x="278" y="184"/>
                  </a:lnTo>
                  <a:lnTo>
                    <a:pt x="278" y="186"/>
                  </a:lnTo>
                  <a:lnTo>
                    <a:pt x="278" y="186"/>
                  </a:lnTo>
                  <a:lnTo>
                    <a:pt x="276" y="191"/>
                  </a:lnTo>
                  <a:lnTo>
                    <a:pt x="276" y="191"/>
                  </a:lnTo>
                  <a:lnTo>
                    <a:pt x="278" y="191"/>
                  </a:lnTo>
                  <a:lnTo>
                    <a:pt x="278" y="191"/>
                  </a:lnTo>
                  <a:lnTo>
                    <a:pt x="280" y="184"/>
                  </a:lnTo>
                  <a:lnTo>
                    <a:pt x="280" y="184"/>
                  </a:lnTo>
                  <a:close/>
                  <a:moveTo>
                    <a:pt x="363" y="161"/>
                  </a:moveTo>
                  <a:lnTo>
                    <a:pt x="363" y="161"/>
                  </a:lnTo>
                  <a:lnTo>
                    <a:pt x="363" y="161"/>
                  </a:lnTo>
                  <a:lnTo>
                    <a:pt x="363" y="161"/>
                  </a:lnTo>
                  <a:lnTo>
                    <a:pt x="365" y="161"/>
                  </a:lnTo>
                  <a:lnTo>
                    <a:pt x="365" y="161"/>
                  </a:lnTo>
                  <a:lnTo>
                    <a:pt x="366" y="161"/>
                  </a:lnTo>
                  <a:lnTo>
                    <a:pt x="366" y="159"/>
                  </a:lnTo>
                  <a:lnTo>
                    <a:pt x="366" y="159"/>
                  </a:lnTo>
                  <a:lnTo>
                    <a:pt x="365" y="158"/>
                  </a:lnTo>
                  <a:lnTo>
                    <a:pt x="365" y="158"/>
                  </a:lnTo>
                  <a:lnTo>
                    <a:pt x="363" y="161"/>
                  </a:lnTo>
                  <a:lnTo>
                    <a:pt x="363" y="161"/>
                  </a:lnTo>
                  <a:close/>
                  <a:moveTo>
                    <a:pt x="360" y="110"/>
                  </a:moveTo>
                  <a:lnTo>
                    <a:pt x="360" y="110"/>
                  </a:lnTo>
                  <a:lnTo>
                    <a:pt x="360" y="112"/>
                  </a:lnTo>
                  <a:lnTo>
                    <a:pt x="360" y="112"/>
                  </a:lnTo>
                  <a:lnTo>
                    <a:pt x="358" y="117"/>
                  </a:lnTo>
                  <a:lnTo>
                    <a:pt x="358" y="117"/>
                  </a:lnTo>
                  <a:lnTo>
                    <a:pt x="358" y="118"/>
                  </a:lnTo>
                  <a:lnTo>
                    <a:pt x="358" y="118"/>
                  </a:lnTo>
                  <a:lnTo>
                    <a:pt x="360" y="118"/>
                  </a:lnTo>
                  <a:lnTo>
                    <a:pt x="360" y="118"/>
                  </a:lnTo>
                  <a:lnTo>
                    <a:pt x="360" y="110"/>
                  </a:lnTo>
                  <a:lnTo>
                    <a:pt x="360" y="110"/>
                  </a:lnTo>
                  <a:close/>
                  <a:moveTo>
                    <a:pt x="313" y="178"/>
                  </a:moveTo>
                  <a:lnTo>
                    <a:pt x="313" y="178"/>
                  </a:lnTo>
                  <a:lnTo>
                    <a:pt x="313" y="178"/>
                  </a:lnTo>
                  <a:lnTo>
                    <a:pt x="313" y="178"/>
                  </a:lnTo>
                  <a:lnTo>
                    <a:pt x="310" y="180"/>
                  </a:lnTo>
                  <a:lnTo>
                    <a:pt x="310" y="180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08" y="181"/>
                  </a:lnTo>
                  <a:lnTo>
                    <a:pt x="310" y="183"/>
                  </a:lnTo>
                  <a:lnTo>
                    <a:pt x="310" y="183"/>
                  </a:lnTo>
                  <a:lnTo>
                    <a:pt x="313" y="178"/>
                  </a:lnTo>
                  <a:lnTo>
                    <a:pt x="313" y="178"/>
                  </a:lnTo>
                  <a:close/>
                  <a:moveTo>
                    <a:pt x="347" y="181"/>
                  </a:moveTo>
                  <a:lnTo>
                    <a:pt x="347" y="181"/>
                  </a:lnTo>
                  <a:lnTo>
                    <a:pt x="347" y="181"/>
                  </a:lnTo>
                  <a:lnTo>
                    <a:pt x="347" y="181"/>
                  </a:lnTo>
                  <a:lnTo>
                    <a:pt x="352" y="176"/>
                  </a:lnTo>
                  <a:lnTo>
                    <a:pt x="352" y="176"/>
                  </a:lnTo>
                  <a:lnTo>
                    <a:pt x="351" y="175"/>
                  </a:lnTo>
                  <a:lnTo>
                    <a:pt x="351" y="175"/>
                  </a:lnTo>
                  <a:lnTo>
                    <a:pt x="347" y="180"/>
                  </a:lnTo>
                  <a:lnTo>
                    <a:pt x="347" y="180"/>
                  </a:lnTo>
                  <a:lnTo>
                    <a:pt x="347" y="181"/>
                  </a:lnTo>
                  <a:lnTo>
                    <a:pt x="347" y="181"/>
                  </a:lnTo>
                  <a:close/>
                  <a:moveTo>
                    <a:pt x="407" y="57"/>
                  </a:moveTo>
                  <a:lnTo>
                    <a:pt x="407" y="57"/>
                  </a:lnTo>
                  <a:lnTo>
                    <a:pt x="407" y="64"/>
                  </a:lnTo>
                  <a:lnTo>
                    <a:pt x="407" y="64"/>
                  </a:lnTo>
                  <a:lnTo>
                    <a:pt x="407" y="61"/>
                  </a:lnTo>
                  <a:lnTo>
                    <a:pt x="407" y="57"/>
                  </a:lnTo>
                  <a:lnTo>
                    <a:pt x="407" y="57"/>
                  </a:lnTo>
                  <a:close/>
                  <a:moveTo>
                    <a:pt x="190" y="38"/>
                  </a:moveTo>
                  <a:lnTo>
                    <a:pt x="190" y="38"/>
                  </a:lnTo>
                  <a:lnTo>
                    <a:pt x="190" y="39"/>
                  </a:lnTo>
                  <a:lnTo>
                    <a:pt x="190" y="39"/>
                  </a:lnTo>
                  <a:lnTo>
                    <a:pt x="190" y="39"/>
                  </a:lnTo>
                  <a:lnTo>
                    <a:pt x="191" y="39"/>
                  </a:lnTo>
                  <a:lnTo>
                    <a:pt x="191" y="39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3" y="38"/>
                  </a:lnTo>
                  <a:lnTo>
                    <a:pt x="190" y="38"/>
                  </a:lnTo>
                  <a:lnTo>
                    <a:pt x="190" y="38"/>
                  </a:lnTo>
                  <a:close/>
                  <a:moveTo>
                    <a:pt x="261" y="98"/>
                  </a:moveTo>
                  <a:lnTo>
                    <a:pt x="261" y="98"/>
                  </a:lnTo>
                  <a:lnTo>
                    <a:pt x="262" y="99"/>
                  </a:lnTo>
                  <a:lnTo>
                    <a:pt x="264" y="98"/>
                  </a:lnTo>
                  <a:lnTo>
                    <a:pt x="264" y="98"/>
                  </a:lnTo>
                  <a:lnTo>
                    <a:pt x="264" y="93"/>
                  </a:lnTo>
                  <a:lnTo>
                    <a:pt x="264" y="93"/>
                  </a:lnTo>
                  <a:lnTo>
                    <a:pt x="261" y="98"/>
                  </a:lnTo>
                  <a:lnTo>
                    <a:pt x="261" y="98"/>
                  </a:lnTo>
                  <a:close/>
                  <a:moveTo>
                    <a:pt x="242" y="218"/>
                  </a:moveTo>
                  <a:lnTo>
                    <a:pt x="242" y="218"/>
                  </a:lnTo>
                  <a:lnTo>
                    <a:pt x="243" y="214"/>
                  </a:lnTo>
                  <a:lnTo>
                    <a:pt x="242" y="213"/>
                  </a:lnTo>
                  <a:lnTo>
                    <a:pt x="242" y="213"/>
                  </a:lnTo>
                  <a:lnTo>
                    <a:pt x="242" y="214"/>
                  </a:lnTo>
                  <a:lnTo>
                    <a:pt x="242" y="218"/>
                  </a:lnTo>
                  <a:lnTo>
                    <a:pt x="242" y="218"/>
                  </a:lnTo>
                  <a:close/>
                  <a:moveTo>
                    <a:pt x="321" y="191"/>
                  </a:moveTo>
                  <a:lnTo>
                    <a:pt x="321" y="191"/>
                  </a:lnTo>
                  <a:lnTo>
                    <a:pt x="321" y="189"/>
                  </a:lnTo>
                  <a:lnTo>
                    <a:pt x="321" y="189"/>
                  </a:lnTo>
                  <a:lnTo>
                    <a:pt x="322" y="189"/>
                  </a:lnTo>
                  <a:lnTo>
                    <a:pt x="322" y="189"/>
                  </a:lnTo>
                  <a:lnTo>
                    <a:pt x="324" y="188"/>
                  </a:lnTo>
                  <a:lnTo>
                    <a:pt x="322" y="186"/>
                  </a:lnTo>
                  <a:lnTo>
                    <a:pt x="322" y="186"/>
                  </a:lnTo>
                  <a:lnTo>
                    <a:pt x="321" y="188"/>
                  </a:lnTo>
                  <a:lnTo>
                    <a:pt x="321" y="191"/>
                  </a:lnTo>
                  <a:lnTo>
                    <a:pt x="321" y="191"/>
                  </a:lnTo>
                  <a:close/>
                  <a:moveTo>
                    <a:pt x="242" y="197"/>
                  </a:moveTo>
                  <a:lnTo>
                    <a:pt x="242" y="197"/>
                  </a:lnTo>
                  <a:lnTo>
                    <a:pt x="240" y="200"/>
                  </a:lnTo>
                  <a:lnTo>
                    <a:pt x="242" y="203"/>
                  </a:lnTo>
                  <a:lnTo>
                    <a:pt x="242" y="203"/>
                  </a:lnTo>
                  <a:lnTo>
                    <a:pt x="242" y="197"/>
                  </a:lnTo>
                  <a:lnTo>
                    <a:pt x="242" y="197"/>
                  </a:lnTo>
                  <a:close/>
                  <a:moveTo>
                    <a:pt x="289" y="181"/>
                  </a:moveTo>
                  <a:lnTo>
                    <a:pt x="289" y="181"/>
                  </a:lnTo>
                  <a:lnTo>
                    <a:pt x="287" y="184"/>
                  </a:lnTo>
                  <a:lnTo>
                    <a:pt x="287" y="186"/>
                  </a:lnTo>
                  <a:lnTo>
                    <a:pt x="287" y="186"/>
                  </a:lnTo>
                  <a:lnTo>
                    <a:pt x="291" y="183"/>
                  </a:lnTo>
                  <a:lnTo>
                    <a:pt x="291" y="183"/>
                  </a:lnTo>
                  <a:lnTo>
                    <a:pt x="289" y="181"/>
                  </a:lnTo>
                  <a:lnTo>
                    <a:pt x="289" y="181"/>
                  </a:lnTo>
                  <a:close/>
                  <a:moveTo>
                    <a:pt x="332" y="154"/>
                  </a:moveTo>
                  <a:lnTo>
                    <a:pt x="332" y="154"/>
                  </a:lnTo>
                  <a:lnTo>
                    <a:pt x="332" y="151"/>
                  </a:lnTo>
                  <a:lnTo>
                    <a:pt x="332" y="151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0" y="150"/>
                  </a:lnTo>
                  <a:lnTo>
                    <a:pt x="330" y="150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2" y="154"/>
                  </a:lnTo>
                  <a:lnTo>
                    <a:pt x="332" y="154"/>
                  </a:lnTo>
                  <a:close/>
                  <a:moveTo>
                    <a:pt x="294" y="175"/>
                  </a:moveTo>
                  <a:lnTo>
                    <a:pt x="294" y="175"/>
                  </a:lnTo>
                  <a:lnTo>
                    <a:pt x="295" y="173"/>
                  </a:lnTo>
                  <a:lnTo>
                    <a:pt x="294" y="170"/>
                  </a:lnTo>
                  <a:lnTo>
                    <a:pt x="294" y="170"/>
                  </a:lnTo>
                  <a:lnTo>
                    <a:pt x="294" y="172"/>
                  </a:lnTo>
                  <a:lnTo>
                    <a:pt x="294" y="172"/>
                  </a:lnTo>
                  <a:lnTo>
                    <a:pt x="292" y="173"/>
                  </a:lnTo>
                  <a:lnTo>
                    <a:pt x="294" y="175"/>
                  </a:lnTo>
                  <a:lnTo>
                    <a:pt x="294" y="175"/>
                  </a:lnTo>
                  <a:close/>
                  <a:moveTo>
                    <a:pt x="157" y="121"/>
                  </a:moveTo>
                  <a:lnTo>
                    <a:pt x="157" y="121"/>
                  </a:lnTo>
                  <a:lnTo>
                    <a:pt x="157" y="121"/>
                  </a:lnTo>
                  <a:lnTo>
                    <a:pt x="157" y="121"/>
                  </a:lnTo>
                  <a:lnTo>
                    <a:pt x="160" y="118"/>
                  </a:lnTo>
                  <a:lnTo>
                    <a:pt x="160" y="118"/>
                  </a:lnTo>
                  <a:lnTo>
                    <a:pt x="161" y="118"/>
                  </a:lnTo>
                  <a:lnTo>
                    <a:pt x="160" y="117"/>
                  </a:lnTo>
                  <a:lnTo>
                    <a:pt x="160" y="117"/>
                  </a:lnTo>
                  <a:lnTo>
                    <a:pt x="158" y="120"/>
                  </a:lnTo>
                  <a:lnTo>
                    <a:pt x="157" y="121"/>
                  </a:lnTo>
                  <a:lnTo>
                    <a:pt x="157" y="121"/>
                  </a:lnTo>
                  <a:close/>
                  <a:moveTo>
                    <a:pt x="349" y="106"/>
                  </a:moveTo>
                  <a:lnTo>
                    <a:pt x="349" y="106"/>
                  </a:lnTo>
                  <a:lnTo>
                    <a:pt x="349" y="109"/>
                  </a:lnTo>
                  <a:lnTo>
                    <a:pt x="349" y="109"/>
                  </a:lnTo>
                  <a:lnTo>
                    <a:pt x="351" y="107"/>
                  </a:lnTo>
                  <a:lnTo>
                    <a:pt x="351" y="106"/>
                  </a:lnTo>
                  <a:lnTo>
                    <a:pt x="351" y="106"/>
                  </a:lnTo>
                  <a:lnTo>
                    <a:pt x="349" y="106"/>
                  </a:lnTo>
                  <a:lnTo>
                    <a:pt x="349" y="106"/>
                  </a:lnTo>
                  <a:close/>
                  <a:moveTo>
                    <a:pt x="153" y="129"/>
                  </a:moveTo>
                  <a:lnTo>
                    <a:pt x="153" y="129"/>
                  </a:lnTo>
                  <a:lnTo>
                    <a:pt x="150" y="132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29"/>
                  </a:lnTo>
                  <a:lnTo>
                    <a:pt x="153" y="129"/>
                  </a:lnTo>
                  <a:close/>
                  <a:moveTo>
                    <a:pt x="183" y="140"/>
                  </a:moveTo>
                  <a:lnTo>
                    <a:pt x="183" y="140"/>
                  </a:lnTo>
                  <a:lnTo>
                    <a:pt x="183" y="139"/>
                  </a:lnTo>
                  <a:lnTo>
                    <a:pt x="183" y="137"/>
                  </a:lnTo>
                  <a:lnTo>
                    <a:pt x="183" y="137"/>
                  </a:lnTo>
                  <a:lnTo>
                    <a:pt x="182" y="139"/>
                  </a:lnTo>
                  <a:lnTo>
                    <a:pt x="182" y="139"/>
                  </a:lnTo>
                  <a:lnTo>
                    <a:pt x="183" y="140"/>
                  </a:lnTo>
                  <a:lnTo>
                    <a:pt x="183" y="140"/>
                  </a:lnTo>
                  <a:close/>
                  <a:moveTo>
                    <a:pt x="269" y="161"/>
                  </a:moveTo>
                  <a:lnTo>
                    <a:pt x="269" y="161"/>
                  </a:lnTo>
                  <a:lnTo>
                    <a:pt x="269" y="161"/>
                  </a:lnTo>
                  <a:lnTo>
                    <a:pt x="269" y="161"/>
                  </a:lnTo>
                  <a:lnTo>
                    <a:pt x="265" y="164"/>
                  </a:lnTo>
                  <a:lnTo>
                    <a:pt x="265" y="164"/>
                  </a:lnTo>
                  <a:lnTo>
                    <a:pt x="265" y="165"/>
                  </a:lnTo>
                  <a:lnTo>
                    <a:pt x="265" y="165"/>
                  </a:lnTo>
                  <a:lnTo>
                    <a:pt x="269" y="161"/>
                  </a:lnTo>
                  <a:lnTo>
                    <a:pt x="269" y="161"/>
                  </a:lnTo>
                  <a:close/>
                  <a:moveTo>
                    <a:pt x="87" y="167"/>
                  </a:moveTo>
                  <a:lnTo>
                    <a:pt x="87" y="167"/>
                  </a:lnTo>
                  <a:lnTo>
                    <a:pt x="87" y="167"/>
                  </a:lnTo>
                  <a:lnTo>
                    <a:pt x="87" y="167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89" y="169"/>
                  </a:lnTo>
                  <a:lnTo>
                    <a:pt x="87" y="167"/>
                  </a:lnTo>
                  <a:lnTo>
                    <a:pt x="87" y="167"/>
                  </a:lnTo>
                  <a:close/>
                  <a:moveTo>
                    <a:pt x="130" y="135"/>
                  </a:moveTo>
                  <a:lnTo>
                    <a:pt x="130" y="135"/>
                  </a:lnTo>
                  <a:lnTo>
                    <a:pt x="130" y="135"/>
                  </a:lnTo>
                  <a:lnTo>
                    <a:pt x="130" y="135"/>
                  </a:lnTo>
                  <a:lnTo>
                    <a:pt x="130" y="132"/>
                  </a:lnTo>
                  <a:lnTo>
                    <a:pt x="130" y="132"/>
                  </a:lnTo>
                  <a:lnTo>
                    <a:pt x="127" y="134"/>
                  </a:lnTo>
                  <a:lnTo>
                    <a:pt x="127" y="134"/>
                  </a:lnTo>
                  <a:lnTo>
                    <a:pt x="130" y="135"/>
                  </a:lnTo>
                  <a:lnTo>
                    <a:pt x="130" y="135"/>
                  </a:lnTo>
                  <a:close/>
                  <a:moveTo>
                    <a:pt x="259" y="153"/>
                  </a:moveTo>
                  <a:lnTo>
                    <a:pt x="259" y="153"/>
                  </a:lnTo>
                  <a:lnTo>
                    <a:pt x="256" y="154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257" y="154"/>
                  </a:lnTo>
                  <a:lnTo>
                    <a:pt x="259" y="153"/>
                  </a:lnTo>
                  <a:lnTo>
                    <a:pt x="259" y="153"/>
                  </a:lnTo>
                  <a:close/>
                  <a:moveTo>
                    <a:pt x="74" y="183"/>
                  </a:moveTo>
                  <a:lnTo>
                    <a:pt x="74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4"/>
                  </a:lnTo>
                  <a:lnTo>
                    <a:pt x="76" y="184"/>
                  </a:lnTo>
                  <a:lnTo>
                    <a:pt x="74" y="180"/>
                  </a:lnTo>
                  <a:lnTo>
                    <a:pt x="74" y="180"/>
                  </a:lnTo>
                  <a:lnTo>
                    <a:pt x="74" y="181"/>
                  </a:lnTo>
                  <a:lnTo>
                    <a:pt x="74" y="181"/>
                  </a:lnTo>
                  <a:lnTo>
                    <a:pt x="74" y="183"/>
                  </a:lnTo>
                  <a:lnTo>
                    <a:pt x="74" y="183"/>
                  </a:lnTo>
                  <a:close/>
                  <a:moveTo>
                    <a:pt x="168" y="235"/>
                  </a:moveTo>
                  <a:lnTo>
                    <a:pt x="168" y="235"/>
                  </a:lnTo>
                  <a:lnTo>
                    <a:pt x="168" y="238"/>
                  </a:lnTo>
                  <a:lnTo>
                    <a:pt x="168" y="240"/>
                  </a:lnTo>
                  <a:lnTo>
                    <a:pt x="168" y="240"/>
                  </a:lnTo>
                  <a:lnTo>
                    <a:pt x="169" y="240"/>
                  </a:lnTo>
                  <a:lnTo>
                    <a:pt x="169" y="240"/>
                  </a:lnTo>
                  <a:lnTo>
                    <a:pt x="171" y="240"/>
                  </a:lnTo>
                  <a:lnTo>
                    <a:pt x="171" y="240"/>
                  </a:lnTo>
                  <a:lnTo>
                    <a:pt x="168" y="235"/>
                  </a:lnTo>
                  <a:lnTo>
                    <a:pt x="168" y="235"/>
                  </a:lnTo>
                  <a:close/>
                  <a:moveTo>
                    <a:pt x="297" y="227"/>
                  </a:moveTo>
                  <a:lnTo>
                    <a:pt x="297" y="227"/>
                  </a:lnTo>
                  <a:lnTo>
                    <a:pt x="300" y="224"/>
                  </a:lnTo>
                  <a:lnTo>
                    <a:pt x="300" y="224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300" y="222"/>
                  </a:lnTo>
                  <a:lnTo>
                    <a:pt x="297" y="227"/>
                  </a:lnTo>
                  <a:lnTo>
                    <a:pt x="297" y="227"/>
                  </a:lnTo>
                  <a:lnTo>
                    <a:pt x="297" y="227"/>
                  </a:lnTo>
                  <a:lnTo>
                    <a:pt x="297" y="227"/>
                  </a:lnTo>
                  <a:close/>
                  <a:moveTo>
                    <a:pt x="390" y="131"/>
                  </a:moveTo>
                  <a:lnTo>
                    <a:pt x="390" y="131"/>
                  </a:lnTo>
                  <a:lnTo>
                    <a:pt x="390" y="131"/>
                  </a:lnTo>
                  <a:lnTo>
                    <a:pt x="390" y="131"/>
                  </a:lnTo>
                  <a:lnTo>
                    <a:pt x="388" y="132"/>
                  </a:lnTo>
                  <a:lnTo>
                    <a:pt x="387" y="135"/>
                  </a:lnTo>
                  <a:lnTo>
                    <a:pt x="387" y="135"/>
                  </a:lnTo>
                  <a:lnTo>
                    <a:pt x="390" y="131"/>
                  </a:lnTo>
                  <a:lnTo>
                    <a:pt x="390" y="131"/>
                  </a:lnTo>
                  <a:close/>
                  <a:moveTo>
                    <a:pt x="257" y="148"/>
                  </a:moveTo>
                  <a:lnTo>
                    <a:pt x="257" y="148"/>
                  </a:lnTo>
                  <a:lnTo>
                    <a:pt x="259" y="147"/>
                  </a:lnTo>
                  <a:lnTo>
                    <a:pt x="259" y="143"/>
                  </a:lnTo>
                  <a:lnTo>
                    <a:pt x="259" y="143"/>
                  </a:lnTo>
                  <a:lnTo>
                    <a:pt x="257" y="148"/>
                  </a:lnTo>
                  <a:lnTo>
                    <a:pt x="257" y="148"/>
                  </a:lnTo>
                  <a:close/>
                  <a:moveTo>
                    <a:pt x="82" y="181"/>
                  </a:moveTo>
                  <a:lnTo>
                    <a:pt x="82" y="181"/>
                  </a:lnTo>
                  <a:lnTo>
                    <a:pt x="81" y="178"/>
                  </a:lnTo>
                  <a:lnTo>
                    <a:pt x="79" y="176"/>
                  </a:lnTo>
                  <a:lnTo>
                    <a:pt x="79" y="176"/>
                  </a:lnTo>
                  <a:lnTo>
                    <a:pt x="82" y="181"/>
                  </a:lnTo>
                  <a:lnTo>
                    <a:pt x="82" y="181"/>
                  </a:lnTo>
                  <a:close/>
                  <a:moveTo>
                    <a:pt x="224" y="183"/>
                  </a:moveTo>
                  <a:lnTo>
                    <a:pt x="224" y="183"/>
                  </a:lnTo>
                  <a:lnTo>
                    <a:pt x="226" y="183"/>
                  </a:lnTo>
                  <a:lnTo>
                    <a:pt x="226" y="183"/>
                  </a:lnTo>
                  <a:lnTo>
                    <a:pt x="226" y="181"/>
                  </a:lnTo>
                  <a:lnTo>
                    <a:pt x="226" y="181"/>
                  </a:lnTo>
                  <a:lnTo>
                    <a:pt x="226" y="176"/>
                  </a:lnTo>
                  <a:lnTo>
                    <a:pt x="226" y="176"/>
                  </a:lnTo>
                  <a:lnTo>
                    <a:pt x="224" y="176"/>
                  </a:lnTo>
                  <a:lnTo>
                    <a:pt x="224" y="176"/>
                  </a:lnTo>
                  <a:lnTo>
                    <a:pt x="224" y="183"/>
                  </a:lnTo>
                  <a:lnTo>
                    <a:pt x="224" y="183"/>
                  </a:lnTo>
                  <a:close/>
                  <a:moveTo>
                    <a:pt x="245" y="156"/>
                  </a:moveTo>
                  <a:lnTo>
                    <a:pt x="245" y="156"/>
                  </a:lnTo>
                  <a:lnTo>
                    <a:pt x="242" y="15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40" y="156"/>
                  </a:lnTo>
                  <a:lnTo>
                    <a:pt x="243" y="156"/>
                  </a:lnTo>
                  <a:lnTo>
                    <a:pt x="243" y="156"/>
                  </a:lnTo>
                  <a:lnTo>
                    <a:pt x="245" y="156"/>
                  </a:lnTo>
                  <a:lnTo>
                    <a:pt x="245" y="156"/>
                  </a:lnTo>
                  <a:close/>
                  <a:moveTo>
                    <a:pt x="346" y="120"/>
                  </a:moveTo>
                  <a:lnTo>
                    <a:pt x="346" y="120"/>
                  </a:lnTo>
                  <a:lnTo>
                    <a:pt x="346" y="121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7" y="123"/>
                  </a:lnTo>
                  <a:lnTo>
                    <a:pt x="347" y="121"/>
                  </a:lnTo>
                  <a:lnTo>
                    <a:pt x="347" y="121"/>
                  </a:lnTo>
                  <a:lnTo>
                    <a:pt x="346" y="120"/>
                  </a:lnTo>
                  <a:lnTo>
                    <a:pt x="346" y="120"/>
                  </a:lnTo>
                  <a:close/>
                  <a:moveTo>
                    <a:pt x="41" y="109"/>
                  </a:moveTo>
                  <a:lnTo>
                    <a:pt x="41" y="109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40" y="112"/>
                  </a:lnTo>
                  <a:lnTo>
                    <a:pt x="41" y="109"/>
                  </a:lnTo>
                  <a:lnTo>
                    <a:pt x="41" y="109"/>
                  </a:lnTo>
                  <a:close/>
                  <a:moveTo>
                    <a:pt x="272" y="98"/>
                  </a:moveTo>
                  <a:lnTo>
                    <a:pt x="272" y="98"/>
                  </a:lnTo>
                  <a:lnTo>
                    <a:pt x="272" y="94"/>
                  </a:lnTo>
                  <a:lnTo>
                    <a:pt x="272" y="93"/>
                  </a:lnTo>
                  <a:lnTo>
                    <a:pt x="272" y="93"/>
                  </a:lnTo>
                  <a:lnTo>
                    <a:pt x="270" y="94"/>
                  </a:lnTo>
                  <a:lnTo>
                    <a:pt x="270" y="94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2" y="98"/>
                  </a:lnTo>
                  <a:lnTo>
                    <a:pt x="272" y="98"/>
                  </a:lnTo>
                  <a:close/>
                  <a:moveTo>
                    <a:pt x="303" y="210"/>
                  </a:moveTo>
                  <a:lnTo>
                    <a:pt x="303" y="210"/>
                  </a:lnTo>
                  <a:lnTo>
                    <a:pt x="306" y="206"/>
                  </a:lnTo>
                  <a:lnTo>
                    <a:pt x="306" y="206"/>
                  </a:lnTo>
                  <a:lnTo>
                    <a:pt x="306" y="205"/>
                  </a:lnTo>
                  <a:lnTo>
                    <a:pt x="306" y="205"/>
                  </a:lnTo>
                  <a:lnTo>
                    <a:pt x="303" y="206"/>
                  </a:lnTo>
                  <a:lnTo>
                    <a:pt x="303" y="210"/>
                  </a:lnTo>
                  <a:lnTo>
                    <a:pt x="303" y="210"/>
                  </a:lnTo>
                  <a:close/>
                  <a:moveTo>
                    <a:pt x="257" y="210"/>
                  </a:moveTo>
                  <a:lnTo>
                    <a:pt x="257" y="210"/>
                  </a:lnTo>
                  <a:lnTo>
                    <a:pt x="257" y="211"/>
                  </a:lnTo>
                  <a:lnTo>
                    <a:pt x="257" y="211"/>
                  </a:lnTo>
                  <a:lnTo>
                    <a:pt x="257" y="213"/>
                  </a:lnTo>
                  <a:lnTo>
                    <a:pt x="257" y="213"/>
                  </a:lnTo>
                  <a:lnTo>
                    <a:pt x="257" y="214"/>
                  </a:lnTo>
                  <a:lnTo>
                    <a:pt x="257" y="214"/>
                  </a:lnTo>
                  <a:lnTo>
                    <a:pt x="259" y="214"/>
                  </a:lnTo>
                  <a:lnTo>
                    <a:pt x="259" y="214"/>
                  </a:lnTo>
                  <a:lnTo>
                    <a:pt x="257" y="210"/>
                  </a:lnTo>
                  <a:lnTo>
                    <a:pt x="257" y="210"/>
                  </a:lnTo>
                  <a:close/>
                  <a:moveTo>
                    <a:pt x="179" y="165"/>
                  </a:moveTo>
                  <a:lnTo>
                    <a:pt x="179" y="165"/>
                  </a:lnTo>
                  <a:lnTo>
                    <a:pt x="179" y="165"/>
                  </a:lnTo>
                  <a:lnTo>
                    <a:pt x="179" y="165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80" y="169"/>
                  </a:lnTo>
                  <a:lnTo>
                    <a:pt x="180" y="169"/>
                  </a:lnTo>
                  <a:lnTo>
                    <a:pt x="179" y="165"/>
                  </a:lnTo>
                  <a:lnTo>
                    <a:pt x="179" y="165"/>
                  </a:lnTo>
                  <a:close/>
                  <a:moveTo>
                    <a:pt x="188" y="113"/>
                  </a:moveTo>
                  <a:lnTo>
                    <a:pt x="188" y="113"/>
                  </a:lnTo>
                  <a:lnTo>
                    <a:pt x="188" y="113"/>
                  </a:lnTo>
                  <a:lnTo>
                    <a:pt x="188" y="113"/>
                  </a:lnTo>
                  <a:lnTo>
                    <a:pt x="190" y="112"/>
                  </a:lnTo>
                  <a:lnTo>
                    <a:pt x="190" y="112"/>
                  </a:lnTo>
                  <a:lnTo>
                    <a:pt x="188" y="110"/>
                  </a:lnTo>
                  <a:lnTo>
                    <a:pt x="188" y="110"/>
                  </a:lnTo>
                  <a:lnTo>
                    <a:pt x="188" y="113"/>
                  </a:lnTo>
                  <a:lnTo>
                    <a:pt x="188" y="113"/>
                  </a:lnTo>
                  <a:close/>
                  <a:moveTo>
                    <a:pt x="253" y="222"/>
                  </a:moveTo>
                  <a:lnTo>
                    <a:pt x="253" y="222"/>
                  </a:lnTo>
                  <a:lnTo>
                    <a:pt x="254" y="221"/>
                  </a:lnTo>
                  <a:lnTo>
                    <a:pt x="254" y="221"/>
                  </a:lnTo>
                  <a:lnTo>
                    <a:pt x="253" y="219"/>
                  </a:lnTo>
                  <a:lnTo>
                    <a:pt x="253" y="219"/>
                  </a:lnTo>
                  <a:lnTo>
                    <a:pt x="253" y="221"/>
                  </a:lnTo>
                  <a:lnTo>
                    <a:pt x="253" y="222"/>
                  </a:lnTo>
                  <a:lnTo>
                    <a:pt x="253" y="222"/>
                  </a:lnTo>
                  <a:close/>
                  <a:moveTo>
                    <a:pt x="270" y="101"/>
                  </a:moveTo>
                  <a:lnTo>
                    <a:pt x="270" y="101"/>
                  </a:lnTo>
                  <a:lnTo>
                    <a:pt x="269" y="98"/>
                  </a:lnTo>
                  <a:lnTo>
                    <a:pt x="269" y="98"/>
                  </a:lnTo>
                  <a:lnTo>
                    <a:pt x="267" y="99"/>
                  </a:lnTo>
                  <a:lnTo>
                    <a:pt x="267" y="99"/>
                  </a:lnTo>
                  <a:lnTo>
                    <a:pt x="269" y="101"/>
                  </a:lnTo>
                  <a:lnTo>
                    <a:pt x="269" y="101"/>
                  </a:lnTo>
                  <a:lnTo>
                    <a:pt x="270" y="101"/>
                  </a:lnTo>
                  <a:lnTo>
                    <a:pt x="270" y="101"/>
                  </a:lnTo>
                  <a:close/>
                  <a:moveTo>
                    <a:pt x="194" y="69"/>
                  </a:moveTo>
                  <a:lnTo>
                    <a:pt x="194" y="69"/>
                  </a:lnTo>
                  <a:lnTo>
                    <a:pt x="194" y="71"/>
                  </a:lnTo>
                  <a:lnTo>
                    <a:pt x="194" y="72"/>
                  </a:lnTo>
                  <a:lnTo>
                    <a:pt x="194" y="72"/>
                  </a:lnTo>
                  <a:lnTo>
                    <a:pt x="196" y="72"/>
                  </a:lnTo>
                  <a:lnTo>
                    <a:pt x="196" y="72"/>
                  </a:lnTo>
                  <a:lnTo>
                    <a:pt x="194" y="69"/>
                  </a:lnTo>
                  <a:lnTo>
                    <a:pt x="194" y="69"/>
                  </a:lnTo>
                  <a:close/>
                  <a:moveTo>
                    <a:pt x="347" y="134"/>
                  </a:moveTo>
                  <a:lnTo>
                    <a:pt x="347" y="134"/>
                  </a:lnTo>
                  <a:lnTo>
                    <a:pt x="346" y="132"/>
                  </a:lnTo>
                  <a:lnTo>
                    <a:pt x="346" y="132"/>
                  </a:lnTo>
                  <a:lnTo>
                    <a:pt x="346" y="132"/>
                  </a:lnTo>
                  <a:lnTo>
                    <a:pt x="346" y="135"/>
                  </a:lnTo>
                  <a:lnTo>
                    <a:pt x="346" y="135"/>
                  </a:lnTo>
                  <a:lnTo>
                    <a:pt x="347" y="134"/>
                  </a:lnTo>
                  <a:lnTo>
                    <a:pt x="347" y="134"/>
                  </a:lnTo>
                  <a:close/>
                  <a:moveTo>
                    <a:pt x="172" y="197"/>
                  </a:moveTo>
                  <a:lnTo>
                    <a:pt x="172" y="197"/>
                  </a:lnTo>
                  <a:lnTo>
                    <a:pt x="171" y="195"/>
                  </a:lnTo>
                  <a:lnTo>
                    <a:pt x="171" y="195"/>
                  </a:lnTo>
                  <a:lnTo>
                    <a:pt x="171" y="199"/>
                  </a:lnTo>
                  <a:lnTo>
                    <a:pt x="171" y="199"/>
                  </a:lnTo>
                  <a:lnTo>
                    <a:pt x="172" y="197"/>
                  </a:lnTo>
                  <a:lnTo>
                    <a:pt x="172" y="197"/>
                  </a:lnTo>
                  <a:close/>
                  <a:moveTo>
                    <a:pt x="340" y="109"/>
                  </a:moveTo>
                  <a:lnTo>
                    <a:pt x="340" y="109"/>
                  </a:lnTo>
                  <a:lnTo>
                    <a:pt x="336" y="110"/>
                  </a:lnTo>
                  <a:lnTo>
                    <a:pt x="336" y="110"/>
                  </a:lnTo>
                  <a:lnTo>
                    <a:pt x="338" y="110"/>
                  </a:lnTo>
                  <a:lnTo>
                    <a:pt x="340" y="110"/>
                  </a:lnTo>
                  <a:lnTo>
                    <a:pt x="340" y="110"/>
                  </a:lnTo>
                  <a:lnTo>
                    <a:pt x="340" y="109"/>
                  </a:lnTo>
                  <a:lnTo>
                    <a:pt x="340" y="109"/>
                  </a:lnTo>
                  <a:close/>
                  <a:moveTo>
                    <a:pt x="163" y="216"/>
                  </a:moveTo>
                  <a:lnTo>
                    <a:pt x="163" y="216"/>
                  </a:lnTo>
                  <a:lnTo>
                    <a:pt x="164" y="214"/>
                  </a:lnTo>
                  <a:lnTo>
                    <a:pt x="164" y="213"/>
                  </a:lnTo>
                  <a:lnTo>
                    <a:pt x="164" y="213"/>
                  </a:lnTo>
                  <a:lnTo>
                    <a:pt x="163" y="211"/>
                  </a:lnTo>
                  <a:lnTo>
                    <a:pt x="163" y="211"/>
                  </a:lnTo>
                  <a:lnTo>
                    <a:pt x="163" y="216"/>
                  </a:lnTo>
                  <a:lnTo>
                    <a:pt x="163" y="216"/>
                  </a:lnTo>
                  <a:close/>
                  <a:moveTo>
                    <a:pt x="246" y="124"/>
                  </a:moveTo>
                  <a:lnTo>
                    <a:pt x="246" y="124"/>
                  </a:lnTo>
                  <a:lnTo>
                    <a:pt x="245" y="126"/>
                  </a:lnTo>
                  <a:lnTo>
                    <a:pt x="245" y="126"/>
                  </a:lnTo>
                  <a:lnTo>
                    <a:pt x="246" y="128"/>
                  </a:lnTo>
                  <a:lnTo>
                    <a:pt x="246" y="128"/>
                  </a:lnTo>
                  <a:lnTo>
                    <a:pt x="248" y="128"/>
                  </a:lnTo>
                  <a:lnTo>
                    <a:pt x="248" y="128"/>
                  </a:lnTo>
                  <a:lnTo>
                    <a:pt x="246" y="124"/>
                  </a:lnTo>
                  <a:lnTo>
                    <a:pt x="246" y="124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6" y="244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46" y="153"/>
                  </a:moveTo>
                  <a:lnTo>
                    <a:pt x="246" y="153"/>
                  </a:lnTo>
                  <a:lnTo>
                    <a:pt x="248" y="150"/>
                  </a:lnTo>
                  <a:lnTo>
                    <a:pt x="248" y="150"/>
                  </a:lnTo>
                  <a:lnTo>
                    <a:pt x="245" y="151"/>
                  </a:lnTo>
                  <a:lnTo>
                    <a:pt x="245" y="151"/>
                  </a:lnTo>
                  <a:lnTo>
                    <a:pt x="246" y="153"/>
                  </a:lnTo>
                  <a:lnTo>
                    <a:pt x="246" y="153"/>
                  </a:lnTo>
                  <a:close/>
                  <a:moveTo>
                    <a:pt x="253" y="254"/>
                  </a:moveTo>
                  <a:lnTo>
                    <a:pt x="253" y="254"/>
                  </a:lnTo>
                  <a:lnTo>
                    <a:pt x="251" y="257"/>
                  </a:lnTo>
                  <a:lnTo>
                    <a:pt x="251" y="257"/>
                  </a:lnTo>
                  <a:lnTo>
                    <a:pt x="248" y="260"/>
                  </a:lnTo>
                  <a:lnTo>
                    <a:pt x="248" y="260"/>
                  </a:lnTo>
                  <a:lnTo>
                    <a:pt x="250" y="260"/>
                  </a:lnTo>
                  <a:lnTo>
                    <a:pt x="250" y="260"/>
                  </a:lnTo>
                  <a:lnTo>
                    <a:pt x="253" y="254"/>
                  </a:lnTo>
                  <a:lnTo>
                    <a:pt x="253" y="254"/>
                  </a:lnTo>
                  <a:close/>
                  <a:moveTo>
                    <a:pt x="227" y="287"/>
                  </a:moveTo>
                  <a:lnTo>
                    <a:pt x="227" y="287"/>
                  </a:lnTo>
                  <a:lnTo>
                    <a:pt x="229" y="288"/>
                  </a:lnTo>
                  <a:lnTo>
                    <a:pt x="229" y="287"/>
                  </a:lnTo>
                  <a:lnTo>
                    <a:pt x="229" y="287"/>
                  </a:lnTo>
                  <a:lnTo>
                    <a:pt x="231" y="285"/>
                  </a:lnTo>
                  <a:lnTo>
                    <a:pt x="231" y="284"/>
                  </a:lnTo>
                  <a:lnTo>
                    <a:pt x="231" y="284"/>
                  </a:lnTo>
                  <a:lnTo>
                    <a:pt x="227" y="287"/>
                  </a:lnTo>
                  <a:lnTo>
                    <a:pt x="227" y="287"/>
                  </a:lnTo>
                  <a:close/>
                  <a:moveTo>
                    <a:pt x="177" y="159"/>
                  </a:moveTo>
                  <a:lnTo>
                    <a:pt x="177" y="159"/>
                  </a:lnTo>
                  <a:lnTo>
                    <a:pt x="177" y="159"/>
                  </a:lnTo>
                  <a:lnTo>
                    <a:pt x="177" y="159"/>
                  </a:lnTo>
                  <a:lnTo>
                    <a:pt x="174" y="165"/>
                  </a:lnTo>
                  <a:lnTo>
                    <a:pt x="174" y="165"/>
                  </a:lnTo>
                  <a:lnTo>
                    <a:pt x="177" y="161"/>
                  </a:lnTo>
                  <a:lnTo>
                    <a:pt x="177" y="161"/>
                  </a:lnTo>
                  <a:lnTo>
                    <a:pt x="177" y="159"/>
                  </a:lnTo>
                  <a:lnTo>
                    <a:pt x="177" y="159"/>
                  </a:lnTo>
                  <a:close/>
                  <a:moveTo>
                    <a:pt x="242" y="172"/>
                  </a:moveTo>
                  <a:lnTo>
                    <a:pt x="242" y="172"/>
                  </a:lnTo>
                  <a:lnTo>
                    <a:pt x="239" y="175"/>
                  </a:lnTo>
                  <a:lnTo>
                    <a:pt x="239" y="175"/>
                  </a:lnTo>
                  <a:lnTo>
                    <a:pt x="242" y="173"/>
                  </a:lnTo>
                  <a:lnTo>
                    <a:pt x="242" y="172"/>
                  </a:lnTo>
                  <a:lnTo>
                    <a:pt x="242" y="172"/>
                  </a:lnTo>
                  <a:close/>
                  <a:moveTo>
                    <a:pt x="382" y="126"/>
                  </a:moveTo>
                  <a:lnTo>
                    <a:pt x="382" y="126"/>
                  </a:lnTo>
                  <a:lnTo>
                    <a:pt x="384" y="129"/>
                  </a:lnTo>
                  <a:lnTo>
                    <a:pt x="384" y="129"/>
                  </a:lnTo>
                  <a:lnTo>
                    <a:pt x="384" y="129"/>
                  </a:lnTo>
                  <a:lnTo>
                    <a:pt x="384" y="129"/>
                  </a:lnTo>
                  <a:lnTo>
                    <a:pt x="385" y="126"/>
                  </a:lnTo>
                  <a:lnTo>
                    <a:pt x="385" y="126"/>
                  </a:lnTo>
                  <a:lnTo>
                    <a:pt x="382" y="126"/>
                  </a:lnTo>
                  <a:lnTo>
                    <a:pt x="382" y="126"/>
                  </a:lnTo>
                  <a:close/>
                  <a:moveTo>
                    <a:pt x="344" y="140"/>
                  </a:moveTo>
                  <a:lnTo>
                    <a:pt x="344" y="140"/>
                  </a:lnTo>
                  <a:lnTo>
                    <a:pt x="346" y="140"/>
                  </a:lnTo>
                  <a:lnTo>
                    <a:pt x="347" y="137"/>
                  </a:lnTo>
                  <a:lnTo>
                    <a:pt x="347" y="137"/>
                  </a:lnTo>
                  <a:lnTo>
                    <a:pt x="346" y="139"/>
                  </a:lnTo>
                  <a:lnTo>
                    <a:pt x="344" y="140"/>
                  </a:lnTo>
                  <a:lnTo>
                    <a:pt x="344" y="140"/>
                  </a:lnTo>
                  <a:close/>
                  <a:moveTo>
                    <a:pt x="152" y="218"/>
                  </a:moveTo>
                  <a:lnTo>
                    <a:pt x="152" y="218"/>
                  </a:lnTo>
                  <a:lnTo>
                    <a:pt x="152" y="219"/>
                  </a:lnTo>
                  <a:lnTo>
                    <a:pt x="155" y="222"/>
                  </a:lnTo>
                  <a:lnTo>
                    <a:pt x="155" y="222"/>
                  </a:lnTo>
                  <a:lnTo>
                    <a:pt x="153" y="219"/>
                  </a:lnTo>
                  <a:lnTo>
                    <a:pt x="153" y="219"/>
                  </a:lnTo>
                  <a:lnTo>
                    <a:pt x="152" y="218"/>
                  </a:lnTo>
                  <a:lnTo>
                    <a:pt x="152" y="218"/>
                  </a:lnTo>
                  <a:close/>
                  <a:moveTo>
                    <a:pt x="201" y="192"/>
                  </a:moveTo>
                  <a:lnTo>
                    <a:pt x="201" y="192"/>
                  </a:lnTo>
                  <a:lnTo>
                    <a:pt x="199" y="191"/>
                  </a:lnTo>
                  <a:lnTo>
                    <a:pt x="199" y="191"/>
                  </a:lnTo>
                  <a:lnTo>
                    <a:pt x="199" y="192"/>
                  </a:lnTo>
                  <a:lnTo>
                    <a:pt x="199" y="194"/>
                  </a:lnTo>
                  <a:lnTo>
                    <a:pt x="199" y="194"/>
                  </a:lnTo>
                  <a:lnTo>
                    <a:pt x="201" y="192"/>
                  </a:lnTo>
                  <a:lnTo>
                    <a:pt x="201" y="192"/>
                  </a:lnTo>
                  <a:close/>
                  <a:moveTo>
                    <a:pt x="131" y="121"/>
                  </a:moveTo>
                  <a:lnTo>
                    <a:pt x="131" y="121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28" y="121"/>
                  </a:lnTo>
                  <a:lnTo>
                    <a:pt x="128" y="121"/>
                  </a:lnTo>
                  <a:lnTo>
                    <a:pt x="131" y="121"/>
                  </a:lnTo>
                  <a:lnTo>
                    <a:pt x="131" y="121"/>
                  </a:lnTo>
                  <a:close/>
                  <a:moveTo>
                    <a:pt x="202" y="229"/>
                  </a:moveTo>
                  <a:lnTo>
                    <a:pt x="202" y="229"/>
                  </a:lnTo>
                  <a:lnTo>
                    <a:pt x="201" y="229"/>
                  </a:lnTo>
                  <a:lnTo>
                    <a:pt x="201" y="229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1" y="232"/>
                  </a:lnTo>
                  <a:lnTo>
                    <a:pt x="202" y="232"/>
                  </a:lnTo>
                  <a:lnTo>
                    <a:pt x="202" y="232"/>
                  </a:lnTo>
                  <a:lnTo>
                    <a:pt x="202" y="229"/>
                  </a:lnTo>
                  <a:lnTo>
                    <a:pt x="202" y="229"/>
                  </a:lnTo>
                  <a:close/>
                  <a:moveTo>
                    <a:pt x="177" y="173"/>
                  </a:moveTo>
                  <a:lnTo>
                    <a:pt x="177" y="173"/>
                  </a:lnTo>
                  <a:lnTo>
                    <a:pt x="175" y="170"/>
                  </a:lnTo>
                  <a:lnTo>
                    <a:pt x="175" y="170"/>
                  </a:lnTo>
                  <a:lnTo>
                    <a:pt x="175" y="173"/>
                  </a:lnTo>
                  <a:lnTo>
                    <a:pt x="175" y="173"/>
                  </a:lnTo>
                  <a:lnTo>
                    <a:pt x="177" y="175"/>
                  </a:lnTo>
                  <a:lnTo>
                    <a:pt x="177" y="175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73"/>
                  </a:lnTo>
                  <a:lnTo>
                    <a:pt x="177" y="173"/>
                  </a:lnTo>
                  <a:close/>
                  <a:moveTo>
                    <a:pt x="142" y="151"/>
                  </a:moveTo>
                  <a:lnTo>
                    <a:pt x="142" y="151"/>
                  </a:lnTo>
                  <a:lnTo>
                    <a:pt x="142" y="153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42" y="151"/>
                  </a:lnTo>
                  <a:lnTo>
                    <a:pt x="142" y="151"/>
                  </a:lnTo>
                  <a:close/>
                  <a:moveTo>
                    <a:pt x="286" y="208"/>
                  </a:moveTo>
                  <a:lnTo>
                    <a:pt x="286" y="208"/>
                  </a:lnTo>
                  <a:lnTo>
                    <a:pt x="284" y="210"/>
                  </a:lnTo>
                  <a:lnTo>
                    <a:pt x="284" y="210"/>
                  </a:lnTo>
                  <a:lnTo>
                    <a:pt x="287" y="211"/>
                  </a:lnTo>
                  <a:lnTo>
                    <a:pt x="287" y="211"/>
                  </a:lnTo>
                  <a:lnTo>
                    <a:pt x="289" y="211"/>
                  </a:lnTo>
                  <a:lnTo>
                    <a:pt x="289" y="211"/>
                  </a:lnTo>
                  <a:lnTo>
                    <a:pt x="286" y="208"/>
                  </a:lnTo>
                  <a:lnTo>
                    <a:pt x="286" y="208"/>
                  </a:lnTo>
                  <a:close/>
                  <a:moveTo>
                    <a:pt x="272" y="188"/>
                  </a:moveTo>
                  <a:lnTo>
                    <a:pt x="272" y="188"/>
                  </a:lnTo>
                  <a:lnTo>
                    <a:pt x="273" y="186"/>
                  </a:lnTo>
                  <a:lnTo>
                    <a:pt x="273" y="184"/>
                  </a:lnTo>
                  <a:lnTo>
                    <a:pt x="273" y="184"/>
                  </a:lnTo>
                  <a:lnTo>
                    <a:pt x="270" y="186"/>
                  </a:lnTo>
                  <a:lnTo>
                    <a:pt x="270" y="186"/>
                  </a:lnTo>
                  <a:lnTo>
                    <a:pt x="272" y="188"/>
                  </a:lnTo>
                  <a:lnTo>
                    <a:pt x="272" y="188"/>
                  </a:lnTo>
                  <a:close/>
                  <a:moveTo>
                    <a:pt x="147" y="87"/>
                  </a:moveTo>
                  <a:lnTo>
                    <a:pt x="147" y="87"/>
                  </a:lnTo>
                  <a:lnTo>
                    <a:pt x="144" y="87"/>
                  </a:lnTo>
                  <a:lnTo>
                    <a:pt x="144" y="87"/>
                  </a:lnTo>
                  <a:lnTo>
                    <a:pt x="145" y="88"/>
                  </a:lnTo>
                  <a:lnTo>
                    <a:pt x="145" y="88"/>
                  </a:lnTo>
                  <a:lnTo>
                    <a:pt x="147" y="87"/>
                  </a:lnTo>
                  <a:lnTo>
                    <a:pt x="147" y="87"/>
                  </a:lnTo>
                  <a:close/>
                  <a:moveTo>
                    <a:pt x="310" y="68"/>
                  </a:moveTo>
                  <a:lnTo>
                    <a:pt x="310" y="68"/>
                  </a:lnTo>
                  <a:lnTo>
                    <a:pt x="306" y="69"/>
                  </a:lnTo>
                  <a:lnTo>
                    <a:pt x="306" y="69"/>
                  </a:lnTo>
                  <a:lnTo>
                    <a:pt x="308" y="69"/>
                  </a:lnTo>
                  <a:lnTo>
                    <a:pt x="308" y="69"/>
                  </a:lnTo>
                  <a:lnTo>
                    <a:pt x="310" y="69"/>
                  </a:lnTo>
                  <a:lnTo>
                    <a:pt x="310" y="68"/>
                  </a:lnTo>
                  <a:lnTo>
                    <a:pt x="310" y="68"/>
                  </a:lnTo>
                  <a:close/>
                  <a:moveTo>
                    <a:pt x="366" y="102"/>
                  </a:moveTo>
                  <a:lnTo>
                    <a:pt x="366" y="102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66" y="106"/>
                  </a:lnTo>
                  <a:lnTo>
                    <a:pt x="366" y="106"/>
                  </a:lnTo>
                  <a:lnTo>
                    <a:pt x="368" y="106"/>
                  </a:lnTo>
                  <a:lnTo>
                    <a:pt x="368" y="106"/>
                  </a:lnTo>
                  <a:lnTo>
                    <a:pt x="366" y="102"/>
                  </a:lnTo>
                  <a:lnTo>
                    <a:pt x="366" y="102"/>
                  </a:lnTo>
                  <a:close/>
                  <a:moveTo>
                    <a:pt x="163" y="206"/>
                  </a:moveTo>
                  <a:lnTo>
                    <a:pt x="163" y="206"/>
                  </a:lnTo>
                  <a:lnTo>
                    <a:pt x="163" y="206"/>
                  </a:lnTo>
                  <a:lnTo>
                    <a:pt x="163" y="206"/>
                  </a:lnTo>
                  <a:lnTo>
                    <a:pt x="160" y="203"/>
                  </a:lnTo>
                  <a:lnTo>
                    <a:pt x="160" y="203"/>
                  </a:lnTo>
                  <a:lnTo>
                    <a:pt x="161" y="206"/>
                  </a:lnTo>
                  <a:lnTo>
                    <a:pt x="163" y="206"/>
                  </a:lnTo>
                  <a:lnTo>
                    <a:pt x="163" y="206"/>
                  </a:lnTo>
                  <a:close/>
                  <a:moveTo>
                    <a:pt x="60" y="118"/>
                  </a:moveTo>
                  <a:lnTo>
                    <a:pt x="60" y="118"/>
                  </a:lnTo>
                  <a:lnTo>
                    <a:pt x="59" y="11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18"/>
                  </a:lnTo>
                  <a:lnTo>
                    <a:pt x="60" y="118"/>
                  </a:lnTo>
                  <a:close/>
                  <a:moveTo>
                    <a:pt x="256" y="200"/>
                  </a:moveTo>
                  <a:lnTo>
                    <a:pt x="256" y="200"/>
                  </a:lnTo>
                  <a:lnTo>
                    <a:pt x="256" y="199"/>
                  </a:lnTo>
                  <a:lnTo>
                    <a:pt x="256" y="197"/>
                  </a:lnTo>
                  <a:lnTo>
                    <a:pt x="256" y="197"/>
                  </a:lnTo>
                  <a:lnTo>
                    <a:pt x="256" y="199"/>
                  </a:lnTo>
                  <a:lnTo>
                    <a:pt x="256" y="200"/>
                  </a:lnTo>
                  <a:lnTo>
                    <a:pt x="256" y="200"/>
                  </a:lnTo>
                  <a:close/>
                  <a:moveTo>
                    <a:pt x="41" y="139"/>
                  </a:moveTo>
                  <a:lnTo>
                    <a:pt x="41" y="139"/>
                  </a:lnTo>
                  <a:lnTo>
                    <a:pt x="41" y="139"/>
                  </a:lnTo>
                  <a:lnTo>
                    <a:pt x="41" y="139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3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41" y="139"/>
                  </a:lnTo>
                  <a:lnTo>
                    <a:pt x="41" y="139"/>
                  </a:lnTo>
                  <a:close/>
                  <a:moveTo>
                    <a:pt x="44" y="162"/>
                  </a:moveTo>
                  <a:lnTo>
                    <a:pt x="44" y="162"/>
                  </a:lnTo>
                  <a:lnTo>
                    <a:pt x="46" y="159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4" y="162"/>
                  </a:lnTo>
                  <a:lnTo>
                    <a:pt x="44" y="162"/>
                  </a:lnTo>
                  <a:close/>
                  <a:moveTo>
                    <a:pt x="377" y="134"/>
                  </a:moveTo>
                  <a:lnTo>
                    <a:pt x="377" y="134"/>
                  </a:lnTo>
                  <a:lnTo>
                    <a:pt x="377" y="134"/>
                  </a:lnTo>
                  <a:lnTo>
                    <a:pt x="377" y="134"/>
                  </a:lnTo>
                  <a:lnTo>
                    <a:pt x="376" y="135"/>
                  </a:lnTo>
                  <a:lnTo>
                    <a:pt x="376" y="137"/>
                  </a:lnTo>
                  <a:lnTo>
                    <a:pt x="376" y="137"/>
                  </a:lnTo>
                  <a:lnTo>
                    <a:pt x="377" y="134"/>
                  </a:lnTo>
                  <a:lnTo>
                    <a:pt x="377" y="134"/>
                  </a:lnTo>
                  <a:close/>
                  <a:moveTo>
                    <a:pt x="141" y="202"/>
                  </a:moveTo>
                  <a:lnTo>
                    <a:pt x="141" y="202"/>
                  </a:lnTo>
                  <a:lnTo>
                    <a:pt x="138" y="199"/>
                  </a:lnTo>
                  <a:lnTo>
                    <a:pt x="138" y="199"/>
                  </a:lnTo>
                  <a:lnTo>
                    <a:pt x="139" y="200"/>
                  </a:lnTo>
                  <a:lnTo>
                    <a:pt x="141" y="202"/>
                  </a:lnTo>
                  <a:lnTo>
                    <a:pt x="141" y="202"/>
                  </a:lnTo>
                  <a:close/>
                  <a:moveTo>
                    <a:pt x="242" y="178"/>
                  </a:moveTo>
                  <a:lnTo>
                    <a:pt x="242" y="178"/>
                  </a:lnTo>
                  <a:lnTo>
                    <a:pt x="240" y="180"/>
                  </a:lnTo>
                  <a:lnTo>
                    <a:pt x="240" y="180"/>
                  </a:lnTo>
                  <a:lnTo>
                    <a:pt x="242" y="181"/>
                  </a:lnTo>
                  <a:lnTo>
                    <a:pt x="242" y="181"/>
                  </a:lnTo>
                  <a:lnTo>
                    <a:pt x="242" y="178"/>
                  </a:lnTo>
                  <a:lnTo>
                    <a:pt x="242" y="178"/>
                  </a:lnTo>
                  <a:close/>
                  <a:moveTo>
                    <a:pt x="185" y="118"/>
                  </a:moveTo>
                  <a:lnTo>
                    <a:pt x="185" y="118"/>
                  </a:lnTo>
                  <a:lnTo>
                    <a:pt x="185" y="117"/>
                  </a:lnTo>
                  <a:lnTo>
                    <a:pt x="183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5" y="118"/>
                  </a:lnTo>
                  <a:lnTo>
                    <a:pt x="185" y="118"/>
                  </a:lnTo>
                  <a:close/>
                  <a:moveTo>
                    <a:pt x="168" y="183"/>
                  </a:moveTo>
                  <a:lnTo>
                    <a:pt x="168" y="183"/>
                  </a:lnTo>
                  <a:lnTo>
                    <a:pt x="168" y="180"/>
                  </a:lnTo>
                  <a:lnTo>
                    <a:pt x="168" y="180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6" y="181"/>
                  </a:lnTo>
                  <a:lnTo>
                    <a:pt x="168" y="183"/>
                  </a:lnTo>
                  <a:lnTo>
                    <a:pt x="168" y="183"/>
                  </a:lnTo>
                  <a:close/>
                  <a:moveTo>
                    <a:pt x="166" y="120"/>
                  </a:moveTo>
                  <a:lnTo>
                    <a:pt x="166" y="120"/>
                  </a:lnTo>
                  <a:lnTo>
                    <a:pt x="168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66" y="120"/>
                  </a:lnTo>
                  <a:lnTo>
                    <a:pt x="166" y="120"/>
                  </a:lnTo>
                  <a:close/>
                  <a:moveTo>
                    <a:pt x="292" y="159"/>
                  </a:moveTo>
                  <a:lnTo>
                    <a:pt x="292" y="159"/>
                  </a:lnTo>
                  <a:lnTo>
                    <a:pt x="292" y="161"/>
                  </a:lnTo>
                  <a:lnTo>
                    <a:pt x="292" y="162"/>
                  </a:lnTo>
                  <a:lnTo>
                    <a:pt x="292" y="162"/>
                  </a:lnTo>
                  <a:lnTo>
                    <a:pt x="292" y="159"/>
                  </a:lnTo>
                  <a:lnTo>
                    <a:pt x="292" y="159"/>
                  </a:lnTo>
                  <a:close/>
                  <a:moveTo>
                    <a:pt x="188" y="143"/>
                  </a:moveTo>
                  <a:lnTo>
                    <a:pt x="188" y="143"/>
                  </a:lnTo>
                  <a:lnTo>
                    <a:pt x="188" y="142"/>
                  </a:lnTo>
                  <a:lnTo>
                    <a:pt x="188" y="140"/>
                  </a:lnTo>
                  <a:lnTo>
                    <a:pt x="188" y="140"/>
                  </a:lnTo>
                  <a:lnTo>
                    <a:pt x="188" y="142"/>
                  </a:lnTo>
                  <a:lnTo>
                    <a:pt x="188" y="143"/>
                  </a:lnTo>
                  <a:lnTo>
                    <a:pt x="188" y="143"/>
                  </a:lnTo>
                  <a:close/>
                  <a:moveTo>
                    <a:pt x="365" y="77"/>
                  </a:moveTo>
                  <a:lnTo>
                    <a:pt x="365" y="77"/>
                  </a:lnTo>
                  <a:lnTo>
                    <a:pt x="363" y="77"/>
                  </a:lnTo>
                  <a:lnTo>
                    <a:pt x="363" y="79"/>
                  </a:lnTo>
                  <a:lnTo>
                    <a:pt x="363" y="79"/>
                  </a:lnTo>
                  <a:lnTo>
                    <a:pt x="365" y="77"/>
                  </a:lnTo>
                  <a:lnTo>
                    <a:pt x="365" y="77"/>
                  </a:lnTo>
                  <a:close/>
                  <a:moveTo>
                    <a:pt x="281" y="191"/>
                  </a:moveTo>
                  <a:lnTo>
                    <a:pt x="281" y="191"/>
                  </a:lnTo>
                  <a:lnTo>
                    <a:pt x="281" y="191"/>
                  </a:lnTo>
                  <a:lnTo>
                    <a:pt x="281" y="191"/>
                  </a:lnTo>
                  <a:lnTo>
                    <a:pt x="278" y="195"/>
                  </a:lnTo>
                  <a:lnTo>
                    <a:pt x="278" y="195"/>
                  </a:lnTo>
                  <a:lnTo>
                    <a:pt x="280" y="195"/>
                  </a:lnTo>
                  <a:lnTo>
                    <a:pt x="280" y="195"/>
                  </a:lnTo>
                  <a:lnTo>
                    <a:pt x="281" y="191"/>
                  </a:lnTo>
                  <a:lnTo>
                    <a:pt x="281" y="191"/>
                  </a:lnTo>
                  <a:close/>
                  <a:moveTo>
                    <a:pt x="79" y="162"/>
                  </a:moveTo>
                  <a:lnTo>
                    <a:pt x="79" y="162"/>
                  </a:lnTo>
                  <a:lnTo>
                    <a:pt x="79" y="162"/>
                  </a:lnTo>
                  <a:lnTo>
                    <a:pt x="79" y="162"/>
                  </a:lnTo>
                  <a:lnTo>
                    <a:pt x="76" y="159"/>
                  </a:lnTo>
                  <a:lnTo>
                    <a:pt x="76" y="159"/>
                  </a:lnTo>
                  <a:lnTo>
                    <a:pt x="76" y="161"/>
                  </a:lnTo>
                  <a:lnTo>
                    <a:pt x="76" y="161"/>
                  </a:lnTo>
                  <a:lnTo>
                    <a:pt x="76" y="161"/>
                  </a:lnTo>
                  <a:lnTo>
                    <a:pt x="79" y="162"/>
                  </a:lnTo>
                  <a:lnTo>
                    <a:pt x="79" y="162"/>
                  </a:lnTo>
                  <a:close/>
                  <a:moveTo>
                    <a:pt x="240" y="210"/>
                  </a:moveTo>
                  <a:lnTo>
                    <a:pt x="240" y="210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2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08"/>
                  </a:lnTo>
                  <a:lnTo>
                    <a:pt x="240" y="210"/>
                  </a:lnTo>
                  <a:lnTo>
                    <a:pt x="240" y="210"/>
                  </a:lnTo>
                  <a:close/>
                  <a:moveTo>
                    <a:pt x="335" y="121"/>
                  </a:moveTo>
                  <a:lnTo>
                    <a:pt x="335" y="121"/>
                  </a:lnTo>
                  <a:lnTo>
                    <a:pt x="333" y="123"/>
                  </a:lnTo>
                  <a:lnTo>
                    <a:pt x="333" y="124"/>
                  </a:lnTo>
                  <a:lnTo>
                    <a:pt x="333" y="124"/>
                  </a:lnTo>
                  <a:lnTo>
                    <a:pt x="335" y="121"/>
                  </a:lnTo>
                  <a:lnTo>
                    <a:pt x="335" y="121"/>
                  </a:lnTo>
                  <a:close/>
                  <a:moveTo>
                    <a:pt x="65" y="170"/>
                  </a:moveTo>
                  <a:lnTo>
                    <a:pt x="65" y="170"/>
                  </a:lnTo>
                  <a:lnTo>
                    <a:pt x="65" y="172"/>
                  </a:lnTo>
                  <a:lnTo>
                    <a:pt x="67" y="173"/>
                  </a:lnTo>
                  <a:lnTo>
                    <a:pt x="67" y="173"/>
                  </a:lnTo>
                  <a:lnTo>
                    <a:pt x="67" y="172"/>
                  </a:lnTo>
                  <a:lnTo>
                    <a:pt x="65" y="170"/>
                  </a:lnTo>
                  <a:lnTo>
                    <a:pt x="65" y="170"/>
                  </a:lnTo>
                  <a:close/>
                  <a:moveTo>
                    <a:pt x="316" y="164"/>
                  </a:moveTo>
                  <a:lnTo>
                    <a:pt x="316" y="164"/>
                  </a:lnTo>
                  <a:lnTo>
                    <a:pt x="316" y="170"/>
                  </a:lnTo>
                  <a:lnTo>
                    <a:pt x="316" y="170"/>
                  </a:lnTo>
                  <a:lnTo>
                    <a:pt x="316" y="170"/>
                  </a:lnTo>
                  <a:lnTo>
                    <a:pt x="316" y="170"/>
                  </a:lnTo>
                  <a:lnTo>
                    <a:pt x="316" y="164"/>
                  </a:lnTo>
                  <a:lnTo>
                    <a:pt x="316" y="164"/>
                  </a:lnTo>
                  <a:close/>
                  <a:moveTo>
                    <a:pt x="174" y="224"/>
                  </a:moveTo>
                  <a:lnTo>
                    <a:pt x="174" y="224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2"/>
                  </a:lnTo>
                  <a:lnTo>
                    <a:pt x="172" y="225"/>
                  </a:lnTo>
                  <a:lnTo>
                    <a:pt x="172" y="225"/>
                  </a:lnTo>
                  <a:lnTo>
                    <a:pt x="174" y="224"/>
                  </a:lnTo>
                  <a:lnTo>
                    <a:pt x="174" y="224"/>
                  </a:lnTo>
                  <a:close/>
                  <a:moveTo>
                    <a:pt x="358" y="93"/>
                  </a:moveTo>
                  <a:lnTo>
                    <a:pt x="358" y="93"/>
                  </a:lnTo>
                  <a:lnTo>
                    <a:pt x="357" y="98"/>
                  </a:lnTo>
                  <a:lnTo>
                    <a:pt x="357" y="98"/>
                  </a:lnTo>
                  <a:lnTo>
                    <a:pt x="357" y="96"/>
                  </a:lnTo>
                  <a:lnTo>
                    <a:pt x="358" y="93"/>
                  </a:lnTo>
                  <a:lnTo>
                    <a:pt x="358" y="93"/>
                  </a:lnTo>
                  <a:close/>
                  <a:moveTo>
                    <a:pt x="234" y="145"/>
                  </a:moveTo>
                  <a:lnTo>
                    <a:pt x="234" y="145"/>
                  </a:lnTo>
                  <a:lnTo>
                    <a:pt x="232" y="145"/>
                  </a:lnTo>
                  <a:lnTo>
                    <a:pt x="232" y="145"/>
                  </a:lnTo>
                  <a:lnTo>
                    <a:pt x="234" y="147"/>
                  </a:lnTo>
                  <a:lnTo>
                    <a:pt x="234" y="147"/>
                  </a:lnTo>
                  <a:lnTo>
                    <a:pt x="235" y="147"/>
                  </a:lnTo>
                  <a:lnTo>
                    <a:pt x="235" y="147"/>
                  </a:lnTo>
                  <a:lnTo>
                    <a:pt x="234" y="145"/>
                  </a:lnTo>
                  <a:lnTo>
                    <a:pt x="234" y="145"/>
                  </a:lnTo>
                  <a:close/>
                  <a:moveTo>
                    <a:pt x="251" y="263"/>
                  </a:moveTo>
                  <a:lnTo>
                    <a:pt x="251" y="263"/>
                  </a:lnTo>
                  <a:lnTo>
                    <a:pt x="251" y="263"/>
                  </a:lnTo>
                  <a:lnTo>
                    <a:pt x="251" y="263"/>
                  </a:lnTo>
                  <a:lnTo>
                    <a:pt x="254" y="262"/>
                  </a:lnTo>
                  <a:lnTo>
                    <a:pt x="254" y="262"/>
                  </a:lnTo>
                  <a:lnTo>
                    <a:pt x="253" y="262"/>
                  </a:lnTo>
                  <a:lnTo>
                    <a:pt x="251" y="263"/>
                  </a:lnTo>
                  <a:lnTo>
                    <a:pt x="251" y="263"/>
                  </a:lnTo>
                  <a:close/>
                  <a:moveTo>
                    <a:pt x="264" y="205"/>
                  </a:moveTo>
                  <a:lnTo>
                    <a:pt x="264" y="205"/>
                  </a:lnTo>
                  <a:lnTo>
                    <a:pt x="262" y="205"/>
                  </a:lnTo>
                  <a:lnTo>
                    <a:pt x="262" y="205"/>
                  </a:lnTo>
                  <a:lnTo>
                    <a:pt x="264" y="208"/>
                  </a:lnTo>
                  <a:lnTo>
                    <a:pt x="264" y="208"/>
                  </a:lnTo>
                  <a:lnTo>
                    <a:pt x="264" y="208"/>
                  </a:lnTo>
                  <a:lnTo>
                    <a:pt x="264" y="208"/>
                  </a:lnTo>
                  <a:lnTo>
                    <a:pt x="264" y="205"/>
                  </a:lnTo>
                  <a:lnTo>
                    <a:pt x="264" y="205"/>
                  </a:lnTo>
                  <a:close/>
                  <a:moveTo>
                    <a:pt x="235" y="115"/>
                  </a:moveTo>
                  <a:lnTo>
                    <a:pt x="235" y="115"/>
                  </a:lnTo>
                  <a:lnTo>
                    <a:pt x="237" y="117"/>
                  </a:lnTo>
                  <a:lnTo>
                    <a:pt x="237" y="117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5" y="115"/>
                  </a:lnTo>
                  <a:lnTo>
                    <a:pt x="235" y="115"/>
                  </a:lnTo>
                  <a:close/>
                  <a:moveTo>
                    <a:pt x="248" y="161"/>
                  </a:moveTo>
                  <a:lnTo>
                    <a:pt x="248" y="161"/>
                  </a:lnTo>
                  <a:lnTo>
                    <a:pt x="250" y="159"/>
                  </a:lnTo>
                  <a:lnTo>
                    <a:pt x="251" y="158"/>
                  </a:lnTo>
                  <a:lnTo>
                    <a:pt x="251" y="158"/>
                  </a:lnTo>
                  <a:lnTo>
                    <a:pt x="248" y="161"/>
                  </a:lnTo>
                  <a:lnTo>
                    <a:pt x="248" y="161"/>
                  </a:lnTo>
                  <a:close/>
                  <a:moveTo>
                    <a:pt x="160" y="199"/>
                  </a:moveTo>
                  <a:lnTo>
                    <a:pt x="160" y="199"/>
                  </a:lnTo>
                  <a:lnTo>
                    <a:pt x="163" y="200"/>
                  </a:lnTo>
                  <a:lnTo>
                    <a:pt x="163" y="200"/>
                  </a:lnTo>
                  <a:lnTo>
                    <a:pt x="161" y="197"/>
                  </a:lnTo>
                  <a:lnTo>
                    <a:pt x="161" y="197"/>
                  </a:lnTo>
                  <a:lnTo>
                    <a:pt x="160" y="199"/>
                  </a:lnTo>
                  <a:lnTo>
                    <a:pt x="160" y="199"/>
                  </a:lnTo>
                  <a:close/>
                  <a:moveTo>
                    <a:pt x="30" y="107"/>
                  </a:moveTo>
                  <a:lnTo>
                    <a:pt x="30" y="107"/>
                  </a:lnTo>
                  <a:lnTo>
                    <a:pt x="30" y="110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0" y="107"/>
                  </a:lnTo>
                  <a:lnTo>
                    <a:pt x="30" y="107"/>
                  </a:lnTo>
                  <a:close/>
                  <a:moveTo>
                    <a:pt x="92" y="158"/>
                  </a:moveTo>
                  <a:lnTo>
                    <a:pt x="92" y="158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90" y="159"/>
                  </a:lnTo>
                  <a:lnTo>
                    <a:pt x="90" y="159"/>
                  </a:lnTo>
                  <a:lnTo>
                    <a:pt x="92" y="159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92" y="158"/>
                  </a:lnTo>
                  <a:close/>
                  <a:moveTo>
                    <a:pt x="133" y="199"/>
                  </a:moveTo>
                  <a:lnTo>
                    <a:pt x="133" y="199"/>
                  </a:lnTo>
                  <a:lnTo>
                    <a:pt x="133" y="200"/>
                  </a:lnTo>
                  <a:lnTo>
                    <a:pt x="134" y="202"/>
                  </a:lnTo>
                  <a:lnTo>
                    <a:pt x="134" y="202"/>
                  </a:lnTo>
                  <a:lnTo>
                    <a:pt x="134" y="200"/>
                  </a:lnTo>
                  <a:lnTo>
                    <a:pt x="133" y="199"/>
                  </a:lnTo>
                  <a:lnTo>
                    <a:pt x="133" y="199"/>
                  </a:lnTo>
                  <a:close/>
                  <a:moveTo>
                    <a:pt x="351" y="101"/>
                  </a:moveTo>
                  <a:lnTo>
                    <a:pt x="351" y="101"/>
                  </a:lnTo>
                  <a:lnTo>
                    <a:pt x="351" y="101"/>
                  </a:lnTo>
                  <a:lnTo>
                    <a:pt x="351" y="101"/>
                  </a:lnTo>
                  <a:lnTo>
                    <a:pt x="352" y="101"/>
                  </a:lnTo>
                  <a:lnTo>
                    <a:pt x="352" y="101"/>
                  </a:lnTo>
                  <a:lnTo>
                    <a:pt x="351" y="99"/>
                  </a:lnTo>
                  <a:lnTo>
                    <a:pt x="351" y="99"/>
                  </a:lnTo>
                  <a:lnTo>
                    <a:pt x="351" y="101"/>
                  </a:lnTo>
                  <a:lnTo>
                    <a:pt x="351" y="101"/>
                  </a:lnTo>
                  <a:close/>
                  <a:moveTo>
                    <a:pt x="272" y="194"/>
                  </a:moveTo>
                  <a:lnTo>
                    <a:pt x="272" y="194"/>
                  </a:lnTo>
                  <a:lnTo>
                    <a:pt x="270" y="195"/>
                  </a:lnTo>
                  <a:lnTo>
                    <a:pt x="270" y="197"/>
                  </a:lnTo>
                  <a:lnTo>
                    <a:pt x="270" y="197"/>
                  </a:lnTo>
                  <a:lnTo>
                    <a:pt x="272" y="194"/>
                  </a:lnTo>
                  <a:lnTo>
                    <a:pt x="272" y="194"/>
                  </a:lnTo>
                  <a:close/>
                  <a:moveTo>
                    <a:pt x="160" y="216"/>
                  </a:moveTo>
                  <a:lnTo>
                    <a:pt x="160" y="216"/>
                  </a:lnTo>
                  <a:lnTo>
                    <a:pt x="160" y="214"/>
                  </a:lnTo>
                  <a:lnTo>
                    <a:pt x="160" y="214"/>
                  </a:lnTo>
                  <a:lnTo>
                    <a:pt x="160" y="213"/>
                  </a:lnTo>
                  <a:lnTo>
                    <a:pt x="160" y="213"/>
                  </a:lnTo>
                  <a:lnTo>
                    <a:pt x="158" y="213"/>
                  </a:lnTo>
                  <a:lnTo>
                    <a:pt x="158" y="213"/>
                  </a:lnTo>
                  <a:lnTo>
                    <a:pt x="160" y="216"/>
                  </a:lnTo>
                  <a:lnTo>
                    <a:pt x="160" y="216"/>
                  </a:lnTo>
                  <a:close/>
                  <a:moveTo>
                    <a:pt x="388" y="93"/>
                  </a:moveTo>
                  <a:lnTo>
                    <a:pt x="388" y="93"/>
                  </a:lnTo>
                  <a:lnTo>
                    <a:pt x="387" y="90"/>
                  </a:lnTo>
                  <a:lnTo>
                    <a:pt x="387" y="90"/>
                  </a:lnTo>
                  <a:lnTo>
                    <a:pt x="387" y="91"/>
                  </a:lnTo>
                  <a:lnTo>
                    <a:pt x="388" y="93"/>
                  </a:lnTo>
                  <a:lnTo>
                    <a:pt x="388" y="93"/>
                  </a:lnTo>
                  <a:close/>
                  <a:moveTo>
                    <a:pt x="316" y="208"/>
                  </a:moveTo>
                  <a:lnTo>
                    <a:pt x="316" y="208"/>
                  </a:lnTo>
                  <a:lnTo>
                    <a:pt x="313" y="210"/>
                  </a:lnTo>
                  <a:lnTo>
                    <a:pt x="313" y="210"/>
                  </a:lnTo>
                  <a:lnTo>
                    <a:pt x="316" y="208"/>
                  </a:lnTo>
                  <a:lnTo>
                    <a:pt x="316" y="208"/>
                  </a:lnTo>
                  <a:close/>
                  <a:moveTo>
                    <a:pt x="171" y="140"/>
                  </a:moveTo>
                  <a:lnTo>
                    <a:pt x="171" y="140"/>
                  </a:lnTo>
                  <a:lnTo>
                    <a:pt x="172" y="140"/>
                  </a:lnTo>
                  <a:lnTo>
                    <a:pt x="172" y="139"/>
                  </a:lnTo>
                  <a:lnTo>
                    <a:pt x="172" y="139"/>
                  </a:lnTo>
                  <a:lnTo>
                    <a:pt x="171" y="139"/>
                  </a:lnTo>
                  <a:lnTo>
                    <a:pt x="171" y="140"/>
                  </a:lnTo>
                  <a:lnTo>
                    <a:pt x="171" y="140"/>
                  </a:lnTo>
                  <a:close/>
                  <a:moveTo>
                    <a:pt x="286" y="123"/>
                  </a:moveTo>
                  <a:lnTo>
                    <a:pt x="286" y="123"/>
                  </a:lnTo>
                  <a:lnTo>
                    <a:pt x="284" y="124"/>
                  </a:lnTo>
                  <a:lnTo>
                    <a:pt x="286" y="126"/>
                  </a:lnTo>
                  <a:lnTo>
                    <a:pt x="286" y="126"/>
                  </a:lnTo>
                  <a:lnTo>
                    <a:pt x="286" y="123"/>
                  </a:lnTo>
                  <a:lnTo>
                    <a:pt x="286" y="123"/>
                  </a:lnTo>
                  <a:close/>
                  <a:moveTo>
                    <a:pt x="193" y="99"/>
                  </a:moveTo>
                  <a:lnTo>
                    <a:pt x="193" y="99"/>
                  </a:lnTo>
                  <a:lnTo>
                    <a:pt x="193" y="99"/>
                  </a:lnTo>
                  <a:lnTo>
                    <a:pt x="193" y="101"/>
                  </a:lnTo>
                  <a:lnTo>
                    <a:pt x="193" y="101"/>
                  </a:lnTo>
                  <a:lnTo>
                    <a:pt x="193" y="99"/>
                  </a:lnTo>
                  <a:lnTo>
                    <a:pt x="193" y="99"/>
                  </a:lnTo>
                  <a:close/>
                  <a:moveTo>
                    <a:pt x="314" y="172"/>
                  </a:moveTo>
                  <a:lnTo>
                    <a:pt x="314" y="172"/>
                  </a:lnTo>
                  <a:lnTo>
                    <a:pt x="314" y="169"/>
                  </a:lnTo>
                  <a:lnTo>
                    <a:pt x="314" y="169"/>
                  </a:lnTo>
                  <a:lnTo>
                    <a:pt x="314" y="170"/>
                  </a:lnTo>
                  <a:lnTo>
                    <a:pt x="314" y="172"/>
                  </a:lnTo>
                  <a:lnTo>
                    <a:pt x="314" y="172"/>
                  </a:lnTo>
                  <a:close/>
                  <a:moveTo>
                    <a:pt x="354" y="126"/>
                  </a:moveTo>
                  <a:lnTo>
                    <a:pt x="354" y="126"/>
                  </a:lnTo>
                  <a:lnTo>
                    <a:pt x="352" y="126"/>
                  </a:lnTo>
                  <a:lnTo>
                    <a:pt x="352" y="126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4" y="128"/>
                  </a:lnTo>
                  <a:lnTo>
                    <a:pt x="354" y="126"/>
                  </a:lnTo>
                  <a:lnTo>
                    <a:pt x="354" y="126"/>
                  </a:lnTo>
                  <a:close/>
                  <a:moveTo>
                    <a:pt x="194" y="49"/>
                  </a:moveTo>
                  <a:lnTo>
                    <a:pt x="194" y="49"/>
                  </a:lnTo>
                  <a:lnTo>
                    <a:pt x="194" y="46"/>
                  </a:lnTo>
                  <a:lnTo>
                    <a:pt x="193" y="46"/>
                  </a:lnTo>
                  <a:lnTo>
                    <a:pt x="193" y="46"/>
                  </a:lnTo>
                  <a:lnTo>
                    <a:pt x="194" y="49"/>
                  </a:lnTo>
                  <a:lnTo>
                    <a:pt x="194" y="49"/>
                  </a:lnTo>
                  <a:close/>
                  <a:moveTo>
                    <a:pt x="74" y="109"/>
                  </a:moveTo>
                  <a:lnTo>
                    <a:pt x="74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4" y="109"/>
                  </a:lnTo>
                  <a:lnTo>
                    <a:pt x="74" y="109"/>
                  </a:lnTo>
                  <a:close/>
                  <a:moveTo>
                    <a:pt x="221" y="259"/>
                  </a:moveTo>
                  <a:lnTo>
                    <a:pt x="221" y="259"/>
                  </a:lnTo>
                  <a:lnTo>
                    <a:pt x="221" y="259"/>
                  </a:lnTo>
                  <a:lnTo>
                    <a:pt x="221" y="259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1" y="259"/>
                  </a:lnTo>
                  <a:lnTo>
                    <a:pt x="221" y="259"/>
                  </a:lnTo>
                  <a:close/>
                  <a:moveTo>
                    <a:pt x="125" y="137"/>
                  </a:moveTo>
                  <a:lnTo>
                    <a:pt x="125" y="137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27" y="139"/>
                  </a:lnTo>
                  <a:lnTo>
                    <a:pt x="125" y="137"/>
                  </a:lnTo>
                  <a:lnTo>
                    <a:pt x="125" y="137"/>
                  </a:lnTo>
                  <a:close/>
                  <a:moveTo>
                    <a:pt x="164" y="233"/>
                  </a:moveTo>
                  <a:lnTo>
                    <a:pt x="164" y="233"/>
                  </a:lnTo>
                  <a:lnTo>
                    <a:pt x="161" y="235"/>
                  </a:lnTo>
                  <a:lnTo>
                    <a:pt x="161" y="235"/>
                  </a:lnTo>
                  <a:lnTo>
                    <a:pt x="164" y="235"/>
                  </a:lnTo>
                  <a:lnTo>
                    <a:pt x="164" y="235"/>
                  </a:lnTo>
                  <a:lnTo>
                    <a:pt x="164" y="233"/>
                  </a:lnTo>
                  <a:lnTo>
                    <a:pt x="164" y="233"/>
                  </a:lnTo>
                  <a:close/>
                  <a:moveTo>
                    <a:pt x="237" y="219"/>
                  </a:moveTo>
                  <a:lnTo>
                    <a:pt x="237" y="219"/>
                  </a:lnTo>
                  <a:lnTo>
                    <a:pt x="239" y="221"/>
                  </a:lnTo>
                  <a:lnTo>
                    <a:pt x="239" y="221"/>
                  </a:lnTo>
                  <a:lnTo>
                    <a:pt x="237" y="219"/>
                  </a:lnTo>
                  <a:lnTo>
                    <a:pt x="237" y="219"/>
                  </a:lnTo>
                  <a:close/>
                  <a:moveTo>
                    <a:pt x="133" y="148"/>
                  </a:moveTo>
                  <a:lnTo>
                    <a:pt x="133" y="148"/>
                  </a:lnTo>
                  <a:lnTo>
                    <a:pt x="133" y="148"/>
                  </a:lnTo>
                  <a:lnTo>
                    <a:pt x="133" y="148"/>
                  </a:lnTo>
                  <a:lnTo>
                    <a:pt x="134" y="150"/>
                  </a:lnTo>
                  <a:lnTo>
                    <a:pt x="134" y="150"/>
                  </a:lnTo>
                  <a:lnTo>
                    <a:pt x="133" y="148"/>
                  </a:lnTo>
                  <a:lnTo>
                    <a:pt x="133" y="148"/>
                  </a:lnTo>
                  <a:close/>
                  <a:moveTo>
                    <a:pt x="330" y="170"/>
                  </a:moveTo>
                  <a:lnTo>
                    <a:pt x="330" y="170"/>
                  </a:lnTo>
                  <a:lnTo>
                    <a:pt x="330" y="167"/>
                  </a:lnTo>
                  <a:lnTo>
                    <a:pt x="330" y="167"/>
                  </a:lnTo>
                  <a:lnTo>
                    <a:pt x="330" y="170"/>
                  </a:lnTo>
                  <a:lnTo>
                    <a:pt x="330" y="170"/>
                  </a:lnTo>
                  <a:close/>
                  <a:moveTo>
                    <a:pt x="202" y="169"/>
                  </a:moveTo>
                  <a:lnTo>
                    <a:pt x="202" y="169"/>
                  </a:lnTo>
                  <a:lnTo>
                    <a:pt x="202" y="165"/>
                  </a:lnTo>
                  <a:lnTo>
                    <a:pt x="202" y="165"/>
                  </a:lnTo>
                  <a:lnTo>
                    <a:pt x="202" y="167"/>
                  </a:lnTo>
                  <a:lnTo>
                    <a:pt x="202" y="169"/>
                  </a:lnTo>
                  <a:lnTo>
                    <a:pt x="202" y="169"/>
                  </a:lnTo>
                  <a:close/>
                  <a:moveTo>
                    <a:pt x="291" y="214"/>
                  </a:moveTo>
                  <a:lnTo>
                    <a:pt x="291" y="214"/>
                  </a:lnTo>
                  <a:lnTo>
                    <a:pt x="291" y="214"/>
                  </a:lnTo>
                  <a:lnTo>
                    <a:pt x="291" y="214"/>
                  </a:lnTo>
                  <a:lnTo>
                    <a:pt x="291" y="216"/>
                  </a:lnTo>
                  <a:lnTo>
                    <a:pt x="291" y="216"/>
                  </a:lnTo>
                  <a:lnTo>
                    <a:pt x="292" y="214"/>
                  </a:lnTo>
                  <a:lnTo>
                    <a:pt x="292" y="214"/>
                  </a:lnTo>
                  <a:lnTo>
                    <a:pt x="291" y="214"/>
                  </a:lnTo>
                  <a:lnTo>
                    <a:pt x="291" y="214"/>
                  </a:lnTo>
                  <a:close/>
                  <a:moveTo>
                    <a:pt x="227" y="236"/>
                  </a:moveTo>
                  <a:lnTo>
                    <a:pt x="227" y="236"/>
                  </a:lnTo>
                  <a:lnTo>
                    <a:pt x="226" y="238"/>
                  </a:lnTo>
                  <a:lnTo>
                    <a:pt x="226" y="240"/>
                  </a:lnTo>
                  <a:lnTo>
                    <a:pt x="226" y="240"/>
                  </a:lnTo>
                  <a:lnTo>
                    <a:pt x="227" y="236"/>
                  </a:lnTo>
                  <a:lnTo>
                    <a:pt x="227" y="236"/>
                  </a:lnTo>
                  <a:close/>
                  <a:moveTo>
                    <a:pt x="234" y="118"/>
                  </a:moveTo>
                  <a:lnTo>
                    <a:pt x="234" y="118"/>
                  </a:lnTo>
                  <a:lnTo>
                    <a:pt x="232" y="117"/>
                  </a:lnTo>
                  <a:lnTo>
                    <a:pt x="232" y="117"/>
                  </a:lnTo>
                  <a:lnTo>
                    <a:pt x="232" y="118"/>
                  </a:lnTo>
                  <a:lnTo>
                    <a:pt x="232" y="118"/>
                  </a:lnTo>
                  <a:lnTo>
                    <a:pt x="234" y="118"/>
                  </a:lnTo>
                  <a:lnTo>
                    <a:pt x="234" y="118"/>
                  </a:lnTo>
                  <a:close/>
                  <a:moveTo>
                    <a:pt x="289" y="153"/>
                  </a:moveTo>
                  <a:lnTo>
                    <a:pt x="289" y="153"/>
                  </a:lnTo>
                  <a:lnTo>
                    <a:pt x="287" y="153"/>
                  </a:lnTo>
                  <a:lnTo>
                    <a:pt x="287" y="153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89" y="153"/>
                  </a:lnTo>
                  <a:lnTo>
                    <a:pt x="289" y="153"/>
                  </a:lnTo>
                  <a:close/>
                  <a:moveTo>
                    <a:pt x="141" y="158"/>
                  </a:moveTo>
                  <a:lnTo>
                    <a:pt x="141" y="158"/>
                  </a:lnTo>
                  <a:lnTo>
                    <a:pt x="141" y="159"/>
                  </a:lnTo>
                  <a:lnTo>
                    <a:pt x="142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41" y="158"/>
                  </a:lnTo>
                  <a:close/>
                  <a:moveTo>
                    <a:pt x="254" y="110"/>
                  </a:moveTo>
                  <a:lnTo>
                    <a:pt x="254" y="110"/>
                  </a:lnTo>
                  <a:lnTo>
                    <a:pt x="253" y="113"/>
                  </a:lnTo>
                  <a:lnTo>
                    <a:pt x="253" y="113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0"/>
                  </a:lnTo>
                  <a:lnTo>
                    <a:pt x="254" y="110"/>
                  </a:lnTo>
                  <a:close/>
                  <a:moveTo>
                    <a:pt x="111" y="175"/>
                  </a:moveTo>
                  <a:lnTo>
                    <a:pt x="111" y="175"/>
                  </a:lnTo>
                  <a:lnTo>
                    <a:pt x="111" y="175"/>
                  </a:lnTo>
                  <a:lnTo>
                    <a:pt x="111" y="175"/>
                  </a:lnTo>
                  <a:lnTo>
                    <a:pt x="109" y="176"/>
                  </a:lnTo>
                  <a:lnTo>
                    <a:pt x="111" y="178"/>
                  </a:lnTo>
                  <a:lnTo>
                    <a:pt x="111" y="178"/>
                  </a:lnTo>
                  <a:lnTo>
                    <a:pt x="111" y="175"/>
                  </a:lnTo>
                  <a:lnTo>
                    <a:pt x="111" y="175"/>
                  </a:lnTo>
                  <a:close/>
                  <a:moveTo>
                    <a:pt x="123" y="126"/>
                  </a:moveTo>
                  <a:lnTo>
                    <a:pt x="123" y="126"/>
                  </a:lnTo>
                  <a:lnTo>
                    <a:pt x="122" y="126"/>
                  </a:lnTo>
                  <a:lnTo>
                    <a:pt x="123" y="128"/>
                  </a:lnTo>
                  <a:lnTo>
                    <a:pt x="123" y="128"/>
                  </a:lnTo>
                  <a:lnTo>
                    <a:pt x="123" y="126"/>
                  </a:lnTo>
                  <a:lnTo>
                    <a:pt x="123" y="126"/>
                  </a:lnTo>
                  <a:close/>
                  <a:moveTo>
                    <a:pt x="128" y="128"/>
                  </a:moveTo>
                  <a:lnTo>
                    <a:pt x="128" y="128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31" y="126"/>
                  </a:lnTo>
                  <a:lnTo>
                    <a:pt x="128" y="128"/>
                  </a:lnTo>
                  <a:lnTo>
                    <a:pt x="128" y="128"/>
                  </a:lnTo>
                  <a:close/>
                  <a:moveTo>
                    <a:pt x="79" y="150"/>
                  </a:moveTo>
                  <a:lnTo>
                    <a:pt x="79" y="150"/>
                  </a:lnTo>
                  <a:lnTo>
                    <a:pt x="79" y="148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79" y="150"/>
                  </a:lnTo>
                  <a:lnTo>
                    <a:pt x="79" y="150"/>
                  </a:lnTo>
                  <a:close/>
                  <a:moveTo>
                    <a:pt x="232" y="191"/>
                  </a:moveTo>
                  <a:lnTo>
                    <a:pt x="232" y="191"/>
                  </a:lnTo>
                  <a:lnTo>
                    <a:pt x="231" y="191"/>
                  </a:lnTo>
                  <a:lnTo>
                    <a:pt x="232" y="192"/>
                  </a:lnTo>
                  <a:lnTo>
                    <a:pt x="232" y="192"/>
                  </a:lnTo>
                  <a:lnTo>
                    <a:pt x="232" y="191"/>
                  </a:lnTo>
                  <a:lnTo>
                    <a:pt x="232" y="191"/>
                  </a:lnTo>
                  <a:close/>
                  <a:moveTo>
                    <a:pt x="226" y="233"/>
                  </a:moveTo>
                  <a:lnTo>
                    <a:pt x="226" y="233"/>
                  </a:lnTo>
                  <a:lnTo>
                    <a:pt x="227" y="232"/>
                  </a:lnTo>
                  <a:lnTo>
                    <a:pt x="227" y="232"/>
                  </a:lnTo>
                  <a:lnTo>
                    <a:pt x="226" y="230"/>
                  </a:lnTo>
                  <a:lnTo>
                    <a:pt x="226" y="230"/>
                  </a:lnTo>
                  <a:lnTo>
                    <a:pt x="226" y="233"/>
                  </a:lnTo>
                  <a:lnTo>
                    <a:pt x="226" y="233"/>
                  </a:lnTo>
                  <a:close/>
                  <a:moveTo>
                    <a:pt x="317" y="180"/>
                  </a:moveTo>
                  <a:lnTo>
                    <a:pt x="317" y="180"/>
                  </a:lnTo>
                  <a:lnTo>
                    <a:pt x="317" y="178"/>
                  </a:lnTo>
                  <a:lnTo>
                    <a:pt x="317" y="178"/>
                  </a:lnTo>
                  <a:lnTo>
                    <a:pt x="317" y="180"/>
                  </a:lnTo>
                  <a:lnTo>
                    <a:pt x="317" y="180"/>
                  </a:lnTo>
                  <a:close/>
                  <a:moveTo>
                    <a:pt x="86" y="183"/>
                  </a:moveTo>
                  <a:lnTo>
                    <a:pt x="86" y="183"/>
                  </a:lnTo>
                  <a:lnTo>
                    <a:pt x="86" y="183"/>
                  </a:lnTo>
                  <a:lnTo>
                    <a:pt x="86" y="183"/>
                  </a:lnTo>
                  <a:lnTo>
                    <a:pt x="84" y="186"/>
                  </a:lnTo>
                  <a:lnTo>
                    <a:pt x="84" y="186"/>
                  </a:lnTo>
                  <a:lnTo>
                    <a:pt x="86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3"/>
                  </a:lnTo>
                  <a:lnTo>
                    <a:pt x="86" y="183"/>
                  </a:lnTo>
                  <a:close/>
                  <a:moveTo>
                    <a:pt x="313" y="113"/>
                  </a:moveTo>
                  <a:lnTo>
                    <a:pt x="313" y="113"/>
                  </a:lnTo>
                  <a:lnTo>
                    <a:pt x="311" y="115"/>
                  </a:lnTo>
                  <a:lnTo>
                    <a:pt x="311" y="115"/>
                  </a:lnTo>
                  <a:lnTo>
                    <a:pt x="313" y="115"/>
                  </a:lnTo>
                  <a:lnTo>
                    <a:pt x="313" y="113"/>
                  </a:lnTo>
                  <a:lnTo>
                    <a:pt x="313" y="113"/>
                  </a:lnTo>
                  <a:close/>
                  <a:moveTo>
                    <a:pt x="180" y="112"/>
                  </a:moveTo>
                  <a:lnTo>
                    <a:pt x="180" y="112"/>
                  </a:lnTo>
                  <a:lnTo>
                    <a:pt x="182" y="110"/>
                  </a:lnTo>
                  <a:lnTo>
                    <a:pt x="182" y="110"/>
                  </a:lnTo>
                  <a:lnTo>
                    <a:pt x="180" y="112"/>
                  </a:lnTo>
                  <a:lnTo>
                    <a:pt x="180" y="112"/>
                  </a:lnTo>
                  <a:close/>
                  <a:moveTo>
                    <a:pt x="322" y="176"/>
                  </a:moveTo>
                  <a:lnTo>
                    <a:pt x="322" y="176"/>
                  </a:lnTo>
                  <a:lnTo>
                    <a:pt x="324" y="176"/>
                  </a:lnTo>
                  <a:lnTo>
                    <a:pt x="324" y="176"/>
                  </a:lnTo>
                  <a:lnTo>
                    <a:pt x="322" y="175"/>
                  </a:lnTo>
                  <a:lnTo>
                    <a:pt x="322" y="175"/>
                  </a:lnTo>
                  <a:lnTo>
                    <a:pt x="322" y="176"/>
                  </a:lnTo>
                  <a:lnTo>
                    <a:pt x="322" y="176"/>
                  </a:lnTo>
                  <a:close/>
                  <a:moveTo>
                    <a:pt x="368" y="96"/>
                  </a:moveTo>
                  <a:lnTo>
                    <a:pt x="368" y="96"/>
                  </a:lnTo>
                  <a:lnTo>
                    <a:pt x="369" y="99"/>
                  </a:lnTo>
                  <a:lnTo>
                    <a:pt x="369" y="99"/>
                  </a:lnTo>
                  <a:lnTo>
                    <a:pt x="369" y="98"/>
                  </a:lnTo>
                  <a:lnTo>
                    <a:pt x="368" y="96"/>
                  </a:lnTo>
                  <a:lnTo>
                    <a:pt x="368" y="96"/>
                  </a:lnTo>
                  <a:close/>
                  <a:moveTo>
                    <a:pt x="360" y="107"/>
                  </a:moveTo>
                  <a:lnTo>
                    <a:pt x="360" y="107"/>
                  </a:lnTo>
                  <a:lnTo>
                    <a:pt x="360" y="106"/>
                  </a:lnTo>
                  <a:lnTo>
                    <a:pt x="360" y="106"/>
                  </a:lnTo>
                  <a:lnTo>
                    <a:pt x="360" y="107"/>
                  </a:lnTo>
                  <a:lnTo>
                    <a:pt x="360" y="107"/>
                  </a:lnTo>
                  <a:close/>
                  <a:moveTo>
                    <a:pt x="182" y="153"/>
                  </a:moveTo>
                  <a:lnTo>
                    <a:pt x="182" y="153"/>
                  </a:lnTo>
                  <a:lnTo>
                    <a:pt x="182" y="151"/>
                  </a:lnTo>
                  <a:lnTo>
                    <a:pt x="182" y="151"/>
                  </a:lnTo>
                  <a:lnTo>
                    <a:pt x="182" y="151"/>
                  </a:lnTo>
                  <a:lnTo>
                    <a:pt x="182" y="153"/>
                  </a:lnTo>
                  <a:lnTo>
                    <a:pt x="182" y="153"/>
                  </a:lnTo>
                  <a:close/>
                  <a:moveTo>
                    <a:pt x="191" y="147"/>
                  </a:moveTo>
                  <a:lnTo>
                    <a:pt x="191" y="147"/>
                  </a:lnTo>
                  <a:lnTo>
                    <a:pt x="190" y="147"/>
                  </a:lnTo>
                  <a:lnTo>
                    <a:pt x="191" y="148"/>
                  </a:lnTo>
                  <a:lnTo>
                    <a:pt x="191" y="148"/>
                  </a:lnTo>
                  <a:lnTo>
                    <a:pt x="191" y="147"/>
                  </a:lnTo>
                  <a:lnTo>
                    <a:pt x="191" y="147"/>
                  </a:lnTo>
                  <a:close/>
                  <a:moveTo>
                    <a:pt x="84" y="109"/>
                  </a:moveTo>
                  <a:lnTo>
                    <a:pt x="84" y="109"/>
                  </a:lnTo>
                  <a:lnTo>
                    <a:pt x="84" y="109"/>
                  </a:lnTo>
                  <a:lnTo>
                    <a:pt x="82" y="109"/>
                  </a:lnTo>
                  <a:lnTo>
                    <a:pt x="82" y="109"/>
                  </a:lnTo>
                  <a:lnTo>
                    <a:pt x="84" y="109"/>
                  </a:lnTo>
                  <a:lnTo>
                    <a:pt x="84" y="109"/>
                  </a:lnTo>
                  <a:close/>
                  <a:moveTo>
                    <a:pt x="278" y="79"/>
                  </a:moveTo>
                  <a:lnTo>
                    <a:pt x="278" y="79"/>
                  </a:lnTo>
                  <a:lnTo>
                    <a:pt x="278" y="77"/>
                  </a:lnTo>
                  <a:lnTo>
                    <a:pt x="278" y="76"/>
                  </a:lnTo>
                  <a:lnTo>
                    <a:pt x="278" y="76"/>
                  </a:lnTo>
                  <a:lnTo>
                    <a:pt x="278" y="79"/>
                  </a:lnTo>
                  <a:lnTo>
                    <a:pt x="278" y="79"/>
                  </a:lnTo>
                  <a:close/>
                  <a:moveTo>
                    <a:pt x="201" y="266"/>
                  </a:moveTo>
                  <a:lnTo>
                    <a:pt x="201" y="266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02" y="266"/>
                  </a:lnTo>
                  <a:lnTo>
                    <a:pt x="201" y="265"/>
                  </a:lnTo>
                  <a:lnTo>
                    <a:pt x="201" y="265"/>
                  </a:lnTo>
                  <a:lnTo>
                    <a:pt x="201" y="266"/>
                  </a:lnTo>
                  <a:lnTo>
                    <a:pt x="201" y="266"/>
                  </a:lnTo>
                  <a:close/>
                  <a:moveTo>
                    <a:pt x="229" y="213"/>
                  </a:moveTo>
                  <a:lnTo>
                    <a:pt x="229" y="213"/>
                  </a:lnTo>
                  <a:lnTo>
                    <a:pt x="229" y="213"/>
                  </a:lnTo>
                  <a:lnTo>
                    <a:pt x="229" y="211"/>
                  </a:lnTo>
                  <a:lnTo>
                    <a:pt x="229" y="211"/>
                  </a:lnTo>
                  <a:lnTo>
                    <a:pt x="229" y="213"/>
                  </a:lnTo>
                  <a:lnTo>
                    <a:pt x="229" y="213"/>
                  </a:lnTo>
                  <a:close/>
                  <a:moveTo>
                    <a:pt x="265" y="200"/>
                  </a:moveTo>
                  <a:lnTo>
                    <a:pt x="265" y="200"/>
                  </a:lnTo>
                  <a:lnTo>
                    <a:pt x="267" y="200"/>
                  </a:lnTo>
                  <a:lnTo>
                    <a:pt x="267" y="200"/>
                  </a:lnTo>
                  <a:lnTo>
                    <a:pt x="267" y="199"/>
                  </a:lnTo>
                  <a:lnTo>
                    <a:pt x="267" y="199"/>
                  </a:lnTo>
                  <a:lnTo>
                    <a:pt x="265" y="200"/>
                  </a:lnTo>
                  <a:lnTo>
                    <a:pt x="265" y="200"/>
                  </a:lnTo>
                  <a:close/>
                  <a:moveTo>
                    <a:pt x="239" y="135"/>
                  </a:moveTo>
                  <a:lnTo>
                    <a:pt x="239" y="135"/>
                  </a:lnTo>
                  <a:lnTo>
                    <a:pt x="239" y="135"/>
                  </a:lnTo>
                  <a:lnTo>
                    <a:pt x="239" y="135"/>
                  </a:lnTo>
                  <a:lnTo>
                    <a:pt x="240" y="135"/>
                  </a:lnTo>
                  <a:lnTo>
                    <a:pt x="240" y="135"/>
                  </a:lnTo>
                  <a:lnTo>
                    <a:pt x="239" y="134"/>
                  </a:lnTo>
                  <a:lnTo>
                    <a:pt x="239" y="134"/>
                  </a:lnTo>
                  <a:lnTo>
                    <a:pt x="239" y="135"/>
                  </a:lnTo>
                  <a:lnTo>
                    <a:pt x="239" y="135"/>
                  </a:lnTo>
                  <a:close/>
                  <a:moveTo>
                    <a:pt x="303" y="202"/>
                  </a:moveTo>
                  <a:lnTo>
                    <a:pt x="303" y="202"/>
                  </a:lnTo>
                  <a:lnTo>
                    <a:pt x="305" y="200"/>
                  </a:lnTo>
                  <a:lnTo>
                    <a:pt x="305" y="200"/>
                  </a:lnTo>
                  <a:lnTo>
                    <a:pt x="303" y="202"/>
                  </a:lnTo>
                  <a:lnTo>
                    <a:pt x="303" y="202"/>
                  </a:lnTo>
                  <a:close/>
                  <a:moveTo>
                    <a:pt x="246" y="225"/>
                  </a:moveTo>
                  <a:lnTo>
                    <a:pt x="246" y="225"/>
                  </a:lnTo>
                  <a:lnTo>
                    <a:pt x="248" y="229"/>
                  </a:lnTo>
                  <a:lnTo>
                    <a:pt x="248" y="229"/>
                  </a:lnTo>
                  <a:lnTo>
                    <a:pt x="248" y="227"/>
                  </a:lnTo>
                  <a:lnTo>
                    <a:pt x="246" y="225"/>
                  </a:lnTo>
                  <a:lnTo>
                    <a:pt x="246" y="225"/>
                  </a:lnTo>
                  <a:close/>
                  <a:moveTo>
                    <a:pt x="291" y="224"/>
                  </a:moveTo>
                  <a:lnTo>
                    <a:pt x="291" y="224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91" y="224"/>
                  </a:lnTo>
                  <a:lnTo>
                    <a:pt x="291" y="224"/>
                  </a:lnTo>
                  <a:close/>
                  <a:moveTo>
                    <a:pt x="362" y="148"/>
                  </a:moveTo>
                  <a:lnTo>
                    <a:pt x="362" y="148"/>
                  </a:lnTo>
                  <a:lnTo>
                    <a:pt x="362" y="150"/>
                  </a:lnTo>
                  <a:lnTo>
                    <a:pt x="362" y="150"/>
                  </a:lnTo>
                  <a:lnTo>
                    <a:pt x="363" y="150"/>
                  </a:lnTo>
                  <a:lnTo>
                    <a:pt x="362" y="148"/>
                  </a:lnTo>
                  <a:lnTo>
                    <a:pt x="362" y="148"/>
                  </a:lnTo>
                  <a:close/>
                  <a:moveTo>
                    <a:pt x="43" y="150"/>
                  </a:moveTo>
                  <a:lnTo>
                    <a:pt x="43" y="150"/>
                  </a:lnTo>
                  <a:lnTo>
                    <a:pt x="43" y="148"/>
                  </a:lnTo>
                  <a:lnTo>
                    <a:pt x="41" y="147"/>
                  </a:lnTo>
                  <a:lnTo>
                    <a:pt x="41" y="147"/>
                  </a:lnTo>
                  <a:lnTo>
                    <a:pt x="43" y="150"/>
                  </a:lnTo>
                  <a:lnTo>
                    <a:pt x="43" y="150"/>
                  </a:lnTo>
                  <a:close/>
                  <a:moveTo>
                    <a:pt x="196" y="58"/>
                  </a:move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4" y="57"/>
                  </a:lnTo>
                  <a:lnTo>
                    <a:pt x="194" y="57"/>
                  </a:lnTo>
                  <a:lnTo>
                    <a:pt x="196" y="58"/>
                  </a:lnTo>
                  <a:lnTo>
                    <a:pt x="196" y="58"/>
                  </a:lnTo>
                  <a:close/>
                  <a:moveTo>
                    <a:pt x="253" y="206"/>
                  </a:moveTo>
                  <a:lnTo>
                    <a:pt x="253" y="206"/>
                  </a:lnTo>
                  <a:lnTo>
                    <a:pt x="253" y="206"/>
                  </a:lnTo>
                  <a:lnTo>
                    <a:pt x="253" y="206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3" y="205"/>
                  </a:lnTo>
                  <a:lnTo>
                    <a:pt x="253" y="206"/>
                  </a:lnTo>
                  <a:lnTo>
                    <a:pt x="253" y="206"/>
                  </a:lnTo>
                  <a:close/>
                  <a:moveTo>
                    <a:pt x="254" y="216"/>
                  </a:moveTo>
                  <a:lnTo>
                    <a:pt x="254" y="216"/>
                  </a:lnTo>
                  <a:lnTo>
                    <a:pt x="254" y="214"/>
                  </a:lnTo>
                  <a:lnTo>
                    <a:pt x="254" y="214"/>
                  </a:lnTo>
                  <a:lnTo>
                    <a:pt x="254" y="216"/>
                  </a:lnTo>
                  <a:lnTo>
                    <a:pt x="254" y="216"/>
                  </a:lnTo>
                  <a:lnTo>
                    <a:pt x="254" y="216"/>
                  </a:lnTo>
                  <a:close/>
                  <a:moveTo>
                    <a:pt x="89" y="82"/>
                  </a:moveTo>
                  <a:lnTo>
                    <a:pt x="89" y="82"/>
                  </a:lnTo>
                  <a:lnTo>
                    <a:pt x="89" y="82"/>
                  </a:lnTo>
                  <a:lnTo>
                    <a:pt x="89" y="83"/>
                  </a:lnTo>
                  <a:lnTo>
                    <a:pt x="89" y="83"/>
                  </a:lnTo>
                  <a:lnTo>
                    <a:pt x="89" y="82"/>
                  </a:lnTo>
                  <a:lnTo>
                    <a:pt x="89" y="82"/>
                  </a:lnTo>
                  <a:close/>
                  <a:moveTo>
                    <a:pt x="237" y="170"/>
                  </a:moveTo>
                  <a:lnTo>
                    <a:pt x="237" y="170"/>
                  </a:lnTo>
                  <a:lnTo>
                    <a:pt x="237" y="170"/>
                  </a:lnTo>
                  <a:lnTo>
                    <a:pt x="237" y="170"/>
                  </a:lnTo>
                  <a:lnTo>
                    <a:pt x="237" y="172"/>
                  </a:lnTo>
                  <a:lnTo>
                    <a:pt x="237" y="172"/>
                  </a:lnTo>
                  <a:lnTo>
                    <a:pt x="237" y="172"/>
                  </a:lnTo>
                  <a:lnTo>
                    <a:pt x="237" y="172"/>
                  </a:lnTo>
                  <a:lnTo>
                    <a:pt x="237" y="170"/>
                  </a:lnTo>
                  <a:lnTo>
                    <a:pt x="237" y="170"/>
                  </a:lnTo>
                  <a:close/>
                  <a:moveTo>
                    <a:pt x="377" y="126"/>
                  </a:moveTo>
                  <a:lnTo>
                    <a:pt x="377" y="126"/>
                  </a:lnTo>
                  <a:lnTo>
                    <a:pt x="377" y="124"/>
                  </a:lnTo>
                  <a:lnTo>
                    <a:pt x="377" y="124"/>
                  </a:lnTo>
                  <a:lnTo>
                    <a:pt x="377" y="124"/>
                  </a:lnTo>
                  <a:lnTo>
                    <a:pt x="377" y="126"/>
                  </a:lnTo>
                  <a:lnTo>
                    <a:pt x="377" y="126"/>
                  </a:lnTo>
                  <a:close/>
                  <a:moveTo>
                    <a:pt x="302" y="88"/>
                  </a:moveTo>
                  <a:lnTo>
                    <a:pt x="302" y="88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90"/>
                  </a:lnTo>
                  <a:lnTo>
                    <a:pt x="302" y="88"/>
                  </a:lnTo>
                  <a:lnTo>
                    <a:pt x="302" y="88"/>
                  </a:lnTo>
                  <a:close/>
                  <a:moveTo>
                    <a:pt x="254" y="104"/>
                  </a:moveTo>
                  <a:lnTo>
                    <a:pt x="254" y="104"/>
                  </a:lnTo>
                  <a:lnTo>
                    <a:pt x="254" y="104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54" y="104"/>
                  </a:lnTo>
                  <a:lnTo>
                    <a:pt x="254" y="104"/>
                  </a:lnTo>
                  <a:close/>
                  <a:moveTo>
                    <a:pt x="81" y="104"/>
                  </a:moveTo>
                  <a:lnTo>
                    <a:pt x="81" y="104"/>
                  </a:lnTo>
                  <a:lnTo>
                    <a:pt x="81" y="106"/>
                  </a:lnTo>
                  <a:lnTo>
                    <a:pt x="81" y="106"/>
                  </a:lnTo>
                  <a:lnTo>
                    <a:pt x="81" y="104"/>
                  </a:lnTo>
                  <a:lnTo>
                    <a:pt x="81" y="104"/>
                  </a:lnTo>
                  <a:close/>
                  <a:moveTo>
                    <a:pt x="246" y="115"/>
                  </a:moveTo>
                  <a:lnTo>
                    <a:pt x="246" y="115"/>
                  </a:lnTo>
                  <a:lnTo>
                    <a:pt x="245" y="115"/>
                  </a:lnTo>
                  <a:lnTo>
                    <a:pt x="245" y="117"/>
                  </a:lnTo>
                  <a:lnTo>
                    <a:pt x="245" y="117"/>
                  </a:lnTo>
                  <a:lnTo>
                    <a:pt x="246" y="115"/>
                  </a:lnTo>
                  <a:lnTo>
                    <a:pt x="246" y="115"/>
                  </a:lnTo>
                  <a:close/>
                  <a:moveTo>
                    <a:pt x="242" y="117"/>
                  </a:moveTo>
                  <a:lnTo>
                    <a:pt x="242" y="117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17"/>
                  </a:lnTo>
                  <a:lnTo>
                    <a:pt x="242" y="117"/>
                  </a:lnTo>
                  <a:close/>
                  <a:moveTo>
                    <a:pt x="262" y="189"/>
                  </a:moveTo>
                  <a:lnTo>
                    <a:pt x="262" y="189"/>
                  </a:lnTo>
                  <a:lnTo>
                    <a:pt x="262" y="188"/>
                  </a:lnTo>
                  <a:lnTo>
                    <a:pt x="261" y="188"/>
                  </a:lnTo>
                  <a:lnTo>
                    <a:pt x="261" y="188"/>
                  </a:lnTo>
                  <a:lnTo>
                    <a:pt x="262" y="189"/>
                  </a:lnTo>
                  <a:lnTo>
                    <a:pt x="262" y="189"/>
                  </a:lnTo>
                  <a:close/>
                  <a:moveTo>
                    <a:pt x="257" y="192"/>
                  </a:moveTo>
                  <a:lnTo>
                    <a:pt x="257" y="192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1"/>
                  </a:lnTo>
                  <a:lnTo>
                    <a:pt x="257" y="192"/>
                  </a:lnTo>
                  <a:lnTo>
                    <a:pt x="257" y="192"/>
                  </a:lnTo>
                  <a:close/>
                  <a:moveTo>
                    <a:pt x="138" y="203"/>
                  </a:moveTo>
                  <a:lnTo>
                    <a:pt x="138" y="203"/>
                  </a:lnTo>
                  <a:lnTo>
                    <a:pt x="138" y="205"/>
                  </a:lnTo>
                  <a:lnTo>
                    <a:pt x="138" y="205"/>
                  </a:lnTo>
                  <a:lnTo>
                    <a:pt x="138" y="205"/>
                  </a:lnTo>
                  <a:lnTo>
                    <a:pt x="138" y="203"/>
                  </a:lnTo>
                  <a:lnTo>
                    <a:pt x="138" y="203"/>
                  </a:lnTo>
                  <a:close/>
                  <a:moveTo>
                    <a:pt x="306" y="199"/>
                  </a:moveTo>
                  <a:lnTo>
                    <a:pt x="306" y="199"/>
                  </a:lnTo>
                  <a:lnTo>
                    <a:pt x="306" y="199"/>
                  </a:lnTo>
                  <a:lnTo>
                    <a:pt x="306" y="199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8" y="197"/>
                  </a:lnTo>
                  <a:lnTo>
                    <a:pt x="306" y="199"/>
                  </a:lnTo>
                  <a:lnTo>
                    <a:pt x="306" y="199"/>
                  </a:lnTo>
                  <a:close/>
                  <a:moveTo>
                    <a:pt x="218" y="235"/>
                  </a:moveTo>
                  <a:lnTo>
                    <a:pt x="218" y="235"/>
                  </a:lnTo>
                  <a:lnTo>
                    <a:pt x="216" y="233"/>
                  </a:lnTo>
                  <a:lnTo>
                    <a:pt x="216" y="233"/>
                  </a:lnTo>
                  <a:lnTo>
                    <a:pt x="216" y="233"/>
                  </a:lnTo>
                  <a:lnTo>
                    <a:pt x="218" y="235"/>
                  </a:lnTo>
                  <a:lnTo>
                    <a:pt x="218" y="235"/>
                  </a:lnTo>
                  <a:close/>
                  <a:moveTo>
                    <a:pt x="210" y="235"/>
                  </a:moveTo>
                  <a:lnTo>
                    <a:pt x="210" y="235"/>
                  </a:lnTo>
                  <a:lnTo>
                    <a:pt x="209" y="235"/>
                  </a:lnTo>
                  <a:lnTo>
                    <a:pt x="209" y="235"/>
                  </a:lnTo>
                  <a:lnTo>
                    <a:pt x="209" y="235"/>
                  </a:lnTo>
                  <a:lnTo>
                    <a:pt x="209" y="235"/>
                  </a:lnTo>
                  <a:lnTo>
                    <a:pt x="210" y="235"/>
                  </a:lnTo>
                  <a:lnTo>
                    <a:pt x="210" y="235"/>
                  </a:lnTo>
                  <a:close/>
                  <a:moveTo>
                    <a:pt x="381" y="135"/>
                  </a:moveTo>
                  <a:lnTo>
                    <a:pt x="381" y="135"/>
                  </a:lnTo>
                  <a:lnTo>
                    <a:pt x="381" y="134"/>
                  </a:lnTo>
                  <a:lnTo>
                    <a:pt x="381" y="134"/>
                  </a:lnTo>
                  <a:lnTo>
                    <a:pt x="381" y="135"/>
                  </a:lnTo>
                  <a:lnTo>
                    <a:pt x="381" y="135"/>
                  </a:lnTo>
                  <a:close/>
                  <a:moveTo>
                    <a:pt x="347" y="162"/>
                  </a:moveTo>
                  <a:lnTo>
                    <a:pt x="347" y="162"/>
                  </a:lnTo>
                  <a:lnTo>
                    <a:pt x="347" y="161"/>
                  </a:lnTo>
                  <a:lnTo>
                    <a:pt x="347" y="161"/>
                  </a:lnTo>
                  <a:lnTo>
                    <a:pt x="347" y="161"/>
                  </a:lnTo>
                  <a:lnTo>
                    <a:pt x="347" y="162"/>
                  </a:lnTo>
                  <a:lnTo>
                    <a:pt x="347" y="162"/>
                  </a:lnTo>
                  <a:close/>
                  <a:moveTo>
                    <a:pt x="139" y="165"/>
                  </a:moveTo>
                  <a:lnTo>
                    <a:pt x="139" y="165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7"/>
                  </a:lnTo>
                  <a:lnTo>
                    <a:pt x="139" y="165"/>
                  </a:lnTo>
                  <a:lnTo>
                    <a:pt x="139" y="165"/>
                  </a:lnTo>
                  <a:close/>
                  <a:moveTo>
                    <a:pt x="273" y="202"/>
                  </a:moveTo>
                  <a:lnTo>
                    <a:pt x="273" y="202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2" y="203"/>
                  </a:lnTo>
                  <a:lnTo>
                    <a:pt x="272" y="203"/>
                  </a:lnTo>
                  <a:lnTo>
                    <a:pt x="273" y="203"/>
                  </a:lnTo>
                  <a:lnTo>
                    <a:pt x="273" y="203"/>
                  </a:lnTo>
                  <a:lnTo>
                    <a:pt x="273" y="202"/>
                  </a:lnTo>
                  <a:lnTo>
                    <a:pt x="273" y="202"/>
                  </a:lnTo>
                  <a:close/>
                  <a:moveTo>
                    <a:pt x="343" y="90"/>
                  </a:moveTo>
                  <a:lnTo>
                    <a:pt x="343" y="90"/>
                  </a:lnTo>
                  <a:lnTo>
                    <a:pt x="341" y="91"/>
                  </a:lnTo>
                  <a:lnTo>
                    <a:pt x="341" y="91"/>
                  </a:lnTo>
                  <a:lnTo>
                    <a:pt x="343" y="91"/>
                  </a:lnTo>
                  <a:lnTo>
                    <a:pt x="343" y="91"/>
                  </a:lnTo>
                  <a:lnTo>
                    <a:pt x="343" y="90"/>
                  </a:lnTo>
                  <a:lnTo>
                    <a:pt x="343" y="90"/>
                  </a:lnTo>
                  <a:close/>
                  <a:moveTo>
                    <a:pt x="297" y="169"/>
                  </a:moveTo>
                  <a:lnTo>
                    <a:pt x="297" y="169"/>
                  </a:lnTo>
                  <a:lnTo>
                    <a:pt x="298" y="169"/>
                  </a:lnTo>
                  <a:lnTo>
                    <a:pt x="298" y="169"/>
                  </a:lnTo>
                  <a:lnTo>
                    <a:pt x="297" y="169"/>
                  </a:lnTo>
                  <a:lnTo>
                    <a:pt x="297" y="169"/>
                  </a:lnTo>
                  <a:lnTo>
                    <a:pt x="297" y="169"/>
                  </a:lnTo>
                  <a:close/>
                  <a:moveTo>
                    <a:pt x="138" y="113"/>
                  </a:moveTo>
                  <a:lnTo>
                    <a:pt x="138" y="113"/>
                  </a:lnTo>
                  <a:lnTo>
                    <a:pt x="139" y="113"/>
                  </a:lnTo>
                  <a:lnTo>
                    <a:pt x="139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lnTo>
                    <a:pt x="138" y="113"/>
                  </a:lnTo>
                  <a:close/>
                  <a:moveTo>
                    <a:pt x="335" y="188"/>
                  </a:move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lnTo>
                    <a:pt x="335" y="188"/>
                  </a:lnTo>
                  <a:close/>
                  <a:moveTo>
                    <a:pt x="198" y="172"/>
                  </a:moveTo>
                  <a:lnTo>
                    <a:pt x="198" y="172"/>
                  </a:lnTo>
                  <a:lnTo>
                    <a:pt x="198" y="172"/>
                  </a:lnTo>
                  <a:lnTo>
                    <a:pt x="198" y="172"/>
                  </a:lnTo>
                  <a:lnTo>
                    <a:pt x="198" y="172"/>
                  </a:lnTo>
                  <a:lnTo>
                    <a:pt x="198" y="172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3"/>
                  </a:lnTo>
                  <a:lnTo>
                    <a:pt x="198" y="172"/>
                  </a:lnTo>
                  <a:lnTo>
                    <a:pt x="198" y="172"/>
                  </a:lnTo>
                  <a:close/>
                  <a:moveTo>
                    <a:pt x="399" y="126"/>
                  </a:moveTo>
                  <a:lnTo>
                    <a:pt x="399" y="126"/>
                  </a:lnTo>
                  <a:lnTo>
                    <a:pt x="399" y="126"/>
                  </a:lnTo>
                  <a:lnTo>
                    <a:pt x="399" y="126"/>
                  </a:lnTo>
                  <a:lnTo>
                    <a:pt x="401" y="126"/>
                  </a:lnTo>
                  <a:lnTo>
                    <a:pt x="401" y="126"/>
                  </a:lnTo>
                  <a:lnTo>
                    <a:pt x="399" y="124"/>
                  </a:lnTo>
                  <a:lnTo>
                    <a:pt x="399" y="124"/>
                  </a:lnTo>
                  <a:lnTo>
                    <a:pt x="399" y="126"/>
                  </a:lnTo>
                  <a:lnTo>
                    <a:pt x="399" y="126"/>
                  </a:lnTo>
                  <a:close/>
                  <a:moveTo>
                    <a:pt x="103" y="192"/>
                  </a:move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lnTo>
                    <a:pt x="103" y="192"/>
                  </a:lnTo>
                  <a:close/>
                  <a:moveTo>
                    <a:pt x="325" y="192"/>
                  </a:moveTo>
                  <a:lnTo>
                    <a:pt x="325" y="192"/>
                  </a:lnTo>
                  <a:lnTo>
                    <a:pt x="325" y="191"/>
                  </a:lnTo>
                  <a:lnTo>
                    <a:pt x="325" y="191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lnTo>
                    <a:pt x="325" y="192"/>
                  </a:lnTo>
                  <a:close/>
                  <a:moveTo>
                    <a:pt x="193" y="178"/>
                  </a:moveTo>
                  <a:lnTo>
                    <a:pt x="193" y="178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1" y="180"/>
                  </a:lnTo>
                  <a:lnTo>
                    <a:pt x="193" y="178"/>
                  </a:lnTo>
                  <a:lnTo>
                    <a:pt x="193" y="178"/>
                  </a:lnTo>
                  <a:close/>
                  <a:moveTo>
                    <a:pt x="355" y="104"/>
                  </a:moveTo>
                  <a:lnTo>
                    <a:pt x="355" y="104"/>
                  </a:lnTo>
                  <a:lnTo>
                    <a:pt x="355" y="104"/>
                  </a:lnTo>
                  <a:lnTo>
                    <a:pt x="355" y="104"/>
                  </a:lnTo>
                  <a:lnTo>
                    <a:pt x="357" y="104"/>
                  </a:lnTo>
                  <a:lnTo>
                    <a:pt x="357" y="104"/>
                  </a:lnTo>
                  <a:lnTo>
                    <a:pt x="357" y="102"/>
                  </a:lnTo>
                  <a:lnTo>
                    <a:pt x="357" y="102"/>
                  </a:lnTo>
                  <a:lnTo>
                    <a:pt x="355" y="104"/>
                  </a:lnTo>
                  <a:lnTo>
                    <a:pt x="355" y="104"/>
                  </a:lnTo>
                  <a:close/>
                  <a:moveTo>
                    <a:pt x="357" y="129"/>
                  </a:moveTo>
                  <a:lnTo>
                    <a:pt x="357" y="129"/>
                  </a:lnTo>
                  <a:lnTo>
                    <a:pt x="357" y="129"/>
                  </a:lnTo>
                  <a:lnTo>
                    <a:pt x="357" y="129"/>
                  </a:lnTo>
                  <a:lnTo>
                    <a:pt x="357" y="128"/>
                  </a:lnTo>
                  <a:lnTo>
                    <a:pt x="357" y="128"/>
                  </a:lnTo>
                  <a:lnTo>
                    <a:pt x="357" y="128"/>
                  </a:lnTo>
                  <a:lnTo>
                    <a:pt x="357" y="128"/>
                  </a:lnTo>
                  <a:lnTo>
                    <a:pt x="357" y="129"/>
                  </a:lnTo>
                  <a:lnTo>
                    <a:pt x="357" y="129"/>
                  </a:lnTo>
                  <a:close/>
                  <a:moveTo>
                    <a:pt x="232" y="232"/>
                  </a:moveTo>
                  <a:lnTo>
                    <a:pt x="232" y="232"/>
                  </a:lnTo>
                  <a:lnTo>
                    <a:pt x="234" y="232"/>
                  </a:lnTo>
                  <a:lnTo>
                    <a:pt x="234" y="232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4" y="230"/>
                  </a:lnTo>
                  <a:lnTo>
                    <a:pt x="232" y="232"/>
                  </a:lnTo>
                  <a:lnTo>
                    <a:pt x="232" y="232"/>
                  </a:lnTo>
                  <a:close/>
                  <a:moveTo>
                    <a:pt x="131" y="145"/>
                  </a:move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1" y="145"/>
                  </a:lnTo>
                  <a:lnTo>
                    <a:pt x="130" y="145"/>
                  </a:lnTo>
                  <a:lnTo>
                    <a:pt x="130" y="145"/>
                  </a:lnTo>
                  <a:lnTo>
                    <a:pt x="131" y="145"/>
                  </a:lnTo>
                  <a:lnTo>
                    <a:pt x="131" y="145"/>
                  </a:lnTo>
                  <a:close/>
                  <a:moveTo>
                    <a:pt x="294" y="230"/>
                  </a:move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lnTo>
                    <a:pt x="294" y="230"/>
                  </a:lnTo>
                  <a:close/>
                  <a:moveTo>
                    <a:pt x="382" y="117"/>
                  </a:moveTo>
                  <a:lnTo>
                    <a:pt x="382" y="117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2" y="115"/>
                  </a:lnTo>
                  <a:lnTo>
                    <a:pt x="382" y="115"/>
                  </a:lnTo>
                  <a:lnTo>
                    <a:pt x="382" y="117"/>
                  </a:lnTo>
                  <a:lnTo>
                    <a:pt x="382" y="117"/>
                  </a:lnTo>
                  <a:close/>
                  <a:moveTo>
                    <a:pt x="164" y="222"/>
                  </a:moveTo>
                  <a:lnTo>
                    <a:pt x="164" y="222"/>
                  </a:lnTo>
                  <a:lnTo>
                    <a:pt x="164" y="222"/>
                  </a:lnTo>
                  <a:lnTo>
                    <a:pt x="164" y="222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1"/>
                  </a:lnTo>
                  <a:lnTo>
                    <a:pt x="164" y="222"/>
                  </a:lnTo>
                  <a:lnTo>
                    <a:pt x="164" y="222"/>
                  </a:lnTo>
                  <a:close/>
                  <a:moveTo>
                    <a:pt x="177" y="222"/>
                  </a:moveTo>
                  <a:lnTo>
                    <a:pt x="177" y="222"/>
                  </a:lnTo>
                  <a:lnTo>
                    <a:pt x="175" y="221"/>
                  </a:lnTo>
                  <a:lnTo>
                    <a:pt x="175" y="221"/>
                  </a:lnTo>
                  <a:lnTo>
                    <a:pt x="175" y="222"/>
                  </a:lnTo>
                  <a:lnTo>
                    <a:pt x="175" y="222"/>
                  </a:lnTo>
                  <a:lnTo>
                    <a:pt x="177" y="222"/>
                  </a:lnTo>
                  <a:lnTo>
                    <a:pt x="177" y="222"/>
                  </a:lnTo>
                  <a:close/>
                  <a:moveTo>
                    <a:pt x="287" y="112"/>
                  </a:moveTo>
                  <a:lnTo>
                    <a:pt x="287" y="112"/>
                  </a:lnTo>
                  <a:lnTo>
                    <a:pt x="286" y="112"/>
                  </a:lnTo>
                  <a:lnTo>
                    <a:pt x="286" y="112"/>
                  </a:lnTo>
                  <a:lnTo>
                    <a:pt x="286" y="113"/>
                  </a:lnTo>
                  <a:lnTo>
                    <a:pt x="286" y="113"/>
                  </a:lnTo>
                  <a:lnTo>
                    <a:pt x="287" y="113"/>
                  </a:lnTo>
                  <a:lnTo>
                    <a:pt x="287" y="113"/>
                  </a:lnTo>
                  <a:lnTo>
                    <a:pt x="287" y="112"/>
                  </a:lnTo>
                  <a:lnTo>
                    <a:pt x="287" y="112"/>
                  </a:lnTo>
                  <a:close/>
                  <a:moveTo>
                    <a:pt x="125" y="112"/>
                  </a:moveTo>
                  <a:lnTo>
                    <a:pt x="125" y="112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close/>
                  <a:moveTo>
                    <a:pt x="149" y="169"/>
                  </a:moveTo>
                  <a:lnTo>
                    <a:pt x="149" y="169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0" y="169"/>
                  </a:lnTo>
                  <a:lnTo>
                    <a:pt x="149" y="169"/>
                  </a:lnTo>
                  <a:lnTo>
                    <a:pt x="149" y="169"/>
                  </a:lnTo>
                  <a:close/>
                  <a:moveTo>
                    <a:pt x="56" y="124"/>
                  </a:moveTo>
                  <a:lnTo>
                    <a:pt x="56" y="124"/>
                  </a:lnTo>
                  <a:lnTo>
                    <a:pt x="56" y="124"/>
                  </a:lnTo>
                  <a:lnTo>
                    <a:pt x="56" y="124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6" y="124"/>
                  </a:lnTo>
                  <a:lnTo>
                    <a:pt x="56" y="124"/>
                  </a:lnTo>
                  <a:close/>
                  <a:moveTo>
                    <a:pt x="275" y="251"/>
                  </a:moveTo>
                  <a:lnTo>
                    <a:pt x="275" y="251"/>
                  </a:lnTo>
                  <a:lnTo>
                    <a:pt x="275" y="251"/>
                  </a:lnTo>
                  <a:lnTo>
                    <a:pt x="275" y="251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49"/>
                  </a:lnTo>
                  <a:lnTo>
                    <a:pt x="275" y="251"/>
                  </a:lnTo>
                  <a:lnTo>
                    <a:pt x="275" y="251"/>
                  </a:lnTo>
                  <a:close/>
                  <a:moveTo>
                    <a:pt x="231" y="123"/>
                  </a:moveTo>
                  <a:lnTo>
                    <a:pt x="231" y="123"/>
                  </a:lnTo>
                  <a:lnTo>
                    <a:pt x="231" y="123"/>
                  </a:lnTo>
                  <a:lnTo>
                    <a:pt x="231" y="123"/>
                  </a:lnTo>
                  <a:lnTo>
                    <a:pt x="232" y="123"/>
                  </a:lnTo>
                  <a:lnTo>
                    <a:pt x="232" y="123"/>
                  </a:lnTo>
                  <a:lnTo>
                    <a:pt x="232" y="121"/>
                  </a:lnTo>
                  <a:lnTo>
                    <a:pt x="232" y="121"/>
                  </a:lnTo>
                  <a:lnTo>
                    <a:pt x="231" y="123"/>
                  </a:lnTo>
                  <a:lnTo>
                    <a:pt x="231" y="123"/>
                  </a:lnTo>
                  <a:close/>
                  <a:moveTo>
                    <a:pt x="106" y="200"/>
                  </a:moveTo>
                  <a:lnTo>
                    <a:pt x="106" y="200"/>
                  </a:lnTo>
                  <a:lnTo>
                    <a:pt x="106" y="200"/>
                  </a:lnTo>
                  <a:lnTo>
                    <a:pt x="106" y="200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8" y="200"/>
                  </a:lnTo>
                  <a:lnTo>
                    <a:pt x="106" y="200"/>
                  </a:lnTo>
                  <a:lnTo>
                    <a:pt x="106" y="20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8" name="Freeform 176"/>
            <p:cNvSpPr>
              <a:spLocks noEditPoints="1"/>
            </p:cNvSpPr>
            <p:nvPr/>
          </p:nvSpPr>
          <p:spPr bwMode="auto">
            <a:xfrm>
              <a:off x="5902423" y="1943448"/>
              <a:ext cx="665163" cy="328613"/>
            </a:xfrm>
            <a:custGeom>
              <a:avLst/>
              <a:gdLst>
                <a:gd name="T0" fmla="*/ 148 w 419"/>
                <a:gd name="T1" fmla="*/ 141 h 207"/>
                <a:gd name="T2" fmla="*/ 113 w 419"/>
                <a:gd name="T3" fmla="*/ 89 h 207"/>
                <a:gd name="T4" fmla="*/ 88 w 419"/>
                <a:gd name="T5" fmla="*/ 70 h 207"/>
                <a:gd name="T6" fmla="*/ 49 w 419"/>
                <a:gd name="T7" fmla="*/ 172 h 207"/>
                <a:gd name="T8" fmla="*/ 83 w 419"/>
                <a:gd name="T9" fmla="*/ 24 h 207"/>
                <a:gd name="T10" fmla="*/ 400 w 419"/>
                <a:gd name="T11" fmla="*/ 71 h 207"/>
                <a:gd name="T12" fmla="*/ 355 w 419"/>
                <a:gd name="T13" fmla="*/ 127 h 207"/>
                <a:gd name="T14" fmla="*/ 331 w 419"/>
                <a:gd name="T15" fmla="*/ 62 h 207"/>
                <a:gd name="T16" fmla="*/ 288 w 419"/>
                <a:gd name="T17" fmla="*/ 147 h 207"/>
                <a:gd name="T18" fmla="*/ 236 w 419"/>
                <a:gd name="T19" fmla="*/ 133 h 207"/>
                <a:gd name="T20" fmla="*/ 214 w 419"/>
                <a:gd name="T21" fmla="*/ 103 h 207"/>
                <a:gd name="T22" fmla="*/ 178 w 419"/>
                <a:gd name="T23" fmla="*/ 120 h 207"/>
                <a:gd name="T24" fmla="*/ 71 w 419"/>
                <a:gd name="T25" fmla="*/ 37 h 207"/>
                <a:gd name="T26" fmla="*/ 359 w 419"/>
                <a:gd name="T27" fmla="*/ 21 h 207"/>
                <a:gd name="T28" fmla="*/ 314 w 419"/>
                <a:gd name="T29" fmla="*/ 54 h 207"/>
                <a:gd name="T30" fmla="*/ 142 w 419"/>
                <a:gd name="T31" fmla="*/ 22 h 207"/>
                <a:gd name="T32" fmla="*/ 134 w 419"/>
                <a:gd name="T33" fmla="*/ 106 h 207"/>
                <a:gd name="T34" fmla="*/ 58 w 419"/>
                <a:gd name="T35" fmla="*/ 128 h 207"/>
                <a:gd name="T36" fmla="*/ 50 w 419"/>
                <a:gd name="T37" fmla="*/ 89 h 207"/>
                <a:gd name="T38" fmla="*/ 210 w 419"/>
                <a:gd name="T39" fmla="*/ 41 h 207"/>
                <a:gd name="T40" fmla="*/ 246 w 419"/>
                <a:gd name="T41" fmla="*/ 60 h 207"/>
                <a:gd name="T42" fmla="*/ 52 w 419"/>
                <a:gd name="T43" fmla="*/ 114 h 207"/>
                <a:gd name="T44" fmla="*/ 363 w 419"/>
                <a:gd name="T45" fmla="*/ 100 h 207"/>
                <a:gd name="T46" fmla="*/ 170 w 419"/>
                <a:gd name="T47" fmla="*/ 127 h 207"/>
                <a:gd name="T48" fmla="*/ 353 w 419"/>
                <a:gd name="T49" fmla="*/ 56 h 207"/>
                <a:gd name="T50" fmla="*/ 221 w 419"/>
                <a:gd name="T51" fmla="*/ 101 h 207"/>
                <a:gd name="T52" fmla="*/ 336 w 419"/>
                <a:gd name="T53" fmla="*/ 71 h 207"/>
                <a:gd name="T54" fmla="*/ 71 w 419"/>
                <a:gd name="T55" fmla="*/ 109 h 207"/>
                <a:gd name="T56" fmla="*/ 25 w 419"/>
                <a:gd name="T57" fmla="*/ 123 h 207"/>
                <a:gd name="T58" fmla="*/ 329 w 419"/>
                <a:gd name="T59" fmla="*/ 87 h 207"/>
                <a:gd name="T60" fmla="*/ 20 w 419"/>
                <a:gd name="T61" fmla="*/ 100 h 207"/>
                <a:gd name="T62" fmla="*/ 230 w 419"/>
                <a:gd name="T63" fmla="*/ 40 h 207"/>
                <a:gd name="T64" fmla="*/ 292 w 419"/>
                <a:gd name="T65" fmla="*/ 52 h 207"/>
                <a:gd name="T66" fmla="*/ 352 w 419"/>
                <a:gd name="T67" fmla="*/ 41 h 207"/>
                <a:gd name="T68" fmla="*/ 150 w 419"/>
                <a:gd name="T69" fmla="*/ 65 h 207"/>
                <a:gd name="T70" fmla="*/ 172 w 419"/>
                <a:gd name="T71" fmla="*/ 116 h 207"/>
                <a:gd name="T72" fmla="*/ 299 w 419"/>
                <a:gd name="T73" fmla="*/ 56 h 207"/>
                <a:gd name="T74" fmla="*/ 339 w 419"/>
                <a:gd name="T75" fmla="*/ 41 h 207"/>
                <a:gd name="T76" fmla="*/ 341 w 419"/>
                <a:gd name="T77" fmla="*/ 101 h 207"/>
                <a:gd name="T78" fmla="*/ 276 w 419"/>
                <a:gd name="T79" fmla="*/ 38 h 207"/>
                <a:gd name="T80" fmla="*/ 227 w 419"/>
                <a:gd name="T81" fmla="*/ 112 h 207"/>
                <a:gd name="T82" fmla="*/ 366 w 419"/>
                <a:gd name="T83" fmla="*/ 71 h 207"/>
                <a:gd name="T84" fmla="*/ 216 w 419"/>
                <a:gd name="T85" fmla="*/ 134 h 207"/>
                <a:gd name="T86" fmla="*/ 320 w 419"/>
                <a:gd name="T87" fmla="*/ 27 h 207"/>
                <a:gd name="T88" fmla="*/ 213 w 419"/>
                <a:gd name="T89" fmla="*/ 171 h 207"/>
                <a:gd name="T90" fmla="*/ 258 w 419"/>
                <a:gd name="T91" fmla="*/ 130 h 207"/>
                <a:gd name="T92" fmla="*/ 129 w 419"/>
                <a:gd name="T93" fmla="*/ 38 h 207"/>
                <a:gd name="T94" fmla="*/ 367 w 419"/>
                <a:gd name="T95" fmla="*/ 87 h 207"/>
                <a:gd name="T96" fmla="*/ 176 w 419"/>
                <a:gd name="T97" fmla="*/ 89 h 207"/>
                <a:gd name="T98" fmla="*/ 137 w 419"/>
                <a:gd name="T99" fmla="*/ 122 h 207"/>
                <a:gd name="T100" fmla="*/ 247 w 419"/>
                <a:gd name="T101" fmla="*/ 51 h 207"/>
                <a:gd name="T102" fmla="*/ 298 w 419"/>
                <a:gd name="T103" fmla="*/ 120 h 207"/>
                <a:gd name="T104" fmla="*/ 63 w 419"/>
                <a:gd name="T105" fmla="*/ 114 h 207"/>
                <a:gd name="T106" fmla="*/ 140 w 419"/>
                <a:gd name="T107" fmla="*/ 35 h 207"/>
                <a:gd name="T108" fmla="*/ 20 w 419"/>
                <a:gd name="T109" fmla="*/ 131 h 207"/>
                <a:gd name="T110" fmla="*/ 131 w 419"/>
                <a:gd name="T111" fmla="*/ 120 h 207"/>
                <a:gd name="T112" fmla="*/ 397 w 419"/>
                <a:gd name="T113" fmla="*/ 111 h 207"/>
                <a:gd name="T114" fmla="*/ 216 w 419"/>
                <a:gd name="T115" fmla="*/ 141 h 207"/>
                <a:gd name="T116" fmla="*/ 153 w 419"/>
                <a:gd name="T117" fmla="*/ 93 h 207"/>
                <a:gd name="T118" fmla="*/ 128 w 419"/>
                <a:gd name="T119" fmla="*/ 114 h 207"/>
                <a:gd name="T120" fmla="*/ 375 w 419"/>
                <a:gd name="T121" fmla="*/ 48 h 207"/>
                <a:gd name="T122" fmla="*/ 334 w 419"/>
                <a:gd name="T123" fmla="*/ 117 h 207"/>
                <a:gd name="T124" fmla="*/ 139 w 419"/>
                <a:gd name="T125" fmla="*/ 2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9" h="206">
                  <a:moveTo>
                    <a:pt x="178" y="120"/>
                  </a:moveTo>
                  <a:lnTo>
                    <a:pt x="178" y="120"/>
                  </a:lnTo>
                  <a:lnTo>
                    <a:pt x="175" y="122"/>
                  </a:lnTo>
                  <a:lnTo>
                    <a:pt x="175" y="122"/>
                  </a:lnTo>
                  <a:lnTo>
                    <a:pt x="173" y="125"/>
                  </a:lnTo>
                  <a:lnTo>
                    <a:pt x="173" y="125"/>
                  </a:lnTo>
                  <a:lnTo>
                    <a:pt x="175" y="127"/>
                  </a:lnTo>
                  <a:lnTo>
                    <a:pt x="175" y="127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5" y="136"/>
                  </a:lnTo>
                  <a:lnTo>
                    <a:pt x="175" y="136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3" y="138"/>
                  </a:lnTo>
                  <a:lnTo>
                    <a:pt x="173" y="139"/>
                  </a:lnTo>
                  <a:lnTo>
                    <a:pt x="173" y="139"/>
                  </a:lnTo>
                  <a:lnTo>
                    <a:pt x="173" y="141"/>
                  </a:lnTo>
                  <a:lnTo>
                    <a:pt x="173" y="141"/>
                  </a:lnTo>
                  <a:lnTo>
                    <a:pt x="172" y="152"/>
                  </a:lnTo>
                  <a:lnTo>
                    <a:pt x="172" y="152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9" y="155"/>
                  </a:lnTo>
                  <a:lnTo>
                    <a:pt x="169" y="155"/>
                  </a:lnTo>
                  <a:lnTo>
                    <a:pt x="167" y="157"/>
                  </a:lnTo>
                  <a:lnTo>
                    <a:pt x="167" y="158"/>
                  </a:lnTo>
                  <a:lnTo>
                    <a:pt x="167" y="158"/>
                  </a:lnTo>
                  <a:lnTo>
                    <a:pt x="169" y="160"/>
                  </a:lnTo>
                  <a:lnTo>
                    <a:pt x="169" y="160"/>
                  </a:lnTo>
                  <a:lnTo>
                    <a:pt x="170" y="161"/>
                  </a:lnTo>
                  <a:lnTo>
                    <a:pt x="170" y="161"/>
                  </a:lnTo>
                  <a:lnTo>
                    <a:pt x="169" y="168"/>
                  </a:lnTo>
                  <a:lnTo>
                    <a:pt x="169" y="168"/>
                  </a:lnTo>
                  <a:lnTo>
                    <a:pt x="167" y="168"/>
                  </a:lnTo>
                  <a:lnTo>
                    <a:pt x="167" y="168"/>
                  </a:lnTo>
                  <a:lnTo>
                    <a:pt x="167" y="164"/>
                  </a:lnTo>
                  <a:lnTo>
                    <a:pt x="167" y="164"/>
                  </a:lnTo>
                  <a:lnTo>
                    <a:pt x="165" y="157"/>
                  </a:lnTo>
                  <a:lnTo>
                    <a:pt x="162" y="149"/>
                  </a:lnTo>
                  <a:lnTo>
                    <a:pt x="162" y="149"/>
                  </a:lnTo>
                  <a:lnTo>
                    <a:pt x="159" y="139"/>
                  </a:lnTo>
                  <a:lnTo>
                    <a:pt x="159" y="139"/>
                  </a:lnTo>
                  <a:lnTo>
                    <a:pt x="158" y="136"/>
                  </a:lnTo>
                  <a:lnTo>
                    <a:pt x="158" y="136"/>
                  </a:lnTo>
                  <a:lnTo>
                    <a:pt x="156" y="134"/>
                  </a:lnTo>
                  <a:lnTo>
                    <a:pt x="156" y="134"/>
                  </a:lnTo>
                  <a:lnTo>
                    <a:pt x="154" y="127"/>
                  </a:lnTo>
                  <a:lnTo>
                    <a:pt x="154" y="127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51" y="127"/>
                  </a:lnTo>
                  <a:lnTo>
                    <a:pt x="151" y="127"/>
                  </a:lnTo>
                  <a:lnTo>
                    <a:pt x="150" y="133"/>
                  </a:lnTo>
                  <a:lnTo>
                    <a:pt x="150" y="133"/>
                  </a:lnTo>
                  <a:lnTo>
                    <a:pt x="153" y="134"/>
                  </a:lnTo>
                  <a:lnTo>
                    <a:pt x="153" y="134"/>
                  </a:lnTo>
                  <a:lnTo>
                    <a:pt x="150" y="138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38"/>
                  </a:lnTo>
                  <a:lnTo>
                    <a:pt x="148" y="141"/>
                  </a:lnTo>
                  <a:lnTo>
                    <a:pt x="148" y="141"/>
                  </a:lnTo>
                  <a:lnTo>
                    <a:pt x="146" y="142"/>
                  </a:lnTo>
                  <a:lnTo>
                    <a:pt x="146" y="142"/>
                  </a:lnTo>
                  <a:lnTo>
                    <a:pt x="143" y="149"/>
                  </a:lnTo>
                  <a:lnTo>
                    <a:pt x="140" y="155"/>
                  </a:lnTo>
                  <a:lnTo>
                    <a:pt x="140" y="155"/>
                  </a:lnTo>
                  <a:lnTo>
                    <a:pt x="139" y="157"/>
                  </a:lnTo>
                  <a:lnTo>
                    <a:pt x="139" y="157"/>
                  </a:lnTo>
                  <a:lnTo>
                    <a:pt x="139" y="150"/>
                  </a:lnTo>
                  <a:lnTo>
                    <a:pt x="139" y="150"/>
                  </a:lnTo>
                  <a:lnTo>
                    <a:pt x="135" y="136"/>
                  </a:lnTo>
                  <a:lnTo>
                    <a:pt x="135" y="136"/>
                  </a:lnTo>
                  <a:lnTo>
                    <a:pt x="135" y="133"/>
                  </a:lnTo>
                  <a:lnTo>
                    <a:pt x="137" y="131"/>
                  </a:lnTo>
                  <a:lnTo>
                    <a:pt x="137" y="131"/>
                  </a:lnTo>
                  <a:lnTo>
                    <a:pt x="132" y="130"/>
                  </a:lnTo>
                  <a:lnTo>
                    <a:pt x="132" y="130"/>
                  </a:lnTo>
                  <a:lnTo>
                    <a:pt x="131" y="128"/>
                  </a:lnTo>
                  <a:lnTo>
                    <a:pt x="128" y="130"/>
                  </a:lnTo>
                  <a:lnTo>
                    <a:pt x="128" y="130"/>
                  </a:lnTo>
                  <a:lnTo>
                    <a:pt x="123" y="136"/>
                  </a:lnTo>
                  <a:lnTo>
                    <a:pt x="123" y="136"/>
                  </a:lnTo>
                  <a:lnTo>
                    <a:pt x="123" y="138"/>
                  </a:lnTo>
                  <a:lnTo>
                    <a:pt x="123" y="138"/>
                  </a:lnTo>
                  <a:lnTo>
                    <a:pt x="121" y="141"/>
                  </a:lnTo>
                  <a:lnTo>
                    <a:pt x="121" y="141"/>
                  </a:lnTo>
                  <a:lnTo>
                    <a:pt x="118" y="147"/>
                  </a:lnTo>
                  <a:lnTo>
                    <a:pt x="118" y="147"/>
                  </a:lnTo>
                  <a:lnTo>
                    <a:pt x="116" y="149"/>
                  </a:lnTo>
                  <a:lnTo>
                    <a:pt x="116" y="149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0" y="158"/>
                  </a:lnTo>
                  <a:lnTo>
                    <a:pt x="110" y="158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60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0" y="109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106"/>
                  </a:lnTo>
                  <a:lnTo>
                    <a:pt x="110" y="106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3" y="98"/>
                  </a:lnTo>
                  <a:lnTo>
                    <a:pt x="113" y="98"/>
                  </a:lnTo>
                  <a:lnTo>
                    <a:pt x="112" y="97"/>
                  </a:lnTo>
                  <a:lnTo>
                    <a:pt x="112" y="97"/>
                  </a:lnTo>
                  <a:lnTo>
                    <a:pt x="110" y="100"/>
                  </a:lnTo>
                  <a:lnTo>
                    <a:pt x="110" y="100"/>
                  </a:lnTo>
                  <a:lnTo>
                    <a:pt x="109" y="95"/>
                  </a:lnTo>
                  <a:lnTo>
                    <a:pt x="109" y="95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10" y="90"/>
                  </a:lnTo>
                  <a:lnTo>
                    <a:pt x="112" y="89"/>
                  </a:lnTo>
                  <a:lnTo>
                    <a:pt x="112" y="89"/>
                  </a:lnTo>
                  <a:lnTo>
                    <a:pt x="113" y="89"/>
                  </a:lnTo>
                  <a:lnTo>
                    <a:pt x="113" y="89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15" y="84"/>
                  </a:lnTo>
                  <a:lnTo>
                    <a:pt x="115" y="84"/>
                  </a:lnTo>
                  <a:lnTo>
                    <a:pt x="112" y="84"/>
                  </a:lnTo>
                  <a:lnTo>
                    <a:pt x="112" y="84"/>
                  </a:lnTo>
                  <a:lnTo>
                    <a:pt x="110" y="86"/>
                  </a:lnTo>
                  <a:lnTo>
                    <a:pt x="110" y="87"/>
                  </a:lnTo>
                  <a:lnTo>
                    <a:pt x="110" y="87"/>
                  </a:lnTo>
                  <a:lnTo>
                    <a:pt x="109" y="86"/>
                  </a:lnTo>
                  <a:lnTo>
                    <a:pt x="109" y="86"/>
                  </a:lnTo>
                  <a:lnTo>
                    <a:pt x="109" y="63"/>
                  </a:lnTo>
                  <a:lnTo>
                    <a:pt x="109" y="63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9" y="38"/>
                  </a:lnTo>
                  <a:lnTo>
                    <a:pt x="99" y="38"/>
                  </a:lnTo>
                  <a:lnTo>
                    <a:pt x="96" y="41"/>
                  </a:lnTo>
                  <a:lnTo>
                    <a:pt x="96" y="41"/>
                  </a:lnTo>
                  <a:lnTo>
                    <a:pt x="98" y="41"/>
                  </a:lnTo>
                  <a:lnTo>
                    <a:pt x="98" y="41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3" y="56"/>
                  </a:lnTo>
                  <a:lnTo>
                    <a:pt x="93" y="56"/>
                  </a:lnTo>
                  <a:lnTo>
                    <a:pt x="91" y="57"/>
                  </a:lnTo>
                  <a:lnTo>
                    <a:pt x="91" y="57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1" y="60"/>
                  </a:lnTo>
                  <a:lnTo>
                    <a:pt x="91" y="62"/>
                  </a:lnTo>
                  <a:lnTo>
                    <a:pt x="91" y="62"/>
                  </a:lnTo>
                  <a:lnTo>
                    <a:pt x="90" y="63"/>
                  </a:lnTo>
                  <a:lnTo>
                    <a:pt x="90" y="63"/>
                  </a:lnTo>
                  <a:lnTo>
                    <a:pt x="88" y="62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62"/>
                  </a:lnTo>
                  <a:lnTo>
                    <a:pt x="87" y="62"/>
                  </a:lnTo>
                  <a:lnTo>
                    <a:pt x="88" y="70"/>
                  </a:lnTo>
                  <a:lnTo>
                    <a:pt x="88" y="70"/>
                  </a:lnTo>
                  <a:lnTo>
                    <a:pt x="88" y="73"/>
                  </a:lnTo>
                  <a:lnTo>
                    <a:pt x="88" y="73"/>
                  </a:lnTo>
                  <a:lnTo>
                    <a:pt x="83" y="95"/>
                  </a:lnTo>
                  <a:lnTo>
                    <a:pt x="83" y="95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79" y="133"/>
                  </a:lnTo>
                  <a:lnTo>
                    <a:pt x="79" y="133"/>
                  </a:lnTo>
                  <a:lnTo>
                    <a:pt x="79" y="136"/>
                  </a:lnTo>
                  <a:lnTo>
                    <a:pt x="79" y="136"/>
                  </a:lnTo>
                  <a:lnTo>
                    <a:pt x="77" y="133"/>
                  </a:lnTo>
                  <a:lnTo>
                    <a:pt x="77" y="133"/>
                  </a:lnTo>
                  <a:lnTo>
                    <a:pt x="74" y="134"/>
                  </a:lnTo>
                  <a:lnTo>
                    <a:pt x="74" y="134"/>
                  </a:lnTo>
                  <a:lnTo>
                    <a:pt x="75" y="138"/>
                  </a:lnTo>
                  <a:lnTo>
                    <a:pt x="75" y="138"/>
                  </a:lnTo>
                  <a:lnTo>
                    <a:pt x="79" y="138"/>
                  </a:lnTo>
                  <a:lnTo>
                    <a:pt x="79" y="138"/>
                  </a:lnTo>
                  <a:lnTo>
                    <a:pt x="75" y="158"/>
                  </a:lnTo>
                  <a:lnTo>
                    <a:pt x="75" y="158"/>
                  </a:lnTo>
                  <a:lnTo>
                    <a:pt x="74" y="155"/>
                  </a:lnTo>
                  <a:lnTo>
                    <a:pt x="74" y="155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69" y="153"/>
                  </a:lnTo>
                  <a:lnTo>
                    <a:pt x="69" y="153"/>
                  </a:lnTo>
                  <a:lnTo>
                    <a:pt x="71" y="153"/>
                  </a:lnTo>
                  <a:lnTo>
                    <a:pt x="71" y="153"/>
                  </a:lnTo>
                  <a:lnTo>
                    <a:pt x="71" y="150"/>
                  </a:lnTo>
                  <a:lnTo>
                    <a:pt x="71" y="147"/>
                  </a:lnTo>
                  <a:lnTo>
                    <a:pt x="71" y="147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6" y="152"/>
                  </a:lnTo>
                  <a:lnTo>
                    <a:pt x="66" y="152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52"/>
                  </a:lnTo>
                  <a:lnTo>
                    <a:pt x="63" y="152"/>
                  </a:lnTo>
                  <a:lnTo>
                    <a:pt x="61" y="155"/>
                  </a:lnTo>
                  <a:lnTo>
                    <a:pt x="61" y="155"/>
                  </a:lnTo>
                  <a:lnTo>
                    <a:pt x="61" y="158"/>
                  </a:lnTo>
                  <a:lnTo>
                    <a:pt x="61" y="158"/>
                  </a:lnTo>
                  <a:lnTo>
                    <a:pt x="58" y="168"/>
                  </a:lnTo>
                  <a:lnTo>
                    <a:pt x="58" y="168"/>
                  </a:lnTo>
                  <a:lnTo>
                    <a:pt x="55" y="174"/>
                  </a:lnTo>
                  <a:lnTo>
                    <a:pt x="55" y="174"/>
                  </a:lnTo>
                  <a:lnTo>
                    <a:pt x="55" y="177"/>
                  </a:lnTo>
                  <a:lnTo>
                    <a:pt x="55" y="177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50" y="180"/>
                  </a:lnTo>
                  <a:lnTo>
                    <a:pt x="49" y="172"/>
                  </a:lnTo>
                  <a:lnTo>
                    <a:pt x="49" y="172"/>
                  </a:lnTo>
                  <a:lnTo>
                    <a:pt x="49" y="158"/>
                  </a:lnTo>
                  <a:lnTo>
                    <a:pt x="49" y="158"/>
                  </a:lnTo>
                  <a:lnTo>
                    <a:pt x="49" y="158"/>
                  </a:lnTo>
                  <a:lnTo>
                    <a:pt x="49" y="158"/>
                  </a:lnTo>
                  <a:lnTo>
                    <a:pt x="49" y="155"/>
                  </a:lnTo>
                  <a:lnTo>
                    <a:pt x="47" y="153"/>
                  </a:lnTo>
                  <a:lnTo>
                    <a:pt x="47" y="153"/>
                  </a:lnTo>
                  <a:lnTo>
                    <a:pt x="47" y="145"/>
                  </a:lnTo>
                  <a:lnTo>
                    <a:pt x="47" y="145"/>
                  </a:lnTo>
                  <a:lnTo>
                    <a:pt x="45" y="133"/>
                  </a:lnTo>
                  <a:lnTo>
                    <a:pt x="45" y="133"/>
                  </a:lnTo>
                  <a:lnTo>
                    <a:pt x="44" y="131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39" y="131"/>
                  </a:lnTo>
                  <a:lnTo>
                    <a:pt x="38" y="131"/>
                  </a:lnTo>
                  <a:lnTo>
                    <a:pt x="38" y="131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4" y="134"/>
                  </a:lnTo>
                  <a:lnTo>
                    <a:pt x="33" y="138"/>
                  </a:lnTo>
                  <a:lnTo>
                    <a:pt x="33" y="138"/>
                  </a:lnTo>
                  <a:lnTo>
                    <a:pt x="33" y="139"/>
                  </a:lnTo>
                  <a:lnTo>
                    <a:pt x="33" y="139"/>
                  </a:lnTo>
                  <a:lnTo>
                    <a:pt x="31" y="141"/>
                  </a:lnTo>
                  <a:lnTo>
                    <a:pt x="30" y="142"/>
                  </a:lnTo>
                  <a:lnTo>
                    <a:pt x="30" y="142"/>
                  </a:lnTo>
                  <a:lnTo>
                    <a:pt x="28" y="142"/>
                  </a:lnTo>
                  <a:lnTo>
                    <a:pt x="28" y="142"/>
                  </a:lnTo>
                  <a:lnTo>
                    <a:pt x="28" y="147"/>
                  </a:lnTo>
                  <a:lnTo>
                    <a:pt x="28" y="147"/>
                  </a:lnTo>
                  <a:lnTo>
                    <a:pt x="30" y="147"/>
                  </a:lnTo>
                  <a:lnTo>
                    <a:pt x="30" y="147"/>
                  </a:lnTo>
                  <a:lnTo>
                    <a:pt x="28" y="155"/>
                  </a:lnTo>
                  <a:lnTo>
                    <a:pt x="28" y="155"/>
                  </a:lnTo>
                  <a:lnTo>
                    <a:pt x="9" y="155"/>
                  </a:lnTo>
                  <a:lnTo>
                    <a:pt x="9" y="155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44"/>
                  </a:lnTo>
                  <a:lnTo>
                    <a:pt x="8" y="141"/>
                  </a:lnTo>
                  <a:lnTo>
                    <a:pt x="8" y="141"/>
                  </a:lnTo>
                  <a:lnTo>
                    <a:pt x="8" y="147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39"/>
                  </a:lnTo>
                  <a:lnTo>
                    <a:pt x="3" y="127"/>
                  </a:lnTo>
                  <a:lnTo>
                    <a:pt x="6" y="114"/>
                  </a:lnTo>
                  <a:lnTo>
                    <a:pt x="11" y="101"/>
                  </a:lnTo>
                  <a:lnTo>
                    <a:pt x="11" y="101"/>
                  </a:lnTo>
                  <a:lnTo>
                    <a:pt x="19" y="84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50" y="45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75" y="29"/>
                  </a:lnTo>
                  <a:lnTo>
                    <a:pt x="75" y="29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16" y="16"/>
                  </a:lnTo>
                  <a:lnTo>
                    <a:pt x="129" y="16"/>
                  </a:lnTo>
                  <a:lnTo>
                    <a:pt x="129" y="16"/>
                  </a:lnTo>
                  <a:lnTo>
                    <a:pt x="143" y="16"/>
                  </a:lnTo>
                  <a:lnTo>
                    <a:pt x="158" y="19"/>
                  </a:lnTo>
                  <a:lnTo>
                    <a:pt x="158" y="19"/>
                  </a:lnTo>
                  <a:lnTo>
                    <a:pt x="167" y="19"/>
                  </a:lnTo>
                  <a:lnTo>
                    <a:pt x="167" y="19"/>
                  </a:lnTo>
                  <a:lnTo>
                    <a:pt x="183" y="22"/>
                  </a:lnTo>
                  <a:lnTo>
                    <a:pt x="195" y="27"/>
                  </a:lnTo>
                  <a:lnTo>
                    <a:pt x="195" y="27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16" y="38"/>
                  </a:lnTo>
                  <a:lnTo>
                    <a:pt x="216" y="38"/>
                  </a:lnTo>
                  <a:lnTo>
                    <a:pt x="221" y="35"/>
                  </a:lnTo>
                  <a:lnTo>
                    <a:pt x="221" y="35"/>
                  </a:lnTo>
                  <a:lnTo>
                    <a:pt x="228" y="27"/>
                  </a:lnTo>
                  <a:lnTo>
                    <a:pt x="236" y="21"/>
                  </a:lnTo>
                  <a:lnTo>
                    <a:pt x="254" y="11"/>
                  </a:lnTo>
                  <a:lnTo>
                    <a:pt x="254" y="11"/>
                  </a:lnTo>
                  <a:lnTo>
                    <a:pt x="260" y="8"/>
                  </a:lnTo>
                  <a:lnTo>
                    <a:pt x="268" y="5"/>
                  </a:lnTo>
                  <a:lnTo>
                    <a:pt x="268" y="5"/>
                  </a:lnTo>
                  <a:lnTo>
                    <a:pt x="282" y="2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34" y="2"/>
                  </a:lnTo>
                  <a:lnTo>
                    <a:pt x="352" y="7"/>
                  </a:lnTo>
                  <a:lnTo>
                    <a:pt x="352" y="7"/>
                  </a:lnTo>
                  <a:lnTo>
                    <a:pt x="359" y="11"/>
                  </a:lnTo>
                  <a:lnTo>
                    <a:pt x="369" y="16"/>
                  </a:lnTo>
                  <a:lnTo>
                    <a:pt x="375" y="22"/>
                  </a:lnTo>
                  <a:lnTo>
                    <a:pt x="383" y="29"/>
                  </a:lnTo>
                  <a:lnTo>
                    <a:pt x="383" y="29"/>
                  </a:lnTo>
                  <a:lnTo>
                    <a:pt x="386" y="34"/>
                  </a:lnTo>
                  <a:lnTo>
                    <a:pt x="386" y="34"/>
                  </a:lnTo>
                  <a:lnTo>
                    <a:pt x="393" y="41"/>
                  </a:lnTo>
                  <a:lnTo>
                    <a:pt x="397" y="49"/>
                  </a:lnTo>
                  <a:lnTo>
                    <a:pt x="397" y="49"/>
                  </a:lnTo>
                  <a:lnTo>
                    <a:pt x="407" y="68"/>
                  </a:lnTo>
                  <a:lnTo>
                    <a:pt x="407" y="68"/>
                  </a:lnTo>
                  <a:lnTo>
                    <a:pt x="411" y="78"/>
                  </a:lnTo>
                  <a:lnTo>
                    <a:pt x="415" y="89"/>
                  </a:lnTo>
                  <a:lnTo>
                    <a:pt x="415" y="89"/>
                  </a:lnTo>
                  <a:lnTo>
                    <a:pt x="418" y="109"/>
                  </a:lnTo>
                  <a:lnTo>
                    <a:pt x="418" y="109"/>
                  </a:lnTo>
                  <a:lnTo>
                    <a:pt x="419" y="123"/>
                  </a:lnTo>
                  <a:lnTo>
                    <a:pt x="419" y="123"/>
                  </a:lnTo>
                  <a:lnTo>
                    <a:pt x="419" y="125"/>
                  </a:lnTo>
                  <a:lnTo>
                    <a:pt x="419" y="125"/>
                  </a:lnTo>
                  <a:lnTo>
                    <a:pt x="415" y="125"/>
                  </a:lnTo>
                  <a:lnTo>
                    <a:pt x="415" y="125"/>
                  </a:lnTo>
                  <a:lnTo>
                    <a:pt x="413" y="120"/>
                  </a:lnTo>
                  <a:lnTo>
                    <a:pt x="413" y="120"/>
                  </a:lnTo>
                  <a:lnTo>
                    <a:pt x="411" y="108"/>
                  </a:lnTo>
                  <a:lnTo>
                    <a:pt x="410" y="95"/>
                  </a:lnTo>
                  <a:lnTo>
                    <a:pt x="410" y="95"/>
                  </a:lnTo>
                  <a:lnTo>
                    <a:pt x="407" y="86"/>
                  </a:lnTo>
                  <a:lnTo>
                    <a:pt x="407" y="86"/>
                  </a:lnTo>
                  <a:lnTo>
                    <a:pt x="400" y="71"/>
                  </a:lnTo>
                  <a:lnTo>
                    <a:pt x="400" y="71"/>
                  </a:lnTo>
                  <a:lnTo>
                    <a:pt x="397" y="63"/>
                  </a:lnTo>
                  <a:lnTo>
                    <a:pt x="391" y="57"/>
                  </a:lnTo>
                  <a:lnTo>
                    <a:pt x="391" y="57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6"/>
                  </a:lnTo>
                  <a:lnTo>
                    <a:pt x="391" y="57"/>
                  </a:lnTo>
                  <a:lnTo>
                    <a:pt x="391" y="57"/>
                  </a:lnTo>
                  <a:lnTo>
                    <a:pt x="399" y="73"/>
                  </a:lnTo>
                  <a:lnTo>
                    <a:pt x="404" y="89"/>
                  </a:lnTo>
                  <a:lnTo>
                    <a:pt x="404" y="89"/>
                  </a:lnTo>
                  <a:lnTo>
                    <a:pt x="404" y="90"/>
                  </a:lnTo>
                  <a:lnTo>
                    <a:pt x="404" y="90"/>
                  </a:lnTo>
                  <a:lnTo>
                    <a:pt x="407" y="98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1" y="125"/>
                  </a:lnTo>
                  <a:lnTo>
                    <a:pt x="411" y="125"/>
                  </a:lnTo>
                  <a:lnTo>
                    <a:pt x="411" y="125"/>
                  </a:lnTo>
                  <a:lnTo>
                    <a:pt x="411" y="125"/>
                  </a:lnTo>
                  <a:lnTo>
                    <a:pt x="405" y="123"/>
                  </a:lnTo>
                  <a:lnTo>
                    <a:pt x="405" y="123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4" y="123"/>
                  </a:lnTo>
                  <a:lnTo>
                    <a:pt x="404" y="123"/>
                  </a:lnTo>
                  <a:lnTo>
                    <a:pt x="400" y="122"/>
                  </a:lnTo>
                  <a:lnTo>
                    <a:pt x="400" y="122"/>
                  </a:lnTo>
                  <a:lnTo>
                    <a:pt x="391" y="117"/>
                  </a:lnTo>
                  <a:lnTo>
                    <a:pt x="391" y="117"/>
                  </a:lnTo>
                  <a:lnTo>
                    <a:pt x="389" y="116"/>
                  </a:lnTo>
                  <a:lnTo>
                    <a:pt x="389" y="116"/>
                  </a:lnTo>
                  <a:lnTo>
                    <a:pt x="388" y="109"/>
                  </a:lnTo>
                  <a:lnTo>
                    <a:pt x="388" y="109"/>
                  </a:lnTo>
                  <a:lnTo>
                    <a:pt x="386" y="108"/>
                  </a:lnTo>
                  <a:lnTo>
                    <a:pt x="386" y="108"/>
                  </a:lnTo>
                  <a:lnTo>
                    <a:pt x="385" y="114"/>
                  </a:lnTo>
                  <a:lnTo>
                    <a:pt x="385" y="114"/>
                  </a:lnTo>
                  <a:lnTo>
                    <a:pt x="383" y="114"/>
                  </a:lnTo>
                  <a:lnTo>
                    <a:pt x="383" y="114"/>
                  </a:lnTo>
                  <a:lnTo>
                    <a:pt x="378" y="111"/>
                  </a:lnTo>
                  <a:lnTo>
                    <a:pt x="378" y="111"/>
                  </a:lnTo>
                  <a:lnTo>
                    <a:pt x="377" y="111"/>
                  </a:lnTo>
                  <a:lnTo>
                    <a:pt x="377" y="111"/>
                  </a:lnTo>
                  <a:lnTo>
                    <a:pt x="372" y="112"/>
                  </a:lnTo>
                  <a:lnTo>
                    <a:pt x="372" y="112"/>
                  </a:lnTo>
                  <a:lnTo>
                    <a:pt x="367" y="114"/>
                  </a:lnTo>
                  <a:lnTo>
                    <a:pt x="367" y="114"/>
                  </a:lnTo>
                  <a:lnTo>
                    <a:pt x="366" y="117"/>
                  </a:lnTo>
                  <a:lnTo>
                    <a:pt x="366" y="119"/>
                  </a:lnTo>
                  <a:lnTo>
                    <a:pt x="366" y="119"/>
                  </a:lnTo>
                  <a:lnTo>
                    <a:pt x="361" y="134"/>
                  </a:lnTo>
                  <a:lnTo>
                    <a:pt x="361" y="134"/>
                  </a:lnTo>
                  <a:lnTo>
                    <a:pt x="359" y="136"/>
                  </a:lnTo>
                  <a:lnTo>
                    <a:pt x="359" y="136"/>
                  </a:lnTo>
                  <a:lnTo>
                    <a:pt x="359" y="138"/>
                  </a:lnTo>
                  <a:lnTo>
                    <a:pt x="358" y="138"/>
                  </a:lnTo>
                  <a:lnTo>
                    <a:pt x="358" y="138"/>
                  </a:lnTo>
                  <a:lnTo>
                    <a:pt x="358" y="138"/>
                  </a:lnTo>
                  <a:lnTo>
                    <a:pt x="358" y="138"/>
                  </a:lnTo>
                  <a:lnTo>
                    <a:pt x="355" y="128"/>
                  </a:lnTo>
                  <a:lnTo>
                    <a:pt x="355" y="128"/>
                  </a:lnTo>
                  <a:lnTo>
                    <a:pt x="355" y="127"/>
                  </a:lnTo>
                  <a:lnTo>
                    <a:pt x="355" y="127"/>
                  </a:lnTo>
                  <a:lnTo>
                    <a:pt x="356" y="125"/>
                  </a:lnTo>
                  <a:lnTo>
                    <a:pt x="356" y="125"/>
                  </a:lnTo>
                  <a:lnTo>
                    <a:pt x="353" y="125"/>
                  </a:lnTo>
                  <a:lnTo>
                    <a:pt x="353" y="125"/>
                  </a:lnTo>
                  <a:lnTo>
                    <a:pt x="352" y="117"/>
                  </a:lnTo>
                  <a:lnTo>
                    <a:pt x="352" y="117"/>
                  </a:lnTo>
                  <a:lnTo>
                    <a:pt x="348" y="111"/>
                  </a:lnTo>
                  <a:lnTo>
                    <a:pt x="348" y="111"/>
                  </a:lnTo>
                  <a:lnTo>
                    <a:pt x="347" y="112"/>
                  </a:lnTo>
                  <a:lnTo>
                    <a:pt x="347" y="112"/>
                  </a:lnTo>
                  <a:lnTo>
                    <a:pt x="345" y="112"/>
                  </a:lnTo>
                  <a:lnTo>
                    <a:pt x="342" y="114"/>
                  </a:lnTo>
                  <a:lnTo>
                    <a:pt x="342" y="114"/>
                  </a:lnTo>
                  <a:lnTo>
                    <a:pt x="337" y="119"/>
                  </a:lnTo>
                  <a:lnTo>
                    <a:pt x="337" y="119"/>
                  </a:lnTo>
                  <a:lnTo>
                    <a:pt x="337" y="120"/>
                  </a:lnTo>
                  <a:lnTo>
                    <a:pt x="337" y="122"/>
                  </a:lnTo>
                  <a:lnTo>
                    <a:pt x="337" y="122"/>
                  </a:lnTo>
                  <a:lnTo>
                    <a:pt x="337" y="123"/>
                  </a:lnTo>
                  <a:lnTo>
                    <a:pt x="337" y="123"/>
                  </a:lnTo>
                  <a:lnTo>
                    <a:pt x="331" y="134"/>
                  </a:lnTo>
                  <a:lnTo>
                    <a:pt x="331" y="134"/>
                  </a:lnTo>
                  <a:lnTo>
                    <a:pt x="329" y="136"/>
                  </a:lnTo>
                  <a:lnTo>
                    <a:pt x="329" y="136"/>
                  </a:lnTo>
                  <a:lnTo>
                    <a:pt x="329" y="123"/>
                  </a:lnTo>
                  <a:lnTo>
                    <a:pt x="329" y="123"/>
                  </a:lnTo>
                  <a:lnTo>
                    <a:pt x="331" y="125"/>
                  </a:lnTo>
                  <a:lnTo>
                    <a:pt x="331" y="125"/>
                  </a:lnTo>
                  <a:lnTo>
                    <a:pt x="333" y="122"/>
                  </a:lnTo>
                  <a:lnTo>
                    <a:pt x="333" y="122"/>
                  </a:lnTo>
                  <a:lnTo>
                    <a:pt x="333" y="120"/>
                  </a:lnTo>
                  <a:lnTo>
                    <a:pt x="333" y="120"/>
                  </a:lnTo>
                  <a:lnTo>
                    <a:pt x="331" y="117"/>
                  </a:lnTo>
                  <a:lnTo>
                    <a:pt x="331" y="117"/>
                  </a:lnTo>
                  <a:lnTo>
                    <a:pt x="329" y="119"/>
                  </a:lnTo>
                  <a:lnTo>
                    <a:pt x="329" y="119"/>
                  </a:lnTo>
                  <a:lnTo>
                    <a:pt x="329" y="104"/>
                  </a:lnTo>
                  <a:lnTo>
                    <a:pt x="329" y="104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31" y="108"/>
                  </a:lnTo>
                  <a:lnTo>
                    <a:pt x="329" y="103"/>
                  </a:lnTo>
                  <a:lnTo>
                    <a:pt x="329" y="103"/>
                  </a:lnTo>
                  <a:lnTo>
                    <a:pt x="329" y="103"/>
                  </a:lnTo>
                  <a:lnTo>
                    <a:pt x="329" y="103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101"/>
                  </a:lnTo>
                  <a:lnTo>
                    <a:pt x="328" y="81"/>
                  </a:lnTo>
                  <a:lnTo>
                    <a:pt x="328" y="81"/>
                  </a:lnTo>
                  <a:lnTo>
                    <a:pt x="328" y="76"/>
                  </a:lnTo>
                  <a:lnTo>
                    <a:pt x="328" y="76"/>
                  </a:lnTo>
                  <a:lnTo>
                    <a:pt x="329" y="76"/>
                  </a:lnTo>
                  <a:lnTo>
                    <a:pt x="329" y="76"/>
                  </a:lnTo>
                  <a:lnTo>
                    <a:pt x="329" y="73"/>
                  </a:lnTo>
                  <a:lnTo>
                    <a:pt x="329" y="73"/>
                  </a:lnTo>
                  <a:lnTo>
                    <a:pt x="328" y="73"/>
                  </a:lnTo>
                  <a:lnTo>
                    <a:pt x="328" y="73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29" y="67"/>
                  </a:lnTo>
                  <a:lnTo>
                    <a:pt x="331" y="68"/>
                  </a:lnTo>
                  <a:lnTo>
                    <a:pt x="331" y="68"/>
                  </a:lnTo>
                  <a:lnTo>
                    <a:pt x="331" y="62"/>
                  </a:lnTo>
                  <a:lnTo>
                    <a:pt x="331" y="62"/>
                  </a:lnTo>
                  <a:lnTo>
                    <a:pt x="328" y="62"/>
                  </a:lnTo>
                  <a:lnTo>
                    <a:pt x="328" y="62"/>
                  </a:lnTo>
                  <a:lnTo>
                    <a:pt x="328" y="57"/>
                  </a:lnTo>
                  <a:lnTo>
                    <a:pt x="328" y="57"/>
                  </a:lnTo>
                  <a:lnTo>
                    <a:pt x="328" y="56"/>
                  </a:lnTo>
                  <a:lnTo>
                    <a:pt x="328" y="56"/>
                  </a:lnTo>
                  <a:lnTo>
                    <a:pt x="331" y="51"/>
                  </a:lnTo>
                  <a:lnTo>
                    <a:pt x="331" y="51"/>
                  </a:lnTo>
                  <a:lnTo>
                    <a:pt x="331" y="49"/>
                  </a:lnTo>
                  <a:lnTo>
                    <a:pt x="331" y="46"/>
                  </a:lnTo>
                  <a:lnTo>
                    <a:pt x="331" y="46"/>
                  </a:lnTo>
                  <a:lnTo>
                    <a:pt x="326" y="49"/>
                  </a:lnTo>
                  <a:lnTo>
                    <a:pt x="326" y="49"/>
                  </a:lnTo>
                  <a:lnTo>
                    <a:pt x="325" y="48"/>
                  </a:lnTo>
                  <a:lnTo>
                    <a:pt x="325" y="48"/>
                  </a:lnTo>
                  <a:lnTo>
                    <a:pt x="329" y="43"/>
                  </a:lnTo>
                  <a:lnTo>
                    <a:pt x="329" y="43"/>
                  </a:lnTo>
                  <a:lnTo>
                    <a:pt x="328" y="40"/>
                  </a:lnTo>
                  <a:lnTo>
                    <a:pt x="328" y="38"/>
                  </a:lnTo>
                  <a:lnTo>
                    <a:pt x="328" y="38"/>
                  </a:lnTo>
                  <a:lnTo>
                    <a:pt x="325" y="43"/>
                  </a:lnTo>
                  <a:lnTo>
                    <a:pt x="323" y="46"/>
                  </a:lnTo>
                  <a:lnTo>
                    <a:pt x="323" y="46"/>
                  </a:lnTo>
                  <a:lnTo>
                    <a:pt x="320" y="48"/>
                  </a:lnTo>
                  <a:lnTo>
                    <a:pt x="318" y="51"/>
                  </a:lnTo>
                  <a:lnTo>
                    <a:pt x="318" y="51"/>
                  </a:lnTo>
                  <a:lnTo>
                    <a:pt x="315" y="57"/>
                  </a:lnTo>
                  <a:lnTo>
                    <a:pt x="315" y="57"/>
                  </a:lnTo>
                  <a:lnTo>
                    <a:pt x="314" y="63"/>
                  </a:lnTo>
                  <a:lnTo>
                    <a:pt x="314" y="63"/>
                  </a:lnTo>
                  <a:lnTo>
                    <a:pt x="311" y="76"/>
                  </a:lnTo>
                  <a:lnTo>
                    <a:pt x="311" y="76"/>
                  </a:lnTo>
                  <a:lnTo>
                    <a:pt x="309" y="79"/>
                  </a:lnTo>
                  <a:lnTo>
                    <a:pt x="309" y="79"/>
                  </a:lnTo>
                  <a:lnTo>
                    <a:pt x="307" y="87"/>
                  </a:lnTo>
                  <a:lnTo>
                    <a:pt x="307" y="87"/>
                  </a:lnTo>
                  <a:lnTo>
                    <a:pt x="307" y="90"/>
                  </a:lnTo>
                  <a:lnTo>
                    <a:pt x="306" y="90"/>
                  </a:lnTo>
                  <a:lnTo>
                    <a:pt x="306" y="90"/>
                  </a:lnTo>
                  <a:lnTo>
                    <a:pt x="306" y="92"/>
                  </a:lnTo>
                  <a:lnTo>
                    <a:pt x="306" y="95"/>
                  </a:lnTo>
                  <a:lnTo>
                    <a:pt x="306" y="95"/>
                  </a:lnTo>
                  <a:lnTo>
                    <a:pt x="301" y="122"/>
                  </a:lnTo>
                  <a:lnTo>
                    <a:pt x="301" y="122"/>
                  </a:lnTo>
                  <a:lnTo>
                    <a:pt x="301" y="12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8" y="127"/>
                  </a:lnTo>
                  <a:lnTo>
                    <a:pt x="298" y="127"/>
                  </a:lnTo>
                  <a:lnTo>
                    <a:pt x="299" y="127"/>
                  </a:lnTo>
                  <a:lnTo>
                    <a:pt x="299" y="127"/>
                  </a:lnTo>
                  <a:lnTo>
                    <a:pt x="299" y="127"/>
                  </a:lnTo>
                  <a:lnTo>
                    <a:pt x="299" y="127"/>
                  </a:lnTo>
                  <a:lnTo>
                    <a:pt x="296" y="138"/>
                  </a:lnTo>
                  <a:lnTo>
                    <a:pt x="296" y="138"/>
                  </a:lnTo>
                  <a:lnTo>
                    <a:pt x="295" y="144"/>
                  </a:lnTo>
                  <a:lnTo>
                    <a:pt x="295" y="144"/>
                  </a:lnTo>
                  <a:lnTo>
                    <a:pt x="292" y="152"/>
                  </a:lnTo>
                  <a:lnTo>
                    <a:pt x="292" y="152"/>
                  </a:lnTo>
                  <a:lnTo>
                    <a:pt x="292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88" y="147"/>
                  </a:lnTo>
                  <a:lnTo>
                    <a:pt x="288" y="147"/>
                  </a:lnTo>
                  <a:lnTo>
                    <a:pt x="287" y="144"/>
                  </a:lnTo>
                  <a:lnTo>
                    <a:pt x="287" y="144"/>
                  </a:lnTo>
                  <a:lnTo>
                    <a:pt x="287" y="142"/>
                  </a:lnTo>
                  <a:lnTo>
                    <a:pt x="287" y="142"/>
                  </a:lnTo>
                  <a:lnTo>
                    <a:pt x="285" y="142"/>
                  </a:lnTo>
                  <a:lnTo>
                    <a:pt x="285" y="142"/>
                  </a:lnTo>
                  <a:lnTo>
                    <a:pt x="281" y="134"/>
                  </a:lnTo>
                  <a:lnTo>
                    <a:pt x="281" y="134"/>
                  </a:lnTo>
                  <a:lnTo>
                    <a:pt x="281" y="133"/>
                  </a:lnTo>
                  <a:lnTo>
                    <a:pt x="281" y="133"/>
                  </a:lnTo>
                  <a:lnTo>
                    <a:pt x="279" y="128"/>
                  </a:lnTo>
                  <a:lnTo>
                    <a:pt x="279" y="128"/>
                  </a:lnTo>
                  <a:lnTo>
                    <a:pt x="281" y="130"/>
                  </a:lnTo>
                  <a:lnTo>
                    <a:pt x="281" y="130"/>
                  </a:lnTo>
                  <a:lnTo>
                    <a:pt x="277" y="125"/>
                  </a:lnTo>
                  <a:lnTo>
                    <a:pt x="277" y="125"/>
                  </a:lnTo>
                  <a:lnTo>
                    <a:pt x="276" y="127"/>
                  </a:lnTo>
                  <a:lnTo>
                    <a:pt x="276" y="127"/>
                  </a:lnTo>
                  <a:lnTo>
                    <a:pt x="274" y="128"/>
                  </a:lnTo>
                  <a:lnTo>
                    <a:pt x="274" y="128"/>
                  </a:lnTo>
                  <a:lnTo>
                    <a:pt x="271" y="130"/>
                  </a:lnTo>
                  <a:lnTo>
                    <a:pt x="271" y="130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4" y="123"/>
                  </a:lnTo>
                  <a:lnTo>
                    <a:pt x="270" y="125"/>
                  </a:lnTo>
                  <a:lnTo>
                    <a:pt x="270" y="125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6" y="131"/>
                  </a:lnTo>
                  <a:lnTo>
                    <a:pt x="266" y="131"/>
                  </a:lnTo>
                  <a:lnTo>
                    <a:pt x="258" y="150"/>
                  </a:lnTo>
                  <a:lnTo>
                    <a:pt x="258" y="150"/>
                  </a:lnTo>
                  <a:lnTo>
                    <a:pt x="254" y="160"/>
                  </a:lnTo>
                  <a:lnTo>
                    <a:pt x="254" y="160"/>
                  </a:lnTo>
                  <a:lnTo>
                    <a:pt x="254" y="161"/>
                  </a:lnTo>
                  <a:lnTo>
                    <a:pt x="254" y="161"/>
                  </a:lnTo>
                  <a:lnTo>
                    <a:pt x="252" y="158"/>
                  </a:lnTo>
                  <a:lnTo>
                    <a:pt x="251" y="153"/>
                  </a:lnTo>
                  <a:lnTo>
                    <a:pt x="251" y="153"/>
                  </a:lnTo>
                  <a:lnTo>
                    <a:pt x="251" y="152"/>
                  </a:lnTo>
                  <a:lnTo>
                    <a:pt x="251" y="150"/>
                  </a:lnTo>
                  <a:lnTo>
                    <a:pt x="251" y="150"/>
                  </a:lnTo>
                  <a:lnTo>
                    <a:pt x="249" y="149"/>
                  </a:lnTo>
                  <a:lnTo>
                    <a:pt x="249" y="149"/>
                  </a:lnTo>
                  <a:lnTo>
                    <a:pt x="247" y="138"/>
                  </a:lnTo>
                  <a:lnTo>
                    <a:pt x="247" y="138"/>
                  </a:lnTo>
                  <a:lnTo>
                    <a:pt x="247" y="136"/>
                  </a:lnTo>
                  <a:lnTo>
                    <a:pt x="247" y="136"/>
                  </a:lnTo>
                  <a:lnTo>
                    <a:pt x="247" y="134"/>
                  </a:lnTo>
                  <a:lnTo>
                    <a:pt x="247" y="134"/>
                  </a:lnTo>
                  <a:lnTo>
                    <a:pt x="246" y="136"/>
                  </a:lnTo>
                  <a:lnTo>
                    <a:pt x="246" y="136"/>
                  </a:lnTo>
                  <a:lnTo>
                    <a:pt x="246" y="133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4" y="130"/>
                  </a:lnTo>
                  <a:lnTo>
                    <a:pt x="243" y="130"/>
                  </a:lnTo>
                  <a:lnTo>
                    <a:pt x="243" y="130"/>
                  </a:lnTo>
                  <a:lnTo>
                    <a:pt x="240" y="130"/>
                  </a:lnTo>
                  <a:lnTo>
                    <a:pt x="238" y="131"/>
                  </a:lnTo>
                  <a:lnTo>
                    <a:pt x="238" y="131"/>
                  </a:lnTo>
                  <a:lnTo>
                    <a:pt x="236" y="133"/>
                  </a:lnTo>
                  <a:lnTo>
                    <a:pt x="236" y="133"/>
                  </a:lnTo>
                  <a:lnTo>
                    <a:pt x="233" y="134"/>
                  </a:lnTo>
                  <a:lnTo>
                    <a:pt x="230" y="136"/>
                  </a:lnTo>
                  <a:lnTo>
                    <a:pt x="230" y="136"/>
                  </a:lnTo>
                  <a:lnTo>
                    <a:pt x="227" y="145"/>
                  </a:lnTo>
                  <a:lnTo>
                    <a:pt x="227" y="145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4" y="152"/>
                  </a:lnTo>
                  <a:lnTo>
                    <a:pt x="224" y="152"/>
                  </a:lnTo>
                  <a:lnTo>
                    <a:pt x="221" y="164"/>
                  </a:lnTo>
                  <a:lnTo>
                    <a:pt x="221" y="164"/>
                  </a:lnTo>
                  <a:lnTo>
                    <a:pt x="219" y="166"/>
                  </a:lnTo>
                  <a:lnTo>
                    <a:pt x="217" y="168"/>
                  </a:lnTo>
                  <a:lnTo>
                    <a:pt x="217" y="168"/>
                  </a:lnTo>
                  <a:lnTo>
                    <a:pt x="217" y="168"/>
                  </a:lnTo>
                  <a:lnTo>
                    <a:pt x="217" y="168"/>
                  </a:lnTo>
                  <a:lnTo>
                    <a:pt x="217" y="169"/>
                  </a:lnTo>
                  <a:lnTo>
                    <a:pt x="217" y="169"/>
                  </a:lnTo>
                  <a:lnTo>
                    <a:pt x="219" y="171"/>
                  </a:lnTo>
                  <a:lnTo>
                    <a:pt x="217" y="174"/>
                  </a:lnTo>
                  <a:lnTo>
                    <a:pt x="217" y="174"/>
                  </a:lnTo>
                  <a:lnTo>
                    <a:pt x="216" y="190"/>
                  </a:lnTo>
                  <a:lnTo>
                    <a:pt x="214" y="205"/>
                  </a:lnTo>
                  <a:lnTo>
                    <a:pt x="214" y="205"/>
                  </a:lnTo>
                  <a:lnTo>
                    <a:pt x="214" y="207"/>
                  </a:lnTo>
                  <a:lnTo>
                    <a:pt x="214" y="207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211" y="180"/>
                  </a:lnTo>
                  <a:lnTo>
                    <a:pt x="211" y="180"/>
                  </a:lnTo>
                  <a:lnTo>
                    <a:pt x="211" y="177"/>
                  </a:lnTo>
                  <a:lnTo>
                    <a:pt x="211" y="177"/>
                  </a:lnTo>
                  <a:lnTo>
                    <a:pt x="213" y="180"/>
                  </a:lnTo>
                  <a:lnTo>
                    <a:pt x="213" y="182"/>
                  </a:lnTo>
                  <a:lnTo>
                    <a:pt x="213" y="182"/>
                  </a:lnTo>
                  <a:lnTo>
                    <a:pt x="216" y="179"/>
                  </a:lnTo>
                  <a:lnTo>
                    <a:pt x="216" y="179"/>
                  </a:lnTo>
                  <a:lnTo>
                    <a:pt x="213" y="175"/>
                  </a:lnTo>
                  <a:lnTo>
                    <a:pt x="213" y="175"/>
                  </a:lnTo>
                  <a:lnTo>
                    <a:pt x="211" y="174"/>
                  </a:lnTo>
                  <a:lnTo>
                    <a:pt x="211" y="174"/>
                  </a:lnTo>
                  <a:lnTo>
                    <a:pt x="211" y="153"/>
                  </a:lnTo>
                  <a:lnTo>
                    <a:pt x="211" y="153"/>
                  </a:lnTo>
                  <a:lnTo>
                    <a:pt x="213" y="152"/>
                  </a:lnTo>
                  <a:lnTo>
                    <a:pt x="213" y="152"/>
                  </a:lnTo>
                  <a:lnTo>
                    <a:pt x="213" y="150"/>
                  </a:lnTo>
                  <a:lnTo>
                    <a:pt x="213" y="150"/>
                  </a:lnTo>
                  <a:lnTo>
                    <a:pt x="213" y="147"/>
                  </a:lnTo>
                  <a:lnTo>
                    <a:pt x="213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7"/>
                  </a:lnTo>
                  <a:lnTo>
                    <a:pt x="211" y="145"/>
                  </a:lnTo>
                  <a:lnTo>
                    <a:pt x="211" y="145"/>
                  </a:lnTo>
                  <a:lnTo>
                    <a:pt x="211" y="117"/>
                  </a:lnTo>
                  <a:lnTo>
                    <a:pt x="211" y="117"/>
                  </a:lnTo>
                  <a:lnTo>
                    <a:pt x="211" y="109"/>
                  </a:lnTo>
                  <a:lnTo>
                    <a:pt x="211" y="109"/>
                  </a:lnTo>
                  <a:lnTo>
                    <a:pt x="213" y="106"/>
                  </a:lnTo>
                  <a:lnTo>
                    <a:pt x="213" y="106"/>
                  </a:lnTo>
                  <a:lnTo>
                    <a:pt x="213" y="104"/>
                  </a:lnTo>
                  <a:lnTo>
                    <a:pt x="213" y="104"/>
                  </a:lnTo>
                  <a:lnTo>
                    <a:pt x="214" y="103"/>
                  </a:lnTo>
                  <a:lnTo>
                    <a:pt x="214" y="101"/>
                  </a:lnTo>
                  <a:lnTo>
                    <a:pt x="214" y="101"/>
                  </a:lnTo>
                  <a:lnTo>
                    <a:pt x="211" y="103"/>
                  </a:lnTo>
                  <a:lnTo>
                    <a:pt x="211" y="103"/>
                  </a:lnTo>
                  <a:lnTo>
                    <a:pt x="211" y="95"/>
                  </a:lnTo>
                  <a:lnTo>
                    <a:pt x="211" y="95"/>
                  </a:lnTo>
                  <a:lnTo>
                    <a:pt x="211" y="86"/>
                  </a:lnTo>
                  <a:lnTo>
                    <a:pt x="211" y="86"/>
                  </a:lnTo>
                  <a:lnTo>
                    <a:pt x="213" y="89"/>
                  </a:lnTo>
                  <a:lnTo>
                    <a:pt x="213" y="89"/>
                  </a:lnTo>
                  <a:lnTo>
                    <a:pt x="214" y="89"/>
                  </a:lnTo>
                  <a:lnTo>
                    <a:pt x="214" y="89"/>
                  </a:lnTo>
                  <a:lnTo>
                    <a:pt x="214" y="84"/>
                  </a:lnTo>
                  <a:lnTo>
                    <a:pt x="214" y="84"/>
                  </a:lnTo>
                  <a:lnTo>
                    <a:pt x="211" y="86"/>
                  </a:lnTo>
                  <a:lnTo>
                    <a:pt x="211" y="86"/>
                  </a:lnTo>
                  <a:lnTo>
                    <a:pt x="211" y="79"/>
                  </a:lnTo>
                  <a:lnTo>
                    <a:pt x="211" y="79"/>
                  </a:lnTo>
                  <a:lnTo>
                    <a:pt x="214" y="79"/>
                  </a:lnTo>
                  <a:lnTo>
                    <a:pt x="214" y="79"/>
                  </a:lnTo>
                  <a:lnTo>
                    <a:pt x="213" y="76"/>
                  </a:lnTo>
                  <a:lnTo>
                    <a:pt x="213" y="76"/>
                  </a:lnTo>
                  <a:lnTo>
                    <a:pt x="211" y="75"/>
                  </a:lnTo>
                  <a:lnTo>
                    <a:pt x="211" y="75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08" y="59"/>
                  </a:lnTo>
                  <a:lnTo>
                    <a:pt x="208" y="59"/>
                  </a:lnTo>
                  <a:lnTo>
                    <a:pt x="208" y="56"/>
                  </a:lnTo>
                  <a:lnTo>
                    <a:pt x="208" y="56"/>
                  </a:lnTo>
                  <a:lnTo>
                    <a:pt x="206" y="54"/>
                  </a:lnTo>
                  <a:lnTo>
                    <a:pt x="205" y="54"/>
                  </a:lnTo>
                  <a:lnTo>
                    <a:pt x="202" y="54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199" y="57"/>
                  </a:lnTo>
                  <a:lnTo>
                    <a:pt x="199" y="57"/>
                  </a:lnTo>
                  <a:lnTo>
                    <a:pt x="199" y="60"/>
                  </a:lnTo>
                  <a:lnTo>
                    <a:pt x="195" y="62"/>
                  </a:lnTo>
                  <a:lnTo>
                    <a:pt x="195" y="62"/>
                  </a:lnTo>
                  <a:lnTo>
                    <a:pt x="195" y="63"/>
                  </a:lnTo>
                  <a:lnTo>
                    <a:pt x="195" y="63"/>
                  </a:lnTo>
                  <a:lnTo>
                    <a:pt x="19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94" y="65"/>
                  </a:lnTo>
                  <a:lnTo>
                    <a:pt x="194" y="65"/>
                  </a:lnTo>
                  <a:lnTo>
                    <a:pt x="189" y="73"/>
                  </a:lnTo>
                  <a:lnTo>
                    <a:pt x="189" y="73"/>
                  </a:lnTo>
                  <a:lnTo>
                    <a:pt x="189" y="70"/>
                  </a:lnTo>
                  <a:lnTo>
                    <a:pt x="189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6" y="78"/>
                  </a:lnTo>
                  <a:lnTo>
                    <a:pt x="186" y="81"/>
                  </a:lnTo>
                  <a:lnTo>
                    <a:pt x="186" y="84"/>
                  </a:lnTo>
                  <a:lnTo>
                    <a:pt x="186" y="84"/>
                  </a:lnTo>
                  <a:lnTo>
                    <a:pt x="183" y="98"/>
                  </a:lnTo>
                  <a:lnTo>
                    <a:pt x="180" y="112"/>
                  </a:lnTo>
                  <a:lnTo>
                    <a:pt x="180" y="112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78" y="120"/>
                  </a:lnTo>
                  <a:close/>
                  <a:moveTo>
                    <a:pt x="268" y="29"/>
                  </a:moveTo>
                  <a:lnTo>
                    <a:pt x="268" y="29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5" y="32"/>
                  </a:lnTo>
                  <a:lnTo>
                    <a:pt x="265" y="32"/>
                  </a:lnTo>
                  <a:lnTo>
                    <a:pt x="266" y="32"/>
                  </a:lnTo>
                  <a:lnTo>
                    <a:pt x="266" y="32"/>
                  </a:lnTo>
                  <a:lnTo>
                    <a:pt x="268" y="29"/>
                  </a:lnTo>
                  <a:lnTo>
                    <a:pt x="268" y="29"/>
                  </a:lnTo>
                  <a:lnTo>
                    <a:pt x="271" y="30"/>
                  </a:lnTo>
                  <a:lnTo>
                    <a:pt x="271" y="30"/>
                  </a:lnTo>
                  <a:lnTo>
                    <a:pt x="273" y="30"/>
                  </a:lnTo>
                  <a:lnTo>
                    <a:pt x="273" y="30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71" y="29"/>
                  </a:lnTo>
                  <a:lnTo>
                    <a:pt x="271" y="29"/>
                  </a:lnTo>
                  <a:lnTo>
                    <a:pt x="268" y="29"/>
                  </a:lnTo>
                  <a:lnTo>
                    <a:pt x="268" y="29"/>
                  </a:lnTo>
                  <a:close/>
                  <a:moveTo>
                    <a:pt x="47" y="57"/>
                  </a:moveTo>
                  <a:lnTo>
                    <a:pt x="47" y="57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39" y="65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33" y="73"/>
                  </a:lnTo>
                  <a:lnTo>
                    <a:pt x="47" y="59"/>
                  </a:lnTo>
                  <a:lnTo>
                    <a:pt x="47" y="59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7" y="57"/>
                  </a:lnTo>
                  <a:lnTo>
                    <a:pt x="47" y="57"/>
                  </a:lnTo>
                  <a:close/>
                  <a:moveTo>
                    <a:pt x="110" y="21"/>
                  </a:moveTo>
                  <a:lnTo>
                    <a:pt x="110" y="21"/>
                  </a:lnTo>
                  <a:lnTo>
                    <a:pt x="107" y="21"/>
                  </a:lnTo>
                  <a:lnTo>
                    <a:pt x="107" y="21"/>
                  </a:lnTo>
                  <a:lnTo>
                    <a:pt x="96" y="24"/>
                  </a:lnTo>
                  <a:lnTo>
                    <a:pt x="85" y="27"/>
                  </a:lnTo>
                  <a:lnTo>
                    <a:pt x="85" y="27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57" y="45"/>
                  </a:lnTo>
                  <a:lnTo>
                    <a:pt x="47" y="52"/>
                  </a:lnTo>
                  <a:lnTo>
                    <a:pt x="47" y="52"/>
                  </a:lnTo>
                  <a:lnTo>
                    <a:pt x="47" y="54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9" y="52"/>
                  </a:lnTo>
                  <a:lnTo>
                    <a:pt x="63" y="41"/>
                  </a:lnTo>
                  <a:lnTo>
                    <a:pt x="63" y="41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82" y="32"/>
                  </a:lnTo>
                  <a:lnTo>
                    <a:pt x="94" y="27"/>
                  </a:lnTo>
                  <a:lnTo>
                    <a:pt x="94" y="27"/>
                  </a:lnTo>
                  <a:lnTo>
                    <a:pt x="105" y="24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07" y="24"/>
                  </a:lnTo>
                  <a:lnTo>
                    <a:pt x="110" y="21"/>
                  </a:lnTo>
                  <a:lnTo>
                    <a:pt x="110" y="21"/>
                  </a:lnTo>
                  <a:lnTo>
                    <a:pt x="113" y="21"/>
                  </a:lnTo>
                  <a:lnTo>
                    <a:pt x="113" y="21"/>
                  </a:lnTo>
                  <a:lnTo>
                    <a:pt x="115" y="22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24" y="21"/>
                  </a:lnTo>
                  <a:lnTo>
                    <a:pt x="132" y="19"/>
                  </a:lnTo>
                  <a:lnTo>
                    <a:pt x="132" y="19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110" y="21"/>
                  </a:lnTo>
                  <a:lnTo>
                    <a:pt x="110" y="21"/>
                  </a:lnTo>
                  <a:close/>
                  <a:moveTo>
                    <a:pt x="382" y="38"/>
                  </a:moveTo>
                  <a:lnTo>
                    <a:pt x="382" y="38"/>
                  </a:lnTo>
                  <a:lnTo>
                    <a:pt x="382" y="38"/>
                  </a:lnTo>
                  <a:lnTo>
                    <a:pt x="382" y="38"/>
                  </a:lnTo>
                  <a:lnTo>
                    <a:pt x="382" y="38"/>
                  </a:lnTo>
                  <a:lnTo>
                    <a:pt x="382" y="38"/>
                  </a:lnTo>
                  <a:lnTo>
                    <a:pt x="369" y="27"/>
                  </a:lnTo>
                  <a:lnTo>
                    <a:pt x="369" y="27"/>
                  </a:lnTo>
                  <a:lnTo>
                    <a:pt x="356" y="18"/>
                  </a:lnTo>
                  <a:lnTo>
                    <a:pt x="342" y="11"/>
                  </a:lnTo>
                  <a:lnTo>
                    <a:pt x="342" y="11"/>
                  </a:lnTo>
                  <a:lnTo>
                    <a:pt x="331" y="8"/>
                  </a:lnTo>
                  <a:lnTo>
                    <a:pt x="320" y="5"/>
                  </a:lnTo>
                  <a:lnTo>
                    <a:pt x="320" y="5"/>
                  </a:lnTo>
                  <a:lnTo>
                    <a:pt x="306" y="5"/>
                  </a:lnTo>
                  <a:lnTo>
                    <a:pt x="306" y="5"/>
                  </a:lnTo>
                  <a:lnTo>
                    <a:pt x="298" y="5"/>
                  </a:lnTo>
                  <a:lnTo>
                    <a:pt x="288" y="5"/>
                  </a:lnTo>
                  <a:lnTo>
                    <a:pt x="288" y="5"/>
                  </a:lnTo>
                  <a:lnTo>
                    <a:pt x="273" y="10"/>
                  </a:lnTo>
                  <a:lnTo>
                    <a:pt x="273" y="10"/>
                  </a:lnTo>
                  <a:lnTo>
                    <a:pt x="255" y="18"/>
                  </a:lnTo>
                  <a:lnTo>
                    <a:pt x="255" y="18"/>
                  </a:lnTo>
                  <a:lnTo>
                    <a:pt x="247" y="24"/>
                  </a:lnTo>
                  <a:lnTo>
                    <a:pt x="247" y="24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77" y="11"/>
                  </a:lnTo>
                  <a:lnTo>
                    <a:pt x="277" y="11"/>
                  </a:lnTo>
                  <a:lnTo>
                    <a:pt x="281" y="11"/>
                  </a:lnTo>
                  <a:lnTo>
                    <a:pt x="281" y="11"/>
                  </a:lnTo>
                  <a:lnTo>
                    <a:pt x="284" y="10"/>
                  </a:lnTo>
                  <a:lnTo>
                    <a:pt x="284" y="10"/>
                  </a:lnTo>
                  <a:lnTo>
                    <a:pt x="295" y="8"/>
                  </a:lnTo>
                  <a:lnTo>
                    <a:pt x="295" y="8"/>
                  </a:lnTo>
                  <a:lnTo>
                    <a:pt x="309" y="8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34" y="10"/>
                  </a:lnTo>
                  <a:lnTo>
                    <a:pt x="334" y="10"/>
                  </a:lnTo>
                  <a:lnTo>
                    <a:pt x="347" y="15"/>
                  </a:lnTo>
                  <a:lnTo>
                    <a:pt x="359" y="21"/>
                  </a:lnTo>
                  <a:lnTo>
                    <a:pt x="359" y="21"/>
                  </a:lnTo>
                  <a:lnTo>
                    <a:pt x="375" y="34"/>
                  </a:lnTo>
                  <a:lnTo>
                    <a:pt x="375" y="34"/>
                  </a:lnTo>
                  <a:lnTo>
                    <a:pt x="382" y="38"/>
                  </a:lnTo>
                  <a:lnTo>
                    <a:pt x="382" y="38"/>
                  </a:lnTo>
                  <a:close/>
                  <a:moveTo>
                    <a:pt x="169" y="86"/>
                  </a:moveTo>
                  <a:lnTo>
                    <a:pt x="169" y="86"/>
                  </a:lnTo>
                  <a:lnTo>
                    <a:pt x="165" y="87"/>
                  </a:lnTo>
                  <a:lnTo>
                    <a:pt x="165" y="87"/>
                  </a:lnTo>
                  <a:lnTo>
                    <a:pt x="161" y="87"/>
                  </a:lnTo>
                  <a:lnTo>
                    <a:pt x="161" y="87"/>
                  </a:lnTo>
                  <a:lnTo>
                    <a:pt x="159" y="92"/>
                  </a:lnTo>
                  <a:lnTo>
                    <a:pt x="159" y="92"/>
                  </a:lnTo>
                  <a:lnTo>
                    <a:pt x="158" y="93"/>
                  </a:lnTo>
                  <a:lnTo>
                    <a:pt x="158" y="97"/>
                  </a:lnTo>
                  <a:lnTo>
                    <a:pt x="158" y="97"/>
                  </a:lnTo>
                  <a:lnTo>
                    <a:pt x="159" y="100"/>
                  </a:lnTo>
                  <a:lnTo>
                    <a:pt x="159" y="100"/>
                  </a:lnTo>
                  <a:lnTo>
                    <a:pt x="169" y="97"/>
                  </a:lnTo>
                  <a:lnTo>
                    <a:pt x="169" y="97"/>
                  </a:lnTo>
                  <a:lnTo>
                    <a:pt x="170" y="95"/>
                  </a:lnTo>
                  <a:lnTo>
                    <a:pt x="170" y="95"/>
                  </a:lnTo>
                  <a:lnTo>
                    <a:pt x="170" y="92"/>
                  </a:lnTo>
                  <a:lnTo>
                    <a:pt x="170" y="92"/>
                  </a:lnTo>
                  <a:lnTo>
                    <a:pt x="169" y="86"/>
                  </a:lnTo>
                  <a:lnTo>
                    <a:pt x="169" y="86"/>
                  </a:lnTo>
                  <a:close/>
                  <a:moveTo>
                    <a:pt x="352" y="67"/>
                  </a:moveTo>
                  <a:lnTo>
                    <a:pt x="352" y="67"/>
                  </a:lnTo>
                  <a:lnTo>
                    <a:pt x="355" y="75"/>
                  </a:lnTo>
                  <a:lnTo>
                    <a:pt x="359" y="84"/>
                  </a:lnTo>
                  <a:lnTo>
                    <a:pt x="359" y="84"/>
                  </a:lnTo>
                  <a:lnTo>
                    <a:pt x="361" y="82"/>
                  </a:lnTo>
                  <a:lnTo>
                    <a:pt x="361" y="82"/>
                  </a:lnTo>
                  <a:lnTo>
                    <a:pt x="361" y="78"/>
                  </a:lnTo>
                  <a:lnTo>
                    <a:pt x="361" y="78"/>
                  </a:lnTo>
                  <a:lnTo>
                    <a:pt x="361" y="76"/>
                  </a:lnTo>
                  <a:lnTo>
                    <a:pt x="361" y="76"/>
                  </a:lnTo>
                  <a:lnTo>
                    <a:pt x="358" y="63"/>
                  </a:lnTo>
                  <a:lnTo>
                    <a:pt x="358" y="63"/>
                  </a:lnTo>
                  <a:lnTo>
                    <a:pt x="358" y="62"/>
                  </a:lnTo>
                  <a:lnTo>
                    <a:pt x="358" y="62"/>
                  </a:lnTo>
                  <a:lnTo>
                    <a:pt x="352" y="67"/>
                  </a:lnTo>
                  <a:lnTo>
                    <a:pt x="352" y="67"/>
                  </a:lnTo>
                  <a:close/>
                  <a:moveTo>
                    <a:pt x="314" y="54"/>
                  </a:moveTo>
                  <a:lnTo>
                    <a:pt x="314" y="54"/>
                  </a:lnTo>
                  <a:lnTo>
                    <a:pt x="315" y="51"/>
                  </a:lnTo>
                  <a:lnTo>
                    <a:pt x="315" y="51"/>
                  </a:lnTo>
                  <a:lnTo>
                    <a:pt x="317" y="46"/>
                  </a:lnTo>
                  <a:lnTo>
                    <a:pt x="317" y="41"/>
                  </a:lnTo>
                  <a:lnTo>
                    <a:pt x="317" y="41"/>
                  </a:lnTo>
                  <a:lnTo>
                    <a:pt x="317" y="40"/>
                  </a:lnTo>
                  <a:lnTo>
                    <a:pt x="317" y="40"/>
                  </a:lnTo>
                  <a:lnTo>
                    <a:pt x="317" y="38"/>
                  </a:lnTo>
                  <a:lnTo>
                    <a:pt x="317" y="38"/>
                  </a:lnTo>
                  <a:lnTo>
                    <a:pt x="309" y="40"/>
                  </a:lnTo>
                  <a:lnTo>
                    <a:pt x="309" y="40"/>
                  </a:lnTo>
                  <a:lnTo>
                    <a:pt x="309" y="41"/>
                  </a:lnTo>
                  <a:lnTo>
                    <a:pt x="309" y="4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9" y="48"/>
                  </a:lnTo>
                  <a:lnTo>
                    <a:pt x="311" y="49"/>
                  </a:lnTo>
                  <a:lnTo>
                    <a:pt x="311" y="49"/>
                  </a:lnTo>
                  <a:lnTo>
                    <a:pt x="311" y="51"/>
                  </a:lnTo>
                  <a:lnTo>
                    <a:pt x="311" y="51"/>
                  </a:lnTo>
                  <a:lnTo>
                    <a:pt x="314" y="54"/>
                  </a:lnTo>
                  <a:lnTo>
                    <a:pt x="314" y="54"/>
                  </a:lnTo>
                  <a:close/>
                  <a:moveTo>
                    <a:pt x="63" y="67"/>
                  </a:moveTo>
                  <a:lnTo>
                    <a:pt x="63" y="67"/>
                  </a:lnTo>
                  <a:lnTo>
                    <a:pt x="58" y="71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58" y="73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79"/>
                  </a:lnTo>
                  <a:lnTo>
                    <a:pt x="66" y="79"/>
                  </a:lnTo>
                  <a:lnTo>
                    <a:pt x="68" y="76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66" y="68"/>
                  </a:lnTo>
                  <a:lnTo>
                    <a:pt x="66" y="68"/>
                  </a:lnTo>
                  <a:lnTo>
                    <a:pt x="63" y="67"/>
                  </a:lnTo>
                  <a:lnTo>
                    <a:pt x="63" y="67"/>
                  </a:lnTo>
                  <a:close/>
                  <a:moveTo>
                    <a:pt x="393" y="108"/>
                  </a:moveTo>
                  <a:lnTo>
                    <a:pt x="393" y="108"/>
                  </a:lnTo>
                  <a:lnTo>
                    <a:pt x="393" y="108"/>
                  </a:lnTo>
                  <a:lnTo>
                    <a:pt x="393" y="108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94" y="98"/>
                  </a:lnTo>
                  <a:lnTo>
                    <a:pt x="396" y="92"/>
                  </a:lnTo>
                  <a:lnTo>
                    <a:pt x="396" y="92"/>
                  </a:lnTo>
                  <a:lnTo>
                    <a:pt x="396" y="90"/>
                  </a:lnTo>
                  <a:lnTo>
                    <a:pt x="396" y="90"/>
                  </a:lnTo>
                  <a:lnTo>
                    <a:pt x="394" y="82"/>
                  </a:lnTo>
                  <a:lnTo>
                    <a:pt x="391" y="75"/>
                  </a:lnTo>
                  <a:lnTo>
                    <a:pt x="391" y="75"/>
                  </a:lnTo>
                  <a:lnTo>
                    <a:pt x="391" y="75"/>
                  </a:lnTo>
                  <a:lnTo>
                    <a:pt x="391" y="75"/>
                  </a:lnTo>
                  <a:lnTo>
                    <a:pt x="391" y="78"/>
                  </a:lnTo>
                  <a:lnTo>
                    <a:pt x="391" y="78"/>
                  </a:lnTo>
                  <a:lnTo>
                    <a:pt x="391" y="81"/>
                  </a:lnTo>
                  <a:lnTo>
                    <a:pt x="391" y="81"/>
                  </a:lnTo>
                  <a:lnTo>
                    <a:pt x="393" y="86"/>
                  </a:lnTo>
                  <a:lnTo>
                    <a:pt x="393" y="92"/>
                  </a:lnTo>
                  <a:lnTo>
                    <a:pt x="393" y="92"/>
                  </a:lnTo>
                  <a:lnTo>
                    <a:pt x="391" y="95"/>
                  </a:lnTo>
                  <a:lnTo>
                    <a:pt x="391" y="95"/>
                  </a:lnTo>
                  <a:lnTo>
                    <a:pt x="389" y="95"/>
                  </a:lnTo>
                  <a:lnTo>
                    <a:pt x="389" y="95"/>
                  </a:lnTo>
                  <a:lnTo>
                    <a:pt x="389" y="100"/>
                  </a:lnTo>
                  <a:lnTo>
                    <a:pt x="389" y="100"/>
                  </a:lnTo>
                  <a:lnTo>
                    <a:pt x="393" y="108"/>
                  </a:lnTo>
                  <a:lnTo>
                    <a:pt x="393" y="108"/>
                  </a:lnTo>
                  <a:close/>
                  <a:moveTo>
                    <a:pt x="189" y="32"/>
                  </a:moveTo>
                  <a:lnTo>
                    <a:pt x="189" y="32"/>
                  </a:lnTo>
                  <a:lnTo>
                    <a:pt x="189" y="32"/>
                  </a:lnTo>
                  <a:lnTo>
                    <a:pt x="189" y="32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65" y="24"/>
                  </a:lnTo>
                  <a:lnTo>
                    <a:pt x="165" y="24"/>
                  </a:lnTo>
                  <a:lnTo>
                    <a:pt x="159" y="22"/>
                  </a:lnTo>
                  <a:lnTo>
                    <a:pt x="151" y="22"/>
                  </a:lnTo>
                  <a:lnTo>
                    <a:pt x="151" y="22"/>
                  </a:lnTo>
                  <a:lnTo>
                    <a:pt x="142" y="22"/>
                  </a:lnTo>
                  <a:lnTo>
                    <a:pt x="142" y="22"/>
                  </a:lnTo>
                  <a:lnTo>
                    <a:pt x="132" y="22"/>
                  </a:lnTo>
                  <a:lnTo>
                    <a:pt x="132" y="22"/>
                  </a:lnTo>
                  <a:lnTo>
                    <a:pt x="154" y="24"/>
                  </a:lnTo>
                  <a:lnTo>
                    <a:pt x="154" y="24"/>
                  </a:lnTo>
                  <a:lnTo>
                    <a:pt x="159" y="24"/>
                  </a:lnTo>
                  <a:lnTo>
                    <a:pt x="159" y="24"/>
                  </a:lnTo>
                  <a:lnTo>
                    <a:pt x="165" y="26"/>
                  </a:lnTo>
                  <a:lnTo>
                    <a:pt x="165" y="26"/>
                  </a:lnTo>
                  <a:lnTo>
                    <a:pt x="173" y="27"/>
                  </a:lnTo>
                  <a:lnTo>
                    <a:pt x="173" y="27"/>
                  </a:lnTo>
                  <a:lnTo>
                    <a:pt x="187" y="32"/>
                  </a:lnTo>
                  <a:lnTo>
                    <a:pt x="187" y="32"/>
                  </a:lnTo>
                  <a:lnTo>
                    <a:pt x="189" y="32"/>
                  </a:lnTo>
                  <a:lnTo>
                    <a:pt x="189" y="32"/>
                  </a:lnTo>
                  <a:close/>
                  <a:moveTo>
                    <a:pt x="355" y="30"/>
                  </a:moveTo>
                  <a:lnTo>
                    <a:pt x="355" y="30"/>
                  </a:lnTo>
                  <a:lnTo>
                    <a:pt x="359" y="37"/>
                  </a:lnTo>
                  <a:lnTo>
                    <a:pt x="359" y="37"/>
                  </a:lnTo>
                  <a:lnTo>
                    <a:pt x="361" y="37"/>
                  </a:lnTo>
                  <a:lnTo>
                    <a:pt x="361" y="37"/>
                  </a:lnTo>
                  <a:lnTo>
                    <a:pt x="364" y="37"/>
                  </a:lnTo>
                  <a:lnTo>
                    <a:pt x="367" y="38"/>
                  </a:lnTo>
                  <a:lnTo>
                    <a:pt x="367" y="38"/>
                  </a:lnTo>
                  <a:lnTo>
                    <a:pt x="370" y="41"/>
                  </a:lnTo>
                  <a:lnTo>
                    <a:pt x="370" y="41"/>
                  </a:lnTo>
                  <a:lnTo>
                    <a:pt x="372" y="43"/>
                  </a:lnTo>
                  <a:lnTo>
                    <a:pt x="372" y="43"/>
                  </a:lnTo>
                  <a:lnTo>
                    <a:pt x="372" y="41"/>
                  </a:lnTo>
                  <a:lnTo>
                    <a:pt x="372" y="41"/>
                  </a:lnTo>
                  <a:lnTo>
                    <a:pt x="372" y="41"/>
                  </a:lnTo>
                  <a:lnTo>
                    <a:pt x="367" y="35"/>
                  </a:lnTo>
                  <a:lnTo>
                    <a:pt x="367" y="35"/>
                  </a:lnTo>
                  <a:lnTo>
                    <a:pt x="363" y="32"/>
                  </a:lnTo>
                  <a:lnTo>
                    <a:pt x="358" y="27"/>
                  </a:lnTo>
                  <a:lnTo>
                    <a:pt x="358" y="27"/>
                  </a:lnTo>
                  <a:lnTo>
                    <a:pt x="355" y="30"/>
                  </a:lnTo>
                  <a:lnTo>
                    <a:pt x="355" y="30"/>
                  </a:lnTo>
                  <a:close/>
                  <a:moveTo>
                    <a:pt x="265" y="26"/>
                  </a:moveTo>
                  <a:lnTo>
                    <a:pt x="265" y="26"/>
                  </a:lnTo>
                  <a:lnTo>
                    <a:pt x="266" y="26"/>
                  </a:lnTo>
                  <a:lnTo>
                    <a:pt x="266" y="26"/>
                  </a:lnTo>
                  <a:lnTo>
                    <a:pt x="277" y="22"/>
                  </a:lnTo>
                  <a:lnTo>
                    <a:pt x="277" y="22"/>
                  </a:lnTo>
                  <a:lnTo>
                    <a:pt x="282" y="21"/>
                  </a:lnTo>
                  <a:lnTo>
                    <a:pt x="282" y="21"/>
                  </a:lnTo>
                  <a:lnTo>
                    <a:pt x="285" y="21"/>
                  </a:lnTo>
                  <a:lnTo>
                    <a:pt x="285" y="21"/>
                  </a:lnTo>
                  <a:lnTo>
                    <a:pt x="290" y="18"/>
                  </a:lnTo>
                  <a:lnTo>
                    <a:pt x="290" y="18"/>
                  </a:lnTo>
                  <a:lnTo>
                    <a:pt x="292" y="16"/>
                  </a:lnTo>
                  <a:lnTo>
                    <a:pt x="292" y="16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70" y="22"/>
                  </a:lnTo>
                  <a:lnTo>
                    <a:pt x="270" y="22"/>
                  </a:lnTo>
                  <a:lnTo>
                    <a:pt x="266" y="22"/>
                  </a:lnTo>
                  <a:lnTo>
                    <a:pt x="265" y="26"/>
                  </a:lnTo>
                  <a:lnTo>
                    <a:pt x="265" y="26"/>
                  </a:lnTo>
                  <a:close/>
                  <a:moveTo>
                    <a:pt x="145" y="106"/>
                  </a:moveTo>
                  <a:lnTo>
                    <a:pt x="145" y="106"/>
                  </a:lnTo>
                  <a:lnTo>
                    <a:pt x="145" y="106"/>
                  </a:lnTo>
                  <a:lnTo>
                    <a:pt x="145" y="106"/>
                  </a:lnTo>
                  <a:lnTo>
                    <a:pt x="135" y="103"/>
                  </a:lnTo>
                  <a:lnTo>
                    <a:pt x="135" y="103"/>
                  </a:lnTo>
                  <a:lnTo>
                    <a:pt x="134" y="106"/>
                  </a:lnTo>
                  <a:lnTo>
                    <a:pt x="132" y="106"/>
                  </a:lnTo>
                  <a:lnTo>
                    <a:pt x="131" y="106"/>
                  </a:lnTo>
                  <a:lnTo>
                    <a:pt x="131" y="106"/>
                  </a:lnTo>
                  <a:lnTo>
                    <a:pt x="129" y="109"/>
                  </a:lnTo>
                  <a:lnTo>
                    <a:pt x="129" y="109"/>
                  </a:lnTo>
                  <a:lnTo>
                    <a:pt x="131" y="111"/>
                  </a:lnTo>
                  <a:lnTo>
                    <a:pt x="134" y="111"/>
                  </a:lnTo>
                  <a:lnTo>
                    <a:pt x="134" y="111"/>
                  </a:lnTo>
                  <a:lnTo>
                    <a:pt x="143" y="106"/>
                  </a:lnTo>
                  <a:lnTo>
                    <a:pt x="143" y="106"/>
                  </a:lnTo>
                  <a:lnTo>
                    <a:pt x="145" y="106"/>
                  </a:lnTo>
                  <a:lnTo>
                    <a:pt x="145" y="106"/>
                  </a:lnTo>
                  <a:close/>
                  <a:moveTo>
                    <a:pt x="57" y="108"/>
                  </a:moveTo>
                  <a:lnTo>
                    <a:pt x="57" y="108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57" y="92"/>
                  </a:lnTo>
                  <a:lnTo>
                    <a:pt x="57" y="92"/>
                  </a:lnTo>
                  <a:lnTo>
                    <a:pt x="55" y="90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3" y="89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7" y="108"/>
                  </a:lnTo>
                  <a:lnTo>
                    <a:pt x="57" y="108"/>
                  </a:lnTo>
                  <a:close/>
                  <a:moveTo>
                    <a:pt x="296" y="97"/>
                  </a:moveTo>
                  <a:lnTo>
                    <a:pt x="296" y="97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90" y="112"/>
                  </a:lnTo>
                  <a:lnTo>
                    <a:pt x="290" y="112"/>
                  </a:lnTo>
                  <a:lnTo>
                    <a:pt x="293" y="111"/>
                  </a:lnTo>
                  <a:lnTo>
                    <a:pt x="293" y="111"/>
                  </a:lnTo>
                  <a:lnTo>
                    <a:pt x="295" y="103"/>
                  </a:lnTo>
                  <a:lnTo>
                    <a:pt x="296" y="97"/>
                  </a:lnTo>
                  <a:lnTo>
                    <a:pt x="296" y="97"/>
                  </a:lnTo>
                  <a:close/>
                  <a:moveTo>
                    <a:pt x="9" y="134"/>
                  </a:moveTo>
                  <a:lnTo>
                    <a:pt x="9" y="134"/>
                  </a:lnTo>
                  <a:lnTo>
                    <a:pt x="11" y="136"/>
                  </a:lnTo>
                  <a:lnTo>
                    <a:pt x="11" y="136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4" y="119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9" y="101"/>
                  </a:lnTo>
                  <a:lnTo>
                    <a:pt x="19" y="101"/>
                  </a:lnTo>
                  <a:lnTo>
                    <a:pt x="16" y="109"/>
                  </a:lnTo>
                  <a:lnTo>
                    <a:pt x="12" y="119"/>
                  </a:lnTo>
                  <a:lnTo>
                    <a:pt x="9" y="134"/>
                  </a:lnTo>
                  <a:lnTo>
                    <a:pt x="9" y="134"/>
                  </a:lnTo>
                  <a:close/>
                  <a:moveTo>
                    <a:pt x="50" y="125"/>
                  </a:moveTo>
                  <a:lnTo>
                    <a:pt x="50" y="125"/>
                  </a:lnTo>
                  <a:lnTo>
                    <a:pt x="57" y="141"/>
                  </a:lnTo>
                  <a:lnTo>
                    <a:pt x="57" y="141"/>
                  </a:lnTo>
                  <a:lnTo>
                    <a:pt x="58" y="134"/>
                  </a:lnTo>
                  <a:lnTo>
                    <a:pt x="60" y="131"/>
                  </a:lnTo>
                  <a:lnTo>
                    <a:pt x="58" y="127"/>
                  </a:lnTo>
                  <a:lnTo>
                    <a:pt x="58" y="127"/>
                  </a:lnTo>
                  <a:lnTo>
                    <a:pt x="58" y="128"/>
                  </a:lnTo>
                  <a:lnTo>
                    <a:pt x="58" y="128"/>
                  </a:lnTo>
                  <a:lnTo>
                    <a:pt x="55" y="130"/>
                  </a:lnTo>
                  <a:lnTo>
                    <a:pt x="55" y="130"/>
                  </a:lnTo>
                  <a:lnTo>
                    <a:pt x="55" y="128"/>
                  </a:lnTo>
                  <a:lnTo>
                    <a:pt x="55" y="128"/>
                  </a:lnTo>
                  <a:lnTo>
                    <a:pt x="55" y="125"/>
                  </a:lnTo>
                  <a:lnTo>
                    <a:pt x="55" y="125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5" y="123"/>
                  </a:lnTo>
                  <a:lnTo>
                    <a:pt x="53" y="125"/>
                  </a:lnTo>
                  <a:lnTo>
                    <a:pt x="50" y="125"/>
                  </a:lnTo>
                  <a:lnTo>
                    <a:pt x="50" y="125"/>
                  </a:lnTo>
                  <a:close/>
                  <a:moveTo>
                    <a:pt x="342" y="27"/>
                  </a:moveTo>
                  <a:lnTo>
                    <a:pt x="342" y="27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36" y="19"/>
                  </a:lnTo>
                  <a:lnTo>
                    <a:pt x="336" y="19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29" y="16"/>
                  </a:lnTo>
                  <a:lnTo>
                    <a:pt x="329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5" y="16"/>
                  </a:lnTo>
                  <a:lnTo>
                    <a:pt x="329" y="19"/>
                  </a:lnTo>
                  <a:lnTo>
                    <a:pt x="334" y="22"/>
                  </a:lnTo>
                  <a:lnTo>
                    <a:pt x="334" y="22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42" y="26"/>
                  </a:lnTo>
                  <a:lnTo>
                    <a:pt x="342" y="26"/>
                  </a:lnTo>
                  <a:lnTo>
                    <a:pt x="342" y="27"/>
                  </a:lnTo>
                  <a:lnTo>
                    <a:pt x="342" y="27"/>
                  </a:lnTo>
                  <a:close/>
                  <a:moveTo>
                    <a:pt x="82" y="40"/>
                  </a:moveTo>
                  <a:lnTo>
                    <a:pt x="82" y="40"/>
                  </a:lnTo>
                  <a:lnTo>
                    <a:pt x="69" y="49"/>
                  </a:lnTo>
                  <a:lnTo>
                    <a:pt x="69" y="49"/>
                  </a:lnTo>
                  <a:lnTo>
                    <a:pt x="71" y="51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82" y="40"/>
                  </a:lnTo>
                  <a:lnTo>
                    <a:pt x="82" y="40"/>
                  </a:lnTo>
                  <a:close/>
                  <a:moveTo>
                    <a:pt x="222" y="38"/>
                  </a:moveTo>
                  <a:lnTo>
                    <a:pt x="222" y="38"/>
                  </a:lnTo>
                  <a:lnTo>
                    <a:pt x="224" y="37"/>
                  </a:lnTo>
                  <a:lnTo>
                    <a:pt x="224" y="37"/>
                  </a:lnTo>
                  <a:lnTo>
                    <a:pt x="232" y="32"/>
                  </a:lnTo>
                  <a:lnTo>
                    <a:pt x="232" y="32"/>
                  </a:lnTo>
                  <a:lnTo>
                    <a:pt x="233" y="30"/>
                  </a:lnTo>
                  <a:lnTo>
                    <a:pt x="233" y="30"/>
                  </a:lnTo>
                  <a:lnTo>
                    <a:pt x="247" y="19"/>
                  </a:lnTo>
                  <a:lnTo>
                    <a:pt x="247" y="19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5" y="27"/>
                  </a:lnTo>
                  <a:lnTo>
                    <a:pt x="222" y="38"/>
                  </a:lnTo>
                  <a:lnTo>
                    <a:pt x="222" y="38"/>
                  </a:lnTo>
                  <a:close/>
                  <a:moveTo>
                    <a:pt x="50" y="89"/>
                  </a:moveTo>
                  <a:lnTo>
                    <a:pt x="50" y="89"/>
                  </a:lnTo>
                  <a:lnTo>
                    <a:pt x="49" y="89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7" y="98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2" y="103"/>
                  </a:lnTo>
                  <a:lnTo>
                    <a:pt x="50" y="89"/>
                  </a:lnTo>
                  <a:lnTo>
                    <a:pt x="50" y="89"/>
                  </a:lnTo>
                  <a:close/>
                  <a:moveTo>
                    <a:pt x="45" y="68"/>
                  </a:moveTo>
                  <a:lnTo>
                    <a:pt x="45" y="68"/>
                  </a:lnTo>
                  <a:lnTo>
                    <a:pt x="45" y="68"/>
                  </a:lnTo>
                  <a:lnTo>
                    <a:pt x="45" y="68"/>
                  </a:lnTo>
                  <a:lnTo>
                    <a:pt x="42" y="75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45" y="73"/>
                  </a:lnTo>
                  <a:lnTo>
                    <a:pt x="45" y="73"/>
                  </a:lnTo>
                  <a:lnTo>
                    <a:pt x="47" y="70"/>
                  </a:lnTo>
                  <a:lnTo>
                    <a:pt x="45" y="68"/>
                  </a:lnTo>
                  <a:lnTo>
                    <a:pt x="45" y="68"/>
                  </a:lnTo>
                  <a:close/>
                  <a:moveTo>
                    <a:pt x="260" y="56"/>
                  </a:moveTo>
                  <a:lnTo>
                    <a:pt x="260" y="56"/>
                  </a:lnTo>
                  <a:lnTo>
                    <a:pt x="258" y="56"/>
                  </a:lnTo>
                  <a:lnTo>
                    <a:pt x="258" y="56"/>
                  </a:lnTo>
                  <a:lnTo>
                    <a:pt x="257" y="65"/>
                  </a:lnTo>
                  <a:lnTo>
                    <a:pt x="257" y="65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63" y="63"/>
                  </a:lnTo>
                  <a:lnTo>
                    <a:pt x="263" y="63"/>
                  </a:lnTo>
                  <a:lnTo>
                    <a:pt x="260" y="56"/>
                  </a:lnTo>
                  <a:lnTo>
                    <a:pt x="260" y="56"/>
                  </a:lnTo>
                  <a:close/>
                  <a:moveTo>
                    <a:pt x="164" y="133"/>
                  </a:moveTo>
                  <a:lnTo>
                    <a:pt x="164" y="133"/>
                  </a:lnTo>
                  <a:lnTo>
                    <a:pt x="161" y="123"/>
                  </a:lnTo>
                  <a:lnTo>
                    <a:pt x="161" y="123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1" y="136"/>
                  </a:lnTo>
                  <a:lnTo>
                    <a:pt x="161" y="136"/>
                  </a:lnTo>
                  <a:lnTo>
                    <a:pt x="164" y="133"/>
                  </a:lnTo>
                  <a:lnTo>
                    <a:pt x="164" y="133"/>
                  </a:lnTo>
                  <a:close/>
                  <a:moveTo>
                    <a:pt x="213" y="41"/>
                  </a:moveTo>
                  <a:lnTo>
                    <a:pt x="213" y="41"/>
                  </a:lnTo>
                  <a:lnTo>
                    <a:pt x="206" y="37"/>
                  </a:lnTo>
                  <a:lnTo>
                    <a:pt x="199" y="32"/>
                  </a:lnTo>
                  <a:lnTo>
                    <a:pt x="189" y="27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84" y="27"/>
                  </a:lnTo>
                  <a:lnTo>
                    <a:pt x="184" y="27"/>
                  </a:lnTo>
                  <a:lnTo>
                    <a:pt x="197" y="32"/>
                  </a:lnTo>
                  <a:lnTo>
                    <a:pt x="197" y="32"/>
                  </a:lnTo>
                  <a:lnTo>
                    <a:pt x="202" y="35"/>
                  </a:lnTo>
                  <a:lnTo>
                    <a:pt x="206" y="38"/>
                  </a:lnTo>
                  <a:lnTo>
                    <a:pt x="206" y="38"/>
                  </a:lnTo>
                  <a:lnTo>
                    <a:pt x="210" y="41"/>
                  </a:lnTo>
                  <a:lnTo>
                    <a:pt x="210" y="41"/>
                  </a:lnTo>
                  <a:lnTo>
                    <a:pt x="211" y="41"/>
                  </a:lnTo>
                  <a:lnTo>
                    <a:pt x="213" y="41"/>
                  </a:lnTo>
                  <a:lnTo>
                    <a:pt x="213" y="41"/>
                  </a:lnTo>
                  <a:close/>
                  <a:moveTo>
                    <a:pt x="265" y="41"/>
                  </a:moveTo>
                  <a:lnTo>
                    <a:pt x="265" y="41"/>
                  </a:lnTo>
                  <a:lnTo>
                    <a:pt x="262" y="45"/>
                  </a:lnTo>
                  <a:lnTo>
                    <a:pt x="262" y="45"/>
                  </a:lnTo>
                  <a:lnTo>
                    <a:pt x="260" y="46"/>
                  </a:lnTo>
                  <a:lnTo>
                    <a:pt x="260" y="46"/>
                  </a:lnTo>
                  <a:lnTo>
                    <a:pt x="260" y="46"/>
                  </a:lnTo>
                  <a:lnTo>
                    <a:pt x="260" y="46"/>
                  </a:lnTo>
                  <a:lnTo>
                    <a:pt x="262" y="51"/>
                  </a:lnTo>
                  <a:lnTo>
                    <a:pt x="262" y="51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66" y="43"/>
                  </a:lnTo>
                  <a:lnTo>
                    <a:pt x="265" y="41"/>
                  </a:lnTo>
                  <a:lnTo>
                    <a:pt x="265" y="41"/>
                  </a:lnTo>
                  <a:close/>
                  <a:moveTo>
                    <a:pt x="150" y="57"/>
                  </a:moveTo>
                  <a:lnTo>
                    <a:pt x="150" y="57"/>
                  </a:lnTo>
                  <a:lnTo>
                    <a:pt x="148" y="54"/>
                  </a:lnTo>
                  <a:lnTo>
                    <a:pt x="145" y="54"/>
                  </a:lnTo>
                  <a:lnTo>
                    <a:pt x="145" y="54"/>
                  </a:lnTo>
                  <a:lnTo>
                    <a:pt x="139" y="54"/>
                  </a:lnTo>
                  <a:lnTo>
                    <a:pt x="139" y="54"/>
                  </a:lnTo>
                  <a:lnTo>
                    <a:pt x="137" y="54"/>
                  </a:lnTo>
                  <a:lnTo>
                    <a:pt x="137" y="54"/>
                  </a:lnTo>
                  <a:lnTo>
                    <a:pt x="137" y="59"/>
                  </a:lnTo>
                  <a:lnTo>
                    <a:pt x="137" y="59"/>
                  </a:lnTo>
                  <a:lnTo>
                    <a:pt x="150" y="57"/>
                  </a:lnTo>
                  <a:lnTo>
                    <a:pt x="150" y="57"/>
                  </a:lnTo>
                  <a:close/>
                  <a:moveTo>
                    <a:pt x="388" y="65"/>
                  </a:moveTo>
                  <a:lnTo>
                    <a:pt x="388" y="65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0" y="49"/>
                  </a:lnTo>
                  <a:lnTo>
                    <a:pt x="380" y="49"/>
                  </a:lnTo>
                  <a:lnTo>
                    <a:pt x="380" y="48"/>
                  </a:lnTo>
                  <a:lnTo>
                    <a:pt x="380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8" y="49"/>
                  </a:lnTo>
                  <a:lnTo>
                    <a:pt x="378" y="49"/>
                  </a:lnTo>
                  <a:lnTo>
                    <a:pt x="380" y="56"/>
                  </a:lnTo>
                  <a:lnTo>
                    <a:pt x="380" y="56"/>
                  </a:lnTo>
                  <a:lnTo>
                    <a:pt x="382" y="57"/>
                  </a:lnTo>
                  <a:lnTo>
                    <a:pt x="382" y="57"/>
                  </a:lnTo>
                  <a:lnTo>
                    <a:pt x="386" y="63"/>
                  </a:lnTo>
                  <a:lnTo>
                    <a:pt x="386" y="63"/>
                  </a:lnTo>
                  <a:lnTo>
                    <a:pt x="388" y="65"/>
                  </a:lnTo>
                  <a:lnTo>
                    <a:pt x="388" y="65"/>
                  </a:lnTo>
                  <a:close/>
                  <a:moveTo>
                    <a:pt x="244" y="54"/>
                  </a:moveTo>
                  <a:lnTo>
                    <a:pt x="244" y="54"/>
                  </a:lnTo>
                  <a:lnTo>
                    <a:pt x="241" y="59"/>
                  </a:lnTo>
                  <a:lnTo>
                    <a:pt x="241" y="59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241" y="68"/>
                  </a:lnTo>
                  <a:lnTo>
                    <a:pt x="241" y="68"/>
                  </a:lnTo>
                  <a:lnTo>
                    <a:pt x="241" y="70"/>
                  </a:lnTo>
                  <a:lnTo>
                    <a:pt x="241" y="7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6" y="60"/>
                  </a:lnTo>
                  <a:lnTo>
                    <a:pt x="244" y="54"/>
                  </a:lnTo>
                  <a:lnTo>
                    <a:pt x="244" y="54"/>
                  </a:lnTo>
                  <a:close/>
                  <a:moveTo>
                    <a:pt x="293" y="24"/>
                  </a:moveTo>
                  <a:lnTo>
                    <a:pt x="293" y="24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5" y="26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93" y="29"/>
                  </a:lnTo>
                  <a:lnTo>
                    <a:pt x="293" y="29"/>
                  </a:lnTo>
                  <a:lnTo>
                    <a:pt x="293" y="24"/>
                  </a:lnTo>
                  <a:lnTo>
                    <a:pt x="293" y="24"/>
                  </a:lnTo>
                  <a:close/>
                  <a:moveTo>
                    <a:pt x="383" y="35"/>
                  </a:moveTo>
                  <a:lnTo>
                    <a:pt x="383" y="35"/>
                  </a:lnTo>
                  <a:lnTo>
                    <a:pt x="383" y="35"/>
                  </a:lnTo>
                  <a:lnTo>
                    <a:pt x="383" y="35"/>
                  </a:lnTo>
                  <a:lnTo>
                    <a:pt x="374" y="26"/>
                  </a:lnTo>
                  <a:lnTo>
                    <a:pt x="374" y="26"/>
                  </a:lnTo>
                  <a:lnTo>
                    <a:pt x="367" y="19"/>
                  </a:lnTo>
                  <a:lnTo>
                    <a:pt x="361" y="16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45" y="8"/>
                  </a:lnTo>
                  <a:lnTo>
                    <a:pt x="355" y="13"/>
                  </a:lnTo>
                  <a:lnTo>
                    <a:pt x="366" y="19"/>
                  </a:lnTo>
                  <a:lnTo>
                    <a:pt x="375" y="27"/>
                  </a:lnTo>
                  <a:lnTo>
                    <a:pt x="383" y="35"/>
                  </a:lnTo>
                  <a:lnTo>
                    <a:pt x="383" y="35"/>
                  </a:lnTo>
                  <a:close/>
                  <a:moveTo>
                    <a:pt x="246" y="125"/>
                  </a:moveTo>
                  <a:lnTo>
                    <a:pt x="246" y="125"/>
                  </a:lnTo>
                  <a:lnTo>
                    <a:pt x="249" y="122"/>
                  </a:lnTo>
                  <a:lnTo>
                    <a:pt x="251" y="119"/>
                  </a:lnTo>
                  <a:lnTo>
                    <a:pt x="251" y="119"/>
                  </a:lnTo>
                  <a:lnTo>
                    <a:pt x="252" y="116"/>
                  </a:lnTo>
                  <a:lnTo>
                    <a:pt x="251" y="112"/>
                  </a:lnTo>
                  <a:lnTo>
                    <a:pt x="251" y="112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47" y="117"/>
                  </a:lnTo>
                  <a:lnTo>
                    <a:pt x="247" y="117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46" y="119"/>
                  </a:lnTo>
                  <a:lnTo>
                    <a:pt x="246" y="119"/>
                  </a:lnTo>
                  <a:lnTo>
                    <a:pt x="244" y="122"/>
                  </a:lnTo>
                  <a:lnTo>
                    <a:pt x="244" y="122"/>
                  </a:lnTo>
                  <a:lnTo>
                    <a:pt x="246" y="125"/>
                  </a:lnTo>
                  <a:lnTo>
                    <a:pt x="246" y="125"/>
                  </a:lnTo>
                  <a:close/>
                  <a:moveTo>
                    <a:pt x="47" y="103"/>
                  </a:moveTo>
                  <a:lnTo>
                    <a:pt x="47" y="103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2" y="114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47" y="103"/>
                  </a:lnTo>
                  <a:lnTo>
                    <a:pt x="47" y="103"/>
                  </a:lnTo>
                  <a:close/>
                  <a:moveTo>
                    <a:pt x="135" y="100"/>
                  </a:moveTo>
                  <a:lnTo>
                    <a:pt x="135" y="100"/>
                  </a:lnTo>
                  <a:lnTo>
                    <a:pt x="140" y="101"/>
                  </a:lnTo>
                  <a:lnTo>
                    <a:pt x="140" y="101"/>
                  </a:lnTo>
                  <a:lnTo>
                    <a:pt x="146" y="103"/>
                  </a:lnTo>
                  <a:lnTo>
                    <a:pt x="146" y="103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5" y="101"/>
                  </a:lnTo>
                  <a:lnTo>
                    <a:pt x="143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2" y="97"/>
                  </a:lnTo>
                  <a:lnTo>
                    <a:pt x="142" y="97"/>
                  </a:lnTo>
                  <a:lnTo>
                    <a:pt x="143" y="92"/>
                  </a:lnTo>
                  <a:lnTo>
                    <a:pt x="143" y="92"/>
                  </a:lnTo>
                  <a:lnTo>
                    <a:pt x="143" y="90"/>
                  </a:lnTo>
                  <a:lnTo>
                    <a:pt x="143" y="90"/>
                  </a:lnTo>
                  <a:lnTo>
                    <a:pt x="137" y="97"/>
                  </a:lnTo>
                  <a:lnTo>
                    <a:pt x="137" y="97"/>
                  </a:lnTo>
                  <a:lnTo>
                    <a:pt x="135" y="100"/>
                  </a:lnTo>
                  <a:lnTo>
                    <a:pt x="135" y="100"/>
                  </a:lnTo>
                  <a:close/>
                  <a:moveTo>
                    <a:pt x="285" y="60"/>
                  </a:moveTo>
                  <a:lnTo>
                    <a:pt x="285" y="60"/>
                  </a:lnTo>
                  <a:lnTo>
                    <a:pt x="282" y="60"/>
                  </a:lnTo>
                  <a:lnTo>
                    <a:pt x="282" y="60"/>
                  </a:lnTo>
                  <a:lnTo>
                    <a:pt x="281" y="62"/>
                  </a:lnTo>
                  <a:lnTo>
                    <a:pt x="281" y="63"/>
                  </a:lnTo>
                  <a:lnTo>
                    <a:pt x="281" y="63"/>
                  </a:lnTo>
                  <a:lnTo>
                    <a:pt x="281" y="67"/>
                  </a:lnTo>
                  <a:lnTo>
                    <a:pt x="281" y="67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7" y="63"/>
                  </a:lnTo>
                  <a:lnTo>
                    <a:pt x="287" y="63"/>
                  </a:lnTo>
                  <a:lnTo>
                    <a:pt x="285" y="60"/>
                  </a:lnTo>
                  <a:lnTo>
                    <a:pt x="285" y="60"/>
                  </a:lnTo>
                  <a:close/>
                  <a:moveTo>
                    <a:pt x="326" y="21"/>
                  </a:moveTo>
                  <a:lnTo>
                    <a:pt x="326" y="21"/>
                  </a:lnTo>
                  <a:lnTo>
                    <a:pt x="323" y="19"/>
                  </a:lnTo>
                  <a:lnTo>
                    <a:pt x="317" y="18"/>
                  </a:lnTo>
                  <a:lnTo>
                    <a:pt x="311" y="16"/>
                  </a:lnTo>
                  <a:lnTo>
                    <a:pt x="306" y="16"/>
                  </a:lnTo>
                  <a:lnTo>
                    <a:pt x="306" y="16"/>
                  </a:lnTo>
                  <a:lnTo>
                    <a:pt x="311" y="19"/>
                  </a:lnTo>
                  <a:lnTo>
                    <a:pt x="311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8" y="19"/>
                  </a:lnTo>
                  <a:lnTo>
                    <a:pt x="318" y="19"/>
                  </a:lnTo>
                  <a:lnTo>
                    <a:pt x="322" y="19"/>
                  </a:lnTo>
                  <a:lnTo>
                    <a:pt x="322" y="19"/>
                  </a:lnTo>
                  <a:lnTo>
                    <a:pt x="323" y="21"/>
                  </a:lnTo>
                  <a:lnTo>
                    <a:pt x="323" y="21"/>
                  </a:lnTo>
                  <a:lnTo>
                    <a:pt x="326" y="21"/>
                  </a:lnTo>
                  <a:lnTo>
                    <a:pt x="326" y="21"/>
                  </a:lnTo>
                  <a:close/>
                  <a:moveTo>
                    <a:pt x="363" y="100"/>
                  </a:moveTo>
                  <a:lnTo>
                    <a:pt x="363" y="100"/>
                  </a:lnTo>
                  <a:lnTo>
                    <a:pt x="361" y="101"/>
                  </a:lnTo>
                  <a:lnTo>
                    <a:pt x="361" y="101"/>
                  </a:lnTo>
                  <a:lnTo>
                    <a:pt x="358" y="111"/>
                  </a:lnTo>
                  <a:lnTo>
                    <a:pt x="358" y="111"/>
                  </a:lnTo>
                  <a:lnTo>
                    <a:pt x="358" y="112"/>
                  </a:lnTo>
                  <a:lnTo>
                    <a:pt x="359" y="114"/>
                  </a:lnTo>
                  <a:lnTo>
                    <a:pt x="359" y="114"/>
                  </a:lnTo>
                  <a:lnTo>
                    <a:pt x="359" y="114"/>
                  </a:lnTo>
                  <a:lnTo>
                    <a:pt x="359" y="114"/>
                  </a:lnTo>
                  <a:lnTo>
                    <a:pt x="364" y="103"/>
                  </a:lnTo>
                  <a:lnTo>
                    <a:pt x="364" y="103"/>
                  </a:lnTo>
                  <a:lnTo>
                    <a:pt x="364" y="101"/>
                  </a:lnTo>
                  <a:lnTo>
                    <a:pt x="364" y="101"/>
                  </a:lnTo>
                  <a:lnTo>
                    <a:pt x="363" y="100"/>
                  </a:lnTo>
                  <a:lnTo>
                    <a:pt x="363" y="100"/>
                  </a:lnTo>
                  <a:close/>
                  <a:moveTo>
                    <a:pt x="238" y="51"/>
                  </a:moveTo>
                  <a:lnTo>
                    <a:pt x="238" y="51"/>
                  </a:lnTo>
                  <a:lnTo>
                    <a:pt x="230" y="56"/>
                  </a:lnTo>
                  <a:lnTo>
                    <a:pt x="230" y="56"/>
                  </a:lnTo>
                  <a:lnTo>
                    <a:pt x="228" y="59"/>
                  </a:lnTo>
                  <a:lnTo>
                    <a:pt x="228" y="62"/>
                  </a:lnTo>
                  <a:lnTo>
                    <a:pt x="228" y="62"/>
                  </a:lnTo>
                  <a:lnTo>
                    <a:pt x="230" y="60"/>
                  </a:lnTo>
                  <a:lnTo>
                    <a:pt x="230" y="60"/>
                  </a:lnTo>
                  <a:lnTo>
                    <a:pt x="236" y="56"/>
                  </a:lnTo>
                  <a:lnTo>
                    <a:pt x="236" y="56"/>
                  </a:lnTo>
                  <a:lnTo>
                    <a:pt x="236" y="52"/>
                  </a:lnTo>
                  <a:lnTo>
                    <a:pt x="238" y="51"/>
                  </a:lnTo>
                  <a:lnTo>
                    <a:pt x="238" y="51"/>
                  </a:lnTo>
                  <a:close/>
                  <a:moveTo>
                    <a:pt x="282" y="34"/>
                  </a:moveTo>
                  <a:lnTo>
                    <a:pt x="282" y="34"/>
                  </a:lnTo>
                  <a:lnTo>
                    <a:pt x="284" y="37"/>
                  </a:lnTo>
                  <a:lnTo>
                    <a:pt x="284" y="37"/>
                  </a:lnTo>
                  <a:lnTo>
                    <a:pt x="285" y="37"/>
                  </a:lnTo>
                  <a:lnTo>
                    <a:pt x="285" y="37"/>
                  </a:lnTo>
                  <a:lnTo>
                    <a:pt x="288" y="35"/>
                  </a:lnTo>
                  <a:lnTo>
                    <a:pt x="292" y="32"/>
                  </a:lnTo>
                  <a:lnTo>
                    <a:pt x="292" y="32"/>
                  </a:lnTo>
                  <a:lnTo>
                    <a:pt x="282" y="34"/>
                  </a:lnTo>
                  <a:lnTo>
                    <a:pt x="282" y="34"/>
                  </a:lnTo>
                  <a:close/>
                  <a:moveTo>
                    <a:pt x="247" y="101"/>
                  </a:moveTo>
                  <a:lnTo>
                    <a:pt x="247" y="101"/>
                  </a:lnTo>
                  <a:lnTo>
                    <a:pt x="247" y="101"/>
                  </a:lnTo>
                  <a:lnTo>
                    <a:pt x="247" y="101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4" y="114"/>
                  </a:lnTo>
                  <a:lnTo>
                    <a:pt x="249" y="109"/>
                  </a:lnTo>
                  <a:lnTo>
                    <a:pt x="249" y="109"/>
                  </a:lnTo>
                  <a:lnTo>
                    <a:pt x="249" y="108"/>
                  </a:lnTo>
                  <a:lnTo>
                    <a:pt x="249" y="108"/>
                  </a:lnTo>
                  <a:lnTo>
                    <a:pt x="247" y="101"/>
                  </a:lnTo>
                  <a:lnTo>
                    <a:pt x="247" y="101"/>
                  </a:lnTo>
                  <a:close/>
                  <a:moveTo>
                    <a:pt x="164" y="123"/>
                  </a:moveTo>
                  <a:lnTo>
                    <a:pt x="164" y="123"/>
                  </a:lnTo>
                  <a:lnTo>
                    <a:pt x="167" y="131"/>
                  </a:lnTo>
                  <a:lnTo>
                    <a:pt x="167" y="131"/>
                  </a:lnTo>
                  <a:lnTo>
                    <a:pt x="169" y="131"/>
                  </a:lnTo>
                  <a:lnTo>
                    <a:pt x="169" y="130"/>
                  </a:lnTo>
                  <a:lnTo>
                    <a:pt x="169" y="130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70" y="127"/>
                  </a:lnTo>
                  <a:lnTo>
                    <a:pt x="167" y="123"/>
                  </a:lnTo>
                  <a:lnTo>
                    <a:pt x="167" y="123"/>
                  </a:lnTo>
                  <a:lnTo>
                    <a:pt x="164" y="123"/>
                  </a:lnTo>
                  <a:lnTo>
                    <a:pt x="164" y="123"/>
                  </a:lnTo>
                  <a:close/>
                  <a:moveTo>
                    <a:pt x="268" y="51"/>
                  </a:moveTo>
                  <a:lnTo>
                    <a:pt x="268" y="51"/>
                  </a:lnTo>
                  <a:lnTo>
                    <a:pt x="262" y="54"/>
                  </a:lnTo>
                  <a:lnTo>
                    <a:pt x="262" y="54"/>
                  </a:lnTo>
                  <a:lnTo>
                    <a:pt x="265" y="60"/>
                  </a:lnTo>
                  <a:lnTo>
                    <a:pt x="265" y="60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6"/>
                  </a:lnTo>
                  <a:lnTo>
                    <a:pt x="268" y="51"/>
                  </a:lnTo>
                  <a:lnTo>
                    <a:pt x="268" y="51"/>
                  </a:lnTo>
                  <a:close/>
                  <a:moveTo>
                    <a:pt x="175" y="76"/>
                  </a:moveTo>
                  <a:lnTo>
                    <a:pt x="175" y="76"/>
                  </a:lnTo>
                  <a:lnTo>
                    <a:pt x="173" y="75"/>
                  </a:lnTo>
                  <a:lnTo>
                    <a:pt x="173" y="75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9" y="68"/>
                  </a:lnTo>
                  <a:lnTo>
                    <a:pt x="167" y="68"/>
                  </a:lnTo>
                  <a:lnTo>
                    <a:pt x="167" y="68"/>
                  </a:lnTo>
                  <a:lnTo>
                    <a:pt x="170" y="76"/>
                  </a:lnTo>
                  <a:lnTo>
                    <a:pt x="170" y="76"/>
                  </a:lnTo>
                  <a:lnTo>
                    <a:pt x="175" y="76"/>
                  </a:lnTo>
                  <a:lnTo>
                    <a:pt x="175" y="76"/>
                  </a:lnTo>
                  <a:close/>
                  <a:moveTo>
                    <a:pt x="352" y="46"/>
                  </a:moveTo>
                  <a:lnTo>
                    <a:pt x="352" y="46"/>
                  </a:lnTo>
                  <a:lnTo>
                    <a:pt x="347" y="43"/>
                  </a:lnTo>
                  <a:lnTo>
                    <a:pt x="347" y="43"/>
                  </a:lnTo>
                  <a:lnTo>
                    <a:pt x="347" y="52"/>
                  </a:lnTo>
                  <a:lnTo>
                    <a:pt x="347" y="52"/>
                  </a:lnTo>
                  <a:lnTo>
                    <a:pt x="350" y="51"/>
                  </a:lnTo>
                  <a:lnTo>
                    <a:pt x="352" y="49"/>
                  </a:lnTo>
                  <a:lnTo>
                    <a:pt x="352" y="49"/>
                  </a:lnTo>
                  <a:lnTo>
                    <a:pt x="352" y="46"/>
                  </a:lnTo>
                  <a:lnTo>
                    <a:pt x="352" y="46"/>
                  </a:lnTo>
                  <a:close/>
                  <a:moveTo>
                    <a:pt x="342" y="79"/>
                  </a:moveTo>
                  <a:lnTo>
                    <a:pt x="342" y="79"/>
                  </a:lnTo>
                  <a:lnTo>
                    <a:pt x="341" y="82"/>
                  </a:lnTo>
                  <a:lnTo>
                    <a:pt x="341" y="82"/>
                  </a:lnTo>
                  <a:lnTo>
                    <a:pt x="339" y="84"/>
                  </a:lnTo>
                  <a:lnTo>
                    <a:pt x="336" y="84"/>
                  </a:lnTo>
                  <a:lnTo>
                    <a:pt x="336" y="84"/>
                  </a:lnTo>
                  <a:lnTo>
                    <a:pt x="336" y="86"/>
                  </a:lnTo>
                  <a:lnTo>
                    <a:pt x="337" y="87"/>
                  </a:lnTo>
                  <a:lnTo>
                    <a:pt x="337" y="87"/>
                  </a:lnTo>
                  <a:lnTo>
                    <a:pt x="341" y="87"/>
                  </a:lnTo>
                  <a:lnTo>
                    <a:pt x="341" y="87"/>
                  </a:lnTo>
                  <a:lnTo>
                    <a:pt x="342" y="87"/>
                  </a:lnTo>
                  <a:lnTo>
                    <a:pt x="344" y="84"/>
                  </a:lnTo>
                  <a:lnTo>
                    <a:pt x="344" y="84"/>
                  </a:lnTo>
                  <a:lnTo>
                    <a:pt x="344" y="82"/>
                  </a:lnTo>
                  <a:lnTo>
                    <a:pt x="344" y="82"/>
                  </a:lnTo>
                  <a:lnTo>
                    <a:pt x="342" y="79"/>
                  </a:lnTo>
                  <a:lnTo>
                    <a:pt x="342" y="79"/>
                  </a:lnTo>
                  <a:close/>
                  <a:moveTo>
                    <a:pt x="356" y="59"/>
                  </a:moveTo>
                  <a:lnTo>
                    <a:pt x="356" y="59"/>
                  </a:lnTo>
                  <a:lnTo>
                    <a:pt x="356" y="52"/>
                  </a:lnTo>
                  <a:lnTo>
                    <a:pt x="356" y="52"/>
                  </a:lnTo>
                  <a:lnTo>
                    <a:pt x="353" y="54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2" y="60"/>
                  </a:lnTo>
                  <a:lnTo>
                    <a:pt x="352" y="60"/>
                  </a:lnTo>
                  <a:lnTo>
                    <a:pt x="352" y="63"/>
                  </a:lnTo>
                  <a:lnTo>
                    <a:pt x="352" y="63"/>
                  </a:lnTo>
                  <a:lnTo>
                    <a:pt x="356" y="59"/>
                  </a:lnTo>
                  <a:lnTo>
                    <a:pt x="356" y="59"/>
                  </a:lnTo>
                  <a:close/>
                  <a:moveTo>
                    <a:pt x="143" y="27"/>
                  </a:moveTo>
                  <a:lnTo>
                    <a:pt x="143" y="27"/>
                  </a:lnTo>
                  <a:lnTo>
                    <a:pt x="143" y="29"/>
                  </a:lnTo>
                  <a:lnTo>
                    <a:pt x="145" y="29"/>
                  </a:lnTo>
                  <a:lnTo>
                    <a:pt x="145" y="29"/>
                  </a:lnTo>
                  <a:lnTo>
                    <a:pt x="161" y="32"/>
                  </a:lnTo>
                  <a:lnTo>
                    <a:pt x="161" y="32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58" y="29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27"/>
                  </a:lnTo>
                  <a:lnTo>
                    <a:pt x="148" y="27"/>
                  </a:lnTo>
                  <a:lnTo>
                    <a:pt x="143" y="27"/>
                  </a:lnTo>
                  <a:lnTo>
                    <a:pt x="143" y="27"/>
                  </a:lnTo>
                  <a:close/>
                  <a:moveTo>
                    <a:pt x="227" y="106"/>
                  </a:moveTo>
                  <a:lnTo>
                    <a:pt x="227" y="106"/>
                  </a:lnTo>
                  <a:lnTo>
                    <a:pt x="228" y="106"/>
                  </a:lnTo>
                  <a:lnTo>
                    <a:pt x="228" y="106"/>
                  </a:lnTo>
                  <a:lnTo>
                    <a:pt x="232" y="103"/>
                  </a:lnTo>
                  <a:lnTo>
                    <a:pt x="232" y="103"/>
                  </a:lnTo>
                  <a:lnTo>
                    <a:pt x="233" y="101"/>
                  </a:lnTo>
                  <a:lnTo>
                    <a:pt x="233" y="101"/>
                  </a:lnTo>
                  <a:lnTo>
                    <a:pt x="235" y="92"/>
                  </a:lnTo>
                  <a:lnTo>
                    <a:pt x="235" y="92"/>
                  </a:lnTo>
                  <a:lnTo>
                    <a:pt x="235" y="90"/>
                  </a:lnTo>
                  <a:lnTo>
                    <a:pt x="235" y="90"/>
                  </a:lnTo>
                  <a:lnTo>
                    <a:pt x="233" y="92"/>
                  </a:lnTo>
                  <a:lnTo>
                    <a:pt x="233" y="92"/>
                  </a:lnTo>
                  <a:lnTo>
                    <a:pt x="227" y="106"/>
                  </a:lnTo>
                  <a:lnTo>
                    <a:pt x="227" y="106"/>
                  </a:lnTo>
                  <a:close/>
                  <a:moveTo>
                    <a:pt x="99" y="34"/>
                  </a:moveTo>
                  <a:lnTo>
                    <a:pt x="99" y="34"/>
                  </a:lnTo>
                  <a:lnTo>
                    <a:pt x="99" y="32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87" y="37"/>
                  </a:lnTo>
                  <a:lnTo>
                    <a:pt x="87" y="37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37"/>
                  </a:lnTo>
                  <a:lnTo>
                    <a:pt x="99" y="34"/>
                  </a:lnTo>
                  <a:lnTo>
                    <a:pt x="99" y="34"/>
                  </a:lnTo>
                  <a:close/>
                  <a:moveTo>
                    <a:pt x="221" y="101"/>
                  </a:moveTo>
                  <a:lnTo>
                    <a:pt x="221" y="101"/>
                  </a:lnTo>
                  <a:lnTo>
                    <a:pt x="219" y="103"/>
                  </a:lnTo>
                  <a:lnTo>
                    <a:pt x="219" y="103"/>
                  </a:lnTo>
                  <a:lnTo>
                    <a:pt x="219" y="106"/>
                  </a:lnTo>
                  <a:lnTo>
                    <a:pt x="219" y="106"/>
                  </a:lnTo>
                  <a:lnTo>
                    <a:pt x="221" y="109"/>
                  </a:lnTo>
                  <a:lnTo>
                    <a:pt x="221" y="109"/>
                  </a:lnTo>
                  <a:lnTo>
                    <a:pt x="221" y="112"/>
                  </a:lnTo>
                  <a:lnTo>
                    <a:pt x="221" y="112"/>
                  </a:lnTo>
                  <a:lnTo>
                    <a:pt x="224" y="108"/>
                  </a:lnTo>
                  <a:lnTo>
                    <a:pt x="224" y="108"/>
                  </a:lnTo>
                  <a:lnTo>
                    <a:pt x="224" y="106"/>
                  </a:lnTo>
                  <a:lnTo>
                    <a:pt x="224" y="106"/>
                  </a:lnTo>
                  <a:lnTo>
                    <a:pt x="221" y="101"/>
                  </a:lnTo>
                  <a:lnTo>
                    <a:pt x="221" y="101"/>
                  </a:lnTo>
                  <a:close/>
                  <a:moveTo>
                    <a:pt x="124" y="65"/>
                  </a:moveTo>
                  <a:lnTo>
                    <a:pt x="124" y="65"/>
                  </a:lnTo>
                  <a:lnTo>
                    <a:pt x="120" y="65"/>
                  </a:lnTo>
                  <a:lnTo>
                    <a:pt x="120" y="65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20" y="70"/>
                  </a:lnTo>
                  <a:lnTo>
                    <a:pt x="120" y="70"/>
                  </a:lnTo>
                  <a:lnTo>
                    <a:pt x="121" y="71"/>
                  </a:lnTo>
                  <a:lnTo>
                    <a:pt x="124" y="71"/>
                  </a:lnTo>
                  <a:lnTo>
                    <a:pt x="124" y="71"/>
                  </a:lnTo>
                  <a:lnTo>
                    <a:pt x="124" y="70"/>
                  </a:lnTo>
                  <a:lnTo>
                    <a:pt x="124" y="70"/>
                  </a:lnTo>
                  <a:lnTo>
                    <a:pt x="124" y="65"/>
                  </a:lnTo>
                  <a:lnTo>
                    <a:pt x="124" y="65"/>
                  </a:lnTo>
                  <a:close/>
                  <a:moveTo>
                    <a:pt x="173" y="104"/>
                  </a:moveTo>
                  <a:lnTo>
                    <a:pt x="173" y="104"/>
                  </a:lnTo>
                  <a:lnTo>
                    <a:pt x="167" y="111"/>
                  </a:lnTo>
                  <a:lnTo>
                    <a:pt x="167" y="111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75" y="106"/>
                  </a:lnTo>
                  <a:lnTo>
                    <a:pt x="175" y="106"/>
                  </a:lnTo>
                  <a:lnTo>
                    <a:pt x="173" y="104"/>
                  </a:lnTo>
                  <a:lnTo>
                    <a:pt x="173" y="104"/>
                  </a:lnTo>
                  <a:close/>
                  <a:moveTo>
                    <a:pt x="230" y="122"/>
                  </a:moveTo>
                  <a:lnTo>
                    <a:pt x="230" y="122"/>
                  </a:lnTo>
                  <a:lnTo>
                    <a:pt x="230" y="122"/>
                  </a:lnTo>
                  <a:lnTo>
                    <a:pt x="230" y="122"/>
                  </a:lnTo>
                  <a:lnTo>
                    <a:pt x="225" y="127"/>
                  </a:lnTo>
                  <a:lnTo>
                    <a:pt x="225" y="127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7" y="133"/>
                  </a:lnTo>
                  <a:lnTo>
                    <a:pt x="227" y="133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28" y="134"/>
                  </a:lnTo>
                  <a:lnTo>
                    <a:pt x="230" y="122"/>
                  </a:lnTo>
                  <a:lnTo>
                    <a:pt x="230" y="122"/>
                  </a:lnTo>
                  <a:close/>
                  <a:moveTo>
                    <a:pt x="288" y="68"/>
                  </a:moveTo>
                  <a:lnTo>
                    <a:pt x="288" y="68"/>
                  </a:lnTo>
                  <a:lnTo>
                    <a:pt x="285" y="71"/>
                  </a:lnTo>
                  <a:lnTo>
                    <a:pt x="285" y="71"/>
                  </a:lnTo>
                  <a:lnTo>
                    <a:pt x="282" y="75"/>
                  </a:lnTo>
                  <a:lnTo>
                    <a:pt x="282" y="75"/>
                  </a:lnTo>
                  <a:lnTo>
                    <a:pt x="290" y="75"/>
                  </a:lnTo>
                  <a:lnTo>
                    <a:pt x="290" y="75"/>
                  </a:lnTo>
                  <a:lnTo>
                    <a:pt x="288" y="68"/>
                  </a:lnTo>
                  <a:lnTo>
                    <a:pt x="288" y="68"/>
                  </a:lnTo>
                  <a:close/>
                  <a:moveTo>
                    <a:pt x="339" y="71"/>
                  </a:moveTo>
                  <a:lnTo>
                    <a:pt x="339" y="71"/>
                  </a:lnTo>
                  <a:lnTo>
                    <a:pt x="339" y="68"/>
                  </a:lnTo>
                  <a:lnTo>
                    <a:pt x="339" y="68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36" y="62"/>
                  </a:lnTo>
                  <a:lnTo>
                    <a:pt x="336" y="62"/>
                  </a:lnTo>
                  <a:lnTo>
                    <a:pt x="336" y="63"/>
                  </a:lnTo>
                  <a:lnTo>
                    <a:pt x="336" y="63"/>
                  </a:lnTo>
                  <a:lnTo>
                    <a:pt x="336" y="67"/>
                  </a:lnTo>
                  <a:lnTo>
                    <a:pt x="336" y="70"/>
                  </a:lnTo>
                  <a:lnTo>
                    <a:pt x="336" y="70"/>
                  </a:lnTo>
                  <a:lnTo>
                    <a:pt x="336" y="71"/>
                  </a:lnTo>
                  <a:lnTo>
                    <a:pt x="336" y="71"/>
                  </a:lnTo>
                  <a:lnTo>
                    <a:pt x="339" y="71"/>
                  </a:lnTo>
                  <a:lnTo>
                    <a:pt x="339" y="71"/>
                  </a:lnTo>
                  <a:close/>
                  <a:moveTo>
                    <a:pt x="295" y="89"/>
                  </a:moveTo>
                  <a:lnTo>
                    <a:pt x="295" y="89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87" y="98"/>
                  </a:lnTo>
                  <a:lnTo>
                    <a:pt x="287" y="98"/>
                  </a:lnTo>
                  <a:lnTo>
                    <a:pt x="287" y="98"/>
                  </a:lnTo>
                  <a:lnTo>
                    <a:pt x="287" y="100"/>
                  </a:lnTo>
                  <a:lnTo>
                    <a:pt x="287" y="100"/>
                  </a:lnTo>
                  <a:lnTo>
                    <a:pt x="296" y="93"/>
                  </a:lnTo>
                  <a:lnTo>
                    <a:pt x="296" y="93"/>
                  </a:lnTo>
                  <a:lnTo>
                    <a:pt x="295" y="89"/>
                  </a:lnTo>
                  <a:lnTo>
                    <a:pt x="295" y="89"/>
                  </a:lnTo>
                  <a:close/>
                  <a:moveTo>
                    <a:pt x="146" y="45"/>
                  </a:moveTo>
                  <a:lnTo>
                    <a:pt x="146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48" y="49"/>
                  </a:lnTo>
                  <a:lnTo>
                    <a:pt x="148" y="49"/>
                  </a:lnTo>
                  <a:lnTo>
                    <a:pt x="150" y="51"/>
                  </a:lnTo>
                  <a:lnTo>
                    <a:pt x="150" y="51"/>
                  </a:lnTo>
                  <a:lnTo>
                    <a:pt x="146" y="45"/>
                  </a:lnTo>
                  <a:lnTo>
                    <a:pt x="146" y="45"/>
                  </a:lnTo>
                  <a:close/>
                  <a:moveTo>
                    <a:pt x="273" y="86"/>
                  </a:moveTo>
                  <a:lnTo>
                    <a:pt x="273" y="86"/>
                  </a:lnTo>
                  <a:lnTo>
                    <a:pt x="273" y="86"/>
                  </a:lnTo>
                  <a:lnTo>
                    <a:pt x="273" y="86"/>
                  </a:lnTo>
                  <a:lnTo>
                    <a:pt x="276" y="82"/>
                  </a:lnTo>
                  <a:lnTo>
                    <a:pt x="276" y="82"/>
                  </a:lnTo>
                  <a:lnTo>
                    <a:pt x="279" y="79"/>
                  </a:lnTo>
                  <a:lnTo>
                    <a:pt x="279" y="79"/>
                  </a:lnTo>
                  <a:lnTo>
                    <a:pt x="277" y="78"/>
                  </a:lnTo>
                  <a:lnTo>
                    <a:pt x="277" y="78"/>
                  </a:lnTo>
                  <a:lnTo>
                    <a:pt x="276" y="78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1"/>
                  </a:lnTo>
                  <a:lnTo>
                    <a:pt x="273" y="81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3" y="86"/>
                  </a:lnTo>
                  <a:lnTo>
                    <a:pt x="273" y="86"/>
                  </a:lnTo>
                  <a:close/>
                  <a:moveTo>
                    <a:pt x="31" y="125"/>
                  </a:moveTo>
                  <a:lnTo>
                    <a:pt x="31" y="125"/>
                  </a:lnTo>
                  <a:lnTo>
                    <a:pt x="33" y="125"/>
                  </a:lnTo>
                  <a:lnTo>
                    <a:pt x="33" y="125"/>
                  </a:lnTo>
                  <a:lnTo>
                    <a:pt x="33" y="123"/>
                  </a:lnTo>
                  <a:lnTo>
                    <a:pt x="33" y="123"/>
                  </a:lnTo>
                  <a:lnTo>
                    <a:pt x="36" y="117"/>
                  </a:lnTo>
                  <a:lnTo>
                    <a:pt x="36" y="117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1" y="123"/>
                  </a:lnTo>
                  <a:lnTo>
                    <a:pt x="31" y="123"/>
                  </a:lnTo>
                  <a:lnTo>
                    <a:pt x="31" y="125"/>
                  </a:lnTo>
                  <a:lnTo>
                    <a:pt x="31" y="125"/>
                  </a:lnTo>
                  <a:close/>
                  <a:moveTo>
                    <a:pt x="71" y="109"/>
                  </a:moveTo>
                  <a:lnTo>
                    <a:pt x="71" y="109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1" y="101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71" y="97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1"/>
                  </a:lnTo>
                  <a:lnTo>
                    <a:pt x="68" y="101"/>
                  </a:lnTo>
                  <a:lnTo>
                    <a:pt x="71" y="109"/>
                  </a:lnTo>
                  <a:lnTo>
                    <a:pt x="71" y="109"/>
                  </a:lnTo>
                  <a:close/>
                  <a:moveTo>
                    <a:pt x="251" y="98"/>
                  </a:moveTo>
                  <a:lnTo>
                    <a:pt x="251" y="98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103"/>
                  </a:lnTo>
                  <a:lnTo>
                    <a:pt x="255" y="98"/>
                  </a:lnTo>
                  <a:lnTo>
                    <a:pt x="255" y="98"/>
                  </a:lnTo>
                  <a:lnTo>
                    <a:pt x="251" y="98"/>
                  </a:lnTo>
                  <a:lnTo>
                    <a:pt x="251" y="98"/>
                  </a:lnTo>
                  <a:close/>
                  <a:moveTo>
                    <a:pt x="197" y="43"/>
                  </a:moveTo>
                  <a:lnTo>
                    <a:pt x="197" y="43"/>
                  </a:lnTo>
                  <a:lnTo>
                    <a:pt x="197" y="43"/>
                  </a:lnTo>
                  <a:lnTo>
                    <a:pt x="197" y="43"/>
                  </a:lnTo>
                  <a:lnTo>
                    <a:pt x="199" y="43"/>
                  </a:lnTo>
                  <a:lnTo>
                    <a:pt x="199" y="43"/>
                  </a:lnTo>
                  <a:lnTo>
                    <a:pt x="205" y="51"/>
                  </a:lnTo>
                  <a:lnTo>
                    <a:pt x="205" y="51"/>
                  </a:lnTo>
                  <a:lnTo>
                    <a:pt x="208" y="52"/>
                  </a:lnTo>
                  <a:lnTo>
                    <a:pt x="211" y="54"/>
                  </a:lnTo>
                  <a:lnTo>
                    <a:pt x="211" y="54"/>
                  </a:lnTo>
                  <a:lnTo>
                    <a:pt x="205" y="48"/>
                  </a:lnTo>
                  <a:lnTo>
                    <a:pt x="197" y="43"/>
                  </a:lnTo>
                  <a:lnTo>
                    <a:pt x="197" y="43"/>
                  </a:lnTo>
                  <a:close/>
                  <a:moveTo>
                    <a:pt x="116" y="45"/>
                  </a:moveTo>
                  <a:lnTo>
                    <a:pt x="116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9"/>
                  </a:lnTo>
                  <a:lnTo>
                    <a:pt x="110" y="49"/>
                  </a:lnTo>
                  <a:lnTo>
                    <a:pt x="112" y="49"/>
                  </a:lnTo>
                  <a:lnTo>
                    <a:pt x="112" y="49"/>
                  </a:lnTo>
                  <a:lnTo>
                    <a:pt x="113" y="49"/>
                  </a:lnTo>
                  <a:lnTo>
                    <a:pt x="113" y="49"/>
                  </a:lnTo>
                  <a:lnTo>
                    <a:pt x="116" y="45"/>
                  </a:lnTo>
                  <a:lnTo>
                    <a:pt x="116" y="45"/>
                  </a:lnTo>
                  <a:close/>
                  <a:moveTo>
                    <a:pt x="25" y="133"/>
                  </a:move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7" y="127"/>
                  </a:lnTo>
                  <a:lnTo>
                    <a:pt x="27" y="127"/>
                  </a:lnTo>
                  <a:lnTo>
                    <a:pt x="27" y="125"/>
                  </a:lnTo>
                  <a:lnTo>
                    <a:pt x="25" y="123"/>
                  </a:lnTo>
                  <a:lnTo>
                    <a:pt x="25" y="123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3" y="117"/>
                  </a:lnTo>
                  <a:lnTo>
                    <a:pt x="23" y="117"/>
                  </a:lnTo>
                  <a:lnTo>
                    <a:pt x="23" y="120"/>
                  </a:lnTo>
                  <a:lnTo>
                    <a:pt x="23" y="120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5" y="133"/>
                  </a:lnTo>
                  <a:close/>
                  <a:moveTo>
                    <a:pt x="222" y="87"/>
                  </a:moveTo>
                  <a:lnTo>
                    <a:pt x="222" y="87"/>
                  </a:lnTo>
                  <a:lnTo>
                    <a:pt x="222" y="87"/>
                  </a:lnTo>
                  <a:lnTo>
                    <a:pt x="222" y="87"/>
                  </a:lnTo>
                  <a:lnTo>
                    <a:pt x="228" y="82"/>
                  </a:lnTo>
                  <a:lnTo>
                    <a:pt x="228" y="82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22" y="87"/>
                  </a:lnTo>
                  <a:lnTo>
                    <a:pt x="222" y="87"/>
                  </a:lnTo>
                  <a:close/>
                  <a:moveTo>
                    <a:pt x="299" y="100"/>
                  </a:moveTo>
                  <a:lnTo>
                    <a:pt x="299" y="100"/>
                  </a:lnTo>
                  <a:lnTo>
                    <a:pt x="298" y="104"/>
                  </a:lnTo>
                  <a:lnTo>
                    <a:pt x="296" y="109"/>
                  </a:lnTo>
                  <a:lnTo>
                    <a:pt x="296" y="109"/>
                  </a:lnTo>
                  <a:lnTo>
                    <a:pt x="303" y="108"/>
                  </a:lnTo>
                  <a:lnTo>
                    <a:pt x="303" y="108"/>
                  </a:lnTo>
                  <a:lnTo>
                    <a:pt x="299" y="100"/>
                  </a:lnTo>
                  <a:lnTo>
                    <a:pt x="299" y="100"/>
                  </a:lnTo>
                  <a:close/>
                  <a:moveTo>
                    <a:pt x="222" y="98"/>
                  </a:moveTo>
                  <a:lnTo>
                    <a:pt x="222" y="98"/>
                  </a:lnTo>
                  <a:lnTo>
                    <a:pt x="225" y="103"/>
                  </a:lnTo>
                  <a:lnTo>
                    <a:pt x="225" y="103"/>
                  </a:lnTo>
                  <a:lnTo>
                    <a:pt x="228" y="93"/>
                  </a:lnTo>
                  <a:lnTo>
                    <a:pt x="228" y="93"/>
                  </a:lnTo>
                  <a:lnTo>
                    <a:pt x="225" y="95"/>
                  </a:lnTo>
                  <a:lnTo>
                    <a:pt x="222" y="98"/>
                  </a:lnTo>
                  <a:lnTo>
                    <a:pt x="222" y="98"/>
                  </a:lnTo>
                  <a:close/>
                  <a:moveTo>
                    <a:pt x="79" y="95"/>
                  </a:moveTo>
                  <a:lnTo>
                    <a:pt x="79" y="95"/>
                  </a:lnTo>
                  <a:lnTo>
                    <a:pt x="74" y="95"/>
                  </a:lnTo>
                  <a:lnTo>
                    <a:pt x="74" y="95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5" y="101"/>
                  </a:lnTo>
                  <a:lnTo>
                    <a:pt x="79" y="97"/>
                  </a:lnTo>
                  <a:lnTo>
                    <a:pt x="79" y="97"/>
                  </a:lnTo>
                  <a:lnTo>
                    <a:pt x="79" y="95"/>
                  </a:lnTo>
                  <a:lnTo>
                    <a:pt x="79" y="95"/>
                  </a:lnTo>
                  <a:close/>
                  <a:moveTo>
                    <a:pt x="341" y="54"/>
                  </a:moveTo>
                  <a:lnTo>
                    <a:pt x="341" y="54"/>
                  </a:lnTo>
                  <a:lnTo>
                    <a:pt x="341" y="52"/>
                  </a:lnTo>
                  <a:lnTo>
                    <a:pt x="341" y="52"/>
                  </a:lnTo>
                  <a:lnTo>
                    <a:pt x="336" y="48"/>
                  </a:lnTo>
                  <a:lnTo>
                    <a:pt x="336" y="48"/>
                  </a:lnTo>
                  <a:lnTo>
                    <a:pt x="336" y="49"/>
                  </a:lnTo>
                  <a:lnTo>
                    <a:pt x="336" y="49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7" y="56"/>
                  </a:lnTo>
                  <a:lnTo>
                    <a:pt x="337" y="56"/>
                  </a:lnTo>
                  <a:lnTo>
                    <a:pt x="341" y="54"/>
                  </a:lnTo>
                  <a:lnTo>
                    <a:pt x="341" y="54"/>
                  </a:lnTo>
                  <a:close/>
                  <a:moveTo>
                    <a:pt x="329" y="87"/>
                  </a:moveTo>
                  <a:lnTo>
                    <a:pt x="329" y="87"/>
                  </a:lnTo>
                  <a:lnTo>
                    <a:pt x="329" y="89"/>
                  </a:lnTo>
                  <a:lnTo>
                    <a:pt x="329" y="90"/>
                  </a:lnTo>
                  <a:lnTo>
                    <a:pt x="329" y="90"/>
                  </a:lnTo>
                  <a:lnTo>
                    <a:pt x="331" y="95"/>
                  </a:lnTo>
                  <a:lnTo>
                    <a:pt x="331" y="95"/>
                  </a:lnTo>
                  <a:lnTo>
                    <a:pt x="331" y="97"/>
                  </a:lnTo>
                  <a:lnTo>
                    <a:pt x="331" y="97"/>
                  </a:lnTo>
                  <a:lnTo>
                    <a:pt x="333" y="95"/>
                  </a:lnTo>
                  <a:lnTo>
                    <a:pt x="333" y="95"/>
                  </a:lnTo>
                  <a:lnTo>
                    <a:pt x="333" y="90"/>
                  </a:lnTo>
                  <a:lnTo>
                    <a:pt x="333" y="90"/>
                  </a:lnTo>
                  <a:lnTo>
                    <a:pt x="331" y="89"/>
                  </a:lnTo>
                  <a:lnTo>
                    <a:pt x="329" y="87"/>
                  </a:lnTo>
                  <a:lnTo>
                    <a:pt x="329" y="87"/>
                  </a:lnTo>
                  <a:close/>
                  <a:moveTo>
                    <a:pt x="176" y="63"/>
                  </a:moveTo>
                  <a:lnTo>
                    <a:pt x="176" y="63"/>
                  </a:lnTo>
                  <a:lnTo>
                    <a:pt x="176" y="60"/>
                  </a:lnTo>
                  <a:lnTo>
                    <a:pt x="173" y="59"/>
                  </a:lnTo>
                  <a:lnTo>
                    <a:pt x="173" y="59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176" y="63"/>
                  </a:lnTo>
                  <a:lnTo>
                    <a:pt x="176" y="63"/>
                  </a:lnTo>
                  <a:close/>
                  <a:moveTo>
                    <a:pt x="146" y="81"/>
                  </a:moveTo>
                  <a:lnTo>
                    <a:pt x="146" y="81"/>
                  </a:lnTo>
                  <a:lnTo>
                    <a:pt x="143" y="81"/>
                  </a:lnTo>
                  <a:lnTo>
                    <a:pt x="143" y="81"/>
                  </a:lnTo>
                  <a:lnTo>
                    <a:pt x="142" y="81"/>
                  </a:lnTo>
                  <a:lnTo>
                    <a:pt x="142" y="81"/>
                  </a:lnTo>
                  <a:lnTo>
                    <a:pt x="142" y="86"/>
                  </a:lnTo>
                  <a:lnTo>
                    <a:pt x="142" y="86"/>
                  </a:lnTo>
                  <a:lnTo>
                    <a:pt x="145" y="84"/>
                  </a:lnTo>
                  <a:lnTo>
                    <a:pt x="146" y="81"/>
                  </a:lnTo>
                  <a:lnTo>
                    <a:pt x="146" y="81"/>
                  </a:lnTo>
                  <a:close/>
                  <a:moveTo>
                    <a:pt x="129" y="54"/>
                  </a:moveTo>
                  <a:lnTo>
                    <a:pt x="129" y="54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4" y="59"/>
                  </a:lnTo>
                  <a:lnTo>
                    <a:pt x="134" y="59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29" y="54"/>
                  </a:lnTo>
                  <a:lnTo>
                    <a:pt x="129" y="54"/>
                  </a:lnTo>
                  <a:close/>
                  <a:moveTo>
                    <a:pt x="128" y="92"/>
                  </a:moveTo>
                  <a:lnTo>
                    <a:pt x="128" y="92"/>
                  </a:lnTo>
                  <a:lnTo>
                    <a:pt x="131" y="97"/>
                  </a:lnTo>
                  <a:lnTo>
                    <a:pt x="131" y="97"/>
                  </a:lnTo>
                  <a:lnTo>
                    <a:pt x="132" y="98"/>
                  </a:lnTo>
                  <a:lnTo>
                    <a:pt x="132" y="98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28" y="92"/>
                  </a:lnTo>
                  <a:lnTo>
                    <a:pt x="128" y="92"/>
                  </a:lnTo>
                  <a:close/>
                  <a:moveTo>
                    <a:pt x="181" y="65"/>
                  </a:moveTo>
                  <a:lnTo>
                    <a:pt x="181" y="65"/>
                  </a:lnTo>
                  <a:lnTo>
                    <a:pt x="184" y="71"/>
                  </a:lnTo>
                  <a:lnTo>
                    <a:pt x="184" y="71"/>
                  </a:lnTo>
                  <a:lnTo>
                    <a:pt x="187" y="65"/>
                  </a:lnTo>
                  <a:lnTo>
                    <a:pt x="187" y="65"/>
                  </a:lnTo>
                  <a:lnTo>
                    <a:pt x="184" y="65"/>
                  </a:lnTo>
                  <a:lnTo>
                    <a:pt x="181" y="65"/>
                  </a:lnTo>
                  <a:lnTo>
                    <a:pt x="181" y="65"/>
                  </a:lnTo>
                  <a:close/>
                  <a:moveTo>
                    <a:pt x="27" y="89"/>
                  </a:moveTo>
                  <a:lnTo>
                    <a:pt x="27" y="89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7" y="90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7" y="89"/>
                  </a:lnTo>
                  <a:close/>
                  <a:moveTo>
                    <a:pt x="110" y="38"/>
                  </a:moveTo>
                  <a:lnTo>
                    <a:pt x="110" y="38"/>
                  </a:lnTo>
                  <a:lnTo>
                    <a:pt x="113" y="38"/>
                  </a:lnTo>
                  <a:lnTo>
                    <a:pt x="116" y="37"/>
                  </a:lnTo>
                  <a:lnTo>
                    <a:pt x="116" y="37"/>
                  </a:lnTo>
                  <a:lnTo>
                    <a:pt x="113" y="37"/>
                  </a:lnTo>
                  <a:lnTo>
                    <a:pt x="110" y="37"/>
                  </a:lnTo>
                  <a:lnTo>
                    <a:pt x="110" y="37"/>
                  </a:lnTo>
                  <a:lnTo>
                    <a:pt x="110" y="38"/>
                  </a:lnTo>
                  <a:lnTo>
                    <a:pt x="110" y="38"/>
                  </a:lnTo>
                  <a:close/>
                  <a:moveTo>
                    <a:pt x="408" y="120"/>
                  </a:moveTo>
                  <a:lnTo>
                    <a:pt x="408" y="120"/>
                  </a:lnTo>
                  <a:lnTo>
                    <a:pt x="408" y="120"/>
                  </a:lnTo>
                  <a:lnTo>
                    <a:pt x="408" y="120"/>
                  </a:lnTo>
                  <a:lnTo>
                    <a:pt x="407" y="111"/>
                  </a:lnTo>
                  <a:lnTo>
                    <a:pt x="405" y="103"/>
                  </a:lnTo>
                  <a:lnTo>
                    <a:pt x="405" y="103"/>
                  </a:lnTo>
                  <a:lnTo>
                    <a:pt x="405" y="108"/>
                  </a:lnTo>
                  <a:lnTo>
                    <a:pt x="405" y="108"/>
                  </a:lnTo>
                  <a:lnTo>
                    <a:pt x="407" y="119"/>
                  </a:lnTo>
                  <a:lnTo>
                    <a:pt x="407" y="119"/>
                  </a:lnTo>
                  <a:lnTo>
                    <a:pt x="408" y="120"/>
                  </a:lnTo>
                  <a:lnTo>
                    <a:pt x="408" y="120"/>
                  </a:lnTo>
                  <a:close/>
                  <a:moveTo>
                    <a:pt x="255" y="95"/>
                  </a:moveTo>
                  <a:lnTo>
                    <a:pt x="255" y="95"/>
                  </a:lnTo>
                  <a:lnTo>
                    <a:pt x="257" y="90"/>
                  </a:lnTo>
                  <a:lnTo>
                    <a:pt x="257" y="87"/>
                  </a:lnTo>
                  <a:lnTo>
                    <a:pt x="257" y="87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55" y="90"/>
                  </a:lnTo>
                  <a:lnTo>
                    <a:pt x="254" y="92"/>
                  </a:lnTo>
                  <a:lnTo>
                    <a:pt x="254" y="92"/>
                  </a:lnTo>
                  <a:lnTo>
                    <a:pt x="252" y="95"/>
                  </a:lnTo>
                  <a:lnTo>
                    <a:pt x="252" y="95"/>
                  </a:lnTo>
                  <a:lnTo>
                    <a:pt x="255" y="95"/>
                  </a:lnTo>
                  <a:lnTo>
                    <a:pt x="255" y="95"/>
                  </a:lnTo>
                  <a:close/>
                  <a:moveTo>
                    <a:pt x="251" y="131"/>
                  </a:moveTo>
                  <a:lnTo>
                    <a:pt x="251" y="131"/>
                  </a:lnTo>
                  <a:lnTo>
                    <a:pt x="252" y="128"/>
                  </a:lnTo>
                  <a:lnTo>
                    <a:pt x="252" y="128"/>
                  </a:lnTo>
                  <a:lnTo>
                    <a:pt x="254" y="125"/>
                  </a:lnTo>
                  <a:lnTo>
                    <a:pt x="254" y="122"/>
                  </a:lnTo>
                  <a:lnTo>
                    <a:pt x="254" y="122"/>
                  </a:lnTo>
                  <a:lnTo>
                    <a:pt x="252" y="123"/>
                  </a:lnTo>
                  <a:lnTo>
                    <a:pt x="252" y="123"/>
                  </a:lnTo>
                  <a:lnTo>
                    <a:pt x="249" y="128"/>
                  </a:lnTo>
                  <a:lnTo>
                    <a:pt x="249" y="128"/>
                  </a:lnTo>
                  <a:lnTo>
                    <a:pt x="249" y="130"/>
                  </a:lnTo>
                  <a:lnTo>
                    <a:pt x="251" y="131"/>
                  </a:lnTo>
                  <a:lnTo>
                    <a:pt x="251" y="131"/>
                  </a:lnTo>
                  <a:close/>
                  <a:moveTo>
                    <a:pt x="227" y="45"/>
                  </a:moveTo>
                  <a:lnTo>
                    <a:pt x="227" y="45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7" y="45"/>
                  </a:lnTo>
                  <a:lnTo>
                    <a:pt x="227" y="45"/>
                  </a:lnTo>
                  <a:close/>
                  <a:moveTo>
                    <a:pt x="249" y="38"/>
                  </a:moveTo>
                  <a:lnTo>
                    <a:pt x="249" y="38"/>
                  </a:lnTo>
                  <a:lnTo>
                    <a:pt x="244" y="41"/>
                  </a:lnTo>
                  <a:lnTo>
                    <a:pt x="244" y="41"/>
                  </a:lnTo>
                  <a:lnTo>
                    <a:pt x="247" y="43"/>
                  </a:lnTo>
                  <a:lnTo>
                    <a:pt x="247" y="45"/>
                  </a:lnTo>
                  <a:lnTo>
                    <a:pt x="247" y="45"/>
                  </a:lnTo>
                  <a:lnTo>
                    <a:pt x="249" y="43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1" y="43"/>
                  </a:lnTo>
                  <a:lnTo>
                    <a:pt x="249" y="38"/>
                  </a:lnTo>
                  <a:lnTo>
                    <a:pt x="249" y="38"/>
                  </a:lnTo>
                  <a:close/>
                  <a:moveTo>
                    <a:pt x="60" y="52"/>
                  </a:moveTo>
                  <a:lnTo>
                    <a:pt x="60" y="52"/>
                  </a:lnTo>
                  <a:lnTo>
                    <a:pt x="58" y="54"/>
                  </a:lnTo>
                  <a:lnTo>
                    <a:pt x="58" y="54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50" y="63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60" y="52"/>
                  </a:lnTo>
                  <a:lnTo>
                    <a:pt x="60" y="52"/>
                  </a:lnTo>
                  <a:close/>
                  <a:moveTo>
                    <a:pt x="361" y="119"/>
                  </a:moveTo>
                  <a:lnTo>
                    <a:pt x="361" y="119"/>
                  </a:lnTo>
                  <a:lnTo>
                    <a:pt x="363" y="119"/>
                  </a:lnTo>
                  <a:lnTo>
                    <a:pt x="363" y="119"/>
                  </a:lnTo>
                  <a:lnTo>
                    <a:pt x="364" y="116"/>
                  </a:lnTo>
                  <a:lnTo>
                    <a:pt x="364" y="116"/>
                  </a:lnTo>
                  <a:lnTo>
                    <a:pt x="366" y="112"/>
                  </a:lnTo>
                  <a:lnTo>
                    <a:pt x="367" y="112"/>
                  </a:lnTo>
                  <a:lnTo>
                    <a:pt x="367" y="112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6" y="108"/>
                  </a:lnTo>
                  <a:lnTo>
                    <a:pt x="361" y="119"/>
                  </a:lnTo>
                  <a:lnTo>
                    <a:pt x="361" y="119"/>
                  </a:lnTo>
                  <a:close/>
                  <a:moveTo>
                    <a:pt x="85" y="76"/>
                  </a:moveTo>
                  <a:lnTo>
                    <a:pt x="85" y="76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3" y="67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2" y="71"/>
                  </a:lnTo>
                  <a:lnTo>
                    <a:pt x="82" y="71"/>
                  </a:lnTo>
                  <a:lnTo>
                    <a:pt x="85" y="76"/>
                  </a:lnTo>
                  <a:lnTo>
                    <a:pt x="85" y="76"/>
                  </a:lnTo>
                  <a:close/>
                  <a:moveTo>
                    <a:pt x="292" y="52"/>
                  </a:moveTo>
                  <a:lnTo>
                    <a:pt x="292" y="52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2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33" y="46"/>
                  </a:lnTo>
                  <a:lnTo>
                    <a:pt x="233" y="46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7" y="51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28" y="52"/>
                  </a:lnTo>
                  <a:lnTo>
                    <a:pt x="228" y="52"/>
                  </a:lnTo>
                  <a:lnTo>
                    <a:pt x="233" y="46"/>
                  </a:lnTo>
                  <a:lnTo>
                    <a:pt x="233" y="46"/>
                  </a:lnTo>
                  <a:close/>
                  <a:moveTo>
                    <a:pt x="244" y="29"/>
                  </a:moveTo>
                  <a:lnTo>
                    <a:pt x="244" y="29"/>
                  </a:lnTo>
                  <a:lnTo>
                    <a:pt x="243" y="30"/>
                  </a:lnTo>
                  <a:lnTo>
                    <a:pt x="243" y="30"/>
                  </a:lnTo>
                  <a:lnTo>
                    <a:pt x="244" y="32"/>
                  </a:lnTo>
                  <a:lnTo>
                    <a:pt x="244" y="35"/>
                  </a:lnTo>
                  <a:lnTo>
                    <a:pt x="244" y="35"/>
                  </a:lnTo>
                  <a:lnTo>
                    <a:pt x="244" y="37"/>
                  </a:lnTo>
                  <a:lnTo>
                    <a:pt x="244" y="37"/>
                  </a:lnTo>
                  <a:lnTo>
                    <a:pt x="249" y="35"/>
                  </a:lnTo>
                  <a:lnTo>
                    <a:pt x="249" y="35"/>
                  </a:lnTo>
                  <a:lnTo>
                    <a:pt x="249" y="34"/>
                  </a:lnTo>
                  <a:lnTo>
                    <a:pt x="249" y="34"/>
                  </a:lnTo>
                  <a:lnTo>
                    <a:pt x="249" y="34"/>
                  </a:lnTo>
                  <a:lnTo>
                    <a:pt x="249" y="34"/>
                  </a:lnTo>
                  <a:lnTo>
                    <a:pt x="246" y="32"/>
                  </a:lnTo>
                  <a:lnTo>
                    <a:pt x="244" y="29"/>
                  </a:lnTo>
                  <a:lnTo>
                    <a:pt x="244" y="29"/>
                  </a:lnTo>
                  <a:close/>
                  <a:moveTo>
                    <a:pt x="219" y="164"/>
                  </a:moveTo>
                  <a:lnTo>
                    <a:pt x="219" y="164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14" y="161"/>
                  </a:lnTo>
                  <a:lnTo>
                    <a:pt x="214" y="161"/>
                  </a:lnTo>
                  <a:lnTo>
                    <a:pt x="214" y="163"/>
                  </a:lnTo>
                  <a:lnTo>
                    <a:pt x="216" y="164"/>
                  </a:lnTo>
                  <a:lnTo>
                    <a:pt x="216" y="164"/>
                  </a:lnTo>
                  <a:lnTo>
                    <a:pt x="219" y="164"/>
                  </a:lnTo>
                  <a:lnTo>
                    <a:pt x="219" y="164"/>
                  </a:lnTo>
                  <a:close/>
                  <a:moveTo>
                    <a:pt x="165" y="49"/>
                  </a:moveTo>
                  <a:lnTo>
                    <a:pt x="165" y="49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70" y="54"/>
                  </a:lnTo>
                  <a:lnTo>
                    <a:pt x="173" y="54"/>
                  </a:lnTo>
                  <a:lnTo>
                    <a:pt x="173" y="54"/>
                  </a:lnTo>
                  <a:lnTo>
                    <a:pt x="172" y="52"/>
                  </a:lnTo>
                  <a:lnTo>
                    <a:pt x="172" y="52"/>
                  </a:lnTo>
                  <a:lnTo>
                    <a:pt x="165" y="49"/>
                  </a:lnTo>
                  <a:lnTo>
                    <a:pt x="165" y="49"/>
                  </a:lnTo>
                  <a:close/>
                  <a:moveTo>
                    <a:pt x="352" y="41"/>
                  </a:moveTo>
                  <a:lnTo>
                    <a:pt x="352" y="4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50" y="35"/>
                  </a:lnTo>
                  <a:lnTo>
                    <a:pt x="350" y="35"/>
                  </a:lnTo>
                  <a:lnTo>
                    <a:pt x="348" y="35"/>
                  </a:lnTo>
                  <a:lnTo>
                    <a:pt x="348" y="35"/>
                  </a:lnTo>
                  <a:lnTo>
                    <a:pt x="348" y="35"/>
                  </a:lnTo>
                  <a:lnTo>
                    <a:pt x="347" y="37"/>
                  </a:lnTo>
                  <a:lnTo>
                    <a:pt x="348" y="38"/>
                  </a:lnTo>
                  <a:lnTo>
                    <a:pt x="348" y="38"/>
                  </a:lnTo>
                  <a:lnTo>
                    <a:pt x="352" y="41"/>
                  </a:lnTo>
                  <a:lnTo>
                    <a:pt x="352" y="41"/>
                  </a:lnTo>
                  <a:close/>
                  <a:moveTo>
                    <a:pt x="268" y="38"/>
                  </a:moveTo>
                  <a:lnTo>
                    <a:pt x="268" y="38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0" y="37"/>
                  </a:lnTo>
                  <a:lnTo>
                    <a:pt x="268" y="38"/>
                  </a:lnTo>
                  <a:lnTo>
                    <a:pt x="268" y="38"/>
                  </a:lnTo>
                  <a:close/>
                  <a:moveTo>
                    <a:pt x="331" y="35"/>
                  </a:moveTo>
                  <a:lnTo>
                    <a:pt x="331" y="35"/>
                  </a:lnTo>
                  <a:lnTo>
                    <a:pt x="333" y="38"/>
                  </a:lnTo>
                  <a:lnTo>
                    <a:pt x="334" y="40"/>
                  </a:lnTo>
                  <a:lnTo>
                    <a:pt x="334" y="40"/>
                  </a:lnTo>
                  <a:lnTo>
                    <a:pt x="336" y="35"/>
                  </a:lnTo>
                  <a:lnTo>
                    <a:pt x="336" y="35"/>
                  </a:lnTo>
                  <a:lnTo>
                    <a:pt x="333" y="35"/>
                  </a:lnTo>
                  <a:lnTo>
                    <a:pt x="331" y="35"/>
                  </a:lnTo>
                  <a:lnTo>
                    <a:pt x="331" y="35"/>
                  </a:lnTo>
                  <a:lnTo>
                    <a:pt x="331" y="35"/>
                  </a:lnTo>
                  <a:close/>
                  <a:moveTo>
                    <a:pt x="158" y="111"/>
                  </a:moveTo>
                  <a:lnTo>
                    <a:pt x="158" y="111"/>
                  </a:lnTo>
                  <a:lnTo>
                    <a:pt x="156" y="111"/>
                  </a:lnTo>
                  <a:lnTo>
                    <a:pt x="156" y="111"/>
                  </a:lnTo>
                  <a:lnTo>
                    <a:pt x="153" y="111"/>
                  </a:lnTo>
                  <a:lnTo>
                    <a:pt x="153" y="111"/>
                  </a:lnTo>
                  <a:lnTo>
                    <a:pt x="153" y="112"/>
                  </a:lnTo>
                  <a:lnTo>
                    <a:pt x="153" y="112"/>
                  </a:lnTo>
                  <a:lnTo>
                    <a:pt x="154" y="117"/>
                  </a:lnTo>
                  <a:lnTo>
                    <a:pt x="154" y="117"/>
                  </a:lnTo>
                  <a:lnTo>
                    <a:pt x="158" y="111"/>
                  </a:lnTo>
                  <a:lnTo>
                    <a:pt x="158" y="111"/>
                  </a:lnTo>
                  <a:close/>
                  <a:moveTo>
                    <a:pt x="235" y="63"/>
                  </a:moveTo>
                  <a:lnTo>
                    <a:pt x="235" y="63"/>
                  </a:lnTo>
                  <a:lnTo>
                    <a:pt x="235" y="63"/>
                  </a:lnTo>
                  <a:lnTo>
                    <a:pt x="235" y="63"/>
                  </a:lnTo>
                  <a:lnTo>
                    <a:pt x="230" y="68"/>
                  </a:lnTo>
                  <a:lnTo>
                    <a:pt x="230" y="68"/>
                  </a:lnTo>
                  <a:lnTo>
                    <a:pt x="230" y="68"/>
                  </a:lnTo>
                  <a:lnTo>
                    <a:pt x="230" y="68"/>
                  </a:lnTo>
                  <a:lnTo>
                    <a:pt x="232" y="73"/>
                  </a:lnTo>
                  <a:lnTo>
                    <a:pt x="232" y="73"/>
                  </a:lnTo>
                  <a:lnTo>
                    <a:pt x="235" y="63"/>
                  </a:lnTo>
                  <a:lnTo>
                    <a:pt x="235" y="63"/>
                  </a:lnTo>
                  <a:close/>
                  <a:moveTo>
                    <a:pt x="148" y="68"/>
                  </a:moveTo>
                  <a:lnTo>
                    <a:pt x="148" y="68"/>
                  </a:lnTo>
                  <a:lnTo>
                    <a:pt x="151" y="68"/>
                  </a:lnTo>
                  <a:lnTo>
                    <a:pt x="151" y="68"/>
                  </a:lnTo>
                  <a:lnTo>
                    <a:pt x="151" y="67"/>
                  </a:lnTo>
                  <a:lnTo>
                    <a:pt x="151" y="67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3"/>
                  </a:lnTo>
                  <a:lnTo>
                    <a:pt x="150" y="65"/>
                  </a:lnTo>
                  <a:lnTo>
                    <a:pt x="150" y="65"/>
                  </a:lnTo>
                  <a:lnTo>
                    <a:pt x="148" y="67"/>
                  </a:lnTo>
                  <a:lnTo>
                    <a:pt x="148" y="68"/>
                  </a:lnTo>
                  <a:lnTo>
                    <a:pt x="148" y="68"/>
                  </a:lnTo>
                  <a:close/>
                  <a:moveTo>
                    <a:pt x="298" y="40"/>
                  </a:moveTo>
                  <a:lnTo>
                    <a:pt x="298" y="40"/>
                  </a:lnTo>
                  <a:lnTo>
                    <a:pt x="301" y="38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9" y="34"/>
                  </a:lnTo>
                  <a:lnTo>
                    <a:pt x="298" y="35"/>
                  </a:lnTo>
                  <a:lnTo>
                    <a:pt x="298" y="35"/>
                  </a:lnTo>
                  <a:lnTo>
                    <a:pt x="298" y="40"/>
                  </a:lnTo>
                  <a:lnTo>
                    <a:pt x="298" y="40"/>
                  </a:lnTo>
                  <a:close/>
                  <a:moveTo>
                    <a:pt x="386" y="76"/>
                  </a:moveTo>
                  <a:lnTo>
                    <a:pt x="386" y="76"/>
                  </a:lnTo>
                  <a:lnTo>
                    <a:pt x="386" y="73"/>
                  </a:lnTo>
                  <a:lnTo>
                    <a:pt x="385" y="68"/>
                  </a:lnTo>
                  <a:lnTo>
                    <a:pt x="385" y="68"/>
                  </a:lnTo>
                  <a:lnTo>
                    <a:pt x="383" y="70"/>
                  </a:lnTo>
                  <a:lnTo>
                    <a:pt x="383" y="70"/>
                  </a:lnTo>
                  <a:lnTo>
                    <a:pt x="385" y="76"/>
                  </a:lnTo>
                  <a:lnTo>
                    <a:pt x="385" y="76"/>
                  </a:lnTo>
                  <a:lnTo>
                    <a:pt x="385" y="78"/>
                  </a:lnTo>
                  <a:lnTo>
                    <a:pt x="385" y="78"/>
                  </a:lnTo>
                  <a:lnTo>
                    <a:pt x="386" y="76"/>
                  </a:lnTo>
                  <a:lnTo>
                    <a:pt x="386" y="76"/>
                  </a:lnTo>
                  <a:close/>
                  <a:moveTo>
                    <a:pt x="153" y="45"/>
                  </a:moveTo>
                  <a:lnTo>
                    <a:pt x="153" y="45"/>
                  </a:lnTo>
                  <a:lnTo>
                    <a:pt x="153" y="46"/>
                  </a:lnTo>
                  <a:lnTo>
                    <a:pt x="153" y="46"/>
                  </a:lnTo>
                  <a:lnTo>
                    <a:pt x="158" y="51"/>
                  </a:lnTo>
                  <a:lnTo>
                    <a:pt x="158" y="51"/>
                  </a:lnTo>
                  <a:lnTo>
                    <a:pt x="159" y="46"/>
                  </a:lnTo>
                  <a:lnTo>
                    <a:pt x="159" y="46"/>
                  </a:lnTo>
                  <a:lnTo>
                    <a:pt x="153" y="45"/>
                  </a:lnTo>
                  <a:lnTo>
                    <a:pt x="153" y="45"/>
                  </a:lnTo>
                  <a:close/>
                  <a:moveTo>
                    <a:pt x="153" y="75"/>
                  </a:moveTo>
                  <a:lnTo>
                    <a:pt x="153" y="75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4" y="78"/>
                  </a:lnTo>
                  <a:lnTo>
                    <a:pt x="156" y="78"/>
                  </a:lnTo>
                  <a:lnTo>
                    <a:pt x="156" y="78"/>
                  </a:lnTo>
                  <a:lnTo>
                    <a:pt x="156" y="70"/>
                  </a:lnTo>
                  <a:lnTo>
                    <a:pt x="156" y="70"/>
                  </a:lnTo>
                  <a:lnTo>
                    <a:pt x="154" y="71"/>
                  </a:lnTo>
                  <a:lnTo>
                    <a:pt x="153" y="71"/>
                  </a:lnTo>
                  <a:lnTo>
                    <a:pt x="153" y="71"/>
                  </a:lnTo>
                  <a:lnTo>
                    <a:pt x="153" y="75"/>
                  </a:lnTo>
                  <a:lnTo>
                    <a:pt x="153" y="75"/>
                  </a:lnTo>
                  <a:close/>
                  <a:moveTo>
                    <a:pt x="172" y="116"/>
                  </a:moveTo>
                  <a:lnTo>
                    <a:pt x="172" y="116"/>
                  </a:lnTo>
                  <a:lnTo>
                    <a:pt x="167" y="114"/>
                  </a:lnTo>
                  <a:lnTo>
                    <a:pt x="167" y="114"/>
                  </a:lnTo>
                  <a:lnTo>
                    <a:pt x="167" y="114"/>
                  </a:lnTo>
                  <a:lnTo>
                    <a:pt x="167" y="114"/>
                  </a:lnTo>
                  <a:lnTo>
                    <a:pt x="169" y="119"/>
                  </a:lnTo>
                  <a:lnTo>
                    <a:pt x="169" y="119"/>
                  </a:lnTo>
                  <a:lnTo>
                    <a:pt x="170" y="119"/>
                  </a:lnTo>
                  <a:lnTo>
                    <a:pt x="170" y="119"/>
                  </a:lnTo>
                  <a:lnTo>
                    <a:pt x="172" y="119"/>
                  </a:lnTo>
                  <a:lnTo>
                    <a:pt x="172" y="119"/>
                  </a:lnTo>
                  <a:lnTo>
                    <a:pt x="172" y="116"/>
                  </a:lnTo>
                  <a:lnTo>
                    <a:pt x="172" y="116"/>
                  </a:lnTo>
                  <a:close/>
                  <a:moveTo>
                    <a:pt x="306" y="82"/>
                  </a:moveTo>
                  <a:lnTo>
                    <a:pt x="306" y="82"/>
                  </a:lnTo>
                  <a:lnTo>
                    <a:pt x="303" y="84"/>
                  </a:lnTo>
                  <a:lnTo>
                    <a:pt x="301" y="86"/>
                  </a:lnTo>
                  <a:lnTo>
                    <a:pt x="301" y="86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6" y="86"/>
                  </a:lnTo>
                  <a:lnTo>
                    <a:pt x="306" y="86"/>
                  </a:lnTo>
                  <a:lnTo>
                    <a:pt x="306" y="84"/>
                  </a:lnTo>
                  <a:lnTo>
                    <a:pt x="306" y="82"/>
                  </a:lnTo>
                  <a:lnTo>
                    <a:pt x="306" y="82"/>
                  </a:lnTo>
                  <a:close/>
                  <a:moveTo>
                    <a:pt x="304" y="19"/>
                  </a:moveTo>
                  <a:lnTo>
                    <a:pt x="304" y="19"/>
                  </a:lnTo>
                  <a:lnTo>
                    <a:pt x="299" y="16"/>
                  </a:lnTo>
                  <a:lnTo>
                    <a:pt x="296" y="18"/>
                  </a:lnTo>
                  <a:lnTo>
                    <a:pt x="296" y="18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298" y="19"/>
                  </a:lnTo>
                  <a:lnTo>
                    <a:pt x="304" y="19"/>
                  </a:lnTo>
                  <a:lnTo>
                    <a:pt x="304" y="19"/>
                  </a:lnTo>
                  <a:close/>
                  <a:moveTo>
                    <a:pt x="266" y="82"/>
                  </a:moveTo>
                  <a:lnTo>
                    <a:pt x="266" y="82"/>
                  </a:lnTo>
                  <a:lnTo>
                    <a:pt x="268" y="86"/>
                  </a:lnTo>
                  <a:lnTo>
                    <a:pt x="268" y="86"/>
                  </a:lnTo>
                  <a:lnTo>
                    <a:pt x="270" y="89"/>
                  </a:lnTo>
                  <a:lnTo>
                    <a:pt x="270" y="89"/>
                  </a:lnTo>
                  <a:lnTo>
                    <a:pt x="270" y="81"/>
                  </a:lnTo>
                  <a:lnTo>
                    <a:pt x="270" y="81"/>
                  </a:lnTo>
                  <a:lnTo>
                    <a:pt x="268" y="82"/>
                  </a:lnTo>
                  <a:lnTo>
                    <a:pt x="268" y="82"/>
                  </a:lnTo>
                  <a:lnTo>
                    <a:pt x="266" y="82"/>
                  </a:lnTo>
                  <a:lnTo>
                    <a:pt x="266" y="82"/>
                  </a:lnTo>
                  <a:close/>
                  <a:moveTo>
                    <a:pt x="121" y="62"/>
                  </a:moveTo>
                  <a:lnTo>
                    <a:pt x="121" y="62"/>
                  </a:lnTo>
                  <a:lnTo>
                    <a:pt x="120" y="59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16" y="62"/>
                  </a:lnTo>
                  <a:lnTo>
                    <a:pt x="121" y="62"/>
                  </a:lnTo>
                  <a:lnTo>
                    <a:pt x="121" y="62"/>
                  </a:lnTo>
                  <a:close/>
                  <a:moveTo>
                    <a:pt x="295" y="59"/>
                  </a:moveTo>
                  <a:lnTo>
                    <a:pt x="295" y="59"/>
                  </a:lnTo>
                  <a:lnTo>
                    <a:pt x="293" y="62"/>
                  </a:lnTo>
                  <a:lnTo>
                    <a:pt x="293" y="62"/>
                  </a:lnTo>
                  <a:lnTo>
                    <a:pt x="296" y="67"/>
                  </a:lnTo>
                  <a:lnTo>
                    <a:pt x="296" y="67"/>
                  </a:lnTo>
                  <a:lnTo>
                    <a:pt x="296" y="63"/>
                  </a:lnTo>
                  <a:lnTo>
                    <a:pt x="295" y="59"/>
                  </a:lnTo>
                  <a:lnTo>
                    <a:pt x="295" y="59"/>
                  </a:lnTo>
                  <a:close/>
                  <a:moveTo>
                    <a:pt x="16" y="141"/>
                  </a:moveTo>
                  <a:lnTo>
                    <a:pt x="16" y="141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6" y="130"/>
                  </a:lnTo>
                  <a:lnTo>
                    <a:pt x="16" y="141"/>
                  </a:lnTo>
                  <a:lnTo>
                    <a:pt x="16" y="141"/>
                  </a:lnTo>
                  <a:close/>
                  <a:moveTo>
                    <a:pt x="299" y="49"/>
                  </a:moveTo>
                  <a:lnTo>
                    <a:pt x="299" y="49"/>
                  </a:lnTo>
                  <a:lnTo>
                    <a:pt x="299" y="51"/>
                  </a:lnTo>
                  <a:lnTo>
                    <a:pt x="299" y="51"/>
                  </a:lnTo>
                  <a:lnTo>
                    <a:pt x="299" y="56"/>
                  </a:lnTo>
                  <a:lnTo>
                    <a:pt x="299" y="56"/>
                  </a:lnTo>
                  <a:lnTo>
                    <a:pt x="303" y="56"/>
                  </a:lnTo>
                  <a:lnTo>
                    <a:pt x="303" y="56"/>
                  </a:lnTo>
                  <a:lnTo>
                    <a:pt x="303" y="54"/>
                  </a:lnTo>
                  <a:lnTo>
                    <a:pt x="301" y="52"/>
                  </a:lnTo>
                  <a:lnTo>
                    <a:pt x="301" y="52"/>
                  </a:lnTo>
                  <a:lnTo>
                    <a:pt x="299" y="49"/>
                  </a:lnTo>
                  <a:lnTo>
                    <a:pt x="299" y="49"/>
                  </a:lnTo>
                  <a:close/>
                  <a:moveTo>
                    <a:pt x="77" y="81"/>
                  </a:moveTo>
                  <a:lnTo>
                    <a:pt x="77" y="81"/>
                  </a:lnTo>
                  <a:lnTo>
                    <a:pt x="75" y="81"/>
                  </a:lnTo>
                  <a:lnTo>
                    <a:pt x="75" y="81"/>
                  </a:lnTo>
                  <a:lnTo>
                    <a:pt x="72" y="87"/>
                  </a:lnTo>
                  <a:lnTo>
                    <a:pt x="72" y="87"/>
                  </a:lnTo>
                  <a:lnTo>
                    <a:pt x="75" y="87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4"/>
                  </a:lnTo>
                  <a:lnTo>
                    <a:pt x="77" y="81"/>
                  </a:lnTo>
                  <a:lnTo>
                    <a:pt x="77" y="81"/>
                  </a:lnTo>
                  <a:close/>
                  <a:moveTo>
                    <a:pt x="139" y="65"/>
                  </a:moveTo>
                  <a:lnTo>
                    <a:pt x="139" y="65"/>
                  </a:lnTo>
                  <a:lnTo>
                    <a:pt x="142" y="67"/>
                  </a:lnTo>
                  <a:lnTo>
                    <a:pt x="142" y="67"/>
                  </a:lnTo>
                  <a:lnTo>
                    <a:pt x="143" y="65"/>
                  </a:lnTo>
                  <a:lnTo>
                    <a:pt x="143" y="65"/>
                  </a:lnTo>
                  <a:lnTo>
                    <a:pt x="142" y="63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39" y="65"/>
                  </a:lnTo>
                  <a:lnTo>
                    <a:pt x="139" y="65"/>
                  </a:lnTo>
                  <a:close/>
                  <a:moveTo>
                    <a:pt x="128" y="51"/>
                  </a:moveTo>
                  <a:lnTo>
                    <a:pt x="128" y="51"/>
                  </a:lnTo>
                  <a:lnTo>
                    <a:pt x="132" y="51"/>
                  </a:lnTo>
                  <a:lnTo>
                    <a:pt x="132" y="51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28" y="49"/>
                  </a:lnTo>
                  <a:lnTo>
                    <a:pt x="128" y="49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8" y="51"/>
                  </a:lnTo>
                  <a:close/>
                  <a:moveTo>
                    <a:pt x="374" y="79"/>
                  </a:moveTo>
                  <a:lnTo>
                    <a:pt x="374" y="79"/>
                  </a:lnTo>
                  <a:lnTo>
                    <a:pt x="372" y="75"/>
                  </a:lnTo>
                  <a:lnTo>
                    <a:pt x="372" y="75"/>
                  </a:lnTo>
                  <a:lnTo>
                    <a:pt x="370" y="81"/>
                  </a:lnTo>
                  <a:lnTo>
                    <a:pt x="370" y="81"/>
                  </a:lnTo>
                  <a:lnTo>
                    <a:pt x="374" y="79"/>
                  </a:lnTo>
                  <a:lnTo>
                    <a:pt x="374" y="79"/>
                  </a:lnTo>
                  <a:close/>
                  <a:moveTo>
                    <a:pt x="281" y="84"/>
                  </a:moveTo>
                  <a:lnTo>
                    <a:pt x="281" y="84"/>
                  </a:lnTo>
                  <a:lnTo>
                    <a:pt x="277" y="87"/>
                  </a:lnTo>
                  <a:lnTo>
                    <a:pt x="276" y="89"/>
                  </a:lnTo>
                  <a:lnTo>
                    <a:pt x="276" y="89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81" y="86"/>
                  </a:lnTo>
                  <a:lnTo>
                    <a:pt x="281" y="84"/>
                  </a:lnTo>
                  <a:lnTo>
                    <a:pt x="281" y="84"/>
                  </a:lnTo>
                  <a:close/>
                  <a:moveTo>
                    <a:pt x="337" y="43"/>
                  </a:moveTo>
                  <a:lnTo>
                    <a:pt x="337" y="43"/>
                  </a:lnTo>
                  <a:lnTo>
                    <a:pt x="341" y="46"/>
                  </a:lnTo>
                  <a:lnTo>
                    <a:pt x="341" y="46"/>
                  </a:lnTo>
                  <a:lnTo>
                    <a:pt x="341" y="41"/>
                  </a:lnTo>
                  <a:lnTo>
                    <a:pt x="341" y="41"/>
                  </a:lnTo>
                  <a:lnTo>
                    <a:pt x="339" y="41"/>
                  </a:lnTo>
                  <a:lnTo>
                    <a:pt x="337" y="43"/>
                  </a:lnTo>
                  <a:lnTo>
                    <a:pt x="337" y="43"/>
                  </a:lnTo>
                  <a:close/>
                  <a:moveTo>
                    <a:pt x="172" y="67"/>
                  </a:moveTo>
                  <a:lnTo>
                    <a:pt x="172" y="67"/>
                  </a:lnTo>
                  <a:lnTo>
                    <a:pt x="176" y="71"/>
                  </a:lnTo>
                  <a:lnTo>
                    <a:pt x="176" y="71"/>
                  </a:lnTo>
                  <a:lnTo>
                    <a:pt x="178" y="67"/>
                  </a:lnTo>
                  <a:lnTo>
                    <a:pt x="178" y="67"/>
                  </a:lnTo>
                  <a:lnTo>
                    <a:pt x="172" y="67"/>
                  </a:lnTo>
                  <a:lnTo>
                    <a:pt x="172" y="67"/>
                  </a:lnTo>
                  <a:close/>
                  <a:moveTo>
                    <a:pt x="142" y="51"/>
                  </a:moveTo>
                  <a:lnTo>
                    <a:pt x="142" y="51"/>
                  </a:lnTo>
                  <a:lnTo>
                    <a:pt x="142" y="49"/>
                  </a:lnTo>
                  <a:lnTo>
                    <a:pt x="142" y="49"/>
                  </a:lnTo>
                  <a:lnTo>
                    <a:pt x="137" y="48"/>
                  </a:lnTo>
                  <a:lnTo>
                    <a:pt x="137" y="48"/>
                  </a:lnTo>
                  <a:lnTo>
                    <a:pt x="137" y="51"/>
                  </a:lnTo>
                  <a:lnTo>
                    <a:pt x="137" y="51"/>
                  </a:lnTo>
                  <a:lnTo>
                    <a:pt x="142" y="51"/>
                  </a:lnTo>
                  <a:lnTo>
                    <a:pt x="142" y="51"/>
                  </a:lnTo>
                  <a:close/>
                  <a:moveTo>
                    <a:pt x="189" y="54"/>
                  </a:moveTo>
                  <a:lnTo>
                    <a:pt x="189" y="54"/>
                  </a:lnTo>
                  <a:lnTo>
                    <a:pt x="189" y="51"/>
                  </a:lnTo>
                  <a:lnTo>
                    <a:pt x="186" y="49"/>
                  </a:lnTo>
                  <a:lnTo>
                    <a:pt x="186" y="49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6" y="52"/>
                  </a:lnTo>
                  <a:lnTo>
                    <a:pt x="189" y="54"/>
                  </a:lnTo>
                  <a:lnTo>
                    <a:pt x="189" y="54"/>
                  </a:lnTo>
                  <a:close/>
                  <a:moveTo>
                    <a:pt x="265" y="93"/>
                  </a:moveTo>
                  <a:lnTo>
                    <a:pt x="265" y="93"/>
                  </a:lnTo>
                  <a:lnTo>
                    <a:pt x="265" y="89"/>
                  </a:lnTo>
                  <a:lnTo>
                    <a:pt x="262" y="86"/>
                  </a:lnTo>
                  <a:lnTo>
                    <a:pt x="262" y="86"/>
                  </a:lnTo>
                  <a:lnTo>
                    <a:pt x="262" y="89"/>
                  </a:lnTo>
                  <a:lnTo>
                    <a:pt x="262" y="89"/>
                  </a:lnTo>
                  <a:lnTo>
                    <a:pt x="265" y="93"/>
                  </a:lnTo>
                  <a:lnTo>
                    <a:pt x="265" y="93"/>
                  </a:lnTo>
                  <a:close/>
                  <a:moveTo>
                    <a:pt x="281" y="109"/>
                  </a:moveTo>
                  <a:lnTo>
                    <a:pt x="281" y="109"/>
                  </a:lnTo>
                  <a:lnTo>
                    <a:pt x="281" y="111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12"/>
                  </a:lnTo>
                  <a:lnTo>
                    <a:pt x="284" y="112"/>
                  </a:lnTo>
                  <a:lnTo>
                    <a:pt x="281" y="108"/>
                  </a:lnTo>
                  <a:lnTo>
                    <a:pt x="281" y="108"/>
                  </a:lnTo>
                  <a:lnTo>
                    <a:pt x="281" y="109"/>
                  </a:lnTo>
                  <a:lnTo>
                    <a:pt x="281" y="109"/>
                  </a:lnTo>
                  <a:close/>
                  <a:moveTo>
                    <a:pt x="374" y="93"/>
                  </a:moveTo>
                  <a:lnTo>
                    <a:pt x="374" y="93"/>
                  </a:lnTo>
                  <a:lnTo>
                    <a:pt x="372" y="93"/>
                  </a:lnTo>
                  <a:lnTo>
                    <a:pt x="372" y="95"/>
                  </a:lnTo>
                  <a:lnTo>
                    <a:pt x="372" y="95"/>
                  </a:lnTo>
                  <a:lnTo>
                    <a:pt x="372" y="101"/>
                  </a:lnTo>
                  <a:lnTo>
                    <a:pt x="372" y="101"/>
                  </a:lnTo>
                  <a:lnTo>
                    <a:pt x="372" y="101"/>
                  </a:lnTo>
                  <a:lnTo>
                    <a:pt x="372" y="101"/>
                  </a:lnTo>
                  <a:lnTo>
                    <a:pt x="374" y="93"/>
                  </a:lnTo>
                  <a:lnTo>
                    <a:pt x="374" y="93"/>
                  </a:lnTo>
                  <a:close/>
                  <a:moveTo>
                    <a:pt x="344" y="104"/>
                  </a:moveTo>
                  <a:lnTo>
                    <a:pt x="344" y="104"/>
                  </a:lnTo>
                  <a:lnTo>
                    <a:pt x="342" y="101"/>
                  </a:lnTo>
                  <a:lnTo>
                    <a:pt x="342" y="101"/>
                  </a:lnTo>
                  <a:lnTo>
                    <a:pt x="341" y="101"/>
                  </a:lnTo>
                  <a:lnTo>
                    <a:pt x="341" y="101"/>
                  </a:lnTo>
                  <a:lnTo>
                    <a:pt x="341" y="108"/>
                  </a:lnTo>
                  <a:lnTo>
                    <a:pt x="341" y="108"/>
                  </a:lnTo>
                  <a:lnTo>
                    <a:pt x="344" y="104"/>
                  </a:lnTo>
                  <a:lnTo>
                    <a:pt x="344" y="104"/>
                  </a:lnTo>
                  <a:close/>
                  <a:moveTo>
                    <a:pt x="27" y="98"/>
                  </a:moveTo>
                  <a:lnTo>
                    <a:pt x="27" y="98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5" y="104"/>
                  </a:lnTo>
                  <a:lnTo>
                    <a:pt x="25" y="104"/>
                  </a:lnTo>
                  <a:lnTo>
                    <a:pt x="27" y="101"/>
                  </a:lnTo>
                  <a:lnTo>
                    <a:pt x="27" y="98"/>
                  </a:lnTo>
                  <a:lnTo>
                    <a:pt x="27" y="98"/>
                  </a:lnTo>
                  <a:close/>
                  <a:moveTo>
                    <a:pt x="49" y="147"/>
                  </a:moveTo>
                  <a:lnTo>
                    <a:pt x="49" y="147"/>
                  </a:lnTo>
                  <a:lnTo>
                    <a:pt x="50" y="152"/>
                  </a:lnTo>
                  <a:lnTo>
                    <a:pt x="50" y="152"/>
                  </a:lnTo>
                  <a:lnTo>
                    <a:pt x="52" y="150"/>
                  </a:lnTo>
                  <a:lnTo>
                    <a:pt x="53" y="149"/>
                  </a:lnTo>
                  <a:lnTo>
                    <a:pt x="53" y="149"/>
                  </a:lnTo>
                  <a:lnTo>
                    <a:pt x="49" y="147"/>
                  </a:lnTo>
                  <a:lnTo>
                    <a:pt x="49" y="147"/>
                  </a:lnTo>
                  <a:close/>
                  <a:moveTo>
                    <a:pt x="266" y="114"/>
                  </a:moveTo>
                  <a:lnTo>
                    <a:pt x="266" y="114"/>
                  </a:lnTo>
                  <a:lnTo>
                    <a:pt x="268" y="112"/>
                  </a:lnTo>
                  <a:lnTo>
                    <a:pt x="268" y="111"/>
                  </a:lnTo>
                  <a:lnTo>
                    <a:pt x="268" y="111"/>
                  </a:lnTo>
                  <a:lnTo>
                    <a:pt x="270" y="109"/>
                  </a:lnTo>
                  <a:lnTo>
                    <a:pt x="268" y="108"/>
                  </a:lnTo>
                  <a:lnTo>
                    <a:pt x="268" y="108"/>
                  </a:lnTo>
                  <a:lnTo>
                    <a:pt x="266" y="111"/>
                  </a:lnTo>
                  <a:lnTo>
                    <a:pt x="266" y="114"/>
                  </a:lnTo>
                  <a:lnTo>
                    <a:pt x="266" y="114"/>
                  </a:lnTo>
                  <a:close/>
                  <a:moveTo>
                    <a:pt x="120" y="119"/>
                  </a:moveTo>
                  <a:lnTo>
                    <a:pt x="120" y="119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15" y="127"/>
                  </a:lnTo>
                  <a:lnTo>
                    <a:pt x="115" y="127"/>
                  </a:lnTo>
                  <a:lnTo>
                    <a:pt x="115" y="128"/>
                  </a:lnTo>
                  <a:lnTo>
                    <a:pt x="115" y="128"/>
                  </a:lnTo>
                  <a:lnTo>
                    <a:pt x="118" y="125"/>
                  </a:lnTo>
                  <a:lnTo>
                    <a:pt x="118" y="125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20"/>
                  </a:lnTo>
                  <a:lnTo>
                    <a:pt x="120" y="119"/>
                  </a:lnTo>
                  <a:lnTo>
                    <a:pt x="120" y="119"/>
                  </a:lnTo>
                  <a:close/>
                  <a:moveTo>
                    <a:pt x="270" y="76"/>
                  </a:moveTo>
                  <a:lnTo>
                    <a:pt x="270" y="76"/>
                  </a:lnTo>
                  <a:lnTo>
                    <a:pt x="266" y="71"/>
                  </a:lnTo>
                  <a:lnTo>
                    <a:pt x="266" y="71"/>
                  </a:lnTo>
                  <a:lnTo>
                    <a:pt x="265" y="76"/>
                  </a:lnTo>
                  <a:lnTo>
                    <a:pt x="265" y="76"/>
                  </a:lnTo>
                  <a:lnTo>
                    <a:pt x="270" y="76"/>
                  </a:lnTo>
                  <a:lnTo>
                    <a:pt x="270" y="76"/>
                  </a:lnTo>
                  <a:close/>
                  <a:moveTo>
                    <a:pt x="276" y="38"/>
                  </a:moveTo>
                  <a:lnTo>
                    <a:pt x="276" y="38"/>
                  </a:lnTo>
                  <a:lnTo>
                    <a:pt x="276" y="41"/>
                  </a:lnTo>
                  <a:lnTo>
                    <a:pt x="276" y="41"/>
                  </a:lnTo>
                  <a:lnTo>
                    <a:pt x="281" y="40"/>
                  </a:lnTo>
                  <a:lnTo>
                    <a:pt x="281" y="40"/>
                  </a:lnTo>
                  <a:lnTo>
                    <a:pt x="276" y="38"/>
                  </a:lnTo>
                  <a:lnTo>
                    <a:pt x="276" y="38"/>
                  </a:lnTo>
                  <a:close/>
                  <a:moveTo>
                    <a:pt x="77" y="116"/>
                  </a:moveTo>
                  <a:lnTo>
                    <a:pt x="77" y="116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6"/>
                  </a:lnTo>
                  <a:lnTo>
                    <a:pt x="77" y="116"/>
                  </a:lnTo>
                  <a:close/>
                  <a:moveTo>
                    <a:pt x="167" y="104"/>
                  </a:moveTo>
                  <a:lnTo>
                    <a:pt x="167" y="104"/>
                  </a:lnTo>
                  <a:lnTo>
                    <a:pt x="165" y="106"/>
                  </a:lnTo>
                  <a:lnTo>
                    <a:pt x="165" y="106"/>
                  </a:lnTo>
                  <a:lnTo>
                    <a:pt x="164" y="106"/>
                  </a:lnTo>
                  <a:lnTo>
                    <a:pt x="162" y="108"/>
                  </a:lnTo>
                  <a:lnTo>
                    <a:pt x="162" y="108"/>
                  </a:lnTo>
                  <a:lnTo>
                    <a:pt x="164" y="109"/>
                  </a:lnTo>
                  <a:lnTo>
                    <a:pt x="164" y="109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67" y="104"/>
                  </a:lnTo>
                  <a:lnTo>
                    <a:pt x="167" y="104"/>
                  </a:lnTo>
                  <a:close/>
                  <a:moveTo>
                    <a:pt x="295" y="37"/>
                  </a:moveTo>
                  <a:lnTo>
                    <a:pt x="295" y="37"/>
                  </a:lnTo>
                  <a:lnTo>
                    <a:pt x="292" y="38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95" y="40"/>
                  </a:lnTo>
                  <a:lnTo>
                    <a:pt x="295" y="40"/>
                  </a:lnTo>
                  <a:lnTo>
                    <a:pt x="295" y="37"/>
                  </a:lnTo>
                  <a:lnTo>
                    <a:pt x="295" y="37"/>
                  </a:lnTo>
                  <a:close/>
                  <a:moveTo>
                    <a:pt x="58" y="114"/>
                  </a:moveTo>
                  <a:lnTo>
                    <a:pt x="58" y="114"/>
                  </a:lnTo>
                  <a:lnTo>
                    <a:pt x="55" y="116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7" y="120"/>
                  </a:lnTo>
                  <a:lnTo>
                    <a:pt x="57" y="120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370" y="84"/>
                  </a:moveTo>
                  <a:lnTo>
                    <a:pt x="370" y="84"/>
                  </a:lnTo>
                  <a:lnTo>
                    <a:pt x="370" y="87"/>
                  </a:lnTo>
                  <a:lnTo>
                    <a:pt x="370" y="87"/>
                  </a:lnTo>
                  <a:lnTo>
                    <a:pt x="374" y="87"/>
                  </a:lnTo>
                  <a:lnTo>
                    <a:pt x="374" y="87"/>
                  </a:lnTo>
                  <a:lnTo>
                    <a:pt x="374" y="84"/>
                  </a:lnTo>
                  <a:lnTo>
                    <a:pt x="374" y="84"/>
                  </a:lnTo>
                  <a:lnTo>
                    <a:pt x="370" y="84"/>
                  </a:lnTo>
                  <a:lnTo>
                    <a:pt x="370" y="84"/>
                  </a:lnTo>
                  <a:close/>
                  <a:moveTo>
                    <a:pt x="63" y="59"/>
                  </a:moveTo>
                  <a:lnTo>
                    <a:pt x="63" y="59"/>
                  </a:lnTo>
                  <a:lnTo>
                    <a:pt x="58" y="62"/>
                  </a:lnTo>
                  <a:lnTo>
                    <a:pt x="55" y="67"/>
                  </a:lnTo>
                  <a:lnTo>
                    <a:pt x="55" y="67"/>
                  </a:lnTo>
                  <a:lnTo>
                    <a:pt x="63" y="59"/>
                  </a:lnTo>
                  <a:lnTo>
                    <a:pt x="63" y="59"/>
                  </a:lnTo>
                  <a:close/>
                  <a:moveTo>
                    <a:pt x="227" y="112"/>
                  </a:moveTo>
                  <a:lnTo>
                    <a:pt x="227" y="112"/>
                  </a:lnTo>
                  <a:lnTo>
                    <a:pt x="224" y="116"/>
                  </a:lnTo>
                  <a:lnTo>
                    <a:pt x="224" y="116"/>
                  </a:lnTo>
                  <a:lnTo>
                    <a:pt x="228" y="114"/>
                  </a:lnTo>
                  <a:lnTo>
                    <a:pt x="228" y="114"/>
                  </a:lnTo>
                  <a:lnTo>
                    <a:pt x="227" y="112"/>
                  </a:lnTo>
                  <a:lnTo>
                    <a:pt x="227" y="112"/>
                  </a:lnTo>
                  <a:close/>
                  <a:moveTo>
                    <a:pt x="276" y="101"/>
                  </a:moveTo>
                  <a:lnTo>
                    <a:pt x="276" y="101"/>
                  </a:lnTo>
                  <a:lnTo>
                    <a:pt x="277" y="100"/>
                  </a:lnTo>
                  <a:lnTo>
                    <a:pt x="277" y="100"/>
                  </a:lnTo>
                  <a:lnTo>
                    <a:pt x="279" y="97"/>
                  </a:lnTo>
                  <a:lnTo>
                    <a:pt x="279" y="97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9" y="95"/>
                  </a:lnTo>
                  <a:lnTo>
                    <a:pt x="277" y="98"/>
                  </a:lnTo>
                  <a:lnTo>
                    <a:pt x="276" y="101"/>
                  </a:lnTo>
                  <a:lnTo>
                    <a:pt x="276" y="101"/>
                  </a:lnTo>
                  <a:close/>
                  <a:moveTo>
                    <a:pt x="221" y="78"/>
                  </a:moveTo>
                  <a:lnTo>
                    <a:pt x="221" y="78"/>
                  </a:lnTo>
                  <a:lnTo>
                    <a:pt x="217" y="76"/>
                  </a:lnTo>
                  <a:lnTo>
                    <a:pt x="217" y="76"/>
                  </a:lnTo>
                  <a:lnTo>
                    <a:pt x="217" y="82"/>
                  </a:lnTo>
                  <a:lnTo>
                    <a:pt x="217" y="82"/>
                  </a:lnTo>
                  <a:lnTo>
                    <a:pt x="219" y="82"/>
                  </a:lnTo>
                  <a:lnTo>
                    <a:pt x="219" y="82"/>
                  </a:lnTo>
                  <a:lnTo>
                    <a:pt x="221" y="78"/>
                  </a:lnTo>
                  <a:lnTo>
                    <a:pt x="221" y="78"/>
                  </a:lnTo>
                  <a:close/>
                  <a:moveTo>
                    <a:pt x="167" y="62"/>
                  </a:moveTo>
                  <a:lnTo>
                    <a:pt x="167" y="62"/>
                  </a:lnTo>
                  <a:lnTo>
                    <a:pt x="170" y="57"/>
                  </a:lnTo>
                  <a:lnTo>
                    <a:pt x="170" y="57"/>
                  </a:lnTo>
                  <a:lnTo>
                    <a:pt x="165" y="59"/>
                  </a:lnTo>
                  <a:lnTo>
                    <a:pt x="165" y="59"/>
                  </a:lnTo>
                  <a:lnTo>
                    <a:pt x="165" y="60"/>
                  </a:lnTo>
                  <a:lnTo>
                    <a:pt x="167" y="62"/>
                  </a:lnTo>
                  <a:lnTo>
                    <a:pt x="167" y="62"/>
                  </a:lnTo>
                  <a:close/>
                  <a:moveTo>
                    <a:pt x="150" y="95"/>
                  </a:moveTo>
                  <a:lnTo>
                    <a:pt x="150" y="95"/>
                  </a:lnTo>
                  <a:lnTo>
                    <a:pt x="148" y="98"/>
                  </a:lnTo>
                  <a:lnTo>
                    <a:pt x="150" y="101"/>
                  </a:lnTo>
                  <a:lnTo>
                    <a:pt x="150" y="101"/>
                  </a:lnTo>
                  <a:lnTo>
                    <a:pt x="151" y="97"/>
                  </a:lnTo>
                  <a:lnTo>
                    <a:pt x="151" y="97"/>
                  </a:lnTo>
                  <a:lnTo>
                    <a:pt x="150" y="95"/>
                  </a:lnTo>
                  <a:lnTo>
                    <a:pt x="150" y="95"/>
                  </a:lnTo>
                  <a:close/>
                  <a:moveTo>
                    <a:pt x="143" y="76"/>
                  </a:moveTo>
                  <a:lnTo>
                    <a:pt x="143" y="76"/>
                  </a:lnTo>
                  <a:lnTo>
                    <a:pt x="148" y="75"/>
                  </a:lnTo>
                  <a:lnTo>
                    <a:pt x="148" y="75"/>
                  </a:lnTo>
                  <a:lnTo>
                    <a:pt x="146" y="73"/>
                  </a:lnTo>
                  <a:lnTo>
                    <a:pt x="146" y="73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3" y="76"/>
                  </a:lnTo>
                  <a:lnTo>
                    <a:pt x="143" y="76"/>
                  </a:lnTo>
                  <a:close/>
                  <a:moveTo>
                    <a:pt x="240" y="119"/>
                  </a:moveTo>
                  <a:lnTo>
                    <a:pt x="240" y="119"/>
                  </a:lnTo>
                  <a:lnTo>
                    <a:pt x="243" y="109"/>
                  </a:lnTo>
                  <a:lnTo>
                    <a:pt x="243" y="109"/>
                  </a:lnTo>
                  <a:lnTo>
                    <a:pt x="241" y="109"/>
                  </a:lnTo>
                  <a:lnTo>
                    <a:pt x="241" y="109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0" y="119"/>
                  </a:lnTo>
                  <a:lnTo>
                    <a:pt x="240" y="119"/>
                  </a:lnTo>
                  <a:lnTo>
                    <a:pt x="240" y="119"/>
                  </a:lnTo>
                  <a:close/>
                  <a:moveTo>
                    <a:pt x="366" y="60"/>
                  </a:moveTo>
                  <a:lnTo>
                    <a:pt x="366" y="60"/>
                  </a:lnTo>
                  <a:lnTo>
                    <a:pt x="366" y="71"/>
                  </a:lnTo>
                  <a:lnTo>
                    <a:pt x="366" y="71"/>
                  </a:lnTo>
                  <a:lnTo>
                    <a:pt x="367" y="65"/>
                  </a:lnTo>
                  <a:lnTo>
                    <a:pt x="367" y="65"/>
                  </a:lnTo>
                  <a:lnTo>
                    <a:pt x="367" y="63"/>
                  </a:lnTo>
                  <a:lnTo>
                    <a:pt x="366" y="60"/>
                  </a:lnTo>
                  <a:lnTo>
                    <a:pt x="366" y="60"/>
                  </a:lnTo>
                  <a:close/>
                  <a:moveTo>
                    <a:pt x="347" y="97"/>
                  </a:moveTo>
                  <a:lnTo>
                    <a:pt x="347" y="97"/>
                  </a:lnTo>
                  <a:lnTo>
                    <a:pt x="344" y="98"/>
                  </a:lnTo>
                  <a:lnTo>
                    <a:pt x="344" y="98"/>
                  </a:lnTo>
                  <a:lnTo>
                    <a:pt x="345" y="101"/>
                  </a:lnTo>
                  <a:lnTo>
                    <a:pt x="345" y="101"/>
                  </a:lnTo>
                  <a:lnTo>
                    <a:pt x="347" y="101"/>
                  </a:lnTo>
                  <a:lnTo>
                    <a:pt x="347" y="101"/>
                  </a:lnTo>
                  <a:lnTo>
                    <a:pt x="347" y="97"/>
                  </a:lnTo>
                  <a:lnTo>
                    <a:pt x="347" y="97"/>
                  </a:lnTo>
                  <a:close/>
                  <a:moveTo>
                    <a:pt x="44" y="123"/>
                  </a:moveTo>
                  <a:lnTo>
                    <a:pt x="44" y="123"/>
                  </a:lnTo>
                  <a:lnTo>
                    <a:pt x="45" y="122"/>
                  </a:lnTo>
                  <a:lnTo>
                    <a:pt x="45" y="122"/>
                  </a:lnTo>
                  <a:lnTo>
                    <a:pt x="45" y="120"/>
                  </a:lnTo>
                  <a:lnTo>
                    <a:pt x="45" y="120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2" y="117"/>
                  </a:lnTo>
                  <a:lnTo>
                    <a:pt x="42" y="117"/>
                  </a:lnTo>
                  <a:lnTo>
                    <a:pt x="44" y="120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4" y="123"/>
                  </a:lnTo>
                  <a:close/>
                  <a:moveTo>
                    <a:pt x="112" y="125"/>
                  </a:moveTo>
                  <a:lnTo>
                    <a:pt x="112" y="125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6" y="117"/>
                  </a:lnTo>
                  <a:lnTo>
                    <a:pt x="112" y="123"/>
                  </a:lnTo>
                  <a:lnTo>
                    <a:pt x="112" y="123"/>
                  </a:lnTo>
                  <a:lnTo>
                    <a:pt x="112" y="125"/>
                  </a:lnTo>
                  <a:lnTo>
                    <a:pt x="112" y="125"/>
                  </a:lnTo>
                  <a:close/>
                  <a:moveTo>
                    <a:pt x="222" y="119"/>
                  </a:moveTo>
                  <a:lnTo>
                    <a:pt x="222" y="119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7" y="119"/>
                  </a:lnTo>
                  <a:lnTo>
                    <a:pt x="227" y="119"/>
                  </a:lnTo>
                  <a:lnTo>
                    <a:pt x="227" y="119"/>
                  </a:lnTo>
                  <a:lnTo>
                    <a:pt x="227" y="119"/>
                  </a:lnTo>
                  <a:lnTo>
                    <a:pt x="222" y="119"/>
                  </a:lnTo>
                  <a:lnTo>
                    <a:pt x="222" y="119"/>
                  </a:lnTo>
                  <a:close/>
                  <a:moveTo>
                    <a:pt x="139" y="112"/>
                  </a:moveTo>
                  <a:lnTo>
                    <a:pt x="139" y="112"/>
                  </a:lnTo>
                  <a:lnTo>
                    <a:pt x="140" y="114"/>
                  </a:lnTo>
                  <a:lnTo>
                    <a:pt x="140" y="112"/>
                  </a:lnTo>
                  <a:lnTo>
                    <a:pt x="140" y="112"/>
                  </a:lnTo>
                  <a:lnTo>
                    <a:pt x="145" y="112"/>
                  </a:lnTo>
                  <a:lnTo>
                    <a:pt x="145" y="112"/>
                  </a:lnTo>
                  <a:lnTo>
                    <a:pt x="145" y="109"/>
                  </a:lnTo>
                  <a:lnTo>
                    <a:pt x="145" y="109"/>
                  </a:lnTo>
                  <a:lnTo>
                    <a:pt x="139" y="112"/>
                  </a:lnTo>
                  <a:lnTo>
                    <a:pt x="139" y="112"/>
                  </a:lnTo>
                  <a:close/>
                  <a:moveTo>
                    <a:pt x="214" y="134"/>
                  </a:moveTo>
                  <a:lnTo>
                    <a:pt x="214" y="134"/>
                  </a:lnTo>
                  <a:lnTo>
                    <a:pt x="216" y="134"/>
                  </a:lnTo>
                  <a:lnTo>
                    <a:pt x="216" y="134"/>
                  </a:lnTo>
                  <a:lnTo>
                    <a:pt x="217" y="131"/>
                  </a:lnTo>
                  <a:lnTo>
                    <a:pt x="217" y="131"/>
                  </a:lnTo>
                  <a:lnTo>
                    <a:pt x="217" y="130"/>
                  </a:lnTo>
                  <a:lnTo>
                    <a:pt x="217" y="128"/>
                  </a:lnTo>
                  <a:lnTo>
                    <a:pt x="217" y="128"/>
                  </a:lnTo>
                  <a:lnTo>
                    <a:pt x="214" y="134"/>
                  </a:lnTo>
                  <a:lnTo>
                    <a:pt x="214" y="134"/>
                  </a:lnTo>
                  <a:close/>
                  <a:moveTo>
                    <a:pt x="80" y="56"/>
                  </a:moveTo>
                  <a:lnTo>
                    <a:pt x="80" y="56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7" y="60"/>
                  </a:lnTo>
                  <a:lnTo>
                    <a:pt x="77" y="60"/>
                  </a:lnTo>
                  <a:lnTo>
                    <a:pt x="79" y="57"/>
                  </a:lnTo>
                  <a:lnTo>
                    <a:pt x="79" y="57"/>
                  </a:lnTo>
                  <a:lnTo>
                    <a:pt x="80" y="56"/>
                  </a:lnTo>
                  <a:lnTo>
                    <a:pt x="80" y="56"/>
                  </a:lnTo>
                  <a:close/>
                  <a:moveTo>
                    <a:pt x="243" y="82"/>
                  </a:moveTo>
                  <a:lnTo>
                    <a:pt x="243" y="82"/>
                  </a:lnTo>
                  <a:lnTo>
                    <a:pt x="244" y="81"/>
                  </a:lnTo>
                  <a:lnTo>
                    <a:pt x="243" y="79"/>
                  </a:lnTo>
                  <a:lnTo>
                    <a:pt x="243" y="79"/>
                  </a:lnTo>
                  <a:lnTo>
                    <a:pt x="241" y="81"/>
                  </a:lnTo>
                  <a:lnTo>
                    <a:pt x="241" y="82"/>
                  </a:lnTo>
                  <a:lnTo>
                    <a:pt x="241" y="82"/>
                  </a:lnTo>
                  <a:lnTo>
                    <a:pt x="243" y="82"/>
                  </a:lnTo>
                  <a:lnTo>
                    <a:pt x="243" y="82"/>
                  </a:lnTo>
                  <a:close/>
                  <a:moveTo>
                    <a:pt x="314" y="27"/>
                  </a:moveTo>
                  <a:lnTo>
                    <a:pt x="314" y="27"/>
                  </a:lnTo>
                  <a:lnTo>
                    <a:pt x="311" y="29"/>
                  </a:lnTo>
                  <a:lnTo>
                    <a:pt x="311" y="29"/>
                  </a:lnTo>
                  <a:lnTo>
                    <a:pt x="315" y="30"/>
                  </a:lnTo>
                  <a:lnTo>
                    <a:pt x="315" y="30"/>
                  </a:lnTo>
                  <a:lnTo>
                    <a:pt x="314" y="27"/>
                  </a:lnTo>
                  <a:lnTo>
                    <a:pt x="314" y="27"/>
                  </a:lnTo>
                  <a:close/>
                  <a:moveTo>
                    <a:pt x="176" y="37"/>
                  </a:moveTo>
                  <a:lnTo>
                    <a:pt x="176" y="37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lnTo>
                    <a:pt x="176" y="37"/>
                  </a:lnTo>
                  <a:close/>
                  <a:moveTo>
                    <a:pt x="131" y="63"/>
                  </a:moveTo>
                  <a:lnTo>
                    <a:pt x="131" y="63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4" y="67"/>
                  </a:lnTo>
                  <a:lnTo>
                    <a:pt x="134" y="67"/>
                  </a:lnTo>
                  <a:lnTo>
                    <a:pt x="134" y="63"/>
                  </a:lnTo>
                  <a:lnTo>
                    <a:pt x="134" y="63"/>
                  </a:lnTo>
                  <a:lnTo>
                    <a:pt x="131" y="63"/>
                  </a:lnTo>
                  <a:lnTo>
                    <a:pt x="131" y="63"/>
                  </a:lnTo>
                  <a:close/>
                  <a:moveTo>
                    <a:pt x="320" y="27"/>
                  </a:moveTo>
                  <a:lnTo>
                    <a:pt x="320" y="27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323" y="30"/>
                  </a:lnTo>
                  <a:lnTo>
                    <a:pt x="323" y="30"/>
                  </a:lnTo>
                  <a:lnTo>
                    <a:pt x="323" y="27"/>
                  </a:lnTo>
                  <a:lnTo>
                    <a:pt x="320" y="27"/>
                  </a:lnTo>
                  <a:lnTo>
                    <a:pt x="320" y="27"/>
                  </a:lnTo>
                  <a:close/>
                  <a:moveTo>
                    <a:pt x="257" y="71"/>
                  </a:moveTo>
                  <a:lnTo>
                    <a:pt x="257" y="71"/>
                  </a:lnTo>
                  <a:lnTo>
                    <a:pt x="258" y="75"/>
                  </a:lnTo>
                  <a:lnTo>
                    <a:pt x="258" y="75"/>
                  </a:lnTo>
                  <a:lnTo>
                    <a:pt x="258" y="75"/>
                  </a:lnTo>
                  <a:lnTo>
                    <a:pt x="258" y="75"/>
                  </a:lnTo>
                  <a:lnTo>
                    <a:pt x="260" y="68"/>
                  </a:lnTo>
                  <a:lnTo>
                    <a:pt x="260" y="68"/>
                  </a:lnTo>
                  <a:lnTo>
                    <a:pt x="257" y="71"/>
                  </a:lnTo>
                  <a:lnTo>
                    <a:pt x="257" y="71"/>
                  </a:lnTo>
                  <a:close/>
                  <a:moveTo>
                    <a:pt x="36" y="127"/>
                  </a:moveTo>
                  <a:lnTo>
                    <a:pt x="36" y="127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6" y="131"/>
                  </a:lnTo>
                  <a:lnTo>
                    <a:pt x="36" y="131"/>
                  </a:lnTo>
                  <a:lnTo>
                    <a:pt x="36" y="127"/>
                  </a:lnTo>
                  <a:lnTo>
                    <a:pt x="36" y="127"/>
                  </a:lnTo>
                  <a:close/>
                  <a:moveTo>
                    <a:pt x="181" y="76"/>
                  </a:moveTo>
                  <a:lnTo>
                    <a:pt x="181" y="76"/>
                  </a:lnTo>
                  <a:lnTo>
                    <a:pt x="181" y="76"/>
                  </a:lnTo>
                  <a:lnTo>
                    <a:pt x="181" y="76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0" y="71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0" y="75"/>
                  </a:lnTo>
                  <a:lnTo>
                    <a:pt x="180" y="75"/>
                  </a:lnTo>
                  <a:lnTo>
                    <a:pt x="181" y="76"/>
                  </a:lnTo>
                  <a:lnTo>
                    <a:pt x="181" y="76"/>
                  </a:lnTo>
                  <a:close/>
                  <a:moveTo>
                    <a:pt x="271" y="119"/>
                  </a:moveTo>
                  <a:lnTo>
                    <a:pt x="271" y="119"/>
                  </a:lnTo>
                  <a:lnTo>
                    <a:pt x="274" y="117"/>
                  </a:lnTo>
                  <a:lnTo>
                    <a:pt x="274" y="117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3" y="116"/>
                  </a:lnTo>
                  <a:lnTo>
                    <a:pt x="271" y="119"/>
                  </a:lnTo>
                  <a:lnTo>
                    <a:pt x="271" y="119"/>
                  </a:lnTo>
                  <a:close/>
                  <a:moveTo>
                    <a:pt x="142" y="145"/>
                  </a:moveTo>
                  <a:lnTo>
                    <a:pt x="142" y="145"/>
                  </a:lnTo>
                  <a:lnTo>
                    <a:pt x="143" y="141"/>
                  </a:lnTo>
                  <a:lnTo>
                    <a:pt x="143" y="141"/>
                  </a:lnTo>
                  <a:lnTo>
                    <a:pt x="143" y="139"/>
                  </a:lnTo>
                  <a:lnTo>
                    <a:pt x="143" y="139"/>
                  </a:lnTo>
                  <a:lnTo>
                    <a:pt x="142" y="142"/>
                  </a:lnTo>
                  <a:lnTo>
                    <a:pt x="142" y="145"/>
                  </a:lnTo>
                  <a:lnTo>
                    <a:pt x="142" y="145"/>
                  </a:lnTo>
                  <a:close/>
                  <a:moveTo>
                    <a:pt x="301" y="63"/>
                  </a:moveTo>
                  <a:lnTo>
                    <a:pt x="301" y="63"/>
                  </a:lnTo>
                  <a:lnTo>
                    <a:pt x="301" y="59"/>
                  </a:lnTo>
                  <a:lnTo>
                    <a:pt x="301" y="59"/>
                  </a:lnTo>
                  <a:lnTo>
                    <a:pt x="299" y="59"/>
                  </a:lnTo>
                  <a:lnTo>
                    <a:pt x="299" y="59"/>
                  </a:lnTo>
                  <a:lnTo>
                    <a:pt x="301" y="63"/>
                  </a:lnTo>
                  <a:lnTo>
                    <a:pt x="301" y="63"/>
                  </a:lnTo>
                  <a:close/>
                  <a:moveTo>
                    <a:pt x="217" y="175"/>
                  </a:moveTo>
                  <a:lnTo>
                    <a:pt x="217" y="175"/>
                  </a:lnTo>
                  <a:lnTo>
                    <a:pt x="217" y="175"/>
                  </a:lnTo>
                  <a:lnTo>
                    <a:pt x="217" y="175"/>
                  </a:lnTo>
                  <a:lnTo>
                    <a:pt x="214" y="171"/>
                  </a:lnTo>
                  <a:lnTo>
                    <a:pt x="214" y="171"/>
                  </a:lnTo>
                  <a:lnTo>
                    <a:pt x="213" y="171"/>
                  </a:lnTo>
                  <a:lnTo>
                    <a:pt x="213" y="171"/>
                  </a:lnTo>
                  <a:lnTo>
                    <a:pt x="217" y="175"/>
                  </a:lnTo>
                  <a:lnTo>
                    <a:pt x="217" y="175"/>
                  </a:lnTo>
                  <a:close/>
                  <a:moveTo>
                    <a:pt x="276" y="112"/>
                  </a:moveTo>
                  <a:lnTo>
                    <a:pt x="276" y="112"/>
                  </a:lnTo>
                  <a:lnTo>
                    <a:pt x="277" y="116"/>
                  </a:lnTo>
                  <a:lnTo>
                    <a:pt x="277" y="116"/>
                  </a:lnTo>
                  <a:lnTo>
                    <a:pt x="277" y="114"/>
                  </a:lnTo>
                  <a:lnTo>
                    <a:pt x="276" y="111"/>
                  </a:lnTo>
                  <a:lnTo>
                    <a:pt x="276" y="111"/>
                  </a:lnTo>
                  <a:lnTo>
                    <a:pt x="276" y="112"/>
                  </a:lnTo>
                  <a:lnTo>
                    <a:pt x="276" y="112"/>
                  </a:lnTo>
                  <a:close/>
                  <a:moveTo>
                    <a:pt x="116" y="70"/>
                  </a:moveTo>
                  <a:lnTo>
                    <a:pt x="116" y="70"/>
                  </a:lnTo>
                  <a:lnTo>
                    <a:pt x="115" y="67"/>
                  </a:lnTo>
                  <a:lnTo>
                    <a:pt x="115" y="67"/>
                  </a:lnTo>
                  <a:lnTo>
                    <a:pt x="113" y="67"/>
                  </a:lnTo>
                  <a:lnTo>
                    <a:pt x="113" y="67"/>
                  </a:lnTo>
                  <a:lnTo>
                    <a:pt x="113" y="70"/>
                  </a:lnTo>
                  <a:lnTo>
                    <a:pt x="113" y="70"/>
                  </a:lnTo>
                  <a:lnTo>
                    <a:pt x="116" y="70"/>
                  </a:lnTo>
                  <a:lnTo>
                    <a:pt x="116" y="70"/>
                  </a:lnTo>
                  <a:close/>
                  <a:moveTo>
                    <a:pt x="326" y="27"/>
                  </a:moveTo>
                  <a:lnTo>
                    <a:pt x="326" y="27"/>
                  </a:lnTo>
                  <a:lnTo>
                    <a:pt x="328" y="30"/>
                  </a:lnTo>
                  <a:lnTo>
                    <a:pt x="328" y="30"/>
                  </a:lnTo>
                  <a:lnTo>
                    <a:pt x="331" y="29"/>
                  </a:lnTo>
                  <a:lnTo>
                    <a:pt x="331" y="29"/>
                  </a:lnTo>
                  <a:lnTo>
                    <a:pt x="326" y="27"/>
                  </a:lnTo>
                  <a:lnTo>
                    <a:pt x="326" y="27"/>
                  </a:lnTo>
                  <a:close/>
                  <a:moveTo>
                    <a:pt x="352" y="24"/>
                  </a:moveTo>
                  <a:lnTo>
                    <a:pt x="352" y="24"/>
                  </a:lnTo>
                  <a:lnTo>
                    <a:pt x="347" y="21"/>
                  </a:lnTo>
                  <a:lnTo>
                    <a:pt x="347" y="21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47" y="24"/>
                  </a:lnTo>
                  <a:lnTo>
                    <a:pt x="347" y="24"/>
                  </a:lnTo>
                  <a:lnTo>
                    <a:pt x="350" y="24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24"/>
                  </a:lnTo>
                  <a:lnTo>
                    <a:pt x="352" y="24"/>
                  </a:lnTo>
                  <a:close/>
                  <a:moveTo>
                    <a:pt x="247" y="81"/>
                  </a:moveTo>
                  <a:lnTo>
                    <a:pt x="247" y="81"/>
                  </a:lnTo>
                  <a:lnTo>
                    <a:pt x="249" y="81"/>
                  </a:lnTo>
                  <a:lnTo>
                    <a:pt x="249" y="81"/>
                  </a:lnTo>
                  <a:lnTo>
                    <a:pt x="249" y="76"/>
                  </a:lnTo>
                  <a:lnTo>
                    <a:pt x="249" y="76"/>
                  </a:lnTo>
                  <a:lnTo>
                    <a:pt x="247" y="76"/>
                  </a:lnTo>
                  <a:lnTo>
                    <a:pt x="247" y="76"/>
                  </a:lnTo>
                  <a:lnTo>
                    <a:pt x="247" y="79"/>
                  </a:lnTo>
                  <a:lnTo>
                    <a:pt x="247" y="81"/>
                  </a:lnTo>
                  <a:lnTo>
                    <a:pt x="247" y="81"/>
                  </a:lnTo>
                  <a:close/>
                  <a:moveTo>
                    <a:pt x="293" y="136"/>
                  </a:moveTo>
                  <a:lnTo>
                    <a:pt x="293" y="136"/>
                  </a:lnTo>
                  <a:lnTo>
                    <a:pt x="296" y="134"/>
                  </a:lnTo>
                  <a:lnTo>
                    <a:pt x="296" y="133"/>
                  </a:lnTo>
                  <a:lnTo>
                    <a:pt x="296" y="133"/>
                  </a:lnTo>
                  <a:lnTo>
                    <a:pt x="295" y="134"/>
                  </a:lnTo>
                  <a:lnTo>
                    <a:pt x="293" y="136"/>
                  </a:lnTo>
                  <a:lnTo>
                    <a:pt x="293" y="136"/>
                  </a:lnTo>
                  <a:close/>
                  <a:moveTo>
                    <a:pt x="260" y="123"/>
                  </a:moveTo>
                  <a:lnTo>
                    <a:pt x="260" y="123"/>
                  </a:lnTo>
                  <a:lnTo>
                    <a:pt x="258" y="127"/>
                  </a:lnTo>
                  <a:lnTo>
                    <a:pt x="258" y="130"/>
                  </a:lnTo>
                  <a:lnTo>
                    <a:pt x="258" y="130"/>
                  </a:lnTo>
                  <a:lnTo>
                    <a:pt x="260" y="123"/>
                  </a:lnTo>
                  <a:lnTo>
                    <a:pt x="260" y="123"/>
                  </a:lnTo>
                  <a:close/>
                  <a:moveTo>
                    <a:pt x="293" y="123"/>
                  </a:moveTo>
                  <a:lnTo>
                    <a:pt x="293" y="123"/>
                  </a:lnTo>
                  <a:lnTo>
                    <a:pt x="292" y="125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2" y="128"/>
                  </a:lnTo>
                  <a:lnTo>
                    <a:pt x="295" y="125"/>
                  </a:lnTo>
                  <a:lnTo>
                    <a:pt x="295" y="125"/>
                  </a:lnTo>
                  <a:lnTo>
                    <a:pt x="293" y="123"/>
                  </a:lnTo>
                  <a:lnTo>
                    <a:pt x="293" y="123"/>
                  </a:lnTo>
                  <a:close/>
                  <a:moveTo>
                    <a:pt x="304" y="35"/>
                  </a:moveTo>
                  <a:lnTo>
                    <a:pt x="304" y="35"/>
                  </a:lnTo>
                  <a:lnTo>
                    <a:pt x="306" y="34"/>
                  </a:lnTo>
                  <a:lnTo>
                    <a:pt x="306" y="32"/>
                  </a:lnTo>
                  <a:lnTo>
                    <a:pt x="306" y="32"/>
                  </a:lnTo>
                  <a:lnTo>
                    <a:pt x="303" y="32"/>
                  </a:lnTo>
                  <a:lnTo>
                    <a:pt x="303" y="32"/>
                  </a:lnTo>
                  <a:lnTo>
                    <a:pt x="304" y="35"/>
                  </a:lnTo>
                  <a:lnTo>
                    <a:pt x="304" y="35"/>
                  </a:lnTo>
                  <a:close/>
                  <a:moveTo>
                    <a:pt x="358" y="43"/>
                  </a:moveTo>
                  <a:lnTo>
                    <a:pt x="358" y="43"/>
                  </a:lnTo>
                  <a:lnTo>
                    <a:pt x="356" y="45"/>
                  </a:lnTo>
                  <a:lnTo>
                    <a:pt x="358" y="46"/>
                  </a:lnTo>
                  <a:lnTo>
                    <a:pt x="358" y="46"/>
                  </a:lnTo>
                  <a:lnTo>
                    <a:pt x="359" y="48"/>
                  </a:lnTo>
                  <a:lnTo>
                    <a:pt x="359" y="48"/>
                  </a:lnTo>
                  <a:lnTo>
                    <a:pt x="361" y="48"/>
                  </a:lnTo>
                  <a:lnTo>
                    <a:pt x="361" y="48"/>
                  </a:lnTo>
                  <a:lnTo>
                    <a:pt x="358" y="43"/>
                  </a:lnTo>
                  <a:lnTo>
                    <a:pt x="358" y="43"/>
                  </a:lnTo>
                  <a:close/>
                  <a:moveTo>
                    <a:pt x="33" y="101"/>
                  </a:moveTo>
                  <a:lnTo>
                    <a:pt x="33" y="101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1" y="108"/>
                  </a:lnTo>
                  <a:lnTo>
                    <a:pt x="33" y="103"/>
                  </a:lnTo>
                  <a:lnTo>
                    <a:pt x="33" y="103"/>
                  </a:lnTo>
                  <a:lnTo>
                    <a:pt x="33" y="101"/>
                  </a:lnTo>
                  <a:lnTo>
                    <a:pt x="33" y="101"/>
                  </a:lnTo>
                  <a:close/>
                  <a:moveTo>
                    <a:pt x="285" y="119"/>
                  </a:moveTo>
                  <a:lnTo>
                    <a:pt x="285" y="119"/>
                  </a:lnTo>
                  <a:lnTo>
                    <a:pt x="282" y="120"/>
                  </a:lnTo>
                  <a:lnTo>
                    <a:pt x="282" y="120"/>
                  </a:lnTo>
                  <a:lnTo>
                    <a:pt x="284" y="123"/>
                  </a:lnTo>
                  <a:lnTo>
                    <a:pt x="284" y="123"/>
                  </a:lnTo>
                  <a:lnTo>
                    <a:pt x="285" y="123"/>
                  </a:lnTo>
                  <a:lnTo>
                    <a:pt x="285" y="123"/>
                  </a:lnTo>
                  <a:lnTo>
                    <a:pt x="285" y="119"/>
                  </a:lnTo>
                  <a:lnTo>
                    <a:pt x="285" y="119"/>
                  </a:lnTo>
                  <a:close/>
                  <a:moveTo>
                    <a:pt x="131" y="81"/>
                  </a:moveTo>
                  <a:lnTo>
                    <a:pt x="131" y="81"/>
                  </a:lnTo>
                  <a:lnTo>
                    <a:pt x="129" y="82"/>
                  </a:lnTo>
                  <a:lnTo>
                    <a:pt x="129" y="84"/>
                  </a:lnTo>
                  <a:lnTo>
                    <a:pt x="129" y="84"/>
                  </a:lnTo>
                  <a:lnTo>
                    <a:pt x="131" y="82"/>
                  </a:lnTo>
                  <a:lnTo>
                    <a:pt x="131" y="82"/>
                  </a:lnTo>
                  <a:lnTo>
                    <a:pt x="131" y="81"/>
                  </a:lnTo>
                  <a:lnTo>
                    <a:pt x="131" y="81"/>
                  </a:lnTo>
                  <a:close/>
                  <a:moveTo>
                    <a:pt x="129" y="38"/>
                  </a:moveTo>
                  <a:lnTo>
                    <a:pt x="129" y="38"/>
                  </a:lnTo>
                  <a:lnTo>
                    <a:pt x="123" y="38"/>
                  </a:lnTo>
                  <a:lnTo>
                    <a:pt x="123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9" y="38"/>
                  </a:lnTo>
                  <a:lnTo>
                    <a:pt x="129" y="38"/>
                  </a:lnTo>
                  <a:close/>
                  <a:moveTo>
                    <a:pt x="82" y="87"/>
                  </a:moveTo>
                  <a:lnTo>
                    <a:pt x="82" y="87"/>
                  </a:lnTo>
                  <a:lnTo>
                    <a:pt x="83" y="87"/>
                  </a:lnTo>
                  <a:lnTo>
                    <a:pt x="83" y="87"/>
                  </a:lnTo>
                  <a:lnTo>
                    <a:pt x="82" y="84"/>
                  </a:lnTo>
                  <a:lnTo>
                    <a:pt x="82" y="84"/>
                  </a:lnTo>
                  <a:lnTo>
                    <a:pt x="80" y="86"/>
                  </a:lnTo>
                  <a:lnTo>
                    <a:pt x="82" y="87"/>
                  </a:lnTo>
                  <a:lnTo>
                    <a:pt x="82" y="87"/>
                  </a:lnTo>
                  <a:close/>
                  <a:moveTo>
                    <a:pt x="135" y="87"/>
                  </a:moveTo>
                  <a:lnTo>
                    <a:pt x="135" y="87"/>
                  </a:lnTo>
                  <a:lnTo>
                    <a:pt x="137" y="86"/>
                  </a:lnTo>
                  <a:lnTo>
                    <a:pt x="137" y="86"/>
                  </a:lnTo>
                  <a:lnTo>
                    <a:pt x="139" y="84"/>
                  </a:lnTo>
                  <a:lnTo>
                    <a:pt x="139" y="84"/>
                  </a:lnTo>
                  <a:lnTo>
                    <a:pt x="135" y="84"/>
                  </a:lnTo>
                  <a:lnTo>
                    <a:pt x="135" y="87"/>
                  </a:lnTo>
                  <a:lnTo>
                    <a:pt x="135" y="87"/>
                  </a:lnTo>
                  <a:close/>
                  <a:moveTo>
                    <a:pt x="317" y="35"/>
                  </a:moveTo>
                  <a:lnTo>
                    <a:pt x="317" y="35"/>
                  </a:lnTo>
                  <a:lnTo>
                    <a:pt x="314" y="34"/>
                  </a:lnTo>
                  <a:lnTo>
                    <a:pt x="314" y="35"/>
                  </a:lnTo>
                  <a:lnTo>
                    <a:pt x="314" y="35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09" y="37"/>
                  </a:lnTo>
                  <a:lnTo>
                    <a:pt x="317" y="35"/>
                  </a:lnTo>
                  <a:lnTo>
                    <a:pt x="317" y="35"/>
                  </a:lnTo>
                  <a:close/>
                  <a:moveTo>
                    <a:pt x="115" y="104"/>
                  </a:moveTo>
                  <a:lnTo>
                    <a:pt x="115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8" y="101"/>
                  </a:lnTo>
                  <a:lnTo>
                    <a:pt x="118" y="10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115" y="104"/>
                  </a:lnTo>
                  <a:lnTo>
                    <a:pt x="115" y="104"/>
                  </a:lnTo>
                  <a:close/>
                  <a:moveTo>
                    <a:pt x="221" y="142"/>
                  </a:moveTo>
                  <a:lnTo>
                    <a:pt x="221" y="142"/>
                  </a:lnTo>
                  <a:lnTo>
                    <a:pt x="219" y="144"/>
                  </a:lnTo>
                  <a:lnTo>
                    <a:pt x="219" y="144"/>
                  </a:lnTo>
                  <a:lnTo>
                    <a:pt x="219" y="145"/>
                  </a:lnTo>
                  <a:lnTo>
                    <a:pt x="219" y="145"/>
                  </a:lnTo>
                  <a:lnTo>
                    <a:pt x="221" y="144"/>
                  </a:lnTo>
                  <a:lnTo>
                    <a:pt x="221" y="142"/>
                  </a:lnTo>
                  <a:lnTo>
                    <a:pt x="221" y="142"/>
                  </a:lnTo>
                  <a:close/>
                  <a:moveTo>
                    <a:pt x="158" y="120"/>
                  </a:moveTo>
                  <a:lnTo>
                    <a:pt x="158" y="120"/>
                  </a:lnTo>
                  <a:lnTo>
                    <a:pt x="158" y="120"/>
                  </a:lnTo>
                  <a:lnTo>
                    <a:pt x="158" y="120"/>
                  </a:lnTo>
                  <a:lnTo>
                    <a:pt x="161" y="120"/>
                  </a:lnTo>
                  <a:lnTo>
                    <a:pt x="161" y="120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8" y="120"/>
                  </a:lnTo>
                  <a:lnTo>
                    <a:pt x="158" y="120"/>
                  </a:lnTo>
                  <a:close/>
                  <a:moveTo>
                    <a:pt x="367" y="87"/>
                  </a:moveTo>
                  <a:lnTo>
                    <a:pt x="367" y="87"/>
                  </a:lnTo>
                  <a:lnTo>
                    <a:pt x="367" y="86"/>
                  </a:lnTo>
                  <a:lnTo>
                    <a:pt x="367" y="86"/>
                  </a:lnTo>
                  <a:lnTo>
                    <a:pt x="367" y="86"/>
                  </a:lnTo>
                  <a:lnTo>
                    <a:pt x="367" y="86"/>
                  </a:lnTo>
                  <a:lnTo>
                    <a:pt x="366" y="86"/>
                  </a:lnTo>
                  <a:lnTo>
                    <a:pt x="366" y="86"/>
                  </a:lnTo>
                  <a:lnTo>
                    <a:pt x="364" y="86"/>
                  </a:lnTo>
                  <a:lnTo>
                    <a:pt x="364" y="87"/>
                  </a:lnTo>
                  <a:lnTo>
                    <a:pt x="364" y="87"/>
                  </a:lnTo>
                  <a:lnTo>
                    <a:pt x="367" y="87"/>
                  </a:lnTo>
                  <a:lnTo>
                    <a:pt x="367" y="87"/>
                  </a:lnTo>
                  <a:close/>
                  <a:moveTo>
                    <a:pt x="247" y="141"/>
                  </a:moveTo>
                  <a:lnTo>
                    <a:pt x="247" y="141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51" y="144"/>
                  </a:lnTo>
                  <a:lnTo>
                    <a:pt x="249" y="139"/>
                  </a:lnTo>
                  <a:lnTo>
                    <a:pt x="249" y="139"/>
                  </a:lnTo>
                  <a:lnTo>
                    <a:pt x="247" y="141"/>
                  </a:lnTo>
                  <a:lnTo>
                    <a:pt x="247" y="141"/>
                  </a:lnTo>
                  <a:close/>
                  <a:moveTo>
                    <a:pt x="189" y="60"/>
                  </a:moveTo>
                  <a:lnTo>
                    <a:pt x="189" y="60"/>
                  </a:lnTo>
                  <a:lnTo>
                    <a:pt x="189" y="60"/>
                  </a:lnTo>
                  <a:lnTo>
                    <a:pt x="189" y="60"/>
                  </a:lnTo>
                  <a:lnTo>
                    <a:pt x="189" y="57"/>
                  </a:lnTo>
                  <a:lnTo>
                    <a:pt x="189" y="57"/>
                  </a:lnTo>
                  <a:lnTo>
                    <a:pt x="186" y="57"/>
                  </a:lnTo>
                  <a:lnTo>
                    <a:pt x="186" y="57"/>
                  </a:lnTo>
                  <a:lnTo>
                    <a:pt x="189" y="60"/>
                  </a:lnTo>
                  <a:lnTo>
                    <a:pt x="189" y="60"/>
                  </a:lnTo>
                  <a:close/>
                  <a:moveTo>
                    <a:pt x="165" y="119"/>
                  </a:moveTo>
                  <a:lnTo>
                    <a:pt x="165" y="119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64" y="120"/>
                  </a:lnTo>
                  <a:lnTo>
                    <a:pt x="164" y="120"/>
                  </a:lnTo>
                  <a:lnTo>
                    <a:pt x="165" y="120"/>
                  </a:lnTo>
                  <a:lnTo>
                    <a:pt x="165" y="120"/>
                  </a:lnTo>
                  <a:lnTo>
                    <a:pt x="165" y="119"/>
                  </a:lnTo>
                  <a:lnTo>
                    <a:pt x="165" y="119"/>
                  </a:lnTo>
                  <a:close/>
                  <a:moveTo>
                    <a:pt x="254" y="112"/>
                  </a:moveTo>
                  <a:lnTo>
                    <a:pt x="254" y="112"/>
                  </a:lnTo>
                  <a:lnTo>
                    <a:pt x="255" y="109"/>
                  </a:lnTo>
                  <a:lnTo>
                    <a:pt x="255" y="108"/>
                  </a:lnTo>
                  <a:lnTo>
                    <a:pt x="255" y="108"/>
                  </a:lnTo>
                  <a:lnTo>
                    <a:pt x="254" y="109"/>
                  </a:lnTo>
                  <a:lnTo>
                    <a:pt x="254" y="109"/>
                  </a:lnTo>
                  <a:lnTo>
                    <a:pt x="255" y="109"/>
                  </a:lnTo>
                  <a:lnTo>
                    <a:pt x="254" y="111"/>
                  </a:lnTo>
                  <a:lnTo>
                    <a:pt x="254" y="111"/>
                  </a:lnTo>
                  <a:lnTo>
                    <a:pt x="254" y="112"/>
                  </a:lnTo>
                  <a:lnTo>
                    <a:pt x="254" y="112"/>
                  </a:lnTo>
                  <a:close/>
                  <a:moveTo>
                    <a:pt x="375" y="70"/>
                  </a:moveTo>
                  <a:lnTo>
                    <a:pt x="375" y="70"/>
                  </a:lnTo>
                  <a:lnTo>
                    <a:pt x="374" y="67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0" y="62"/>
                  </a:lnTo>
                  <a:lnTo>
                    <a:pt x="375" y="70"/>
                  </a:lnTo>
                  <a:lnTo>
                    <a:pt x="375" y="70"/>
                  </a:lnTo>
                  <a:close/>
                  <a:moveTo>
                    <a:pt x="176" y="89"/>
                  </a:moveTo>
                  <a:lnTo>
                    <a:pt x="176" y="89"/>
                  </a:lnTo>
                  <a:lnTo>
                    <a:pt x="178" y="86"/>
                  </a:lnTo>
                  <a:lnTo>
                    <a:pt x="178" y="86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7"/>
                  </a:lnTo>
                  <a:lnTo>
                    <a:pt x="176" y="89"/>
                  </a:lnTo>
                  <a:lnTo>
                    <a:pt x="176" y="89"/>
                  </a:lnTo>
                  <a:close/>
                  <a:moveTo>
                    <a:pt x="112" y="76"/>
                  </a:moveTo>
                  <a:lnTo>
                    <a:pt x="112" y="76"/>
                  </a:lnTo>
                  <a:lnTo>
                    <a:pt x="113" y="76"/>
                  </a:lnTo>
                  <a:lnTo>
                    <a:pt x="115" y="75"/>
                  </a:lnTo>
                  <a:lnTo>
                    <a:pt x="115" y="75"/>
                  </a:lnTo>
                  <a:lnTo>
                    <a:pt x="112" y="73"/>
                  </a:lnTo>
                  <a:lnTo>
                    <a:pt x="112" y="73"/>
                  </a:lnTo>
                  <a:lnTo>
                    <a:pt x="112" y="76"/>
                  </a:lnTo>
                  <a:lnTo>
                    <a:pt x="112" y="76"/>
                  </a:lnTo>
                  <a:close/>
                  <a:moveTo>
                    <a:pt x="262" y="26"/>
                  </a:moveTo>
                  <a:lnTo>
                    <a:pt x="262" y="26"/>
                  </a:lnTo>
                  <a:lnTo>
                    <a:pt x="260" y="26"/>
                  </a:lnTo>
                  <a:lnTo>
                    <a:pt x="260" y="26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5" y="27"/>
                  </a:lnTo>
                  <a:lnTo>
                    <a:pt x="258" y="27"/>
                  </a:lnTo>
                  <a:lnTo>
                    <a:pt x="262" y="26"/>
                  </a:lnTo>
                  <a:lnTo>
                    <a:pt x="262" y="26"/>
                  </a:lnTo>
                  <a:close/>
                  <a:moveTo>
                    <a:pt x="124" y="93"/>
                  </a:moveTo>
                  <a:lnTo>
                    <a:pt x="124" y="93"/>
                  </a:lnTo>
                  <a:lnTo>
                    <a:pt x="124" y="97"/>
                  </a:lnTo>
                  <a:lnTo>
                    <a:pt x="124" y="97"/>
                  </a:lnTo>
                  <a:lnTo>
                    <a:pt x="126" y="97"/>
                  </a:lnTo>
                  <a:lnTo>
                    <a:pt x="126" y="97"/>
                  </a:lnTo>
                  <a:lnTo>
                    <a:pt x="124" y="93"/>
                  </a:lnTo>
                  <a:lnTo>
                    <a:pt x="124" y="93"/>
                  </a:lnTo>
                  <a:close/>
                  <a:moveTo>
                    <a:pt x="246" y="68"/>
                  </a:moveTo>
                  <a:lnTo>
                    <a:pt x="246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47" y="68"/>
                  </a:lnTo>
                  <a:lnTo>
                    <a:pt x="247" y="68"/>
                  </a:lnTo>
                  <a:lnTo>
                    <a:pt x="247" y="67"/>
                  </a:lnTo>
                  <a:lnTo>
                    <a:pt x="247" y="65"/>
                  </a:lnTo>
                  <a:lnTo>
                    <a:pt x="247" y="65"/>
                  </a:lnTo>
                  <a:lnTo>
                    <a:pt x="246" y="68"/>
                  </a:lnTo>
                  <a:lnTo>
                    <a:pt x="246" y="68"/>
                  </a:lnTo>
                  <a:close/>
                  <a:moveTo>
                    <a:pt x="228" y="109"/>
                  </a:moveTo>
                  <a:lnTo>
                    <a:pt x="228" y="109"/>
                  </a:lnTo>
                  <a:lnTo>
                    <a:pt x="232" y="112"/>
                  </a:lnTo>
                  <a:lnTo>
                    <a:pt x="232" y="11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28" y="109"/>
                  </a:lnTo>
                  <a:lnTo>
                    <a:pt x="228" y="109"/>
                  </a:lnTo>
                  <a:close/>
                  <a:moveTo>
                    <a:pt x="79" y="76"/>
                  </a:moveTo>
                  <a:lnTo>
                    <a:pt x="79" y="76"/>
                  </a:lnTo>
                  <a:lnTo>
                    <a:pt x="79" y="78"/>
                  </a:lnTo>
                  <a:lnTo>
                    <a:pt x="79" y="78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80" y="79"/>
                  </a:lnTo>
                  <a:lnTo>
                    <a:pt x="79" y="76"/>
                  </a:lnTo>
                  <a:lnTo>
                    <a:pt x="79" y="76"/>
                  </a:lnTo>
                  <a:close/>
                  <a:moveTo>
                    <a:pt x="137" y="122"/>
                  </a:moveTo>
                  <a:lnTo>
                    <a:pt x="137" y="122"/>
                  </a:lnTo>
                  <a:lnTo>
                    <a:pt x="137" y="123"/>
                  </a:lnTo>
                  <a:lnTo>
                    <a:pt x="137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3"/>
                  </a:lnTo>
                  <a:lnTo>
                    <a:pt x="139" y="120"/>
                  </a:lnTo>
                  <a:lnTo>
                    <a:pt x="139" y="120"/>
                  </a:lnTo>
                  <a:lnTo>
                    <a:pt x="137" y="122"/>
                  </a:lnTo>
                  <a:lnTo>
                    <a:pt x="137" y="122"/>
                  </a:lnTo>
                  <a:close/>
                  <a:moveTo>
                    <a:pt x="270" y="101"/>
                  </a:moveTo>
                  <a:lnTo>
                    <a:pt x="270" y="101"/>
                  </a:lnTo>
                  <a:lnTo>
                    <a:pt x="271" y="100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68" y="100"/>
                  </a:lnTo>
                  <a:lnTo>
                    <a:pt x="270" y="101"/>
                  </a:lnTo>
                  <a:lnTo>
                    <a:pt x="270" y="101"/>
                  </a:lnTo>
                  <a:close/>
                  <a:moveTo>
                    <a:pt x="66" y="95"/>
                  </a:moveTo>
                  <a:lnTo>
                    <a:pt x="66" y="95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6" y="95"/>
                  </a:lnTo>
                  <a:lnTo>
                    <a:pt x="66" y="95"/>
                  </a:lnTo>
                  <a:close/>
                  <a:moveTo>
                    <a:pt x="341" y="90"/>
                  </a:moveTo>
                  <a:lnTo>
                    <a:pt x="341" y="90"/>
                  </a:lnTo>
                  <a:lnTo>
                    <a:pt x="339" y="90"/>
                  </a:lnTo>
                  <a:lnTo>
                    <a:pt x="339" y="90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0"/>
                  </a:lnTo>
                  <a:lnTo>
                    <a:pt x="341" y="90"/>
                  </a:lnTo>
                  <a:close/>
                  <a:moveTo>
                    <a:pt x="225" y="75"/>
                  </a:moveTo>
                  <a:lnTo>
                    <a:pt x="225" y="75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30" y="75"/>
                  </a:lnTo>
                  <a:lnTo>
                    <a:pt x="230" y="75"/>
                  </a:lnTo>
                  <a:lnTo>
                    <a:pt x="227" y="73"/>
                  </a:lnTo>
                  <a:lnTo>
                    <a:pt x="227" y="73"/>
                  </a:lnTo>
                  <a:lnTo>
                    <a:pt x="225" y="75"/>
                  </a:lnTo>
                  <a:lnTo>
                    <a:pt x="225" y="75"/>
                  </a:lnTo>
                  <a:close/>
                  <a:moveTo>
                    <a:pt x="293" y="70"/>
                  </a:moveTo>
                  <a:lnTo>
                    <a:pt x="293" y="70"/>
                  </a:lnTo>
                  <a:lnTo>
                    <a:pt x="296" y="75"/>
                  </a:lnTo>
                  <a:lnTo>
                    <a:pt x="296" y="75"/>
                  </a:lnTo>
                  <a:lnTo>
                    <a:pt x="296" y="73"/>
                  </a:lnTo>
                  <a:lnTo>
                    <a:pt x="296" y="73"/>
                  </a:lnTo>
                  <a:lnTo>
                    <a:pt x="293" y="70"/>
                  </a:lnTo>
                  <a:lnTo>
                    <a:pt x="293" y="70"/>
                  </a:lnTo>
                  <a:close/>
                  <a:moveTo>
                    <a:pt x="353" y="98"/>
                  </a:moveTo>
                  <a:lnTo>
                    <a:pt x="353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52" y="95"/>
                  </a:lnTo>
                  <a:lnTo>
                    <a:pt x="352" y="95"/>
                  </a:lnTo>
                  <a:lnTo>
                    <a:pt x="353" y="98"/>
                  </a:lnTo>
                  <a:lnTo>
                    <a:pt x="353" y="98"/>
                  </a:lnTo>
                  <a:close/>
                  <a:moveTo>
                    <a:pt x="247" y="51"/>
                  </a:moveTo>
                  <a:lnTo>
                    <a:pt x="247" y="51"/>
                  </a:lnTo>
                  <a:lnTo>
                    <a:pt x="251" y="48"/>
                  </a:lnTo>
                  <a:lnTo>
                    <a:pt x="251" y="48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47" y="51"/>
                  </a:lnTo>
                  <a:lnTo>
                    <a:pt x="247" y="51"/>
                  </a:lnTo>
                  <a:close/>
                  <a:moveTo>
                    <a:pt x="162" y="52"/>
                  </a:moveTo>
                  <a:lnTo>
                    <a:pt x="162" y="52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2" y="49"/>
                  </a:lnTo>
                  <a:lnTo>
                    <a:pt x="161" y="52"/>
                  </a:lnTo>
                  <a:lnTo>
                    <a:pt x="161" y="52"/>
                  </a:lnTo>
                  <a:lnTo>
                    <a:pt x="162" y="52"/>
                  </a:lnTo>
                  <a:lnTo>
                    <a:pt x="162" y="52"/>
                  </a:lnTo>
                  <a:close/>
                  <a:moveTo>
                    <a:pt x="222" y="133"/>
                  </a:moveTo>
                  <a:lnTo>
                    <a:pt x="222" y="133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38"/>
                  </a:lnTo>
                  <a:lnTo>
                    <a:pt x="222" y="138"/>
                  </a:lnTo>
                  <a:lnTo>
                    <a:pt x="224" y="136"/>
                  </a:lnTo>
                  <a:lnTo>
                    <a:pt x="224" y="136"/>
                  </a:lnTo>
                  <a:lnTo>
                    <a:pt x="222" y="133"/>
                  </a:lnTo>
                  <a:lnTo>
                    <a:pt x="222" y="133"/>
                  </a:lnTo>
                  <a:close/>
                  <a:moveTo>
                    <a:pt x="71" y="123"/>
                  </a:moveTo>
                  <a:lnTo>
                    <a:pt x="71" y="123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4" y="120"/>
                  </a:lnTo>
                  <a:lnTo>
                    <a:pt x="74" y="120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1" y="123"/>
                  </a:lnTo>
                  <a:lnTo>
                    <a:pt x="71" y="123"/>
                  </a:lnTo>
                  <a:close/>
                  <a:moveTo>
                    <a:pt x="345" y="89"/>
                  </a:moveTo>
                  <a:lnTo>
                    <a:pt x="345" y="89"/>
                  </a:lnTo>
                  <a:lnTo>
                    <a:pt x="345" y="90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7" y="92"/>
                  </a:lnTo>
                  <a:lnTo>
                    <a:pt x="347" y="92"/>
                  </a:lnTo>
                  <a:lnTo>
                    <a:pt x="347" y="90"/>
                  </a:lnTo>
                  <a:lnTo>
                    <a:pt x="347" y="90"/>
                  </a:lnTo>
                  <a:lnTo>
                    <a:pt x="345" y="89"/>
                  </a:lnTo>
                  <a:lnTo>
                    <a:pt x="345" y="89"/>
                  </a:lnTo>
                  <a:close/>
                  <a:moveTo>
                    <a:pt x="217" y="62"/>
                  </a:moveTo>
                  <a:lnTo>
                    <a:pt x="217" y="62"/>
                  </a:lnTo>
                  <a:lnTo>
                    <a:pt x="219" y="62"/>
                  </a:lnTo>
                  <a:lnTo>
                    <a:pt x="221" y="60"/>
                  </a:lnTo>
                  <a:lnTo>
                    <a:pt x="221" y="60"/>
                  </a:lnTo>
                  <a:lnTo>
                    <a:pt x="219" y="60"/>
                  </a:lnTo>
                  <a:lnTo>
                    <a:pt x="217" y="62"/>
                  </a:lnTo>
                  <a:lnTo>
                    <a:pt x="217" y="62"/>
                  </a:lnTo>
                  <a:close/>
                  <a:moveTo>
                    <a:pt x="47" y="138"/>
                  </a:moveTo>
                  <a:lnTo>
                    <a:pt x="47" y="138"/>
                  </a:lnTo>
                  <a:lnTo>
                    <a:pt x="49" y="141"/>
                  </a:lnTo>
                  <a:lnTo>
                    <a:pt x="50" y="142"/>
                  </a:lnTo>
                  <a:lnTo>
                    <a:pt x="50" y="142"/>
                  </a:lnTo>
                  <a:lnTo>
                    <a:pt x="47" y="138"/>
                  </a:lnTo>
                  <a:lnTo>
                    <a:pt x="47" y="138"/>
                  </a:lnTo>
                  <a:close/>
                  <a:moveTo>
                    <a:pt x="296" y="122"/>
                  </a:moveTo>
                  <a:lnTo>
                    <a:pt x="296" y="122"/>
                  </a:lnTo>
                  <a:lnTo>
                    <a:pt x="298" y="120"/>
                  </a:lnTo>
                  <a:lnTo>
                    <a:pt x="298" y="120"/>
                  </a:lnTo>
                  <a:lnTo>
                    <a:pt x="296" y="120"/>
                  </a:lnTo>
                  <a:lnTo>
                    <a:pt x="295" y="120"/>
                  </a:lnTo>
                  <a:lnTo>
                    <a:pt x="295" y="120"/>
                  </a:lnTo>
                  <a:lnTo>
                    <a:pt x="296" y="122"/>
                  </a:lnTo>
                  <a:lnTo>
                    <a:pt x="296" y="122"/>
                  </a:lnTo>
                  <a:close/>
                  <a:moveTo>
                    <a:pt x="266" y="119"/>
                  </a:moveTo>
                  <a:lnTo>
                    <a:pt x="266" y="119"/>
                  </a:lnTo>
                  <a:lnTo>
                    <a:pt x="265" y="120"/>
                  </a:lnTo>
                  <a:lnTo>
                    <a:pt x="265" y="123"/>
                  </a:lnTo>
                  <a:lnTo>
                    <a:pt x="265" y="123"/>
                  </a:lnTo>
                  <a:lnTo>
                    <a:pt x="266" y="119"/>
                  </a:lnTo>
                  <a:lnTo>
                    <a:pt x="266" y="119"/>
                  </a:lnTo>
                  <a:close/>
                  <a:moveTo>
                    <a:pt x="370" y="70"/>
                  </a:moveTo>
                  <a:lnTo>
                    <a:pt x="370" y="70"/>
                  </a:lnTo>
                  <a:lnTo>
                    <a:pt x="369" y="73"/>
                  </a:lnTo>
                  <a:lnTo>
                    <a:pt x="369" y="73"/>
                  </a:lnTo>
                  <a:lnTo>
                    <a:pt x="370" y="71"/>
                  </a:lnTo>
                  <a:lnTo>
                    <a:pt x="370" y="71"/>
                  </a:lnTo>
                  <a:lnTo>
                    <a:pt x="370" y="70"/>
                  </a:lnTo>
                  <a:lnTo>
                    <a:pt x="370" y="70"/>
                  </a:lnTo>
                  <a:close/>
                  <a:moveTo>
                    <a:pt x="348" y="56"/>
                  </a:moveTo>
                  <a:lnTo>
                    <a:pt x="348" y="56"/>
                  </a:lnTo>
                  <a:lnTo>
                    <a:pt x="348" y="56"/>
                  </a:lnTo>
                  <a:lnTo>
                    <a:pt x="348" y="56"/>
                  </a:lnTo>
                  <a:lnTo>
                    <a:pt x="347" y="56"/>
                  </a:lnTo>
                  <a:lnTo>
                    <a:pt x="347" y="56"/>
                  </a:lnTo>
                  <a:lnTo>
                    <a:pt x="348" y="59"/>
                  </a:lnTo>
                  <a:lnTo>
                    <a:pt x="348" y="59"/>
                  </a:lnTo>
                  <a:lnTo>
                    <a:pt x="348" y="56"/>
                  </a:lnTo>
                  <a:lnTo>
                    <a:pt x="348" y="56"/>
                  </a:lnTo>
                  <a:close/>
                  <a:moveTo>
                    <a:pt x="236" y="128"/>
                  </a:moveTo>
                  <a:lnTo>
                    <a:pt x="236" y="128"/>
                  </a:lnTo>
                  <a:lnTo>
                    <a:pt x="235" y="133"/>
                  </a:lnTo>
                  <a:lnTo>
                    <a:pt x="235" y="133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6" y="128"/>
                  </a:lnTo>
                  <a:lnTo>
                    <a:pt x="236" y="128"/>
                  </a:lnTo>
                  <a:close/>
                  <a:moveTo>
                    <a:pt x="121" y="56"/>
                  </a:moveTo>
                  <a:lnTo>
                    <a:pt x="121" y="56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23" y="56"/>
                  </a:lnTo>
                  <a:lnTo>
                    <a:pt x="123" y="56"/>
                  </a:lnTo>
                  <a:lnTo>
                    <a:pt x="121" y="56"/>
                  </a:lnTo>
                  <a:lnTo>
                    <a:pt x="121" y="56"/>
                  </a:lnTo>
                  <a:close/>
                  <a:moveTo>
                    <a:pt x="304" y="27"/>
                  </a:moveTo>
                  <a:lnTo>
                    <a:pt x="304" y="27"/>
                  </a:lnTo>
                  <a:lnTo>
                    <a:pt x="303" y="26"/>
                  </a:lnTo>
                  <a:lnTo>
                    <a:pt x="301" y="27"/>
                  </a:lnTo>
                  <a:lnTo>
                    <a:pt x="301" y="27"/>
                  </a:lnTo>
                  <a:lnTo>
                    <a:pt x="301" y="29"/>
                  </a:lnTo>
                  <a:lnTo>
                    <a:pt x="301" y="29"/>
                  </a:lnTo>
                  <a:lnTo>
                    <a:pt x="304" y="27"/>
                  </a:lnTo>
                  <a:lnTo>
                    <a:pt x="304" y="27"/>
                  </a:lnTo>
                  <a:close/>
                  <a:moveTo>
                    <a:pt x="238" y="123"/>
                  </a:moveTo>
                  <a:lnTo>
                    <a:pt x="238" y="123"/>
                  </a:lnTo>
                  <a:lnTo>
                    <a:pt x="240" y="122"/>
                  </a:lnTo>
                  <a:lnTo>
                    <a:pt x="238" y="122"/>
                  </a:lnTo>
                  <a:lnTo>
                    <a:pt x="238" y="122"/>
                  </a:lnTo>
                  <a:lnTo>
                    <a:pt x="238" y="123"/>
                  </a:lnTo>
                  <a:lnTo>
                    <a:pt x="238" y="123"/>
                  </a:lnTo>
                  <a:lnTo>
                    <a:pt x="238" y="123"/>
                  </a:lnTo>
                  <a:close/>
                  <a:moveTo>
                    <a:pt x="64" y="111"/>
                  </a:moveTo>
                  <a:lnTo>
                    <a:pt x="64" y="111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1"/>
                  </a:lnTo>
                  <a:close/>
                  <a:moveTo>
                    <a:pt x="273" y="48"/>
                  </a:moveTo>
                  <a:lnTo>
                    <a:pt x="273" y="48"/>
                  </a:lnTo>
                  <a:lnTo>
                    <a:pt x="273" y="49"/>
                  </a:lnTo>
                  <a:lnTo>
                    <a:pt x="271" y="51"/>
                  </a:lnTo>
                  <a:lnTo>
                    <a:pt x="271" y="51"/>
                  </a:lnTo>
                  <a:lnTo>
                    <a:pt x="273" y="49"/>
                  </a:lnTo>
                  <a:lnTo>
                    <a:pt x="273" y="48"/>
                  </a:lnTo>
                  <a:lnTo>
                    <a:pt x="273" y="48"/>
                  </a:lnTo>
                  <a:close/>
                  <a:moveTo>
                    <a:pt x="352" y="111"/>
                  </a:moveTo>
                  <a:lnTo>
                    <a:pt x="352" y="11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52" y="108"/>
                  </a:lnTo>
                  <a:lnTo>
                    <a:pt x="352" y="108"/>
                  </a:lnTo>
                  <a:lnTo>
                    <a:pt x="350" y="108"/>
                  </a:lnTo>
                  <a:lnTo>
                    <a:pt x="350" y="108"/>
                  </a:lnTo>
                  <a:lnTo>
                    <a:pt x="352" y="111"/>
                  </a:lnTo>
                  <a:lnTo>
                    <a:pt x="352" y="111"/>
                  </a:lnTo>
                  <a:close/>
                  <a:moveTo>
                    <a:pt x="285" y="51"/>
                  </a:moveTo>
                  <a:lnTo>
                    <a:pt x="285" y="51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284" y="54"/>
                  </a:lnTo>
                  <a:lnTo>
                    <a:pt x="284" y="54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5" y="51"/>
                  </a:lnTo>
                  <a:lnTo>
                    <a:pt x="285" y="51"/>
                  </a:lnTo>
                  <a:close/>
                  <a:moveTo>
                    <a:pt x="236" y="75"/>
                  </a:moveTo>
                  <a:lnTo>
                    <a:pt x="236" y="75"/>
                  </a:lnTo>
                  <a:lnTo>
                    <a:pt x="236" y="73"/>
                  </a:lnTo>
                  <a:lnTo>
                    <a:pt x="236" y="71"/>
                  </a:lnTo>
                  <a:lnTo>
                    <a:pt x="236" y="71"/>
                  </a:lnTo>
                  <a:lnTo>
                    <a:pt x="236" y="75"/>
                  </a:lnTo>
                  <a:lnTo>
                    <a:pt x="236" y="75"/>
                  </a:lnTo>
                  <a:close/>
                  <a:moveTo>
                    <a:pt x="173" y="81"/>
                  </a:moveTo>
                  <a:lnTo>
                    <a:pt x="173" y="81"/>
                  </a:lnTo>
                  <a:lnTo>
                    <a:pt x="173" y="79"/>
                  </a:lnTo>
                  <a:lnTo>
                    <a:pt x="173" y="79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3" y="81"/>
                  </a:lnTo>
                  <a:lnTo>
                    <a:pt x="173" y="81"/>
                  </a:lnTo>
                  <a:close/>
                  <a:moveTo>
                    <a:pt x="221" y="122"/>
                  </a:moveTo>
                  <a:lnTo>
                    <a:pt x="221" y="122"/>
                  </a:lnTo>
                  <a:lnTo>
                    <a:pt x="221" y="125"/>
                  </a:lnTo>
                  <a:lnTo>
                    <a:pt x="222" y="127"/>
                  </a:lnTo>
                  <a:lnTo>
                    <a:pt x="222" y="127"/>
                  </a:lnTo>
                  <a:lnTo>
                    <a:pt x="221" y="122"/>
                  </a:lnTo>
                  <a:lnTo>
                    <a:pt x="221" y="122"/>
                  </a:lnTo>
                  <a:close/>
                  <a:moveTo>
                    <a:pt x="143" y="37"/>
                  </a:moveTo>
                  <a:lnTo>
                    <a:pt x="143" y="37"/>
                  </a:lnTo>
                  <a:lnTo>
                    <a:pt x="142" y="35"/>
                  </a:lnTo>
                  <a:lnTo>
                    <a:pt x="140" y="35"/>
                  </a:lnTo>
                  <a:lnTo>
                    <a:pt x="140" y="35"/>
                  </a:lnTo>
                  <a:lnTo>
                    <a:pt x="143" y="37"/>
                  </a:lnTo>
                  <a:lnTo>
                    <a:pt x="143" y="37"/>
                  </a:lnTo>
                  <a:close/>
                  <a:moveTo>
                    <a:pt x="240" y="101"/>
                  </a:moveTo>
                  <a:lnTo>
                    <a:pt x="240" y="101"/>
                  </a:lnTo>
                  <a:lnTo>
                    <a:pt x="240" y="104"/>
                  </a:lnTo>
                  <a:lnTo>
                    <a:pt x="240" y="104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40" y="101"/>
                  </a:lnTo>
                  <a:lnTo>
                    <a:pt x="240" y="101"/>
                  </a:lnTo>
                  <a:close/>
                  <a:moveTo>
                    <a:pt x="30" y="138"/>
                  </a:moveTo>
                  <a:lnTo>
                    <a:pt x="30" y="138"/>
                  </a:lnTo>
                  <a:lnTo>
                    <a:pt x="31" y="138"/>
                  </a:lnTo>
                  <a:lnTo>
                    <a:pt x="31" y="138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8"/>
                  </a:lnTo>
                  <a:lnTo>
                    <a:pt x="30" y="138"/>
                  </a:lnTo>
                  <a:close/>
                  <a:moveTo>
                    <a:pt x="112" y="134"/>
                  </a:moveTo>
                  <a:lnTo>
                    <a:pt x="112" y="134"/>
                  </a:lnTo>
                  <a:lnTo>
                    <a:pt x="113" y="133"/>
                  </a:lnTo>
                  <a:lnTo>
                    <a:pt x="112" y="131"/>
                  </a:lnTo>
                  <a:lnTo>
                    <a:pt x="112" y="131"/>
                  </a:lnTo>
                  <a:lnTo>
                    <a:pt x="112" y="133"/>
                  </a:lnTo>
                  <a:lnTo>
                    <a:pt x="112" y="134"/>
                  </a:lnTo>
                  <a:lnTo>
                    <a:pt x="112" y="134"/>
                  </a:lnTo>
                  <a:close/>
                  <a:moveTo>
                    <a:pt x="64" y="54"/>
                  </a:moveTo>
                  <a:lnTo>
                    <a:pt x="64" y="54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4" y="54"/>
                  </a:lnTo>
                  <a:lnTo>
                    <a:pt x="64" y="54"/>
                  </a:lnTo>
                  <a:close/>
                  <a:moveTo>
                    <a:pt x="128" y="100"/>
                  </a:moveTo>
                  <a:lnTo>
                    <a:pt x="128" y="100"/>
                  </a:lnTo>
                  <a:lnTo>
                    <a:pt x="124" y="100"/>
                  </a:lnTo>
                  <a:lnTo>
                    <a:pt x="124" y="100"/>
                  </a:lnTo>
                  <a:lnTo>
                    <a:pt x="126" y="103"/>
                  </a:lnTo>
                  <a:lnTo>
                    <a:pt x="126" y="103"/>
                  </a:lnTo>
                  <a:lnTo>
                    <a:pt x="128" y="100"/>
                  </a:lnTo>
                  <a:lnTo>
                    <a:pt x="128" y="100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82" y="103"/>
                  </a:lnTo>
                  <a:lnTo>
                    <a:pt x="282" y="103"/>
                  </a:lnTo>
                  <a:lnTo>
                    <a:pt x="284" y="101"/>
                  </a:lnTo>
                  <a:lnTo>
                    <a:pt x="284" y="100"/>
                  </a:lnTo>
                  <a:lnTo>
                    <a:pt x="284" y="100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19" y="116"/>
                  </a:moveTo>
                  <a:lnTo>
                    <a:pt x="19" y="116"/>
                  </a:lnTo>
                  <a:lnTo>
                    <a:pt x="19" y="116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6"/>
                  </a:lnTo>
                  <a:lnTo>
                    <a:pt x="19" y="116"/>
                  </a:lnTo>
                  <a:close/>
                  <a:moveTo>
                    <a:pt x="20" y="131"/>
                  </a:moveTo>
                  <a:lnTo>
                    <a:pt x="20" y="131"/>
                  </a:lnTo>
                  <a:lnTo>
                    <a:pt x="20" y="133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0" y="131"/>
                  </a:lnTo>
                  <a:lnTo>
                    <a:pt x="20" y="131"/>
                  </a:lnTo>
                  <a:close/>
                  <a:moveTo>
                    <a:pt x="181" y="48"/>
                  </a:moveTo>
                  <a:lnTo>
                    <a:pt x="181" y="48"/>
                  </a:lnTo>
                  <a:lnTo>
                    <a:pt x="183" y="49"/>
                  </a:lnTo>
                  <a:lnTo>
                    <a:pt x="183" y="49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3" y="48"/>
                  </a:lnTo>
                  <a:lnTo>
                    <a:pt x="181" y="48"/>
                  </a:lnTo>
                  <a:lnTo>
                    <a:pt x="181" y="48"/>
                  </a:lnTo>
                  <a:lnTo>
                    <a:pt x="181" y="48"/>
                  </a:lnTo>
                  <a:close/>
                  <a:moveTo>
                    <a:pt x="181" y="86"/>
                  </a:moveTo>
                  <a:lnTo>
                    <a:pt x="181" y="86"/>
                  </a:lnTo>
                  <a:lnTo>
                    <a:pt x="183" y="86"/>
                  </a:lnTo>
                  <a:lnTo>
                    <a:pt x="184" y="84"/>
                  </a:lnTo>
                  <a:lnTo>
                    <a:pt x="184" y="84"/>
                  </a:lnTo>
                  <a:lnTo>
                    <a:pt x="183" y="84"/>
                  </a:lnTo>
                  <a:lnTo>
                    <a:pt x="181" y="86"/>
                  </a:lnTo>
                  <a:lnTo>
                    <a:pt x="181" y="86"/>
                  </a:lnTo>
                  <a:close/>
                  <a:moveTo>
                    <a:pt x="68" y="89"/>
                  </a:moveTo>
                  <a:lnTo>
                    <a:pt x="68" y="89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66" y="87"/>
                  </a:lnTo>
                  <a:lnTo>
                    <a:pt x="66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68" y="89"/>
                  </a:lnTo>
                  <a:close/>
                  <a:moveTo>
                    <a:pt x="216" y="116"/>
                  </a:moveTo>
                  <a:lnTo>
                    <a:pt x="216" y="116"/>
                  </a:lnTo>
                  <a:lnTo>
                    <a:pt x="216" y="117"/>
                  </a:lnTo>
                  <a:lnTo>
                    <a:pt x="217" y="116"/>
                  </a:lnTo>
                  <a:lnTo>
                    <a:pt x="217" y="116"/>
                  </a:lnTo>
                  <a:lnTo>
                    <a:pt x="216" y="116"/>
                  </a:lnTo>
                  <a:lnTo>
                    <a:pt x="216" y="116"/>
                  </a:lnTo>
                  <a:close/>
                  <a:moveTo>
                    <a:pt x="180" y="81"/>
                  </a:moveTo>
                  <a:lnTo>
                    <a:pt x="180" y="81"/>
                  </a:lnTo>
                  <a:lnTo>
                    <a:pt x="180" y="79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80" y="81"/>
                  </a:lnTo>
                  <a:lnTo>
                    <a:pt x="180" y="81"/>
                  </a:lnTo>
                  <a:close/>
                  <a:moveTo>
                    <a:pt x="72" y="60"/>
                  </a:moveTo>
                  <a:lnTo>
                    <a:pt x="72" y="60"/>
                  </a:lnTo>
                  <a:lnTo>
                    <a:pt x="72" y="63"/>
                  </a:lnTo>
                  <a:lnTo>
                    <a:pt x="72" y="63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60"/>
                  </a:lnTo>
                  <a:lnTo>
                    <a:pt x="72" y="60"/>
                  </a:lnTo>
                  <a:close/>
                  <a:moveTo>
                    <a:pt x="176" y="114"/>
                  </a:moveTo>
                  <a:lnTo>
                    <a:pt x="176" y="114"/>
                  </a:lnTo>
                  <a:lnTo>
                    <a:pt x="178" y="114"/>
                  </a:lnTo>
                  <a:lnTo>
                    <a:pt x="178" y="114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close/>
                  <a:moveTo>
                    <a:pt x="131" y="120"/>
                  </a:moveTo>
                  <a:lnTo>
                    <a:pt x="131" y="120"/>
                  </a:lnTo>
                  <a:lnTo>
                    <a:pt x="131" y="120"/>
                  </a:lnTo>
                  <a:lnTo>
                    <a:pt x="131" y="120"/>
                  </a:lnTo>
                  <a:lnTo>
                    <a:pt x="129" y="122"/>
                  </a:lnTo>
                  <a:lnTo>
                    <a:pt x="129" y="122"/>
                  </a:lnTo>
                  <a:lnTo>
                    <a:pt x="131" y="123"/>
                  </a:lnTo>
                  <a:lnTo>
                    <a:pt x="131" y="123"/>
                  </a:lnTo>
                  <a:lnTo>
                    <a:pt x="131" y="120"/>
                  </a:lnTo>
                  <a:lnTo>
                    <a:pt x="131" y="120"/>
                  </a:lnTo>
                  <a:close/>
                  <a:moveTo>
                    <a:pt x="288" y="128"/>
                  </a:moveTo>
                  <a:lnTo>
                    <a:pt x="288" y="128"/>
                  </a:lnTo>
                  <a:lnTo>
                    <a:pt x="287" y="130"/>
                  </a:lnTo>
                  <a:lnTo>
                    <a:pt x="288" y="130"/>
                  </a:lnTo>
                  <a:lnTo>
                    <a:pt x="288" y="130"/>
                  </a:lnTo>
                  <a:lnTo>
                    <a:pt x="288" y="128"/>
                  </a:lnTo>
                  <a:lnTo>
                    <a:pt x="288" y="128"/>
                  </a:lnTo>
                  <a:close/>
                  <a:moveTo>
                    <a:pt x="255" y="75"/>
                  </a:moveTo>
                  <a:lnTo>
                    <a:pt x="255" y="75"/>
                  </a:lnTo>
                  <a:lnTo>
                    <a:pt x="255" y="78"/>
                  </a:lnTo>
                  <a:lnTo>
                    <a:pt x="255" y="78"/>
                  </a:lnTo>
                  <a:lnTo>
                    <a:pt x="255" y="76"/>
                  </a:lnTo>
                  <a:lnTo>
                    <a:pt x="255" y="75"/>
                  </a:lnTo>
                  <a:lnTo>
                    <a:pt x="255" y="75"/>
                  </a:lnTo>
                  <a:close/>
                  <a:moveTo>
                    <a:pt x="213" y="60"/>
                  </a:moveTo>
                  <a:lnTo>
                    <a:pt x="213" y="60"/>
                  </a:lnTo>
                  <a:lnTo>
                    <a:pt x="213" y="59"/>
                  </a:lnTo>
                  <a:lnTo>
                    <a:pt x="211" y="59"/>
                  </a:lnTo>
                  <a:lnTo>
                    <a:pt x="211" y="59"/>
                  </a:lnTo>
                  <a:lnTo>
                    <a:pt x="213" y="60"/>
                  </a:lnTo>
                  <a:lnTo>
                    <a:pt x="213" y="60"/>
                  </a:lnTo>
                  <a:close/>
                  <a:moveTo>
                    <a:pt x="235" y="60"/>
                  </a:moveTo>
                  <a:lnTo>
                    <a:pt x="235" y="60"/>
                  </a:lnTo>
                  <a:lnTo>
                    <a:pt x="235" y="60"/>
                  </a:lnTo>
                  <a:lnTo>
                    <a:pt x="235" y="60"/>
                  </a:lnTo>
                  <a:lnTo>
                    <a:pt x="236" y="60"/>
                  </a:lnTo>
                  <a:lnTo>
                    <a:pt x="236" y="60"/>
                  </a:lnTo>
                  <a:lnTo>
                    <a:pt x="236" y="59"/>
                  </a:lnTo>
                  <a:lnTo>
                    <a:pt x="236" y="59"/>
                  </a:lnTo>
                  <a:lnTo>
                    <a:pt x="235" y="60"/>
                  </a:lnTo>
                  <a:lnTo>
                    <a:pt x="235" y="60"/>
                  </a:lnTo>
                  <a:close/>
                  <a:moveTo>
                    <a:pt x="295" y="116"/>
                  </a:moveTo>
                  <a:lnTo>
                    <a:pt x="295" y="116"/>
                  </a:lnTo>
                  <a:lnTo>
                    <a:pt x="292" y="117"/>
                  </a:lnTo>
                  <a:lnTo>
                    <a:pt x="292" y="117"/>
                  </a:lnTo>
                  <a:lnTo>
                    <a:pt x="293" y="117"/>
                  </a:lnTo>
                  <a:lnTo>
                    <a:pt x="295" y="116"/>
                  </a:lnTo>
                  <a:lnTo>
                    <a:pt x="295" y="116"/>
                  </a:lnTo>
                  <a:close/>
                  <a:moveTo>
                    <a:pt x="150" y="84"/>
                  </a:moveTo>
                  <a:lnTo>
                    <a:pt x="150" y="84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51" y="86"/>
                  </a:lnTo>
                  <a:lnTo>
                    <a:pt x="151" y="86"/>
                  </a:lnTo>
                  <a:lnTo>
                    <a:pt x="150" y="84"/>
                  </a:lnTo>
                  <a:lnTo>
                    <a:pt x="150" y="84"/>
                  </a:lnTo>
                  <a:close/>
                  <a:moveTo>
                    <a:pt x="216" y="123"/>
                  </a:moveTo>
                  <a:lnTo>
                    <a:pt x="216" y="123"/>
                  </a:lnTo>
                  <a:lnTo>
                    <a:pt x="216" y="123"/>
                  </a:lnTo>
                  <a:lnTo>
                    <a:pt x="216" y="123"/>
                  </a:lnTo>
                  <a:lnTo>
                    <a:pt x="214" y="125"/>
                  </a:lnTo>
                  <a:lnTo>
                    <a:pt x="214" y="127"/>
                  </a:lnTo>
                  <a:lnTo>
                    <a:pt x="214" y="127"/>
                  </a:lnTo>
                  <a:lnTo>
                    <a:pt x="216" y="123"/>
                  </a:lnTo>
                  <a:lnTo>
                    <a:pt x="216" y="123"/>
                  </a:lnTo>
                  <a:close/>
                  <a:moveTo>
                    <a:pt x="397" y="111"/>
                  </a:moveTo>
                  <a:lnTo>
                    <a:pt x="397" y="111"/>
                  </a:lnTo>
                  <a:lnTo>
                    <a:pt x="397" y="111"/>
                  </a:lnTo>
                  <a:lnTo>
                    <a:pt x="397" y="111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6"/>
                  </a:lnTo>
                  <a:lnTo>
                    <a:pt x="397" y="111"/>
                  </a:lnTo>
                  <a:lnTo>
                    <a:pt x="397" y="111"/>
                  </a:lnTo>
                  <a:close/>
                  <a:moveTo>
                    <a:pt x="241" y="87"/>
                  </a:moveTo>
                  <a:lnTo>
                    <a:pt x="241" y="87"/>
                  </a:lnTo>
                  <a:lnTo>
                    <a:pt x="241" y="89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1" y="87"/>
                  </a:lnTo>
                  <a:lnTo>
                    <a:pt x="241" y="87"/>
                  </a:lnTo>
                  <a:close/>
                  <a:moveTo>
                    <a:pt x="85" y="43"/>
                  </a:moveTo>
                  <a:lnTo>
                    <a:pt x="85" y="43"/>
                  </a:lnTo>
                  <a:lnTo>
                    <a:pt x="87" y="41"/>
                  </a:lnTo>
                  <a:lnTo>
                    <a:pt x="85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5" y="43"/>
                  </a:lnTo>
                  <a:close/>
                  <a:moveTo>
                    <a:pt x="277" y="73"/>
                  </a:moveTo>
                  <a:lnTo>
                    <a:pt x="277" y="73"/>
                  </a:lnTo>
                  <a:lnTo>
                    <a:pt x="279" y="71"/>
                  </a:lnTo>
                  <a:lnTo>
                    <a:pt x="277" y="70"/>
                  </a:lnTo>
                  <a:lnTo>
                    <a:pt x="277" y="70"/>
                  </a:lnTo>
                  <a:lnTo>
                    <a:pt x="277" y="73"/>
                  </a:lnTo>
                  <a:lnTo>
                    <a:pt x="277" y="73"/>
                  </a:lnTo>
                  <a:close/>
                  <a:moveTo>
                    <a:pt x="361" y="62"/>
                  </a:moveTo>
                  <a:lnTo>
                    <a:pt x="361" y="62"/>
                  </a:lnTo>
                  <a:lnTo>
                    <a:pt x="363" y="62"/>
                  </a:lnTo>
                  <a:lnTo>
                    <a:pt x="363" y="62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62"/>
                  </a:lnTo>
                  <a:lnTo>
                    <a:pt x="361" y="62"/>
                  </a:lnTo>
                  <a:close/>
                  <a:moveTo>
                    <a:pt x="134" y="27"/>
                  </a:moveTo>
                  <a:lnTo>
                    <a:pt x="134" y="27"/>
                  </a:lnTo>
                  <a:lnTo>
                    <a:pt x="134" y="27"/>
                  </a:lnTo>
                  <a:lnTo>
                    <a:pt x="134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29" y="27"/>
                  </a:lnTo>
                  <a:lnTo>
                    <a:pt x="134" y="27"/>
                  </a:lnTo>
                  <a:lnTo>
                    <a:pt x="134" y="27"/>
                  </a:lnTo>
                  <a:close/>
                  <a:moveTo>
                    <a:pt x="123" y="87"/>
                  </a:moveTo>
                  <a:lnTo>
                    <a:pt x="123" y="87"/>
                  </a:lnTo>
                  <a:lnTo>
                    <a:pt x="121" y="86"/>
                  </a:lnTo>
                  <a:lnTo>
                    <a:pt x="121" y="87"/>
                  </a:lnTo>
                  <a:lnTo>
                    <a:pt x="121" y="87"/>
                  </a:lnTo>
                  <a:lnTo>
                    <a:pt x="123" y="87"/>
                  </a:lnTo>
                  <a:lnTo>
                    <a:pt x="123" y="87"/>
                  </a:lnTo>
                  <a:close/>
                  <a:moveTo>
                    <a:pt x="246" y="89"/>
                  </a:moveTo>
                  <a:lnTo>
                    <a:pt x="246" y="89"/>
                  </a:lnTo>
                  <a:lnTo>
                    <a:pt x="244" y="90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46" y="89"/>
                  </a:lnTo>
                  <a:lnTo>
                    <a:pt x="246" y="89"/>
                  </a:lnTo>
                  <a:close/>
                  <a:moveTo>
                    <a:pt x="216" y="139"/>
                  </a:moveTo>
                  <a:lnTo>
                    <a:pt x="216" y="139"/>
                  </a:lnTo>
                  <a:lnTo>
                    <a:pt x="216" y="141"/>
                  </a:lnTo>
                  <a:lnTo>
                    <a:pt x="217" y="141"/>
                  </a:lnTo>
                  <a:lnTo>
                    <a:pt x="217" y="141"/>
                  </a:lnTo>
                  <a:lnTo>
                    <a:pt x="216" y="139"/>
                  </a:lnTo>
                  <a:lnTo>
                    <a:pt x="216" y="139"/>
                  </a:lnTo>
                  <a:close/>
                  <a:moveTo>
                    <a:pt x="63" y="125"/>
                  </a:moveTo>
                  <a:lnTo>
                    <a:pt x="63" y="125"/>
                  </a:lnTo>
                  <a:lnTo>
                    <a:pt x="63" y="123"/>
                  </a:lnTo>
                  <a:lnTo>
                    <a:pt x="63" y="122"/>
                  </a:lnTo>
                  <a:lnTo>
                    <a:pt x="63" y="122"/>
                  </a:lnTo>
                  <a:lnTo>
                    <a:pt x="63" y="125"/>
                  </a:lnTo>
                  <a:lnTo>
                    <a:pt x="63" y="125"/>
                  </a:lnTo>
                  <a:close/>
                  <a:moveTo>
                    <a:pt x="53" y="82"/>
                  </a:moveTo>
                  <a:lnTo>
                    <a:pt x="53" y="82"/>
                  </a:lnTo>
                  <a:lnTo>
                    <a:pt x="53" y="84"/>
                  </a:lnTo>
                  <a:lnTo>
                    <a:pt x="55" y="84"/>
                  </a:lnTo>
                  <a:lnTo>
                    <a:pt x="55" y="84"/>
                  </a:lnTo>
                  <a:lnTo>
                    <a:pt x="53" y="82"/>
                  </a:lnTo>
                  <a:lnTo>
                    <a:pt x="53" y="82"/>
                  </a:lnTo>
                  <a:close/>
                  <a:moveTo>
                    <a:pt x="367" y="93"/>
                  </a:moveTo>
                  <a:lnTo>
                    <a:pt x="367" y="93"/>
                  </a:lnTo>
                  <a:lnTo>
                    <a:pt x="367" y="92"/>
                  </a:lnTo>
                  <a:lnTo>
                    <a:pt x="367" y="90"/>
                  </a:lnTo>
                  <a:lnTo>
                    <a:pt x="367" y="90"/>
                  </a:lnTo>
                  <a:lnTo>
                    <a:pt x="367" y="93"/>
                  </a:lnTo>
                  <a:lnTo>
                    <a:pt x="367" y="93"/>
                  </a:lnTo>
                  <a:close/>
                  <a:moveTo>
                    <a:pt x="170" y="142"/>
                  </a:moveTo>
                  <a:lnTo>
                    <a:pt x="170" y="142"/>
                  </a:lnTo>
                  <a:lnTo>
                    <a:pt x="170" y="141"/>
                  </a:lnTo>
                  <a:lnTo>
                    <a:pt x="170" y="141"/>
                  </a:lnTo>
                  <a:lnTo>
                    <a:pt x="170" y="142"/>
                  </a:lnTo>
                  <a:lnTo>
                    <a:pt x="170" y="142"/>
                  </a:lnTo>
                  <a:lnTo>
                    <a:pt x="170" y="142"/>
                  </a:lnTo>
                  <a:close/>
                  <a:moveTo>
                    <a:pt x="285" y="93"/>
                  </a:moveTo>
                  <a:lnTo>
                    <a:pt x="285" y="93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287" y="93"/>
                  </a:lnTo>
                  <a:lnTo>
                    <a:pt x="285" y="93"/>
                  </a:lnTo>
                  <a:lnTo>
                    <a:pt x="285" y="93"/>
                  </a:lnTo>
                  <a:close/>
                  <a:moveTo>
                    <a:pt x="336" y="75"/>
                  </a:moveTo>
                  <a:lnTo>
                    <a:pt x="336" y="75"/>
                  </a:lnTo>
                  <a:lnTo>
                    <a:pt x="336" y="75"/>
                  </a:lnTo>
                  <a:lnTo>
                    <a:pt x="336" y="75"/>
                  </a:lnTo>
                  <a:lnTo>
                    <a:pt x="336" y="76"/>
                  </a:lnTo>
                  <a:lnTo>
                    <a:pt x="336" y="76"/>
                  </a:lnTo>
                  <a:lnTo>
                    <a:pt x="337" y="75"/>
                  </a:lnTo>
                  <a:lnTo>
                    <a:pt x="337" y="75"/>
                  </a:lnTo>
                  <a:lnTo>
                    <a:pt x="336" y="75"/>
                  </a:lnTo>
                  <a:lnTo>
                    <a:pt x="336" y="75"/>
                  </a:lnTo>
                  <a:close/>
                  <a:moveTo>
                    <a:pt x="285" y="78"/>
                  </a:moveTo>
                  <a:lnTo>
                    <a:pt x="285" y="78"/>
                  </a:lnTo>
                  <a:lnTo>
                    <a:pt x="287" y="78"/>
                  </a:lnTo>
                  <a:lnTo>
                    <a:pt x="287" y="78"/>
                  </a:lnTo>
                  <a:lnTo>
                    <a:pt x="285" y="78"/>
                  </a:lnTo>
                  <a:lnTo>
                    <a:pt x="285" y="78"/>
                  </a:lnTo>
                  <a:close/>
                  <a:moveTo>
                    <a:pt x="255" y="138"/>
                  </a:moveTo>
                  <a:lnTo>
                    <a:pt x="255" y="138"/>
                  </a:lnTo>
                  <a:lnTo>
                    <a:pt x="255" y="138"/>
                  </a:lnTo>
                  <a:lnTo>
                    <a:pt x="255" y="136"/>
                  </a:lnTo>
                  <a:lnTo>
                    <a:pt x="255" y="136"/>
                  </a:lnTo>
                  <a:lnTo>
                    <a:pt x="255" y="138"/>
                  </a:lnTo>
                  <a:lnTo>
                    <a:pt x="255" y="138"/>
                  </a:lnTo>
                  <a:close/>
                  <a:moveTo>
                    <a:pt x="153" y="93"/>
                  </a:moveTo>
                  <a:lnTo>
                    <a:pt x="153" y="93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3" y="92"/>
                  </a:lnTo>
                  <a:lnTo>
                    <a:pt x="153" y="92"/>
                  </a:lnTo>
                  <a:lnTo>
                    <a:pt x="153" y="92"/>
                  </a:lnTo>
                  <a:lnTo>
                    <a:pt x="153" y="93"/>
                  </a:lnTo>
                  <a:lnTo>
                    <a:pt x="153" y="93"/>
                  </a:lnTo>
                  <a:close/>
                  <a:moveTo>
                    <a:pt x="219" y="138"/>
                  </a:moveTo>
                  <a:lnTo>
                    <a:pt x="219" y="138"/>
                  </a:lnTo>
                  <a:lnTo>
                    <a:pt x="219" y="136"/>
                  </a:lnTo>
                  <a:lnTo>
                    <a:pt x="219" y="136"/>
                  </a:lnTo>
                  <a:lnTo>
                    <a:pt x="219" y="136"/>
                  </a:lnTo>
                  <a:lnTo>
                    <a:pt x="219" y="138"/>
                  </a:lnTo>
                  <a:lnTo>
                    <a:pt x="219" y="138"/>
                  </a:lnTo>
                  <a:close/>
                  <a:moveTo>
                    <a:pt x="221" y="73"/>
                  </a:moveTo>
                  <a:lnTo>
                    <a:pt x="221" y="73"/>
                  </a:lnTo>
                  <a:lnTo>
                    <a:pt x="219" y="73"/>
                  </a:lnTo>
                  <a:lnTo>
                    <a:pt x="219" y="73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1" y="73"/>
                  </a:lnTo>
                  <a:lnTo>
                    <a:pt x="221" y="73"/>
                  </a:lnTo>
                  <a:close/>
                  <a:moveTo>
                    <a:pt x="337" y="108"/>
                  </a:moveTo>
                  <a:lnTo>
                    <a:pt x="337" y="108"/>
                  </a:lnTo>
                  <a:lnTo>
                    <a:pt x="337" y="106"/>
                  </a:lnTo>
                  <a:lnTo>
                    <a:pt x="337" y="106"/>
                  </a:lnTo>
                  <a:lnTo>
                    <a:pt x="337" y="106"/>
                  </a:lnTo>
                  <a:lnTo>
                    <a:pt x="337" y="108"/>
                  </a:lnTo>
                  <a:lnTo>
                    <a:pt x="337" y="108"/>
                  </a:lnTo>
                  <a:close/>
                  <a:moveTo>
                    <a:pt x="123" y="104"/>
                  </a:moveTo>
                  <a:lnTo>
                    <a:pt x="123" y="104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3" y="106"/>
                  </a:lnTo>
                  <a:lnTo>
                    <a:pt x="123" y="106"/>
                  </a:lnTo>
                  <a:lnTo>
                    <a:pt x="123" y="104"/>
                  </a:lnTo>
                  <a:lnTo>
                    <a:pt x="123" y="104"/>
                  </a:lnTo>
                  <a:lnTo>
                    <a:pt x="123" y="104"/>
                  </a:lnTo>
                  <a:close/>
                  <a:moveTo>
                    <a:pt x="241" y="127"/>
                  </a:moveTo>
                  <a:lnTo>
                    <a:pt x="241" y="127"/>
                  </a:lnTo>
                  <a:lnTo>
                    <a:pt x="243" y="127"/>
                  </a:lnTo>
                  <a:lnTo>
                    <a:pt x="243" y="127"/>
                  </a:lnTo>
                  <a:lnTo>
                    <a:pt x="243" y="127"/>
                  </a:lnTo>
                  <a:lnTo>
                    <a:pt x="241" y="127"/>
                  </a:lnTo>
                  <a:lnTo>
                    <a:pt x="241" y="127"/>
                  </a:lnTo>
                  <a:close/>
                  <a:moveTo>
                    <a:pt x="145" y="62"/>
                  </a:moveTo>
                  <a:lnTo>
                    <a:pt x="145" y="62"/>
                  </a:lnTo>
                  <a:lnTo>
                    <a:pt x="146" y="60"/>
                  </a:lnTo>
                  <a:lnTo>
                    <a:pt x="146" y="60"/>
                  </a:lnTo>
                  <a:lnTo>
                    <a:pt x="145" y="60"/>
                  </a:lnTo>
                  <a:lnTo>
                    <a:pt x="145" y="60"/>
                  </a:lnTo>
                  <a:lnTo>
                    <a:pt x="145" y="62"/>
                  </a:lnTo>
                  <a:lnTo>
                    <a:pt x="145" y="62"/>
                  </a:lnTo>
                  <a:close/>
                  <a:moveTo>
                    <a:pt x="285" y="104"/>
                  </a:moveTo>
                  <a:lnTo>
                    <a:pt x="285" y="104"/>
                  </a:lnTo>
                  <a:lnTo>
                    <a:pt x="284" y="106"/>
                  </a:lnTo>
                  <a:lnTo>
                    <a:pt x="285" y="106"/>
                  </a:lnTo>
                  <a:lnTo>
                    <a:pt x="285" y="106"/>
                  </a:lnTo>
                  <a:lnTo>
                    <a:pt x="285" y="104"/>
                  </a:lnTo>
                  <a:lnTo>
                    <a:pt x="285" y="104"/>
                  </a:lnTo>
                  <a:close/>
                  <a:moveTo>
                    <a:pt x="128" y="114"/>
                  </a:moveTo>
                  <a:lnTo>
                    <a:pt x="128" y="114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4"/>
                  </a:lnTo>
                  <a:lnTo>
                    <a:pt x="128" y="112"/>
                  </a:lnTo>
                  <a:lnTo>
                    <a:pt x="128" y="112"/>
                  </a:lnTo>
                  <a:lnTo>
                    <a:pt x="128" y="114"/>
                  </a:lnTo>
                  <a:lnTo>
                    <a:pt x="128" y="114"/>
                  </a:lnTo>
                  <a:close/>
                  <a:moveTo>
                    <a:pt x="64" y="136"/>
                  </a:moveTo>
                  <a:lnTo>
                    <a:pt x="64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9"/>
                  </a:lnTo>
                  <a:lnTo>
                    <a:pt x="64" y="136"/>
                  </a:lnTo>
                  <a:lnTo>
                    <a:pt x="64" y="136"/>
                  </a:lnTo>
                  <a:close/>
                  <a:moveTo>
                    <a:pt x="225" y="141"/>
                  </a:move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lnTo>
                    <a:pt x="225" y="141"/>
                  </a:lnTo>
                  <a:close/>
                  <a:moveTo>
                    <a:pt x="369" y="104"/>
                  </a:moveTo>
                  <a:lnTo>
                    <a:pt x="369" y="104"/>
                  </a:lnTo>
                  <a:lnTo>
                    <a:pt x="369" y="104"/>
                  </a:lnTo>
                  <a:lnTo>
                    <a:pt x="369" y="104"/>
                  </a:lnTo>
                  <a:lnTo>
                    <a:pt x="369" y="101"/>
                  </a:lnTo>
                  <a:lnTo>
                    <a:pt x="369" y="101"/>
                  </a:lnTo>
                  <a:lnTo>
                    <a:pt x="367" y="101"/>
                  </a:lnTo>
                  <a:lnTo>
                    <a:pt x="367" y="101"/>
                  </a:lnTo>
                  <a:lnTo>
                    <a:pt x="369" y="104"/>
                  </a:lnTo>
                  <a:lnTo>
                    <a:pt x="369" y="104"/>
                  </a:lnTo>
                  <a:close/>
                  <a:moveTo>
                    <a:pt x="363" y="51"/>
                  </a:moveTo>
                  <a:lnTo>
                    <a:pt x="363" y="51"/>
                  </a:lnTo>
                  <a:lnTo>
                    <a:pt x="363" y="51"/>
                  </a:lnTo>
                  <a:lnTo>
                    <a:pt x="363" y="51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63" y="51"/>
                  </a:lnTo>
                  <a:lnTo>
                    <a:pt x="363" y="51"/>
                  </a:lnTo>
                  <a:close/>
                  <a:moveTo>
                    <a:pt x="288" y="60"/>
                  </a:moveTo>
                  <a:lnTo>
                    <a:pt x="288" y="60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88" y="60"/>
                  </a:lnTo>
                  <a:lnTo>
                    <a:pt x="288" y="60"/>
                  </a:lnTo>
                  <a:close/>
                  <a:moveTo>
                    <a:pt x="219" y="48"/>
                  </a:moveTo>
                  <a:lnTo>
                    <a:pt x="219" y="48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19" y="49"/>
                  </a:lnTo>
                  <a:lnTo>
                    <a:pt x="221" y="49"/>
                  </a:lnTo>
                  <a:lnTo>
                    <a:pt x="221" y="49"/>
                  </a:lnTo>
                  <a:lnTo>
                    <a:pt x="219" y="48"/>
                  </a:lnTo>
                  <a:lnTo>
                    <a:pt x="219" y="48"/>
                  </a:lnTo>
                  <a:close/>
                  <a:moveTo>
                    <a:pt x="153" y="82"/>
                  </a:moveTo>
                  <a:lnTo>
                    <a:pt x="153" y="82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53" y="81"/>
                  </a:lnTo>
                  <a:lnTo>
                    <a:pt x="153" y="81"/>
                  </a:lnTo>
                  <a:lnTo>
                    <a:pt x="153" y="82"/>
                  </a:lnTo>
                  <a:lnTo>
                    <a:pt x="153" y="82"/>
                  </a:lnTo>
                  <a:close/>
                  <a:moveTo>
                    <a:pt x="375" y="48"/>
                  </a:moveTo>
                  <a:lnTo>
                    <a:pt x="375" y="48"/>
                  </a:lnTo>
                  <a:lnTo>
                    <a:pt x="375" y="48"/>
                  </a:lnTo>
                  <a:lnTo>
                    <a:pt x="375" y="48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4" y="46"/>
                  </a:lnTo>
                  <a:lnTo>
                    <a:pt x="375" y="48"/>
                  </a:lnTo>
                  <a:lnTo>
                    <a:pt x="375" y="48"/>
                  </a:lnTo>
                  <a:close/>
                  <a:moveTo>
                    <a:pt x="235" y="109"/>
                  </a:moveTo>
                  <a:lnTo>
                    <a:pt x="235" y="109"/>
                  </a:lnTo>
                  <a:lnTo>
                    <a:pt x="235" y="109"/>
                  </a:lnTo>
                  <a:lnTo>
                    <a:pt x="235" y="109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08"/>
                  </a:lnTo>
                  <a:lnTo>
                    <a:pt x="235" y="109"/>
                  </a:lnTo>
                  <a:lnTo>
                    <a:pt x="235" y="109"/>
                  </a:lnTo>
                  <a:close/>
                  <a:moveTo>
                    <a:pt x="240" y="38"/>
                  </a:moveTo>
                  <a:lnTo>
                    <a:pt x="240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38" y="38"/>
                  </a:lnTo>
                  <a:lnTo>
                    <a:pt x="240" y="38"/>
                  </a:lnTo>
                  <a:lnTo>
                    <a:pt x="240" y="38"/>
                  </a:lnTo>
                  <a:close/>
                  <a:moveTo>
                    <a:pt x="260" y="98"/>
                  </a:moveTo>
                  <a:lnTo>
                    <a:pt x="260" y="98"/>
                  </a:lnTo>
                  <a:lnTo>
                    <a:pt x="260" y="98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60" y="100"/>
                  </a:lnTo>
                  <a:lnTo>
                    <a:pt x="260" y="98"/>
                  </a:lnTo>
                  <a:lnTo>
                    <a:pt x="260" y="98"/>
                  </a:lnTo>
                  <a:close/>
                  <a:moveTo>
                    <a:pt x="293" y="19"/>
                  </a:moveTo>
                  <a:lnTo>
                    <a:pt x="293" y="19"/>
                  </a:lnTo>
                  <a:lnTo>
                    <a:pt x="292" y="19"/>
                  </a:lnTo>
                  <a:lnTo>
                    <a:pt x="292" y="19"/>
                  </a:lnTo>
                  <a:lnTo>
                    <a:pt x="293" y="19"/>
                  </a:lnTo>
                  <a:lnTo>
                    <a:pt x="293" y="19"/>
                  </a:lnTo>
                  <a:lnTo>
                    <a:pt x="293" y="19"/>
                  </a:lnTo>
                  <a:close/>
                  <a:moveTo>
                    <a:pt x="282" y="51"/>
                  </a:moveTo>
                  <a:lnTo>
                    <a:pt x="282" y="51"/>
                  </a:lnTo>
                  <a:lnTo>
                    <a:pt x="281" y="49"/>
                  </a:lnTo>
                  <a:lnTo>
                    <a:pt x="281" y="49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2" y="51"/>
                  </a:lnTo>
                  <a:lnTo>
                    <a:pt x="282" y="51"/>
                  </a:lnTo>
                  <a:close/>
                  <a:moveTo>
                    <a:pt x="385" y="37"/>
                  </a:moveTo>
                  <a:lnTo>
                    <a:pt x="385" y="37"/>
                  </a:lnTo>
                  <a:lnTo>
                    <a:pt x="385" y="37"/>
                  </a:lnTo>
                  <a:lnTo>
                    <a:pt x="385" y="37"/>
                  </a:lnTo>
                  <a:lnTo>
                    <a:pt x="386" y="38"/>
                  </a:lnTo>
                  <a:lnTo>
                    <a:pt x="386" y="38"/>
                  </a:lnTo>
                  <a:lnTo>
                    <a:pt x="386" y="38"/>
                  </a:lnTo>
                  <a:lnTo>
                    <a:pt x="386" y="38"/>
                  </a:lnTo>
                  <a:lnTo>
                    <a:pt x="385" y="37"/>
                  </a:lnTo>
                  <a:lnTo>
                    <a:pt x="385" y="37"/>
                  </a:lnTo>
                  <a:close/>
                  <a:moveTo>
                    <a:pt x="334" y="117"/>
                  </a:moveTo>
                  <a:lnTo>
                    <a:pt x="334" y="117"/>
                  </a:lnTo>
                  <a:lnTo>
                    <a:pt x="336" y="116"/>
                  </a:lnTo>
                  <a:lnTo>
                    <a:pt x="336" y="116"/>
                  </a:lnTo>
                  <a:lnTo>
                    <a:pt x="334" y="116"/>
                  </a:lnTo>
                  <a:lnTo>
                    <a:pt x="334" y="117"/>
                  </a:lnTo>
                  <a:lnTo>
                    <a:pt x="334" y="117"/>
                  </a:lnTo>
                  <a:close/>
                  <a:moveTo>
                    <a:pt x="192" y="52"/>
                  </a:moveTo>
                  <a:lnTo>
                    <a:pt x="192" y="52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4"/>
                  </a:lnTo>
                  <a:lnTo>
                    <a:pt x="192" y="52"/>
                  </a:lnTo>
                  <a:lnTo>
                    <a:pt x="192" y="52"/>
                  </a:lnTo>
                  <a:close/>
                  <a:moveTo>
                    <a:pt x="257" y="114"/>
                  </a:moveTo>
                  <a:lnTo>
                    <a:pt x="257" y="114"/>
                  </a:lnTo>
                  <a:lnTo>
                    <a:pt x="257" y="114"/>
                  </a:lnTo>
                  <a:lnTo>
                    <a:pt x="257" y="114"/>
                  </a:lnTo>
                  <a:lnTo>
                    <a:pt x="258" y="114"/>
                  </a:lnTo>
                  <a:lnTo>
                    <a:pt x="258" y="114"/>
                  </a:lnTo>
                  <a:lnTo>
                    <a:pt x="258" y="112"/>
                  </a:lnTo>
                  <a:lnTo>
                    <a:pt x="258" y="112"/>
                  </a:lnTo>
                  <a:lnTo>
                    <a:pt x="257" y="114"/>
                  </a:lnTo>
                  <a:lnTo>
                    <a:pt x="257" y="114"/>
                  </a:lnTo>
                  <a:close/>
                  <a:moveTo>
                    <a:pt x="197" y="56"/>
                  </a:move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lnTo>
                    <a:pt x="197" y="56"/>
                  </a:lnTo>
                  <a:close/>
                  <a:moveTo>
                    <a:pt x="303" y="43"/>
                  </a:moveTo>
                  <a:lnTo>
                    <a:pt x="303" y="43"/>
                  </a:lnTo>
                  <a:lnTo>
                    <a:pt x="303" y="45"/>
                  </a:lnTo>
                  <a:lnTo>
                    <a:pt x="303" y="45"/>
                  </a:lnTo>
                  <a:lnTo>
                    <a:pt x="303" y="43"/>
                  </a:lnTo>
                  <a:lnTo>
                    <a:pt x="303" y="43"/>
                  </a:lnTo>
                  <a:lnTo>
                    <a:pt x="303" y="43"/>
                  </a:lnTo>
                  <a:lnTo>
                    <a:pt x="303" y="43"/>
                  </a:lnTo>
                  <a:close/>
                  <a:moveTo>
                    <a:pt x="164" y="141"/>
                  </a:moveTo>
                  <a:lnTo>
                    <a:pt x="164" y="141"/>
                  </a:lnTo>
                  <a:lnTo>
                    <a:pt x="162" y="141"/>
                  </a:lnTo>
                  <a:lnTo>
                    <a:pt x="162" y="142"/>
                  </a:lnTo>
                  <a:lnTo>
                    <a:pt x="162" y="142"/>
                  </a:lnTo>
                  <a:lnTo>
                    <a:pt x="164" y="141"/>
                  </a:lnTo>
                  <a:lnTo>
                    <a:pt x="164" y="141"/>
                  </a:lnTo>
                  <a:close/>
                  <a:moveTo>
                    <a:pt x="391" y="45"/>
                  </a:moveTo>
                  <a:lnTo>
                    <a:pt x="391" y="45"/>
                  </a:lnTo>
                  <a:lnTo>
                    <a:pt x="391" y="46"/>
                  </a:lnTo>
                  <a:lnTo>
                    <a:pt x="391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3" y="46"/>
                  </a:lnTo>
                  <a:lnTo>
                    <a:pt x="391" y="45"/>
                  </a:lnTo>
                  <a:lnTo>
                    <a:pt x="391" y="45"/>
                  </a:lnTo>
                  <a:close/>
                  <a:moveTo>
                    <a:pt x="139" y="27"/>
                  </a:moveTo>
                  <a:lnTo>
                    <a:pt x="139" y="27"/>
                  </a:lnTo>
                  <a:lnTo>
                    <a:pt x="139" y="27"/>
                  </a:lnTo>
                  <a:lnTo>
                    <a:pt x="139" y="27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39" y="27"/>
                  </a:lnTo>
                  <a:close/>
                  <a:moveTo>
                    <a:pt x="49" y="82"/>
                  </a:moveTo>
                  <a:lnTo>
                    <a:pt x="49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49" y="82"/>
                  </a:lnTo>
                  <a:lnTo>
                    <a:pt x="49" y="82"/>
                  </a:lnTo>
                  <a:close/>
                  <a:moveTo>
                    <a:pt x="213" y="112"/>
                  </a:moveTo>
                  <a:lnTo>
                    <a:pt x="213" y="112"/>
                  </a:lnTo>
                  <a:lnTo>
                    <a:pt x="213" y="112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3" y="111"/>
                  </a:lnTo>
                  <a:lnTo>
                    <a:pt x="213" y="112"/>
                  </a:lnTo>
                  <a:lnTo>
                    <a:pt x="213" y="112"/>
                  </a:lnTo>
                  <a:close/>
                  <a:moveTo>
                    <a:pt x="352" y="89"/>
                  </a:moveTo>
                  <a:lnTo>
                    <a:pt x="352" y="89"/>
                  </a:lnTo>
                  <a:lnTo>
                    <a:pt x="352" y="89"/>
                  </a:lnTo>
                  <a:lnTo>
                    <a:pt x="352" y="89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52" y="90"/>
                  </a:lnTo>
                  <a:lnTo>
                    <a:pt x="352" y="89"/>
                  </a:lnTo>
                  <a:lnTo>
                    <a:pt x="352" y="89"/>
                  </a:lnTo>
                  <a:close/>
                  <a:moveTo>
                    <a:pt x="307" y="62"/>
                  </a:moveTo>
                  <a:lnTo>
                    <a:pt x="307" y="62"/>
                  </a:lnTo>
                  <a:lnTo>
                    <a:pt x="307" y="62"/>
                  </a:lnTo>
                  <a:lnTo>
                    <a:pt x="307" y="62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3"/>
                  </a:lnTo>
                  <a:lnTo>
                    <a:pt x="307" y="62"/>
                  </a:lnTo>
                  <a:lnTo>
                    <a:pt x="307" y="62"/>
                  </a:lnTo>
                  <a:close/>
                  <a:moveTo>
                    <a:pt x="279" y="35"/>
                  </a:moveTo>
                  <a:lnTo>
                    <a:pt x="279" y="35"/>
                  </a:lnTo>
                  <a:lnTo>
                    <a:pt x="277" y="34"/>
                  </a:lnTo>
                  <a:lnTo>
                    <a:pt x="277" y="34"/>
                  </a:lnTo>
                  <a:lnTo>
                    <a:pt x="277" y="35"/>
                  </a:lnTo>
                  <a:lnTo>
                    <a:pt x="277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lnTo>
                    <a:pt x="279" y="35"/>
                  </a:lnTo>
                  <a:close/>
                  <a:moveTo>
                    <a:pt x="180" y="100"/>
                  </a:move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lnTo>
                    <a:pt x="180" y="10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19" name="Freeform 177"/>
            <p:cNvSpPr/>
            <p:nvPr/>
          </p:nvSpPr>
          <p:spPr bwMode="auto">
            <a:xfrm>
              <a:off x="6258023" y="2184748"/>
              <a:ext cx="14288" cy="60325"/>
            </a:xfrm>
            <a:custGeom>
              <a:avLst/>
              <a:gdLst>
                <a:gd name="T0" fmla="*/ 9 w 9"/>
                <a:gd name="T1" fmla="*/ 0 h 38"/>
                <a:gd name="T2" fmla="*/ 9 w 9"/>
                <a:gd name="T3" fmla="*/ 0 h 38"/>
                <a:gd name="T4" fmla="*/ 8 w 9"/>
                <a:gd name="T5" fmla="*/ 8 h 38"/>
                <a:gd name="T6" fmla="*/ 8 w 9"/>
                <a:gd name="T7" fmla="*/ 8 h 38"/>
                <a:gd name="T8" fmla="*/ 8 w 9"/>
                <a:gd name="T9" fmla="*/ 9 h 38"/>
                <a:gd name="T10" fmla="*/ 6 w 9"/>
                <a:gd name="T11" fmla="*/ 12 h 38"/>
                <a:gd name="T12" fmla="*/ 6 w 9"/>
                <a:gd name="T13" fmla="*/ 12 h 38"/>
                <a:gd name="T14" fmla="*/ 6 w 9"/>
                <a:gd name="T15" fmla="*/ 12 h 38"/>
                <a:gd name="T16" fmla="*/ 6 w 9"/>
                <a:gd name="T17" fmla="*/ 12 h 38"/>
                <a:gd name="T18" fmla="*/ 6 w 9"/>
                <a:gd name="T19" fmla="*/ 17 h 38"/>
                <a:gd name="T20" fmla="*/ 6 w 9"/>
                <a:gd name="T21" fmla="*/ 22 h 38"/>
                <a:gd name="T22" fmla="*/ 6 w 9"/>
                <a:gd name="T23" fmla="*/ 22 h 38"/>
                <a:gd name="T24" fmla="*/ 3 w 9"/>
                <a:gd name="T25" fmla="*/ 36 h 38"/>
                <a:gd name="T26" fmla="*/ 3 w 9"/>
                <a:gd name="T27" fmla="*/ 36 h 38"/>
                <a:gd name="T28" fmla="*/ 1 w 9"/>
                <a:gd name="T29" fmla="*/ 38 h 38"/>
                <a:gd name="T30" fmla="*/ 1 w 9"/>
                <a:gd name="T31" fmla="*/ 38 h 38"/>
                <a:gd name="T32" fmla="*/ 0 w 9"/>
                <a:gd name="T33" fmla="*/ 36 h 38"/>
                <a:gd name="T34" fmla="*/ 0 w 9"/>
                <a:gd name="T35" fmla="*/ 36 h 38"/>
                <a:gd name="T36" fmla="*/ 3 w 9"/>
                <a:gd name="T37" fmla="*/ 19 h 38"/>
                <a:gd name="T38" fmla="*/ 8 w 9"/>
                <a:gd name="T39" fmla="*/ 0 h 38"/>
                <a:gd name="T40" fmla="*/ 8 w 9"/>
                <a:gd name="T41" fmla="*/ 0 h 38"/>
                <a:gd name="T42" fmla="*/ 9 w 9"/>
                <a:gd name="T43" fmla="*/ 0 h 38"/>
                <a:gd name="T44" fmla="*/ 9 w 9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38">
                  <a:moveTo>
                    <a:pt x="9" y="0"/>
                  </a:moveTo>
                  <a:lnTo>
                    <a:pt x="9" y="0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7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0" name="Freeform 178"/>
            <p:cNvSpPr/>
            <p:nvPr/>
          </p:nvSpPr>
          <p:spPr bwMode="auto">
            <a:xfrm>
              <a:off x="6288186" y="2186336"/>
              <a:ext cx="9525" cy="38100"/>
            </a:xfrm>
            <a:custGeom>
              <a:avLst/>
              <a:gdLst>
                <a:gd name="T0" fmla="*/ 4 w 6"/>
                <a:gd name="T1" fmla="*/ 16 h 24"/>
                <a:gd name="T2" fmla="*/ 4 w 6"/>
                <a:gd name="T3" fmla="*/ 16 h 24"/>
                <a:gd name="T4" fmla="*/ 4 w 6"/>
                <a:gd name="T5" fmla="*/ 16 h 24"/>
                <a:gd name="T6" fmla="*/ 4 w 6"/>
                <a:gd name="T7" fmla="*/ 16 h 24"/>
                <a:gd name="T8" fmla="*/ 6 w 6"/>
                <a:gd name="T9" fmla="*/ 19 h 24"/>
                <a:gd name="T10" fmla="*/ 4 w 6"/>
                <a:gd name="T11" fmla="*/ 24 h 24"/>
                <a:gd name="T12" fmla="*/ 4 w 6"/>
                <a:gd name="T13" fmla="*/ 24 h 24"/>
                <a:gd name="T14" fmla="*/ 3 w 6"/>
                <a:gd name="T15" fmla="*/ 21 h 24"/>
                <a:gd name="T16" fmla="*/ 3 w 6"/>
                <a:gd name="T17" fmla="*/ 21 h 24"/>
                <a:gd name="T18" fmla="*/ 0 w 6"/>
                <a:gd name="T19" fmla="*/ 2 h 24"/>
                <a:gd name="T20" fmla="*/ 0 w 6"/>
                <a:gd name="T21" fmla="*/ 2 h 24"/>
                <a:gd name="T22" fmla="*/ 0 w 6"/>
                <a:gd name="T23" fmla="*/ 0 h 24"/>
                <a:gd name="T24" fmla="*/ 0 w 6"/>
                <a:gd name="T25" fmla="*/ 0 h 24"/>
                <a:gd name="T26" fmla="*/ 1 w 6"/>
                <a:gd name="T27" fmla="*/ 2 h 24"/>
                <a:gd name="T28" fmla="*/ 1 w 6"/>
                <a:gd name="T29" fmla="*/ 2 h 24"/>
                <a:gd name="T30" fmla="*/ 4 w 6"/>
                <a:gd name="T31" fmla="*/ 15 h 24"/>
                <a:gd name="T32" fmla="*/ 4 w 6"/>
                <a:gd name="T33" fmla="*/ 15 h 24"/>
                <a:gd name="T34" fmla="*/ 4 w 6"/>
                <a:gd name="T35" fmla="*/ 16 h 24"/>
                <a:gd name="T36" fmla="*/ 4 w 6"/>
                <a:gd name="T3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24">
                  <a:moveTo>
                    <a:pt x="4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3" y="2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1" name="Freeform 179"/>
            <p:cNvSpPr/>
            <p:nvPr/>
          </p:nvSpPr>
          <p:spPr bwMode="auto">
            <a:xfrm>
              <a:off x="6254848" y="2251423"/>
              <a:ext cx="4763" cy="25400"/>
            </a:xfrm>
            <a:custGeom>
              <a:avLst/>
              <a:gdLst>
                <a:gd name="T0" fmla="*/ 3 w 3"/>
                <a:gd name="T1" fmla="*/ 0 h 16"/>
                <a:gd name="T2" fmla="*/ 3 w 3"/>
                <a:gd name="T3" fmla="*/ 0 h 16"/>
                <a:gd name="T4" fmla="*/ 0 w 3"/>
                <a:gd name="T5" fmla="*/ 16 h 16"/>
                <a:gd name="T6" fmla="*/ 0 w 3"/>
                <a:gd name="T7" fmla="*/ 16 h 16"/>
                <a:gd name="T8" fmla="*/ 0 w 3"/>
                <a:gd name="T9" fmla="*/ 16 h 16"/>
                <a:gd name="T10" fmla="*/ 0 w 3"/>
                <a:gd name="T11" fmla="*/ 16 h 16"/>
                <a:gd name="T12" fmla="*/ 0 w 3"/>
                <a:gd name="T13" fmla="*/ 13 h 16"/>
                <a:gd name="T14" fmla="*/ 0 w 3"/>
                <a:gd name="T15" fmla="*/ 13 h 16"/>
                <a:gd name="T16" fmla="*/ 0 w 3"/>
                <a:gd name="T17" fmla="*/ 2 h 16"/>
                <a:gd name="T18" fmla="*/ 0 w 3"/>
                <a:gd name="T19" fmla="*/ 2 h 16"/>
                <a:gd name="T20" fmla="*/ 0 w 3"/>
                <a:gd name="T21" fmla="*/ 0 h 16"/>
                <a:gd name="T22" fmla="*/ 3 w 3"/>
                <a:gd name="T23" fmla="*/ 0 h 16"/>
                <a:gd name="T24" fmla="*/ 3 w 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16">
                  <a:moveTo>
                    <a:pt x="3" y="0"/>
                  </a:moveTo>
                  <a:lnTo>
                    <a:pt x="3" y="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2" name="Freeform 181"/>
            <p:cNvSpPr/>
            <p:nvPr/>
          </p:nvSpPr>
          <p:spPr bwMode="auto">
            <a:xfrm>
              <a:off x="6077048" y="2203798"/>
              <a:ext cx="3175" cy="15875"/>
            </a:xfrm>
            <a:custGeom>
              <a:avLst/>
              <a:gdLst>
                <a:gd name="T0" fmla="*/ 0 w 2"/>
                <a:gd name="T1" fmla="*/ 10 h 10"/>
                <a:gd name="T2" fmla="*/ 0 w 2"/>
                <a:gd name="T3" fmla="*/ 1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0 h 10"/>
                <a:gd name="T10" fmla="*/ 0 w 2"/>
                <a:gd name="T11" fmla="*/ 0 h 10"/>
                <a:gd name="T12" fmla="*/ 0 w 2"/>
                <a:gd name="T13" fmla="*/ 2 h 10"/>
                <a:gd name="T14" fmla="*/ 0 w 2"/>
                <a:gd name="T15" fmla="*/ 2 h 10"/>
                <a:gd name="T16" fmla="*/ 2 w 2"/>
                <a:gd name="T17" fmla="*/ 2 h 10"/>
                <a:gd name="T18" fmla="*/ 2 w 2"/>
                <a:gd name="T19" fmla="*/ 2 h 10"/>
                <a:gd name="T20" fmla="*/ 0 w 2"/>
                <a:gd name="T21" fmla="*/ 10 h 10"/>
                <a:gd name="T22" fmla="*/ 0 w 2"/>
                <a:gd name="T23" fmla="*/ 10 h 10"/>
                <a:gd name="T24" fmla="*/ 0 w 2"/>
                <a:gd name="T25" fmla="*/ 10 h 10"/>
                <a:gd name="T26" fmla="*/ 0 w 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0">
                  <a:moveTo>
                    <a:pt x="0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3" name="Freeform 182"/>
            <p:cNvSpPr/>
            <p:nvPr/>
          </p:nvSpPr>
          <p:spPr bwMode="auto">
            <a:xfrm>
              <a:off x="6240561" y="2272061"/>
              <a:ext cx="1588" cy="17463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11 h 11"/>
                <a:gd name="T4" fmla="*/ 0 w 1"/>
                <a:gd name="T5" fmla="*/ 0 h 11"/>
                <a:gd name="T6" fmla="*/ 0 w 1"/>
                <a:gd name="T7" fmla="*/ 0 h 11"/>
                <a:gd name="T8" fmla="*/ 1 w 1"/>
                <a:gd name="T9" fmla="*/ 2 h 11"/>
                <a:gd name="T10" fmla="*/ 1 w 1"/>
                <a:gd name="T11" fmla="*/ 2 h 11"/>
                <a:gd name="T12" fmla="*/ 1 w 1"/>
                <a:gd name="T13" fmla="*/ 11 h 11"/>
                <a:gd name="T14" fmla="*/ 1 w 1"/>
                <a:gd name="T15" fmla="*/ 11 h 11"/>
                <a:gd name="T16" fmla="*/ 0 w 1"/>
                <a:gd name="T17" fmla="*/ 11 h 11"/>
                <a:gd name="T18" fmla="*/ 0 w 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11">
                  <a:moveTo>
                    <a:pt x="0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4" name="Freeform 183"/>
            <p:cNvSpPr/>
            <p:nvPr/>
          </p:nvSpPr>
          <p:spPr bwMode="auto">
            <a:xfrm>
              <a:off x="6016723" y="2197448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4 h 4"/>
                <a:gd name="T4" fmla="*/ 0 w 2"/>
                <a:gd name="T5" fmla="*/ 1 h 4"/>
                <a:gd name="T6" fmla="*/ 0 w 2"/>
                <a:gd name="T7" fmla="*/ 1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4 h 4"/>
                <a:gd name="T14" fmla="*/ 2 w 2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5" name="Freeform 184"/>
            <p:cNvSpPr/>
            <p:nvPr/>
          </p:nvSpPr>
          <p:spPr bwMode="auto">
            <a:xfrm flipH="1">
              <a:off x="6054823" y="2327623"/>
              <a:ext cx="0" cy="6350"/>
            </a:xfrm>
            <a:custGeom>
              <a:avLst/>
              <a:gdLst>
                <a:gd name="T0" fmla="*/ 4 h 4"/>
                <a:gd name="T1" fmla="*/ 4 h 4"/>
                <a:gd name="T2" fmla="*/ 3 h 4"/>
                <a:gd name="T3" fmla="*/ 0 h 4"/>
                <a:gd name="T4" fmla="*/ 0 h 4"/>
                <a:gd name="T5" fmla="*/ 4 h 4"/>
                <a:gd name="T6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6" name="Freeform 186"/>
            <p:cNvSpPr/>
            <p:nvPr/>
          </p:nvSpPr>
          <p:spPr bwMode="auto">
            <a:xfrm>
              <a:off x="5981798" y="2240311"/>
              <a:ext cx="3175" cy="1588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  <a:gd name="T4" fmla="*/ 0 w 2"/>
                <a:gd name="T5" fmla="*/ 0 h 1"/>
                <a:gd name="T6" fmla="*/ 0 w 2"/>
                <a:gd name="T7" fmla="*/ 0 h 1"/>
                <a:gd name="T8" fmla="*/ 2 w 2"/>
                <a:gd name="T9" fmla="*/ 1 h 1"/>
                <a:gd name="T10" fmla="*/ 0 w 2"/>
                <a:gd name="T11" fmla="*/ 1 h 1"/>
                <a:gd name="T12" fmla="*/ 0 w 2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7" name="Freeform 187"/>
            <p:cNvSpPr/>
            <p:nvPr/>
          </p:nvSpPr>
          <p:spPr bwMode="auto">
            <a:xfrm>
              <a:off x="6107211" y="2172048"/>
              <a:ext cx="3175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2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0 w 2"/>
                <a:gd name="T13" fmla="*/ 0 h 1"/>
                <a:gd name="T14" fmla="*/ 0 w 2"/>
                <a:gd name="T15" fmla="*/ 0 h 1"/>
                <a:gd name="T16" fmla="*/ 2 w 2"/>
                <a:gd name="T17" fmla="*/ 0 h 1"/>
                <a:gd name="T18" fmla="*/ 2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8" name="Freeform 188"/>
            <p:cNvSpPr/>
            <p:nvPr/>
          </p:nvSpPr>
          <p:spPr bwMode="auto">
            <a:xfrm flipH="1">
              <a:off x="6110386" y="2179986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1 h 1"/>
                <a:gd name="T6" fmla="*/ 1 h 1"/>
                <a:gd name="T7" fmla="*/ 0 h 1"/>
                <a:gd name="T8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29" name="Freeform 189"/>
            <p:cNvSpPr/>
            <p:nvPr/>
          </p:nvSpPr>
          <p:spPr bwMode="auto">
            <a:xfrm flipH="1">
              <a:off x="6110386" y="2181573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2 h 2"/>
                <a:gd name="T6" fmla="*/ 0 h 2"/>
                <a:gd name="T7" fmla="*/ 0 h 2"/>
                <a:gd name="T8" fmla="*/ 0 h 2"/>
                <a:gd name="T9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30" name="Freeform 190"/>
            <p:cNvSpPr/>
            <p:nvPr/>
          </p:nvSpPr>
          <p:spPr bwMode="auto">
            <a:xfrm flipH="1">
              <a:off x="6110386" y="2176811"/>
              <a:ext cx="0" cy="3175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0 h 2"/>
                <a:gd name="T5" fmla="*/ 0 h 2"/>
                <a:gd name="T6" fmla="*/ 2 h 2"/>
                <a:gd name="T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</p:grpSp>
      <p:sp>
        <p:nvSpPr>
          <p:cNvPr id="131" name="Freeform 259"/>
          <p:cNvSpPr>
            <a:spLocks noEditPoints="1"/>
          </p:cNvSpPr>
          <p:nvPr/>
        </p:nvSpPr>
        <p:spPr bwMode="auto">
          <a:xfrm>
            <a:off x="2806640" y="4363722"/>
            <a:ext cx="485775" cy="701675"/>
          </a:xfrm>
          <a:custGeom>
            <a:avLst/>
            <a:gdLst>
              <a:gd name="T0" fmla="*/ 45 w 306"/>
              <a:gd name="T1" fmla="*/ 238 h 442"/>
              <a:gd name="T2" fmla="*/ 179 w 306"/>
              <a:gd name="T3" fmla="*/ 2 h 442"/>
              <a:gd name="T4" fmla="*/ 242 w 306"/>
              <a:gd name="T5" fmla="*/ 193 h 442"/>
              <a:gd name="T6" fmla="*/ 175 w 306"/>
              <a:gd name="T7" fmla="*/ 234 h 442"/>
              <a:gd name="T8" fmla="*/ 209 w 306"/>
              <a:gd name="T9" fmla="*/ 128 h 442"/>
              <a:gd name="T10" fmla="*/ 187 w 306"/>
              <a:gd name="T11" fmla="*/ 88 h 442"/>
              <a:gd name="T12" fmla="*/ 138 w 306"/>
              <a:gd name="T13" fmla="*/ 218 h 442"/>
              <a:gd name="T14" fmla="*/ 84 w 306"/>
              <a:gd name="T15" fmla="*/ 104 h 442"/>
              <a:gd name="T16" fmla="*/ 147 w 306"/>
              <a:gd name="T17" fmla="*/ 109 h 442"/>
              <a:gd name="T18" fmla="*/ 265 w 306"/>
              <a:gd name="T19" fmla="*/ 349 h 442"/>
              <a:gd name="T20" fmla="*/ 286 w 306"/>
              <a:gd name="T21" fmla="*/ 366 h 442"/>
              <a:gd name="T22" fmla="*/ 32 w 306"/>
              <a:gd name="T23" fmla="*/ 319 h 442"/>
              <a:gd name="T24" fmla="*/ 138 w 306"/>
              <a:gd name="T25" fmla="*/ 369 h 442"/>
              <a:gd name="T26" fmla="*/ 84 w 306"/>
              <a:gd name="T27" fmla="*/ 355 h 442"/>
              <a:gd name="T28" fmla="*/ 49 w 306"/>
              <a:gd name="T29" fmla="*/ 394 h 442"/>
              <a:gd name="T30" fmla="*/ 147 w 306"/>
              <a:gd name="T31" fmla="*/ 295 h 442"/>
              <a:gd name="T32" fmla="*/ 160 w 306"/>
              <a:gd name="T33" fmla="*/ 338 h 442"/>
              <a:gd name="T34" fmla="*/ 78 w 306"/>
              <a:gd name="T35" fmla="*/ 292 h 442"/>
              <a:gd name="T36" fmla="*/ 71 w 306"/>
              <a:gd name="T37" fmla="*/ 306 h 442"/>
              <a:gd name="T38" fmla="*/ 160 w 306"/>
              <a:gd name="T39" fmla="*/ 282 h 442"/>
              <a:gd name="T40" fmla="*/ 51 w 306"/>
              <a:gd name="T41" fmla="*/ 420 h 442"/>
              <a:gd name="T42" fmla="*/ 199 w 306"/>
              <a:gd name="T43" fmla="*/ 230 h 442"/>
              <a:gd name="T44" fmla="*/ 172 w 306"/>
              <a:gd name="T45" fmla="*/ 297 h 442"/>
              <a:gd name="T46" fmla="*/ 19 w 306"/>
              <a:gd name="T47" fmla="*/ 372 h 442"/>
              <a:gd name="T48" fmla="*/ 101 w 306"/>
              <a:gd name="T49" fmla="*/ 390 h 442"/>
              <a:gd name="T50" fmla="*/ 138 w 306"/>
              <a:gd name="T51" fmla="*/ 404 h 442"/>
              <a:gd name="T52" fmla="*/ 183 w 306"/>
              <a:gd name="T53" fmla="*/ 271 h 442"/>
              <a:gd name="T54" fmla="*/ 92 w 306"/>
              <a:gd name="T55" fmla="*/ 350 h 442"/>
              <a:gd name="T56" fmla="*/ 86 w 306"/>
              <a:gd name="T57" fmla="*/ 248 h 442"/>
              <a:gd name="T58" fmla="*/ 68 w 306"/>
              <a:gd name="T59" fmla="*/ 181 h 442"/>
              <a:gd name="T60" fmla="*/ 7 w 306"/>
              <a:gd name="T61" fmla="*/ 387 h 442"/>
              <a:gd name="T62" fmla="*/ 209 w 306"/>
              <a:gd name="T63" fmla="*/ 262 h 442"/>
              <a:gd name="T64" fmla="*/ 199 w 306"/>
              <a:gd name="T65" fmla="*/ 276 h 442"/>
              <a:gd name="T66" fmla="*/ 63 w 306"/>
              <a:gd name="T67" fmla="*/ 186 h 442"/>
              <a:gd name="T68" fmla="*/ 209 w 306"/>
              <a:gd name="T69" fmla="*/ 405 h 442"/>
              <a:gd name="T70" fmla="*/ 210 w 306"/>
              <a:gd name="T71" fmla="*/ 374 h 442"/>
              <a:gd name="T72" fmla="*/ 218 w 306"/>
              <a:gd name="T73" fmla="*/ 243 h 442"/>
              <a:gd name="T74" fmla="*/ 147 w 306"/>
              <a:gd name="T75" fmla="*/ 417 h 442"/>
              <a:gd name="T76" fmla="*/ 87 w 306"/>
              <a:gd name="T77" fmla="*/ 423 h 442"/>
              <a:gd name="T78" fmla="*/ 198 w 306"/>
              <a:gd name="T79" fmla="*/ 394 h 442"/>
              <a:gd name="T80" fmla="*/ 251 w 306"/>
              <a:gd name="T81" fmla="*/ 305 h 442"/>
              <a:gd name="T82" fmla="*/ 108 w 306"/>
              <a:gd name="T83" fmla="*/ 273 h 442"/>
              <a:gd name="T84" fmla="*/ 168 w 306"/>
              <a:gd name="T85" fmla="*/ 353 h 442"/>
              <a:gd name="T86" fmla="*/ 239 w 306"/>
              <a:gd name="T87" fmla="*/ 197 h 442"/>
              <a:gd name="T88" fmla="*/ 223 w 306"/>
              <a:gd name="T89" fmla="*/ 369 h 442"/>
              <a:gd name="T90" fmla="*/ 171 w 306"/>
              <a:gd name="T91" fmla="*/ 387 h 442"/>
              <a:gd name="T92" fmla="*/ 174 w 306"/>
              <a:gd name="T93" fmla="*/ 334 h 442"/>
              <a:gd name="T94" fmla="*/ 196 w 306"/>
              <a:gd name="T95" fmla="*/ 312 h 442"/>
              <a:gd name="T96" fmla="*/ 185 w 306"/>
              <a:gd name="T97" fmla="*/ 316 h 442"/>
              <a:gd name="T98" fmla="*/ 16 w 306"/>
              <a:gd name="T99" fmla="*/ 399 h 442"/>
              <a:gd name="T100" fmla="*/ 161 w 306"/>
              <a:gd name="T101" fmla="*/ 341 h 442"/>
              <a:gd name="T102" fmla="*/ 128 w 306"/>
              <a:gd name="T103" fmla="*/ 405 h 442"/>
              <a:gd name="T104" fmla="*/ 183 w 306"/>
              <a:gd name="T105" fmla="*/ 10 h 442"/>
              <a:gd name="T106" fmla="*/ 267 w 306"/>
              <a:gd name="T107" fmla="*/ 290 h 442"/>
              <a:gd name="T108" fmla="*/ 196 w 306"/>
              <a:gd name="T109" fmla="*/ 281 h 442"/>
              <a:gd name="T110" fmla="*/ 82 w 306"/>
              <a:gd name="T111" fmla="*/ 377 h 442"/>
              <a:gd name="T112" fmla="*/ 256 w 306"/>
              <a:gd name="T113" fmla="*/ 259 h 442"/>
              <a:gd name="T114" fmla="*/ 32 w 306"/>
              <a:gd name="T115" fmla="*/ 424 h 442"/>
              <a:gd name="T116" fmla="*/ 275 w 306"/>
              <a:gd name="T117" fmla="*/ 428 h 442"/>
              <a:gd name="T118" fmla="*/ 220 w 306"/>
              <a:gd name="T119" fmla="*/ 428 h 442"/>
              <a:gd name="T120" fmla="*/ 259 w 306"/>
              <a:gd name="T121" fmla="*/ 265 h 442"/>
              <a:gd name="T122" fmla="*/ 299 w 306"/>
              <a:gd name="T123" fmla="*/ 420 h 442"/>
              <a:gd name="T124" fmla="*/ 299 w 306"/>
              <a:gd name="T125" fmla="*/ 41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6" h="442">
                <a:moveTo>
                  <a:pt x="231" y="439"/>
                </a:moveTo>
                <a:lnTo>
                  <a:pt x="231" y="439"/>
                </a:lnTo>
                <a:lnTo>
                  <a:pt x="229" y="440"/>
                </a:lnTo>
                <a:lnTo>
                  <a:pt x="228" y="440"/>
                </a:lnTo>
                <a:lnTo>
                  <a:pt x="228" y="440"/>
                </a:lnTo>
                <a:lnTo>
                  <a:pt x="216" y="439"/>
                </a:lnTo>
                <a:lnTo>
                  <a:pt x="216" y="439"/>
                </a:lnTo>
                <a:lnTo>
                  <a:pt x="199" y="439"/>
                </a:lnTo>
                <a:lnTo>
                  <a:pt x="199" y="439"/>
                </a:lnTo>
                <a:lnTo>
                  <a:pt x="163" y="439"/>
                </a:lnTo>
                <a:lnTo>
                  <a:pt x="163" y="439"/>
                </a:lnTo>
                <a:lnTo>
                  <a:pt x="136" y="439"/>
                </a:lnTo>
                <a:lnTo>
                  <a:pt x="136" y="439"/>
                </a:lnTo>
                <a:lnTo>
                  <a:pt x="98" y="439"/>
                </a:lnTo>
                <a:lnTo>
                  <a:pt x="98" y="439"/>
                </a:lnTo>
                <a:lnTo>
                  <a:pt x="95" y="440"/>
                </a:lnTo>
                <a:lnTo>
                  <a:pt x="95" y="440"/>
                </a:lnTo>
                <a:lnTo>
                  <a:pt x="93" y="440"/>
                </a:lnTo>
                <a:lnTo>
                  <a:pt x="93" y="440"/>
                </a:lnTo>
                <a:lnTo>
                  <a:pt x="92" y="439"/>
                </a:lnTo>
                <a:lnTo>
                  <a:pt x="92" y="439"/>
                </a:lnTo>
                <a:lnTo>
                  <a:pt x="84" y="439"/>
                </a:lnTo>
                <a:lnTo>
                  <a:pt x="84" y="439"/>
                </a:lnTo>
                <a:lnTo>
                  <a:pt x="82" y="440"/>
                </a:lnTo>
                <a:lnTo>
                  <a:pt x="81" y="442"/>
                </a:lnTo>
                <a:lnTo>
                  <a:pt x="81" y="442"/>
                </a:lnTo>
                <a:lnTo>
                  <a:pt x="79" y="440"/>
                </a:lnTo>
                <a:lnTo>
                  <a:pt x="78" y="439"/>
                </a:lnTo>
                <a:lnTo>
                  <a:pt x="78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1" y="440"/>
                </a:lnTo>
                <a:lnTo>
                  <a:pt x="70" y="440"/>
                </a:lnTo>
                <a:lnTo>
                  <a:pt x="70" y="440"/>
                </a:lnTo>
                <a:lnTo>
                  <a:pt x="68" y="439"/>
                </a:lnTo>
                <a:lnTo>
                  <a:pt x="68" y="439"/>
                </a:lnTo>
                <a:lnTo>
                  <a:pt x="57" y="437"/>
                </a:lnTo>
                <a:lnTo>
                  <a:pt x="57" y="437"/>
                </a:lnTo>
                <a:lnTo>
                  <a:pt x="40" y="435"/>
                </a:lnTo>
                <a:lnTo>
                  <a:pt x="40" y="435"/>
                </a:lnTo>
                <a:lnTo>
                  <a:pt x="30" y="432"/>
                </a:lnTo>
                <a:lnTo>
                  <a:pt x="24" y="429"/>
                </a:lnTo>
                <a:lnTo>
                  <a:pt x="24" y="429"/>
                </a:lnTo>
                <a:lnTo>
                  <a:pt x="19" y="428"/>
                </a:lnTo>
                <a:lnTo>
                  <a:pt x="19" y="428"/>
                </a:lnTo>
                <a:lnTo>
                  <a:pt x="11" y="424"/>
                </a:lnTo>
                <a:lnTo>
                  <a:pt x="11" y="424"/>
                </a:lnTo>
                <a:lnTo>
                  <a:pt x="8" y="424"/>
                </a:lnTo>
                <a:lnTo>
                  <a:pt x="8" y="424"/>
                </a:lnTo>
                <a:lnTo>
                  <a:pt x="7" y="423"/>
                </a:lnTo>
                <a:lnTo>
                  <a:pt x="5" y="420"/>
                </a:lnTo>
                <a:lnTo>
                  <a:pt x="5" y="420"/>
                </a:lnTo>
                <a:lnTo>
                  <a:pt x="4" y="418"/>
                </a:lnTo>
                <a:lnTo>
                  <a:pt x="4" y="418"/>
                </a:lnTo>
                <a:lnTo>
                  <a:pt x="2" y="415"/>
                </a:lnTo>
                <a:lnTo>
                  <a:pt x="0" y="410"/>
                </a:lnTo>
                <a:lnTo>
                  <a:pt x="0" y="410"/>
                </a:lnTo>
                <a:lnTo>
                  <a:pt x="2" y="405"/>
                </a:lnTo>
                <a:lnTo>
                  <a:pt x="2" y="405"/>
                </a:lnTo>
                <a:lnTo>
                  <a:pt x="2" y="402"/>
                </a:lnTo>
                <a:lnTo>
                  <a:pt x="2" y="402"/>
                </a:lnTo>
                <a:lnTo>
                  <a:pt x="2" y="394"/>
                </a:lnTo>
                <a:lnTo>
                  <a:pt x="4" y="385"/>
                </a:lnTo>
                <a:lnTo>
                  <a:pt x="4" y="385"/>
                </a:lnTo>
                <a:lnTo>
                  <a:pt x="7" y="372"/>
                </a:lnTo>
                <a:lnTo>
                  <a:pt x="7" y="372"/>
                </a:lnTo>
                <a:lnTo>
                  <a:pt x="8" y="368"/>
                </a:lnTo>
                <a:lnTo>
                  <a:pt x="8" y="368"/>
                </a:lnTo>
                <a:lnTo>
                  <a:pt x="13" y="353"/>
                </a:lnTo>
                <a:lnTo>
                  <a:pt x="13" y="353"/>
                </a:lnTo>
                <a:lnTo>
                  <a:pt x="18" y="333"/>
                </a:lnTo>
                <a:lnTo>
                  <a:pt x="18" y="333"/>
                </a:lnTo>
                <a:lnTo>
                  <a:pt x="24" y="314"/>
                </a:lnTo>
                <a:lnTo>
                  <a:pt x="24" y="314"/>
                </a:lnTo>
                <a:lnTo>
                  <a:pt x="30" y="290"/>
                </a:lnTo>
                <a:lnTo>
                  <a:pt x="30" y="290"/>
                </a:lnTo>
                <a:lnTo>
                  <a:pt x="37" y="260"/>
                </a:lnTo>
                <a:lnTo>
                  <a:pt x="37" y="260"/>
                </a:lnTo>
                <a:lnTo>
                  <a:pt x="45" y="238"/>
                </a:lnTo>
                <a:lnTo>
                  <a:pt x="45" y="238"/>
                </a:lnTo>
                <a:lnTo>
                  <a:pt x="48" y="227"/>
                </a:lnTo>
                <a:lnTo>
                  <a:pt x="48" y="227"/>
                </a:lnTo>
                <a:lnTo>
                  <a:pt x="51" y="218"/>
                </a:lnTo>
                <a:lnTo>
                  <a:pt x="51" y="218"/>
                </a:lnTo>
                <a:lnTo>
                  <a:pt x="54" y="207"/>
                </a:lnTo>
                <a:lnTo>
                  <a:pt x="54" y="207"/>
                </a:lnTo>
                <a:lnTo>
                  <a:pt x="57" y="191"/>
                </a:lnTo>
                <a:lnTo>
                  <a:pt x="57" y="191"/>
                </a:lnTo>
                <a:lnTo>
                  <a:pt x="62" y="177"/>
                </a:lnTo>
                <a:lnTo>
                  <a:pt x="62" y="177"/>
                </a:lnTo>
                <a:lnTo>
                  <a:pt x="63" y="169"/>
                </a:lnTo>
                <a:lnTo>
                  <a:pt x="63" y="169"/>
                </a:lnTo>
                <a:lnTo>
                  <a:pt x="70" y="148"/>
                </a:lnTo>
                <a:lnTo>
                  <a:pt x="70" y="148"/>
                </a:lnTo>
                <a:lnTo>
                  <a:pt x="71" y="142"/>
                </a:lnTo>
                <a:lnTo>
                  <a:pt x="71" y="142"/>
                </a:lnTo>
                <a:lnTo>
                  <a:pt x="73" y="133"/>
                </a:lnTo>
                <a:lnTo>
                  <a:pt x="73" y="133"/>
                </a:lnTo>
                <a:lnTo>
                  <a:pt x="75" y="131"/>
                </a:lnTo>
                <a:lnTo>
                  <a:pt x="75" y="131"/>
                </a:lnTo>
                <a:lnTo>
                  <a:pt x="75" y="129"/>
                </a:lnTo>
                <a:lnTo>
                  <a:pt x="75" y="129"/>
                </a:lnTo>
                <a:lnTo>
                  <a:pt x="75" y="125"/>
                </a:lnTo>
                <a:lnTo>
                  <a:pt x="75" y="125"/>
                </a:lnTo>
                <a:lnTo>
                  <a:pt x="75" y="115"/>
                </a:lnTo>
                <a:lnTo>
                  <a:pt x="75" y="115"/>
                </a:lnTo>
                <a:lnTo>
                  <a:pt x="76" y="103"/>
                </a:lnTo>
                <a:lnTo>
                  <a:pt x="76" y="103"/>
                </a:lnTo>
                <a:lnTo>
                  <a:pt x="78" y="90"/>
                </a:lnTo>
                <a:lnTo>
                  <a:pt x="78" y="90"/>
                </a:lnTo>
                <a:lnTo>
                  <a:pt x="79" y="79"/>
                </a:lnTo>
                <a:lnTo>
                  <a:pt x="79" y="79"/>
                </a:lnTo>
                <a:lnTo>
                  <a:pt x="79" y="76"/>
                </a:lnTo>
                <a:lnTo>
                  <a:pt x="79" y="76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71"/>
                </a:lnTo>
                <a:lnTo>
                  <a:pt x="79" y="66"/>
                </a:lnTo>
                <a:lnTo>
                  <a:pt x="79" y="63"/>
                </a:lnTo>
                <a:lnTo>
                  <a:pt x="79" y="63"/>
                </a:lnTo>
                <a:lnTo>
                  <a:pt x="82" y="58"/>
                </a:lnTo>
                <a:lnTo>
                  <a:pt x="87" y="55"/>
                </a:lnTo>
                <a:lnTo>
                  <a:pt x="87" y="55"/>
                </a:lnTo>
                <a:lnTo>
                  <a:pt x="97" y="51"/>
                </a:lnTo>
                <a:lnTo>
                  <a:pt x="106" y="47"/>
                </a:lnTo>
                <a:lnTo>
                  <a:pt x="106" y="47"/>
                </a:lnTo>
                <a:lnTo>
                  <a:pt x="122" y="46"/>
                </a:lnTo>
                <a:lnTo>
                  <a:pt x="122" y="46"/>
                </a:lnTo>
                <a:lnTo>
                  <a:pt x="125" y="46"/>
                </a:lnTo>
                <a:lnTo>
                  <a:pt x="125" y="46"/>
                </a:lnTo>
                <a:lnTo>
                  <a:pt x="144" y="44"/>
                </a:lnTo>
                <a:lnTo>
                  <a:pt x="144" y="44"/>
                </a:lnTo>
                <a:lnTo>
                  <a:pt x="157" y="44"/>
                </a:lnTo>
                <a:lnTo>
                  <a:pt x="157" y="44"/>
                </a:lnTo>
                <a:lnTo>
                  <a:pt x="158" y="44"/>
                </a:lnTo>
                <a:lnTo>
                  <a:pt x="158" y="44"/>
                </a:lnTo>
                <a:lnTo>
                  <a:pt x="158" y="43"/>
                </a:lnTo>
                <a:lnTo>
                  <a:pt x="158" y="43"/>
                </a:lnTo>
                <a:lnTo>
                  <a:pt x="161" y="33"/>
                </a:lnTo>
                <a:lnTo>
                  <a:pt x="161" y="33"/>
                </a:lnTo>
                <a:lnTo>
                  <a:pt x="164" y="17"/>
                </a:lnTo>
                <a:lnTo>
                  <a:pt x="164" y="17"/>
                </a:lnTo>
                <a:lnTo>
                  <a:pt x="166" y="10"/>
                </a:lnTo>
                <a:lnTo>
                  <a:pt x="166" y="10"/>
                </a:lnTo>
                <a:lnTo>
                  <a:pt x="168" y="8"/>
                </a:lnTo>
                <a:lnTo>
                  <a:pt x="168" y="8"/>
                </a:lnTo>
                <a:lnTo>
                  <a:pt x="168" y="6"/>
                </a:lnTo>
                <a:lnTo>
                  <a:pt x="168" y="6"/>
                </a:lnTo>
                <a:lnTo>
                  <a:pt x="168" y="5"/>
                </a:lnTo>
                <a:lnTo>
                  <a:pt x="168" y="5"/>
                </a:lnTo>
                <a:lnTo>
                  <a:pt x="171" y="2"/>
                </a:lnTo>
                <a:lnTo>
                  <a:pt x="171" y="2"/>
                </a:lnTo>
                <a:lnTo>
                  <a:pt x="172" y="0"/>
                </a:lnTo>
                <a:lnTo>
                  <a:pt x="174" y="2"/>
                </a:lnTo>
                <a:lnTo>
                  <a:pt x="174" y="2"/>
                </a:lnTo>
                <a:lnTo>
                  <a:pt x="175" y="2"/>
                </a:lnTo>
                <a:lnTo>
                  <a:pt x="175" y="2"/>
                </a:lnTo>
                <a:lnTo>
                  <a:pt x="175" y="2"/>
                </a:lnTo>
                <a:lnTo>
                  <a:pt x="177" y="2"/>
                </a:lnTo>
                <a:lnTo>
                  <a:pt x="177" y="2"/>
                </a:lnTo>
                <a:lnTo>
                  <a:pt x="179" y="2"/>
                </a:lnTo>
                <a:lnTo>
                  <a:pt x="180" y="2"/>
                </a:lnTo>
                <a:lnTo>
                  <a:pt x="180" y="2"/>
                </a:lnTo>
                <a:lnTo>
                  <a:pt x="183" y="2"/>
                </a:lnTo>
                <a:lnTo>
                  <a:pt x="183" y="2"/>
                </a:lnTo>
                <a:lnTo>
                  <a:pt x="185" y="2"/>
                </a:lnTo>
                <a:lnTo>
                  <a:pt x="185" y="2"/>
                </a:lnTo>
                <a:lnTo>
                  <a:pt x="188" y="2"/>
                </a:lnTo>
                <a:lnTo>
                  <a:pt x="188" y="2"/>
                </a:lnTo>
                <a:lnTo>
                  <a:pt x="190" y="3"/>
                </a:lnTo>
                <a:lnTo>
                  <a:pt x="191" y="5"/>
                </a:lnTo>
                <a:lnTo>
                  <a:pt x="191" y="5"/>
                </a:lnTo>
                <a:lnTo>
                  <a:pt x="187" y="22"/>
                </a:lnTo>
                <a:lnTo>
                  <a:pt x="187" y="22"/>
                </a:lnTo>
                <a:lnTo>
                  <a:pt x="182" y="33"/>
                </a:lnTo>
                <a:lnTo>
                  <a:pt x="182" y="33"/>
                </a:lnTo>
                <a:lnTo>
                  <a:pt x="179" y="47"/>
                </a:lnTo>
                <a:lnTo>
                  <a:pt x="179" y="47"/>
                </a:lnTo>
                <a:lnTo>
                  <a:pt x="179" y="47"/>
                </a:lnTo>
                <a:lnTo>
                  <a:pt x="179" y="47"/>
                </a:lnTo>
                <a:lnTo>
                  <a:pt x="180" y="49"/>
                </a:lnTo>
                <a:lnTo>
                  <a:pt x="180" y="49"/>
                </a:lnTo>
                <a:lnTo>
                  <a:pt x="185" y="51"/>
                </a:lnTo>
                <a:lnTo>
                  <a:pt x="190" y="54"/>
                </a:lnTo>
                <a:lnTo>
                  <a:pt x="190" y="54"/>
                </a:lnTo>
                <a:lnTo>
                  <a:pt x="194" y="55"/>
                </a:lnTo>
                <a:lnTo>
                  <a:pt x="194" y="55"/>
                </a:lnTo>
                <a:lnTo>
                  <a:pt x="196" y="57"/>
                </a:lnTo>
                <a:lnTo>
                  <a:pt x="196" y="57"/>
                </a:lnTo>
                <a:lnTo>
                  <a:pt x="198" y="58"/>
                </a:lnTo>
                <a:lnTo>
                  <a:pt x="198" y="58"/>
                </a:lnTo>
                <a:lnTo>
                  <a:pt x="198" y="58"/>
                </a:lnTo>
                <a:lnTo>
                  <a:pt x="198" y="58"/>
                </a:lnTo>
                <a:lnTo>
                  <a:pt x="199" y="58"/>
                </a:lnTo>
                <a:lnTo>
                  <a:pt x="201" y="60"/>
                </a:lnTo>
                <a:lnTo>
                  <a:pt x="201" y="60"/>
                </a:lnTo>
                <a:lnTo>
                  <a:pt x="201" y="62"/>
                </a:lnTo>
                <a:lnTo>
                  <a:pt x="201" y="62"/>
                </a:lnTo>
                <a:lnTo>
                  <a:pt x="201" y="66"/>
                </a:lnTo>
                <a:lnTo>
                  <a:pt x="201" y="66"/>
                </a:lnTo>
                <a:lnTo>
                  <a:pt x="201" y="71"/>
                </a:lnTo>
                <a:lnTo>
                  <a:pt x="201" y="71"/>
                </a:lnTo>
                <a:lnTo>
                  <a:pt x="204" y="79"/>
                </a:lnTo>
                <a:lnTo>
                  <a:pt x="204" y="79"/>
                </a:lnTo>
                <a:lnTo>
                  <a:pt x="207" y="93"/>
                </a:lnTo>
                <a:lnTo>
                  <a:pt x="207" y="93"/>
                </a:lnTo>
                <a:lnTo>
                  <a:pt x="210" y="106"/>
                </a:lnTo>
                <a:lnTo>
                  <a:pt x="210" y="106"/>
                </a:lnTo>
                <a:lnTo>
                  <a:pt x="212" y="115"/>
                </a:lnTo>
                <a:lnTo>
                  <a:pt x="212" y="115"/>
                </a:lnTo>
                <a:lnTo>
                  <a:pt x="213" y="117"/>
                </a:lnTo>
                <a:lnTo>
                  <a:pt x="213" y="117"/>
                </a:lnTo>
                <a:lnTo>
                  <a:pt x="215" y="118"/>
                </a:lnTo>
                <a:lnTo>
                  <a:pt x="213" y="122"/>
                </a:lnTo>
                <a:lnTo>
                  <a:pt x="213" y="122"/>
                </a:lnTo>
                <a:lnTo>
                  <a:pt x="213" y="122"/>
                </a:lnTo>
                <a:lnTo>
                  <a:pt x="213" y="122"/>
                </a:lnTo>
                <a:lnTo>
                  <a:pt x="213" y="123"/>
                </a:lnTo>
                <a:lnTo>
                  <a:pt x="213" y="123"/>
                </a:lnTo>
                <a:lnTo>
                  <a:pt x="215" y="123"/>
                </a:lnTo>
                <a:lnTo>
                  <a:pt x="215" y="123"/>
                </a:lnTo>
                <a:lnTo>
                  <a:pt x="215" y="125"/>
                </a:lnTo>
                <a:lnTo>
                  <a:pt x="215" y="125"/>
                </a:lnTo>
                <a:lnTo>
                  <a:pt x="216" y="126"/>
                </a:lnTo>
                <a:lnTo>
                  <a:pt x="216" y="129"/>
                </a:lnTo>
                <a:lnTo>
                  <a:pt x="216" y="129"/>
                </a:lnTo>
                <a:lnTo>
                  <a:pt x="216" y="131"/>
                </a:lnTo>
                <a:lnTo>
                  <a:pt x="216" y="131"/>
                </a:lnTo>
                <a:lnTo>
                  <a:pt x="221" y="136"/>
                </a:lnTo>
                <a:lnTo>
                  <a:pt x="221" y="136"/>
                </a:lnTo>
                <a:lnTo>
                  <a:pt x="221" y="139"/>
                </a:lnTo>
                <a:lnTo>
                  <a:pt x="221" y="140"/>
                </a:lnTo>
                <a:lnTo>
                  <a:pt x="221" y="140"/>
                </a:lnTo>
                <a:lnTo>
                  <a:pt x="221" y="140"/>
                </a:lnTo>
                <a:lnTo>
                  <a:pt x="221" y="140"/>
                </a:lnTo>
                <a:lnTo>
                  <a:pt x="226" y="156"/>
                </a:lnTo>
                <a:lnTo>
                  <a:pt x="226" y="156"/>
                </a:lnTo>
                <a:lnTo>
                  <a:pt x="229" y="161"/>
                </a:lnTo>
                <a:lnTo>
                  <a:pt x="229" y="161"/>
                </a:lnTo>
                <a:lnTo>
                  <a:pt x="235" y="181"/>
                </a:lnTo>
                <a:lnTo>
                  <a:pt x="235" y="181"/>
                </a:lnTo>
                <a:lnTo>
                  <a:pt x="242" y="193"/>
                </a:lnTo>
                <a:lnTo>
                  <a:pt x="242" y="193"/>
                </a:lnTo>
                <a:lnTo>
                  <a:pt x="246" y="204"/>
                </a:lnTo>
                <a:lnTo>
                  <a:pt x="246" y="204"/>
                </a:lnTo>
                <a:lnTo>
                  <a:pt x="257" y="235"/>
                </a:lnTo>
                <a:lnTo>
                  <a:pt x="257" y="235"/>
                </a:lnTo>
                <a:lnTo>
                  <a:pt x="259" y="243"/>
                </a:lnTo>
                <a:lnTo>
                  <a:pt x="259" y="243"/>
                </a:lnTo>
                <a:lnTo>
                  <a:pt x="261" y="248"/>
                </a:lnTo>
                <a:lnTo>
                  <a:pt x="261" y="248"/>
                </a:lnTo>
                <a:lnTo>
                  <a:pt x="262" y="248"/>
                </a:lnTo>
                <a:lnTo>
                  <a:pt x="264" y="248"/>
                </a:lnTo>
                <a:lnTo>
                  <a:pt x="264" y="248"/>
                </a:lnTo>
                <a:lnTo>
                  <a:pt x="269" y="252"/>
                </a:lnTo>
                <a:lnTo>
                  <a:pt x="269" y="259"/>
                </a:lnTo>
                <a:lnTo>
                  <a:pt x="269" y="259"/>
                </a:lnTo>
                <a:lnTo>
                  <a:pt x="265" y="265"/>
                </a:lnTo>
                <a:lnTo>
                  <a:pt x="265" y="265"/>
                </a:lnTo>
                <a:lnTo>
                  <a:pt x="265" y="267"/>
                </a:lnTo>
                <a:lnTo>
                  <a:pt x="265" y="267"/>
                </a:lnTo>
                <a:lnTo>
                  <a:pt x="267" y="278"/>
                </a:lnTo>
                <a:lnTo>
                  <a:pt x="270" y="287"/>
                </a:lnTo>
                <a:lnTo>
                  <a:pt x="270" y="287"/>
                </a:lnTo>
                <a:lnTo>
                  <a:pt x="281" y="317"/>
                </a:lnTo>
                <a:lnTo>
                  <a:pt x="281" y="317"/>
                </a:lnTo>
                <a:lnTo>
                  <a:pt x="287" y="333"/>
                </a:lnTo>
                <a:lnTo>
                  <a:pt x="287" y="333"/>
                </a:lnTo>
                <a:lnTo>
                  <a:pt x="294" y="352"/>
                </a:lnTo>
                <a:lnTo>
                  <a:pt x="294" y="352"/>
                </a:lnTo>
                <a:lnTo>
                  <a:pt x="297" y="360"/>
                </a:lnTo>
                <a:lnTo>
                  <a:pt x="297" y="360"/>
                </a:lnTo>
                <a:lnTo>
                  <a:pt x="300" y="368"/>
                </a:lnTo>
                <a:lnTo>
                  <a:pt x="302" y="377"/>
                </a:lnTo>
                <a:lnTo>
                  <a:pt x="302" y="377"/>
                </a:lnTo>
                <a:lnTo>
                  <a:pt x="303" y="388"/>
                </a:lnTo>
                <a:lnTo>
                  <a:pt x="303" y="388"/>
                </a:lnTo>
                <a:lnTo>
                  <a:pt x="303" y="391"/>
                </a:lnTo>
                <a:lnTo>
                  <a:pt x="303" y="391"/>
                </a:lnTo>
                <a:lnTo>
                  <a:pt x="306" y="401"/>
                </a:lnTo>
                <a:lnTo>
                  <a:pt x="306" y="409"/>
                </a:lnTo>
                <a:lnTo>
                  <a:pt x="306" y="409"/>
                </a:lnTo>
                <a:lnTo>
                  <a:pt x="306" y="413"/>
                </a:lnTo>
                <a:lnTo>
                  <a:pt x="303" y="417"/>
                </a:lnTo>
                <a:lnTo>
                  <a:pt x="303" y="417"/>
                </a:lnTo>
                <a:lnTo>
                  <a:pt x="303" y="418"/>
                </a:lnTo>
                <a:lnTo>
                  <a:pt x="303" y="418"/>
                </a:lnTo>
                <a:lnTo>
                  <a:pt x="302" y="423"/>
                </a:lnTo>
                <a:lnTo>
                  <a:pt x="300" y="426"/>
                </a:lnTo>
                <a:lnTo>
                  <a:pt x="297" y="428"/>
                </a:lnTo>
                <a:lnTo>
                  <a:pt x="294" y="429"/>
                </a:lnTo>
                <a:lnTo>
                  <a:pt x="294" y="429"/>
                </a:lnTo>
                <a:lnTo>
                  <a:pt x="286" y="431"/>
                </a:lnTo>
                <a:lnTo>
                  <a:pt x="286" y="431"/>
                </a:lnTo>
                <a:lnTo>
                  <a:pt x="273" y="432"/>
                </a:lnTo>
                <a:lnTo>
                  <a:pt x="273" y="432"/>
                </a:lnTo>
                <a:lnTo>
                  <a:pt x="273" y="432"/>
                </a:lnTo>
                <a:lnTo>
                  <a:pt x="273" y="432"/>
                </a:lnTo>
                <a:lnTo>
                  <a:pt x="270" y="432"/>
                </a:lnTo>
                <a:lnTo>
                  <a:pt x="270" y="432"/>
                </a:lnTo>
                <a:lnTo>
                  <a:pt x="269" y="432"/>
                </a:lnTo>
                <a:lnTo>
                  <a:pt x="269" y="432"/>
                </a:lnTo>
                <a:lnTo>
                  <a:pt x="248" y="437"/>
                </a:lnTo>
                <a:lnTo>
                  <a:pt x="248" y="437"/>
                </a:lnTo>
                <a:lnTo>
                  <a:pt x="234" y="439"/>
                </a:lnTo>
                <a:lnTo>
                  <a:pt x="234" y="439"/>
                </a:lnTo>
                <a:lnTo>
                  <a:pt x="231" y="439"/>
                </a:lnTo>
                <a:lnTo>
                  <a:pt x="231" y="439"/>
                </a:lnTo>
                <a:close/>
                <a:moveTo>
                  <a:pt x="215" y="424"/>
                </a:moveTo>
                <a:lnTo>
                  <a:pt x="215" y="424"/>
                </a:lnTo>
                <a:lnTo>
                  <a:pt x="218" y="424"/>
                </a:lnTo>
                <a:lnTo>
                  <a:pt x="218" y="424"/>
                </a:lnTo>
                <a:lnTo>
                  <a:pt x="215" y="424"/>
                </a:lnTo>
                <a:lnTo>
                  <a:pt x="215" y="424"/>
                </a:lnTo>
                <a:lnTo>
                  <a:pt x="213" y="424"/>
                </a:lnTo>
                <a:lnTo>
                  <a:pt x="213" y="424"/>
                </a:lnTo>
                <a:lnTo>
                  <a:pt x="213" y="426"/>
                </a:lnTo>
                <a:lnTo>
                  <a:pt x="213" y="426"/>
                </a:lnTo>
                <a:lnTo>
                  <a:pt x="215" y="424"/>
                </a:lnTo>
                <a:lnTo>
                  <a:pt x="215" y="424"/>
                </a:lnTo>
                <a:close/>
                <a:moveTo>
                  <a:pt x="169" y="234"/>
                </a:moveTo>
                <a:lnTo>
                  <a:pt x="169" y="234"/>
                </a:lnTo>
                <a:lnTo>
                  <a:pt x="175" y="234"/>
                </a:lnTo>
                <a:lnTo>
                  <a:pt x="175" y="234"/>
                </a:lnTo>
                <a:lnTo>
                  <a:pt x="175" y="234"/>
                </a:lnTo>
                <a:lnTo>
                  <a:pt x="175" y="234"/>
                </a:lnTo>
                <a:lnTo>
                  <a:pt x="177" y="232"/>
                </a:lnTo>
                <a:lnTo>
                  <a:pt x="177" y="232"/>
                </a:lnTo>
                <a:lnTo>
                  <a:pt x="180" y="232"/>
                </a:lnTo>
                <a:lnTo>
                  <a:pt x="180" y="232"/>
                </a:lnTo>
                <a:lnTo>
                  <a:pt x="194" y="230"/>
                </a:lnTo>
                <a:lnTo>
                  <a:pt x="194" y="230"/>
                </a:lnTo>
                <a:lnTo>
                  <a:pt x="209" y="227"/>
                </a:lnTo>
                <a:lnTo>
                  <a:pt x="209" y="227"/>
                </a:lnTo>
                <a:lnTo>
                  <a:pt x="228" y="221"/>
                </a:lnTo>
                <a:lnTo>
                  <a:pt x="228" y="221"/>
                </a:lnTo>
                <a:lnTo>
                  <a:pt x="232" y="219"/>
                </a:lnTo>
                <a:lnTo>
                  <a:pt x="232" y="219"/>
                </a:lnTo>
                <a:lnTo>
                  <a:pt x="223" y="193"/>
                </a:lnTo>
                <a:lnTo>
                  <a:pt x="223" y="193"/>
                </a:lnTo>
                <a:lnTo>
                  <a:pt x="218" y="194"/>
                </a:lnTo>
                <a:lnTo>
                  <a:pt x="218" y="194"/>
                </a:lnTo>
                <a:lnTo>
                  <a:pt x="205" y="199"/>
                </a:lnTo>
                <a:lnTo>
                  <a:pt x="205" y="199"/>
                </a:lnTo>
                <a:lnTo>
                  <a:pt x="187" y="204"/>
                </a:lnTo>
                <a:lnTo>
                  <a:pt x="187" y="204"/>
                </a:lnTo>
                <a:lnTo>
                  <a:pt x="172" y="205"/>
                </a:lnTo>
                <a:lnTo>
                  <a:pt x="172" y="205"/>
                </a:lnTo>
                <a:lnTo>
                  <a:pt x="172" y="205"/>
                </a:lnTo>
                <a:lnTo>
                  <a:pt x="172" y="205"/>
                </a:lnTo>
                <a:lnTo>
                  <a:pt x="171" y="205"/>
                </a:lnTo>
                <a:lnTo>
                  <a:pt x="171" y="205"/>
                </a:lnTo>
                <a:lnTo>
                  <a:pt x="171" y="205"/>
                </a:lnTo>
                <a:lnTo>
                  <a:pt x="171" y="204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2" y="202"/>
                </a:lnTo>
                <a:lnTo>
                  <a:pt x="177" y="202"/>
                </a:lnTo>
                <a:lnTo>
                  <a:pt x="177" y="202"/>
                </a:lnTo>
                <a:lnTo>
                  <a:pt x="188" y="200"/>
                </a:lnTo>
                <a:lnTo>
                  <a:pt x="188" y="200"/>
                </a:lnTo>
                <a:lnTo>
                  <a:pt x="202" y="197"/>
                </a:lnTo>
                <a:lnTo>
                  <a:pt x="216" y="193"/>
                </a:lnTo>
                <a:lnTo>
                  <a:pt x="216" y="193"/>
                </a:lnTo>
                <a:lnTo>
                  <a:pt x="220" y="191"/>
                </a:lnTo>
                <a:lnTo>
                  <a:pt x="223" y="189"/>
                </a:lnTo>
                <a:lnTo>
                  <a:pt x="223" y="189"/>
                </a:lnTo>
                <a:lnTo>
                  <a:pt x="221" y="186"/>
                </a:lnTo>
                <a:lnTo>
                  <a:pt x="221" y="186"/>
                </a:lnTo>
                <a:lnTo>
                  <a:pt x="216" y="188"/>
                </a:lnTo>
                <a:lnTo>
                  <a:pt x="216" y="188"/>
                </a:lnTo>
                <a:lnTo>
                  <a:pt x="196" y="191"/>
                </a:lnTo>
                <a:lnTo>
                  <a:pt x="196" y="191"/>
                </a:lnTo>
                <a:lnTo>
                  <a:pt x="185" y="193"/>
                </a:lnTo>
                <a:lnTo>
                  <a:pt x="185" y="193"/>
                </a:lnTo>
                <a:lnTo>
                  <a:pt x="172" y="196"/>
                </a:lnTo>
                <a:lnTo>
                  <a:pt x="172" y="196"/>
                </a:lnTo>
                <a:lnTo>
                  <a:pt x="171" y="194"/>
                </a:lnTo>
                <a:lnTo>
                  <a:pt x="169" y="194"/>
                </a:lnTo>
                <a:lnTo>
                  <a:pt x="169" y="194"/>
                </a:lnTo>
                <a:lnTo>
                  <a:pt x="169" y="193"/>
                </a:lnTo>
                <a:lnTo>
                  <a:pt x="171" y="191"/>
                </a:lnTo>
                <a:lnTo>
                  <a:pt x="171" y="191"/>
                </a:lnTo>
                <a:lnTo>
                  <a:pt x="174" y="191"/>
                </a:lnTo>
                <a:lnTo>
                  <a:pt x="174" y="191"/>
                </a:lnTo>
                <a:lnTo>
                  <a:pt x="187" y="191"/>
                </a:lnTo>
                <a:lnTo>
                  <a:pt x="187" y="191"/>
                </a:lnTo>
                <a:lnTo>
                  <a:pt x="212" y="186"/>
                </a:lnTo>
                <a:lnTo>
                  <a:pt x="212" y="186"/>
                </a:lnTo>
                <a:lnTo>
                  <a:pt x="218" y="185"/>
                </a:lnTo>
                <a:lnTo>
                  <a:pt x="218" y="185"/>
                </a:lnTo>
                <a:lnTo>
                  <a:pt x="220" y="185"/>
                </a:lnTo>
                <a:lnTo>
                  <a:pt x="220" y="185"/>
                </a:lnTo>
                <a:lnTo>
                  <a:pt x="221" y="183"/>
                </a:lnTo>
                <a:lnTo>
                  <a:pt x="221" y="183"/>
                </a:lnTo>
                <a:lnTo>
                  <a:pt x="221" y="181"/>
                </a:lnTo>
                <a:lnTo>
                  <a:pt x="221" y="181"/>
                </a:lnTo>
                <a:lnTo>
                  <a:pt x="218" y="166"/>
                </a:lnTo>
                <a:lnTo>
                  <a:pt x="218" y="166"/>
                </a:lnTo>
                <a:lnTo>
                  <a:pt x="210" y="136"/>
                </a:lnTo>
                <a:lnTo>
                  <a:pt x="210" y="136"/>
                </a:lnTo>
                <a:lnTo>
                  <a:pt x="210" y="133"/>
                </a:lnTo>
                <a:lnTo>
                  <a:pt x="209" y="129"/>
                </a:lnTo>
                <a:lnTo>
                  <a:pt x="209" y="129"/>
                </a:lnTo>
                <a:lnTo>
                  <a:pt x="209" y="128"/>
                </a:lnTo>
                <a:lnTo>
                  <a:pt x="209" y="128"/>
                </a:lnTo>
                <a:lnTo>
                  <a:pt x="207" y="125"/>
                </a:lnTo>
                <a:lnTo>
                  <a:pt x="207" y="125"/>
                </a:lnTo>
                <a:lnTo>
                  <a:pt x="205" y="123"/>
                </a:lnTo>
                <a:lnTo>
                  <a:pt x="205" y="123"/>
                </a:lnTo>
                <a:lnTo>
                  <a:pt x="201" y="120"/>
                </a:lnTo>
                <a:lnTo>
                  <a:pt x="201" y="120"/>
                </a:lnTo>
                <a:lnTo>
                  <a:pt x="198" y="117"/>
                </a:lnTo>
                <a:lnTo>
                  <a:pt x="198" y="112"/>
                </a:lnTo>
                <a:lnTo>
                  <a:pt x="198" y="112"/>
                </a:lnTo>
                <a:lnTo>
                  <a:pt x="198" y="109"/>
                </a:lnTo>
                <a:lnTo>
                  <a:pt x="198" y="109"/>
                </a:lnTo>
                <a:lnTo>
                  <a:pt x="196" y="109"/>
                </a:lnTo>
                <a:lnTo>
                  <a:pt x="196" y="109"/>
                </a:lnTo>
                <a:lnTo>
                  <a:pt x="188" y="112"/>
                </a:lnTo>
                <a:lnTo>
                  <a:pt x="188" y="112"/>
                </a:lnTo>
                <a:lnTo>
                  <a:pt x="179" y="115"/>
                </a:lnTo>
                <a:lnTo>
                  <a:pt x="179" y="115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4" y="120"/>
                </a:lnTo>
                <a:lnTo>
                  <a:pt x="163" y="120"/>
                </a:lnTo>
                <a:lnTo>
                  <a:pt x="161" y="118"/>
                </a:lnTo>
                <a:lnTo>
                  <a:pt x="161" y="118"/>
                </a:lnTo>
                <a:lnTo>
                  <a:pt x="163" y="117"/>
                </a:lnTo>
                <a:lnTo>
                  <a:pt x="163" y="117"/>
                </a:lnTo>
                <a:lnTo>
                  <a:pt x="163" y="117"/>
                </a:lnTo>
                <a:lnTo>
                  <a:pt x="168" y="115"/>
                </a:lnTo>
                <a:lnTo>
                  <a:pt x="168" y="115"/>
                </a:lnTo>
                <a:lnTo>
                  <a:pt x="175" y="114"/>
                </a:lnTo>
                <a:lnTo>
                  <a:pt x="175" y="114"/>
                </a:lnTo>
                <a:lnTo>
                  <a:pt x="193" y="109"/>
                </a:lnTo>
                <a:lnTo>
                  <a:pt x="193" y="109"/>
                </a:lnTo>
                <a:lnTo>
                  <a:pt x="196" y="107"/>
                </a:lnTo>
                <a:lnTo>
                  <a:pt x="196" y="107"/>
                </a:lnTo>
                <a:lnTo>
                  <a:pt x="198" y="106"/>
                </a:lnTo>
                <a:lnTo>
                  <a:pt x="198" y="106"/>
                </a:lnTo>
                <a:lnTo>
                  <a:pt x="198" y="104"/>
                </a:lnTo>
                <a:lnTo>
                  <a:pt x="198" y="104"/>
                </a:lnTo>
                <a:lnTo>
                  <a:pt x="198" y="88"/>
                </a:lnTo>
                <a:lnTo>
                  <a:pt x="198" y="88"/>
                </a:lnTo>
                <a:lnTo>
                  <a:pt x="198" y="87"/>
                </a:lnTo>
                <a:lnTo>
                  <a:pt x="198" y="87"/>
                </a:lnTo>
                <a:lnTo>
                  <a:pt x="194" y="79"/>
                </a:lnTo>
                <a:lnTo>
                  <a:pt x="194" y="79"/>
                </a:lnTo>
                <a:lnTo>
                  <a:pt x="193" y="73"/>
                </a:lnTo>
                <a:lnTo>
                  <a:pt x="193" y="73"/>
                </a:lnTo>
                <a:lnTo>
                  <a:pt x="191" y="73"/>
                </a:lnTo>
                <a:lnTo>
                  <a:pt x="191" y="73"/>
                </a:lnTo>
                <a:lnTo>
                  <a:pt x="187" y="76"/>
                </a:lnTo>
                <a:lnTo>
                  <a:pt x="187" y="76"/>
                </a:lnTo>
                <a:lnTo>
                  <a:pt x="179" y="79"/>
                </a:lnTo>
                <a:lnTo>
                  <a:pt x="179" y="79"/>
                </a:lnTo>
                <a:lnTo>
                  <a:pt x="171" y="84"/>
                </a:lnTo>
                <a:lnTo>
                  <a:pt x="171" y="84"/>
                </a:lnTo>
                <a:lnTo>
                  <a:pt x="169" y="84"/>
                </a:lnTo>
                <a:lnTo>
                  <a:pt x="169" y="84"/>
                </a:lnTo>
                <a:lnTo>
                  <a:pt x="168" y="93"/>
                </a:lnTo>
                <a:lnTo>
                  <a:pt x="168" y="93"/>
                </a:lnTo>
                <a:lnTo>
                  <a:pt x="168" y="95"/>
                </a:lnTo>
                <a:lnTo>
                  <a:pt x="168" y="95"/>
                </a:lnTo>
                <a:lnTo>
                  <a:pt x="171" y="93"/>
                </a:lnTo>
                <a:lnTo>
                  <a:pt x="172" y="92"/>
                </a:lnTo>
                <a:lnTo>
                  <a:pt x="172" y="92"/>
                </a:lnTo>
                <a:lnTo>
                  <a:pt x="174" y="90"/>
                </a:lnTo>
                <a:lnTo>
                  <a:pt x="174" y="90"/>
                </a:lnTo>
                <a:lnTo>
                  <a:pt x="175" y="93"/>
                </a:lnTo>
                <a:lnTo>
                  <a:pt x="175" y="93"/>
                </a:lnTo>
                <a:lnTo>
                  <a:pt x="174" y="93"/>
                </a:lnTo>
                <a:lnTo>
                  <a:pt x="174" y="93"/>
                </a:lnTo>
                <a:lnTo>
                  <a:pt x="171" y="95"/>
                </a:lnTo>
                <a:lnTo>
                  <a:pt x="171" y="95"/>
                </a:lnTo>
                <a:lnTo>
                  <a:pt x="168" y="96"/>
                </a:lnTo>
                <a:lnTo>
                  <a:pt x="168" y="96"/>
                </a:lnTo>
                <a:lnTo>
                  <a:pt x="166" y="96"/>
                </a:lnTo>
                <a:lnTo>
                  <a:pt x="166" y="98"/>
                </a:lnTo>
                <a:lnTo>
                  <a:pt x="166" y="98"/>
                </a:lnTo>
                <a:lnTo>
                  <a:pt x="171" y="96"/>
                </a:lnTo>
                <a:lnTo>
                  <a:pt x="171" y="96"/>
                </a:lnTo>
                <a:lnTo>
                  <a:pt x="185" y="92"/>
                </a:lnTo>
                <a:lnTo>
                  <a:pt x="185" y="92"/>
                </a:lnTo>
                <a:lnTo>
                  <a:pt x="187" y="88"/>
                </a:lnTo>
                <a:lnTo>
                  <a:pt x="187" y="88"/>
                </a:lnTo>
                <a:lnTo>
                  <a:pt x="188" y="88"/>
                </a:lnTo>
                <a:lnTo>
                  <a:pt x="188" y="88"/>
                </a:lnTo>
                <a:lnTo>
                  <a:pt x="190" y="88"/>
                </a:lnTo>
                <a:lnTo>
                  <a:pt x="190" y="90"/>
                </a:lnTo>
                <a:lnTo>
                  <a:pt x="190" y="90"/>
                </a:lnTo>
                <a:lnTo>
                  <a:pt x="190" y="93"/>
                </a:lnTo>
                <a:lnTo>
                  <a:pt x="190" y="93"/>
                </a:lnTo>
                <a:lnTo>
                  <a:pt x="188" y="93"/>
                </a:lnTo>
                <a:lnTo>
                  <a:pt x="188" y="93"/>
                </a:lnTo>
                <a:lnTo>
                  <a:pt x="185" y="93"/>
                </a:lnTo>
                <a:lnTo>
                  <a:pt x="185" y="93"/>
                </a:lnTo>
                <a:lnTo>
                  <a:pt x="175" y="98"/>
                </a:lnTo>
                <a:lnTo>
                  <a:pt x="166" y="103"/>
                </a:lnTo>
                <a:lnTo>
                  <a:pt x="166" y="103"/>
                </a:lnTo>
                <a:lnTo>
                  <a:pt x="164" y="104"/>
                </a:lnTo>
                <a:lnTo>
                  <a:pt x="164" y="104"/>
                </a:lnTo>
                <a:lnTo>
                  <a:pt x="163" y="107"/>
                </a:lnTo>
                <a:lnTo>
                  <a:pt x="163" y="107"/>
                </a:lnTo>
                <a:lnTo>
                  <a:pt x="166" y="106"/>
                </a:lnTo>
                <a:lnTo>
                  <a:pt x="166" y="106"/>
                </a:lnTo>
                <a:lnTo>
                  <a:pt x="174" y="104"/>
                </a:lnTo>
                <a:lnTo>
                  <a:pt x="174" y="104"/>
                </a:lnTo>
                <a:lnTo>
                  <a:pt x="188" y="98"/>
                </a:lnTo>
                <a:lnTo>
                  <a:pt x="188" y="98"/>
                </a:lnTo>
                <a:lnTo>
                  <a:pt x="193" y="95"/>
                </a:lnTo>
                <a:lnTo>
                  <a:pt x="193" y="95"/>
                </a:lnTo>
                <a:lnTo>
                  <a:pt x="194" y="95"/>
                </a:lnTo>
                <a:lnTo>
                  <a:pt x="194" y="95"/>
                </a:lnTo>
                <a:lnTo>
                  <a:pt x="196" y="95"/>
                </a:lnTo>
                <a:lnTo>
                  <a:pt x="196" y="98"/>
                </a:lnTo>
                <a:lnTo>
                  <a:pt x="196" y="98"/>
                </a:lnTo>
                <a:lnTo>
                  <a:pt x="194" y="99"/>
                </a:lnTo>
                <a:lnTo>
                  <a:pt x="194" y="99"/>
                </a:lnTo>
                <a:lnTo>
                  <a:pt x="190" y="101"/>
                </a:lnTo>
                <a:lnTo>
                  <a:pt x="190" y="101"/>
                </a:lnTo>
                <a:lnTo>
                  <a:pt x="174" y="107"/>
                </a:lnTo>
                <a:lnTo>
                  <a:pt x="174" y="107"/>
                </a:lnTo>
                <a:lnTo>
                  <a:pt x="166" y="110"/>
                </a:lnTo>
                <a:lnTo>
                  <a:pt x="166" y="110"/>
                </a:lnTo>
                <a:lnTo>
                  <a:pt x="163" y="112"/>
                </a:lnTo>
                <a:lnTo>
                  <a:pt x="163" y="112"/>
                </a:lnTo>
                <a:lnTo>
                  <a:pt x="160" y="125"/>
                </a:lnTo>
                <a:lnTo>
                  <a:pt x="160" y="125"/>
                </a:lnTo>
                <a:lnTo>
                  <a:pt x="164" y="125"/>
                </a:lnTo>
                <a:lnTo>
                  <a:pt x="164" y="125"/>
                </a:lnTo>
                <a:lnTo>
                  <a:pt x="171" y="125"/>
                </a:lnTo>
                <a:lnTo>
                  <a:pt x="171" y="125"/>
                </a:lnTo>
                <a:lnTo>
                  <a:pt x="182" y="122"/>
                </a:lnTo>
                <a:lnTo>
                  <a:pt x="182" y="122"/>
                </a:lnTo>
                <a:lnTo>
                  <a:pt x="187" y="122"/>
                </a:lnTo>
                <a:lnTo>
                  <a:pt x="191" y="118"/>
                </a:lnTo>
                <a:lnTo>
                  <a:pt x="191" y="118"/>
                </a:lnTo>
                <a:lnTo>
                  <a:pt x="193" y="118"/>
                </a:lnTo>
                <a:lnTo>
                  <a:pt x="194" y="120"/>
                </a:lnTo>
                <a:lnTo>
                  <a:pt x="194" y="120"/>
                </a:lnTo>
                <a:lnTo>
                  <a:pt x="194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93" y="122"/>
                </a:lnTo>
                <a:lnTo>
                  <a:pt x="188" y="123"/>
                </a:lnTo>
                <a:lnTo>
                  <a:pt x="188" y="123"/>
                </a:lnTo>
                <a:lnTo>
                  <a:pt x="175" y="125"/>
                </a:lnTo>
                <a:lnTo>
                  <a:pt x="175" y="125"/>
                </a:lnTo>
                <a:lnTo>
                  <a:pt x="169" y="126"/>
                </a:lnTo>
                <a:lnTo>
                  <a:pt x="169" y="126"/>
                </a:lnTo>
                <a:lnTo>
                  <a:pt x="161" y="128"/>
                </a:lnTo>
                <a:lnTo>
                  <a:pt x="161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60" y="128"/>
                </a:lnTo>
                <a:lnTo>
                  <a:pt x="158" y="133"/>
                </a:lnTo>
                <a:lnTo>
                  <a:pt x="158" y="133"/>
                </a:lnTo>
                <a:lnTo>
                  <a:pt x="155" y="145"/>
                </a:lnTo>
                <a:lnTo>
                  <a:pt x="155" y="145"/>
                </a:lnTo>
                <a:lnTo>
                  <a:pt x="152" y="156"/>
                </a:lnTo>
                <a:lnTo>
                  <a:pt x="152" y="156"/>
                </a:lnTo>
                <a:lnTo>
                  <a:pt x="145" y="186"/>
                </a:lnTo>
                <a:lnTo>
                  <a:pt x="145" y="186"/>
                </a:lnTo>
                <a:lnTo>
                  <a:pt x="138" y="218"/>
                </a:lnTo>
                <a:lnTo>
                  <a:pt x="138" y="218"/>
                </a:lnTo>
                <a:lnTo>
                  <a:pt x="131" y="235"/>
                </a:lnTo>
                <a:lnTo>
                  <a:pt x="131" y="235"/>
                </a:lnTo>
                <a:lnTo>
                  <a:pt x="131" y="237"/>
                </a:lnTo>
                <a:lnTo>
                  <a:pt x="131" y="237"/>
                </a:lnTo>
                <a:lnTo>
                  <a:pt x="150" y="235"/>
                </a:lnTo>
                <a:lnTo>
                  <a:pt x="150" y="235"/>
                </a:lnTo>
                <a:lnTo>
                  <a:pt x="150" y="234"/>
                </a:lnTo>
                <a:lnTo>
                  <a:pt x="150" y="234"/>
                </a:lnTo>
                <a:lnTo>
                  <a:pt x="150" y="232"/>
                </a:lnTo>
                <a:lnTo>
                  <a:pt x="150" y="232"/>
                </a:lnTo>
                <a:lnTo>
                  <a:pt x="153" y="232"/>
                </a:lnTo>
                <a:lnTo>
                  <a:pt x="155" y="234"/>
                </a:lnTo>
                <a:lnTo>
                  <a:pt x="155" y="234"/>
                </a:lnTo>
                <a:lnTo>
                  <a:pt x="155" y="235"/>
                </a:lnTo>
                <a:lnTo>
                  <a:pt x="155" y="235"/>
                </a:lnTo>
                <a:lnTo>
                  <a:pt x="161" y="235"/>
                </a:lnTo>
                <a:lnTo>
                  <a:pt x="161" y="235"/>
                </a:lnTo>
                <a:lnTo>
                  <a:pt x="163" y="235"/>
                </a:lnTo>
                <a:lnTo>
                  <a:pt x="164" y="232"/>
                </a:lnTo>
                <a:lnTo>
                  <a:pt x="164" y="232"/>
                </a:lnTo>
                <a:lnTo>
                  <a:pt x="166" y="230"/>
                </a:lnTo>
                <a:lnTo>
                  <a:pt x="166" y="230"/>
                </a:lnTo>
                <a:lnTo>
                  <a:pt x="168" y="230"/>
                </a:lnTo>
                <a:lnTo>
                  <a:pt x="169" y="234"/>
                </a:lnTo>
                <a:lnTo>
                  <a:pt x="169" y="234"/>
                </a:lnTo>
                <a:lnTo>
                  <a:pt x="169" y="234"/>
                </a:lnTo>
                <a:lnTo>
                  <a:pt x="169" y="234"/>
                </a:lnTo>
                <a:close/>
                <a:moveTo>
                  <a:pt x="52" y="249"/>
                </a:moveTo>
                <a:lnTo>
                  <a:pt x="52" y="249"/>
                </a:lnTo>
                <a:lnTo>
                  <a:pt x="57" y="248"/>
                </a:lnTo>
                <a:lnTo>
                  <a:pt x="57" y="248"/>
                </a:lnTo>
                <a:lnTo>
                  <a:pt x="67" y="245"/>
                </a:lnTo>
                <a:lnTo>
                  <a:pt x="76" y="243"/>
                </a:lnTo>
                <a:lnTo>
                  <a:pt x="76" y="243"/>
                </a:lnTo>
                <a:lnTo>
                  <a:pt x="101" y="238"/>
                </a:lnTo>
                <a:lnTo>
                  <a:pt x="101" y="238"/>
                </a:lnTo>
                <a:lnTo>
                  <a:pt x="103" y="238"/>
                </a:lnTo>
                <a:lnTo>
                  <a:pt x="103" y="238"/>
                </a:lnTo>
                <a:lnTo>
                  <a:pt x="104" y="234"/>
                </a:lnTo>
                <a:lnTo>
                  <a:pt x="104" y="234"/>
                </a:lnTo>
                <a:lnTo>
                  <a:pt x="112" y="211"/>
                </a:lnTo>
                <a:lnTo>
                  <a:pt x="112" y="211"/>
                </a:lnTo>
                <a:lnTo>
                  <a:pt x="119" y="188"/>
                </a:lnTo>
                <a:lnTo>
                  <a:pt x="119" y="188"/>
                </a:lnTo>
                <a:lnTo>
                  <a:pt x="125" y="169"/>
                </a:lnTo>
                <a:lnTo>
                  <a:pt x="125" y="169"/>
                </a:lnTo>
                <a:lnTo>
                  <a:pt x="127" y="164"/>
                </a:lnTo>
                <a:lnTo>
                  <a:pt x="127" y="164"/>
                </a:lnTo>
                <a:lnTo>
                  <a:pt x="134" y="136"/>
                </a:lnTo>
                <a:lnTo>
                  <a:pt x="134" y="136"/>
                </a:lnTo>
                <a:lnTo>
                  <a:pt x="142" y="106"/>
                </a:lnTo>
                <a:lnTo>
                  <a:pt x="142" y="106"/>
                </a:lnTo>
                <a:lnTo>
                  <a:pt x="142" y="104"/>
                </a:lnTo>
                <a:lnTo>
                  <a:pt x="142" y="104"/>
                </a:lnTo>
                <a:lnTo>
                  <a:pt x="141" y="101"/>
                </a:lnTo>
                <a:lnTo>
                  <a:pt x="141" y="101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45" y="87"/>
                </a:lnTo>
                <a:lnTo>
                  <a:pt x="136" y="87"/>
                </a:lnTo>
                <a:lnTo>
                  <a:pt x="136" y="87"/>
                </a:lnTo>
                <a:lnTo>
                  <a:pt x="122" y="88"/>
                </a:lnTo>
                <a:lnTo>
                  <a:pt x="122" y="88"/>
                </a:lnTo>
                <a:lnTo>
                  <a:pt x="109" y="88"/>
                </a:lnTo>
                <a:lnTo>
                  <a:pt x="109" y="88"/>
                </a:lnTo>
                <a:lnTo>
                  <a:pt x="101" y="87"/>
                </a:lnTo>
                <a:lnTo>
                  <a:pt x="92" y="84"/>
                </a:lnTo>
                <a:lnTo>
                  <a:pt x="92" y="84"/>
                </a:lnTo>
                <a:lnTo>
                  <a:pt x="87" y="81"/>
                </a:lnTo>
                <a:lnTo>
                  <a:pt x="87" y="81"/>
                </a:lnTo>
                <a:lnTo>
                  <a:pt x="86" y="82"/>
                </a:lnTo>
                <a:lnTo>
                  <a:pt x="86" y="82"/>
                </a:lnTo>
                <a:lnTo>
                  <a:pt x="84" y="90"/>
                </a:lnTo>
                <a:lnTo>
                  <a:pt x="84" y="98"/>
                </a:lnTo>
                <a:lnTo>
                  <a:pt x="84" y="98"/>
                </a:lnTo>
                <a:lnTo>
                  <a:pt x="84" y="104"/>
                </a:lnTo>
                <a:lnTo>
                  <a:pt x="84" y="104"/>
                </a:lnTo>
                <a:lnTo>
                  <a:pt x="87" y="112"/>
                </a:lnTo>
                <a:lnTo>
                  <a:pt x="87" y="112"/>
                </a:lnTo>
                <a:lnTo>
                  <a:pt x="89" y="115"/>
                </a:lnTo>
                <a:lnTo>
                  <a:pt x="89" y="115"/>
                </a:lnTo>
                <a:lnTo>
                  <a:pt x="89" y="123"/>
                </a:lnTo>
                <a:lnTo>
                  <a:pt x="89" y="123"/>
                </a:lnTo>
                <a:lnTo>
                  <a:pt x="86" y="139"/>
                </a:lnTo>
                <a:lnTo>
                  <a:pt x="86" y="139"/>
                </a:lnTo>
                <a:lnTo>
                  <a:pt x="82" y="156"/>
                </a:lnTo>
                <a:lnTo>
                  <a:pt x="82" y="156"/>
                </a:lnTo>
                <a:lnTo>
                  <a:pt x="76" y="177"/>
                </a:lnTo>
                <a:lnTo>
                  <a:pt x="76" y="177"/>
                </a:lnTo>
                <a:lnTo>
                  <a:pt x="65" y="213"/>
                </a:lnTo>
                <a:lnTo>
                  <a:pt x="65" y="213"/>
                </a:lnTo>
                <a:lnTo>
                  <a:pt x="52" y="248"/>
                </a:lnTo>
                <a:lnTo>
                  <a:pt x="52" y="248"/>
                </a:lnTo>
                <a:lnTo>
                  <a:pt x="52" y="249"/>
                </a:lnTo>
                <a:lnTo>
                  <a:pt x="52" y="249"/>
                </a:lnTo>
                <a:close/>
                <a:moveTo>
                  <a:pt x="157" y="51"/>
                </a:moveTo>
                <a:lnTo>
                  <a:pt x="157" y="51"/>
                </a:lnTo>
                <a:lnTo>
                  <a:pt x="155" y="51"/>
                </a:lnTo>
                <a:lnTo>
                  <a:pt x="155" y="51"/>
                </a:lnTo>
                <a:lnTo>
                  <a:pt x="128" y="52"/>
                </a:lnTo>
                <a:lnTo>
                  <a:pt x="128" y="52"/>
                </a:lnTo>
                <a:lnTo>
                  <a:pt x="114" y="52"/>
                </a:lnTo>
                <a:lnTo>
                  <a:pt x="114" y="52"/>
                </a:lnTo>
                <a:lnTo>
                  <a:pt x="106" y="54"/>
                </a:lnTo>
                <a:lnTo>
                  <a:pt x="98" y="57"/>
                </a:lnTo>
                <a:lnTo>
                  <a:pt x="98" y="57"/>
                </a:lnTo>
                <a:lnTo>
                  <a:pt x="95" y="58"/>
                </a:lnTo>
                <a:lnTo>
                  <a:pt x="95" y="58"/>
                </a:lnTo>
                <a:lnTo>
                  <a:pt x="89" y="65"/>
                </a:lnTo>
                <a:lnTo>
                  <a:pt x="89" y="65"/>
                </a:lnTo>
                <a:lnTo>
                  <a:pt x="87" y="69"/>
                </a:lnTo>
                <a:lnTo>
                  <a:pt x="87" y="73"/>
                </a:lnTo>
                <a:lnTo>
                  <a:pt x="87" y="73"/>
                </a:lnTo>
                <a:lnTo>
                  <a:pt x="87" y="74"/>
                </a:lnTo>
                <a:lnTo>
                  <a:pt x="87" y="74"/>
                </a:lnTo>
                <a:lnTo>
                  <a:pt x="95" y="77"/>
                </a:lnTo>
                <a:lnTo>
                  <a:pt x="95" y="77"/>
                </a:lnTo>
                <a:lnTo>
                  <a:pt x="101" y="79"/>
                </a:lnTo>
                <a:lnTo>
                  <a:pt x="101" y="79"/>
                </a:lnTo>
                <a:lnTo>
                  <a:pt x="114" y="81"/>
                </a:lnTo>
                <a:lnTo>
                  <a:pt x="125" y="82"/>
                </a:lnTo>
                <a:lnTo>
                  <a:pt x="125" y="82"/>
                </a:lnTo>
                <a:lnTo>
                  <a:pt x="144" y="82"/>
                </a:lnTo>
                <a:lnTo>
                  <a:pt x="144" y="82"/>
                </a:lnTo>
                <a:lnTo>
                  <a:pt x="149" y="82"/>
                </a:lnTo>
                <a:lnTo>
                  <a:pt x="149" y="82"/>
                </a:lnTo>
                <a:lnTo>
                  <a:pt x="157" y="51"/>
                </a:lnTo>
                <a:lnTo>
                  <a:pt x="157" y="51"/>
                </a:lnTo>
                <a:close/>
                <a:moveTo>
                  <a:pt x="123" y="237"/>
                </a:moveTo>
                <a:lnTo>
                  <a:pt x="123" y="237"/>
                </a:lnTo>
                <a:lnTo>
                  <a:pt x="125" y="235"/>
                </a:lnTo>
                <a:lnTo>
                  <a:pt x="125" y="235"/>
                </a:lnTo>
                <a:lnTo>
                  <a:pt x="127" y="229"/>
                </a:lnTo>
                <a:lnTo>
                  <a:pt x="127" y="229"/>
                </a:lnTo>
                <a:lnTo>
                  <a:pt x="131" y="215"/>
                </a:lnTo>
                <a:lnTo>
                  <a:pt x="131" y="215"/>
                </a:lnTo>
                <a:lnTo>
                  <a:pt x="136" y="194"/>
                </a:lnTo>
                <a:lnTo>
                  <a:pt x="136" y="194"/>
                </a:lnTo>
                <a:lnTo>
                  <a:pt x="141" y="172"/>
                </a:lnTo>
                <a:lnTo>
                  <a:pt x="141" y="172"/>
                </a:lnTo>
                <a:lnTo>
                  <a:pt x="145" y="153"/>
                </a:lnTo>
                <a:lnTo>
                  <a:pt x="145" y="153"/>
                </a:lnTo>
                <a:lnTo>
                  <a:pt x="152" y="126"/>
                </a:lnTo>
                <a:lnTo>
                  <a:pt x="152" y="126"/>
                </a:lnTo>
                <a:lnTo>
                  <a:pt x="160" y="98"/>
                </a:lnTo>
                <a:lnTo>
                  <a:pt x="160" y="98"/>
                </a:lnTo>
                <a:lnTo>
                  <a:pt x="163" y="88"/>
                </a:lnTo>
                <a:lnTo>
                  <a:pt x="163" y="88"/>
                </a:lnTo>
                <a:lnTo>
                  <a:pt x="164" y="85"/>
                </a:lnTo>
                <a:lnTo>
                  <a:pt x="164" y="85"/>
                </a:lnTo>
                <a:lnTo>
                  <a:pt x="153" y="87"/>
                </a:lnTo>
                <a:lnTo>
                  <a:pt x="153" y="87"/>
                </a:lnTo>
                <a:lnTo>
                  <a:pt x="153" y="87"/>
                </a:lnTo>
                <a:lnTo>
                  <a:pt x="153" y="87"/>
                </a:lnTo>
                <a:lnTo>
                  <a:pt x="149" y="99"/>
                </a:lnTo>
                <a:lnTo>
                  <a:pt x="149" y="99"/>
                </a:lnTo>
                <a:lnTo>
                  <a:pt x="147" y="109"/>
                </a:lnTo>
                <a:lnTo>
                  <a:pt x="147" y="109"/>
                </a:lnTo>
                <a:lnTo>
                  <a:pt x="142" y="131"/>
                </a:lnTo>
                <a:lnTo>
                  <a:pt x="142" y="131"/>
                </a:lnTo>
                <a:lnTo>
                  <a:pt x="133" y="166"/>
                </a:lnTo>
                <a:lnTo>
                  <a:pt x="133" y="166"/>
                </a:lnTo>
                <a:lnTo>
                  <a:pt x="131" y="172"/>
                </a:lnTo>
                <a:lnTo>
                  <a:pt x="131" y="172"/>
                </a:lnTo>
                <a:lnTo>
                  <a:pt x="123" y="199"/>
                </a:lnTo>
                <a:lnTo>
                  <a:pt x="123" y="199"/>
                </a:lnTo>
                <a:lnTo>
                  <a:pt x="122" y="204"/>
                </a:lnTo>
                <a:lnTo>
                  <a:pt x="122" y="204"/>
                </a:lnTo>
                <a:lnTo>
                  <a:pt x="112" y="235"/>
                </a:lnTo>
                <a:lnTo>
                  <a:pt x="112" y="235"/>
                </a:lnTo>
                <a:lnTo>
                  <a:pt x="112" y="238"/>
                </a:lnTo>
                <a:lnTo>
                  <a:pt x="112" y="238"/>
                </a:lnTo>
                <a:lnTo>
                  <a:pt x="123" y="237"/>
                </a:lnTo>
                <a:lnTo>
                  <a:pt x="123" y="237"/>
                </a:lnTo>
                <a:close/>
                <a:moveTo>
                  <a:pt x="294" y="412"/>
                </a:moveTo>
                <a:lnTo>
                  <a:pt x="294" y="412"/>
                </a:lnTo>
                <a:lnTo>
                  <a:pt x="297" y="410"/>
                </a:lnTo>
                <a:lnTo>
                  <a:pt x="297" y="410"/>
                </a:lnTo>
                <a:lnTo>
                  <a:pt x="299" y="409"/>
                </a:lnTo>
                <a:lnTo>
                  <a:pt x="299" y="407"/>
                </a:lnTo>
                <a:lnTo>
                  <a:pt x="299" y="407"/>
                </a:lnTo>
                <a:lnTo>
                  <a:pt x="295" y="399"/>
                </a:lnTo>
                <a:lnTo>
                  <a:pt x="295" y="399"/>
                </a:lnTo>
                <a:lnTo>
                  <a:pt x="295" y="398"/>
                </a:lnTo>
                <a:lnTo>
                  <a:pt x="295" y="398"/>
                </a:lnTo>
                <a:lnTo>
                  <a:pt x="294" y="396"/>
                </a:lnTo>
                <a:lnTo>
                  <a:pt x="294" y="396"/>
                </a:lnTo>
                <a:lnTo>
                  <a:pt x="294" y="394"/>
                </a:lnTo>
                <a:lnTo>
                  <a:pt x="294" y="394"/>
                </a:lnTo>
                <a:lnTo>
                  <a:pt x="289" y="380"/>
                </a:lnTo>
                <a:lnTo>
                  <a:pt x="289" y="380"/>
                </a:lnTo>
                <a:lnTo>
                  <a:pt x="287" y="375"/>
                </a:lnTo>
                <a:lnTo>
                  <a:pt x="287" y="375"/>
                </a:lnTo>
                <a:lnTo>
                  <a:pt x="281" y="364"/>
                </a:lnTo>
                <a:lnTo>
                  <a:pt x="281" y="364"/>
                </a:lnTo>
                <a:lnTo>
                  <a:pt x="272" y="344"/>
                </a:lnTo>
                <a:lnTo>
                  <a:pt x="272" y="344"/>
                </a:lnTo>
                <a:lnTo>
                  <a:pt x="265" y="331"/>
                </a:lnTo>
                <a:lnTo>
                  <a:pt x="265" y="331"/>
                </a:lnTo>
                <a:lnTo>
                  <a:pt x="259" y="317"/>
                </a:lnTo>
                <a:lnTo>
                  <a:pt x="259" y="317"/>
                </a:lnTo>
                <a:lnTo>
                  <a:pt x="257" y="317"/>
                </a:lnTo>
                <a:lnTo>
                  <a:pt x="257" y="317"/>
                </a:lnTo>
                <a:lnTo>
                  <a:pt x="248" y="317"/>
                </a:lnTo>
                <a:lnTo>
                  <a:pt x="248" y="317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1" y="323"/>
                </a:lnTo>
                <a:lnTo>
                  <a:pt x="253" y="322"/>
                </a:lnTo>
                <a:lnTo>
                  <a:pt x="254" y="322"/>
                </a:lnTo>
                <a:lnTo>
                  <a:pt x="254" y="322"/>
                </a:lnTo>
                <a:lnTo>
                  <a:pt x="256" y="323"/>
                </a:lnTo>
                <a:lnTo>
                  <a:pt x="256" y="325"/>
                </a:lnTo>
                <a:lnTo>
                  <a:pt x="256" y="325"/>
                </a:lnTo>
                <a:lnTo>
                  <a:pt x="254" y="327"/>
                </a:lnTo>
                <a:lnTo>
                  <a:pt x="254" y="327"/>
                </a:lnTo>
                <a:lnTo>
                  <a:pt x="253" y="328"/>
                </a:lnTo>
                <a:lnTo>
                  <a:pt x="253" y="328"/>
                </a:lnTo>
                <a:lnTo>
                  <a:pt x="256" y="336"/>
                </a:lnTo>
                <a:lnTo>
                  <a:pt x="256" y="336"/>
                </a:lnTo>
                <a:lnTo>
                  <a:pt x="257" y="336"/>
                </a:lnTo>
                <a:lnTo>
                  <a:pt x="257" y="336"/>
                </a:lnTo>
                <a:lnTo>
                  <a:pt x="261" y="338"/>
                </a:lnTo>
                <a:lnTo>
                  <a:pt x="259" y="341"/>
                </a:lnTo>
                <a:lnTo>
                  <a:pt x="259" y="341"/>
                </a:lnTo>
                <a:lnTo>
                  <a:pt x="259" y="341"/>
                </a:lnTo>
                <a:lnTo>
                  <a:pt x="259" y="341"/>
                </a:lnTo>
                <a:lnTo>
                  <a:pt x="262" y="346"/>
                </a:lnTo>
                <a:lnTo>
                  <a:pt x="262" y="346"/>
                </a:lnTo>
                <a:lnTo>
                  <a:pt x="264" y="344"/>
                </a:lnTo>
                <a:lnTo>
                  <a:pt x="264" y="344"/>
                </a:lnTo>
                <a:lnTo>
                  <a:pt x="265" y="344"/>
                </a:lnTo>
                <a:lnTo>
                  <a:pt x="267" y="346"/>
                </a:lnTo>
                <a:lnTo>
                  <a:pt x="267" y="346"/>
                </a:lnTo>
                <a:lnTo>
                  <a:pt x="269" y="347"/>
                </a:lnTo>
                <a:lnTo>
                  <a:pt x="269" y="347"/>
                </a:lnTo>
                <a:lnTo>
                  <a:pt x="267" y="349"/>
                </a:lnTo>
                <a:lnTo>
                  <a:pt x="265" y="349"/>
                </a:lnTo>
                <a:lnTo>
                  <a:pt x="265" y="349"/>
                </a:lnTo>
                <a:lnTo>
                  <a:pt x="264" y="350"/>
                </a:lnTo>
                <a:lnTo>
                  <a:pt x="264" y="350"/>
                </a:lnTo>
                <a:lnTo>
                  <a:pt x="264" y="350"/>
                </a:lnTo>
                <a:lnTo>
                  <a:pt x="264" y="350"/>
                </a:lnTo>
                <a:lnTo>
                  <a:pt x="270" y="360"/>
                </a:lnTo>
                <a:lnTo>
                  <a:pt x="270" y="360"/>
                </a:lnTo>
                <a:lnTo>
                  <a:pt x="278" y="375"/>
                </a:lnTo>
                <a:lnTo>
                  <a:pt x="278" y="375"/>
                </a:lnTo>
                <a:lnTo>
                  <a:pt x="283" y="385"/>
                </a:lnTo>
                <a:lnTo>
                  <a:pt x="283" y="385"/>
                </a:lnTo>
                <a:lnTo>
                  <a:pt x="287" y="398"/>
                </a:lnTo>
                <a:lnTo>
                  <a:pt x="287" y="398"/>
                </a:lnTo>
                <a:lnTo>
                  <a:pt x="292" y="409"/>
                </a:lnTo>
                <a:lnTo>
                  <a:pt x="292" y="409"/>
                </a:lnTo>
                <a:lnTo>
                  <a:pt x="294" y="412"/>
                </a:lnTo>
                <a:lnTo>
                  <a:pt x="294" y="412"/>
                </a:lnTo>
                <a:close/>
                <a:moveTo>
                  <a:pt x="40" y="293"/>
                </a:moveTo>
                <a:lnTo>
                  <a:pt x="40" y="293"/>
                </a:lnTo>
                <a:lnTo>
                  <a:pt x="40" y="293"/>
                </a:lnTo>
                <a:lnTo>
                  <a:pt x="40" y="293"/>
                </a:lnTo>
                <a:lnTo>
                  <a:pt x="38" y="300"/>
                </a:lnTo>
                <a:lnTo>
                  <a:pt x="38" y="300"/>
                </a:lnTo>
                <a:lnTo>
                  <a:pt x="38" y="300"/>
                </a:lnTo>
                <a:lnTo>
                  <a:pt x="38" y="300"/>
                </a:lnTo>
                <a:lnTo>
                  <a:pt x="38" y="301"/>
                </a:lnTo>
                <a:lnTo>
                  <a:pt x="38" y="301"/>
                </a:lnTo>
                <a:lnTo>
                  <a:pt x="38" y="303"/>
                </a:lnTo>
                <a:lnTo>
                  <a:pt x="38" y="303"/>
                </a:lnTo>
                <a:lnTo>
                  <a:pt x="38" y="309"/>
                </a:lnTo>
                <a:lnTo>
                  <a:pt x="38" y="309"/>
                </a:lnTo>
                <a:lnTo>
                  <a:pt x="45" y="330"/>
                </a:lnTo>
                <a:lnTo>
                  <a:pt x="45" y="330"/>
                </a:lnTo>
                <a:lnTo>
                  <a:pt x="52" y="353"/>
                </a:lnTo>
                <a:lnTo>
                  <a:pt x="52" y="353"/>
                </a:lnTo>
                <a:lnTo>
                  <a:pt x="57" y="369"/>
                </a:lnTo>
                <a:lnTo>
                  <a:pt x="57" y="369"/>
                </a:lnTo>
                <a:lnTo>
                  <a:pt x="63" y="387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0" y="402"/>
                </a:lnTo>
                <a:lnTo>
                  <a:pt x="71" y="396"/>
                </a:lnTo>
                <a:lnTo>
                  <a:pt x="75" y="390"/>
                </a:lnTo>
                <a:lnTo>
                  <a:pt x="75" y="390"/>
                </a:lnTo>
                <a:lnTo>
                  <a:pt x="75" y="388"/>
                </a:lnTo>
                <a:lnTo>
                  <a:pt x="75" y="388"/>
                </a:lnTo>
                <a:lnTo>
                  <a:pt x="71" y="382"/>
                </a:lnTo>
                <a:lnTo>
                  <a:pt x="71" y="382"/>
                </a:lnTo>
                <a:lnTo>
                  <a:pt x="62" y="358"/>
                </a:lnTo>
                <a:lnTo>
                  <a:pt x="62" y="358"/>
                </a:lnTo>
                <a:lnTo>
                  <a:pt x="52" y="334"/>
                </a:lnTo>
                <a:lnTo>
                  <a:pt x="52" y="334"/>
                </a:lnTo>
                <a:lnTo>
                  <a:pt x="48" y="317"/>
                </a:lnTo>
                <a:lnTo>
                  <a:pt x="48" y="317"/>
                </a:lnTo>
                <a:lnTo>
                  <a:pt x="40" y="297"/>
                </a:lnTo>
                <a:lnTo>
                  <a:pt x="40" y="297"/>
                </a:lnTo>
                <a:lnTo>
                  <a:pt x="40" y="293"/>
                </a:lnTo>
                <a:lnTo>
                  <a:pt x="40" y="293"/>
                </a:lnTo>
                <a:close/>
                <a:moveTo>
                  <a:pt x="253" y="301"/>
                </a:moveTo>
                <a:lnTo>
                  <a:pt x="253" y="301"/>
                </a:lnTo>
                <a:lnTo>
                  <a:pt x="254" y="300"/>
                </a:lnTo>
                <a:lnTo>
                  <a:pt x="254" y="300"/>
                </a:lnTo>
                <a:lnTo>
                  <a:pt x="257" y="300"/>
                </a:lnTo>
                <a:lnTo>
                  <a:pt x="257" y="300"/>
                </a:lnTo>
                <a:lnTo>
                  <a:pt x="257" y="303"/>
                </a:lnTo>
                <a:lnTo>
                  <a:pt x="257" y="303"/>
                </a:lnTo>
                <a:lnTo>
                  <a:pt x="256" y="305"/>
                </a:lnTo>
                <a:lnTo>
                  <a:pt x="256" y="305"/>
                </a:lnTo>
                <a:lnTo>
                  <a:pt x="254" y="305"/>
                </a:lnTo>
                <a:lnTo>
                  <a:pt x="254" y="305"/>
                </a:lnTo>
                <a:lnTo>
                  <a:pt x="254" y="306"/>
                </a:lnTo>
                <a:lnTo>
                  <a:pt x="254" y="306"/>
                </a:lnTo>
                <a:lnTo>
                  <a:pt x="264" y="322"/>
                </a:lnTo>
                <a:lnTo>
                  <a:pt x="264" y="322"/>
                </a:lnTo>
                <a:lnTo>
                  <a:pt x="269" y="333"/>
                </a:lnTo>
                <a:lnTo>
                  <a:pt x="269" y="333"/>
                </a:lnTo>
                <a:lnTo>
                  <a:pt x="276" y="350"/>
                </a:lnTo>
                <a:lnTo>
                  <a:pt x="276" y="350"/>
                </a:lnTo>
                <a:lnTo>
                  <a:pt x="286" y="366"/>
                </a:lnTo>
                <a:lnTo>
                  <a:pt x="286" y="366"/>
                </a:lnTo>
                <a:lnTo>
                  <a:pt x="286" y="366"/>
                </a:lnTo>
                <a:lnTo>
                  <a:pt x="286" y="366"/>
                </a:lnTo>
                <a:lnTo>
                  <a:pt x="286" y="364"/>
                </a:lnTo>
                <a:lnTo>
                  <a:pt x="286" y="364"/>
                </a:lnTo>
                <a:lnTo>
                  <a:pt x="284" y="350"/>
                </a:lnTo>
                <a:lnTo>
                  <a:pt x="284" y="350"/>
                </a:lnTo>
                <a:lnTo>
                  <a:pt x="284" y="350"/>
                </a:lnTo>
                <a:lnTo>
                  <a:pt x="284" y="350"/>
                </a:lnTo>
                <a:lnTo>
                  <a:pt x="281" y="342"/>
                </a:lnTo>
                <a:lnTo>
                  <a:pt x="281" y="342"/>
                </a:lnTo>
                <a:lnTo>
                  <a:pt x="275" y="330"/>
                </a:lnTo>
                <a:lnTo>
                  <a:pt x="275" y="330"/>
                </a:lnTo>
                <a:lnTo>
                  <a:pt x="270" y="319"/>
                </a:lnTo>
                <a:lnTo>
                  <a:pt x="270" y="319"/>
                </a:lnTo>
                <a:lnTo>
                  <a:pt x="265" y="306"/>
                </a:lnTo>
                <a:lnTo>
                  <a:pt x="265" y="306"/>
                </a:lnTo>
                <a:lnTo>
                  <a:pt x="261" y="293"/>
                </a:lnTo>
                <a:lnTo>
                  <a:pt x="261" y="293"/>
                </a:lnTo>
                <a:lnTo>
                  <a:pt x="254" y="276"/>
                </a:lnTo>
                <a:lnTo>
                  <a:pt x="254" y="276"/>
                </a:lnTo>
                <a:lnTo>
                  <a:pt x="253" y="276"/>
                </a:lnTo>
                <a:lnTo>
                  <a:pt x="253" y="276"/>
                </a:lnTo>
                <a:lnTo>
                  <a:pt x="253" y="276"/>
                </a:lnTo>
                <a:lnTo>
                  <a:pt x="253" y="276"/>
                </a:lnTo>
                <a:lnTo>
                  <a:pt x="251" y="278"/>
                </a:lnTo>
                <a:lnTo>
                  <a:pt x="251" y="278"/>
                </a:lnTo>
                <a:lnTo>
                  <a:pt x="246" y="279"/>
                </a:lnTo>
                <a:lnTo>
                  <a:pt x="246" y="279"/>
                </a:lnTo>
                <a:lnTo>
                  <a:pt x="243" y="281"/>
                </a:lnTo>
                <a:lnTo>
                  <a:pt x="243" y="281"/>
                </a:lnTo>
                <a:lnTo>
                  <a:pt x="245" y="281"/>
                </a:lnTo>
                <a:lnTo>
                  <a:pt x="245" y="281"/>
                </a:lnTo>
                <a:lnTo>
                  <a:pt x="246" y="284"/>
                </a:lnTo>
                <a:lnTo>
                  <a:pt x="246" y="284"/>
                </a:lnTo>
                <a:lnTo>
                  <a:pt x="248" y="290"/>
                </a:lnTo>
                <a:lnTo>
                  <a:pt x="248" y="290"/>
                </a:lnTo>
                <a:lnTo>
                  <a:pt x="250" y="290"/>
                </a:lnTo>
                <a:lnTo>
                  <a:pt x="250" y="290"/>
                </a:lnTo>
                <a:lnTo>
                  <a:pt x="250" y="290"/>
                </a:lnTo>
                <a:lnTo>
                  <a:pt x="250" y="292"/>
                </a:lnTo>
                <a:lnTo>
                  <a:pt x="250" y="292"/>
                </a:lnTo>
                <a:lnTo>
                  <a:pt x="248" y="293"/>
                </a:lnTo>
                <a:lnTo>
                  <a:pt x="248" y="293"/>
                </a:lnTo>
                <a:lnTo>
                  <a:pt x="253" y="301"/>
                </a:lnTo>
                <a:lnTo>
                  <a:pt x="253" y="301"/>
                </a:lnTo>
                <a:close/>
                <a:moveTo>
                  <a:pt x="43" y="284"/>
                </a:moveTo>
                <a:lnTo>
                  <a:pt x="43" y="284"/>
                </a:lnTo>
                <a:lnTo>
                  <a:pt x="41" y="287"/>
                </a:lnTo>
                <a:lnTo>
                  <a:pt x="41" y="287"/>
                </a:lnTo>
                <a:lnTo>
                  <a:pt x="41" y="292"/>
                </a:lnTo>
                <a:lnTo>
                  <a:pt x="41" y="292"/>
                </a:lnTo>
                <a:lnTo>
                  <a:pt x="43" y="293"/>
                </a:lnTo>
                <a:lnTo>
                  <a:pt x="43" y="293"/>
                </a:lnTo>
                <a:lnTo>
                  <a:pt x="43" y="298"/>
                </a:lnTo>
                <a:lnTo>
                  <a:pt x="43" y="298"/>
                </a:lnTo>
                <a:lnTo>
                  <a:pt x="49" y="314"/>
                </a:lnTo>
                <a:lnTo>
                  <a:pt x="49" y="314"/>
                </a:lnTo>
                <a:lnTo>
                  <a:pt x="56" y="331"/>
                </a:lnTo>
                <a:lnTo>
                  <a:pt x="56" y="331"/>
                </a:lnTo>
                <a:lnTo>
                  <a:pt x="62" y="350"/>
                </a:lnTo>
                <a:lnTo>
                  <a:pt x="62" y="350"/>
                </a:lnTo>
                <a:lnTo>
                  <a:pt x="68" y="368"/>
                </a:lnTo>
                <a:lnTo>
                  <a:pt x="68" y="368"/>
                </a:lnTo>
                <a:lnTo>
                  <a:pt x="75" y="383"/>
                </a:lnTo>
                <a:lnTo>
                  <a:pt x="75" y="383"/>
                </a:lnTo>
                <a:lnTo>
                  <a:pt x="76" y="385"/>
                </a:lnTo>
                <a:lnTo>
                  <a:pt x="76" y="385"/>
                </a:lnTo>
                <a:lnTo>
                  <a:pt x="79" y="374"/>
                </a:lnTo>
                <a:lnTo>
                  <a:pt x="79" y="374"/>
                </a:lnTo>
                <a:lnTo>
                  <a:pt x="79" y="372"/>
                </a:lnTo>
                <a:lnTo>
                  <a:pt x="79" y="372"/>
                </a:lnTo>
                <a:lnTo>
                  <a:pt x="76" y="368"/>
                </a:lnTo>
                <a:lnTo>
                  <a:pt x="76" y="368"/>
                </a:lnTo>
                <a:lnTo>
                  <a:pt x="71" y="353"/>
                </a:lnTo>
                <a:lnTo>
                  <a:pt x="71" y="353"/>
                </a:lnTo>
                <a:lnTo>
                  <a:pt x="56" y="314"/>
                </a:lnTo>
                <a:lnTo>
                  <a:pt x="56" y="314"/>
                </a:lnTo>
                <a:lnTo>
                  <a:pt x="43" y="284"/>
                </a:lnTo>
                <a:lnTo>
                  <a:pt x="43" y="284"/>
                </a:lnTo>
                <a:lnTo>
                  <a:pt x="43" y="284"/>
                </a:lnTo>
                <a:lnTo>
                  <a:pt x="43" y="284"/>
                </a:lnTo>
                <a:close/>
                <a:moveTo>
                  <a:pt x="32" y="319"/>
                </a:moveTo>
                <a:lnTo>
                  <a:pt x="32" y="319"/>
                </a:lnTo>
                <a:lnTo>
                  <a:pt x="32" y="319"/>
                </a:lnTo>
                <a:lnTo>
                  <a:pt x="32" y="319"/>
                </a:lnTo>
                <a:lnTo>
                  <a:pt x="33" y="320"/>
                </a:lnTo>
                <a:lnTo>
                  <a:pt x="33" y="322"/>
                </a:lnTo>
                <a:lnTo>
                  <a:pt x="33" y="322"/>
                </a:lnTo>
                <a:lnTo>
                  <a:pt x="33" y="323"/>
                </a:lnTo>
                <a:lnTo>
                  <a:pt x="33" y="323"/>
                </a:lnTo>
                <a:lnTo>
                  <a:pt x="37" y="331"/>
                </a:lnTo>
                <a:lnTo>
                  <a:pt x="37" y="331"/>
                </a:lnTo>
                <a:lnTo>
                  <a:pt x="41" y="339"/>
                </a:lnTo>
                <a:lnTo>
                  <a:pt x="41" y="339"/>
                </a:lnTo>
                <a:lnTo>
                  <a:pt x="46" y="355"/>
                </a:lnTo>
                <a:lnTo>
                  <a:pt x="46" y="355"/>
                </a:lnTo>
                <a:lnTo>
                  <a:pt x="54" y="379"/>
                </a:lnTo>
                <a:lnTo>
                  <a:pt x="54" y="379"/>
                </a:lnTo>
                <a:lnTo>
                  <a:pt x="59" y="399"/>
                </a:lnTo>
                <a:lnTo>
                  <a:pt x="59" y="399"/>
                </a:lnTo>
                <a:lnTo>
                  <a:pt x="67" y="421"/>
                </a:lnTo>
                <a:lnTo>
                  <a:pt x="67" y="421"/>
                </a:lnTo>
                <a:lnTo>
                  <a:pt x="67" y="423"/>
                </a:lnTo>
                <a:lnTo>
                  <a:pt x="67" y="423"/>
                </a:lnTo>
                <a:lnTo>
                  <a:pt x="75" y="423"/>
                </a:lnTo>
                <a:lnTo>
                  <a:pt x="75" y="423"/>
                </a:lnTo>
                <a:lnTo>
                  <a:pt x="73" y="418"/>
                </a:lnTo>
                <a:lnTo>
                  <a:pt x="73" y="418"/>
                </a:lnTo>
                <a:lnTo>
                  <a:pt x="63" y="394"/>
                </a:lnTo>
                <a:lnTo>
                  <a:pt x="63" y="394"/>
                </a:lnTo>
                <a:lnTo>
                  <a:pt x="54" y="368"/>
                </a:lnTo>
                <a:lnTo>
                  <a:pt x="54" y="368"/>
                </a:lnTo>
                <a:lnTo>
                  <a:pt x="48" y="347"/>
                </a:lnTo>
                <a:lnTo>
                  <a:pt x="48" y="347"/>
                </a:lnTo>
                <a:lnTo>
                  <a:pt x="40" y="320"/>
                </a:lnTo>
                <a:lnTo>
                  <a:pt x="40" y="320"/>
                </a:lnTo>
                <a:lnTo>
                  <a:pt x="37" y="309"/>
                </a:lnTo>
                <a:lnTo>
                  <a:pt x="37" y="309"/>
                </a:lnTo>
                <a:lnTo>
                  <a:pt x="35" y="308"/>
                </a:lnTo>
                <a:lnTo>
                  <a:pt x="35" y="308"/>
                </a:lnTo>
                <a:lnTo>
                  <a:pt x="32" y="319"/>
                </a:lnTo>
                <a:lnTo>
                  <a:pt x="32" y="319"/>
                </a:lnTo>
                <a:close/>
                <a:moveTo>
                  <a:pt x="138" y="369"/>
                </a:moveTo>
                <a:lnTo>
                  <a:pt x="138" y="369"/>
                </a:lnTo>
                <a:lnTo>
                  <a:pt x="138" y="369"/>
                </a:lnTo>
                <a:lnTo>
                  <a:pt x="138" y="369"/>
                </a:lnTo>
                <a:lnTo>
                  <a:pt x="133" y="357"/>
                </a:lnTo>
                <a:lnTo>
                  <a:pt x="133" y="357"/>
                </a:lnTo>
                <a:lnTo>
                  <a:pt x="123" y="334"/>
                </a:lnTo>
                <a:lnTo>
                  <a:pt x="123" y="334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7" y="320"/>
                </a:lnTo>
                <a:lnTo>
                  <a:pt x="116" y="328"/>
                </a:lnTo>
                <a:lnTo>
                  <a:pt x="116" y="328"/>
                </a:lnTo>
                <a:lnTo>
                  <a:pt x="112" y="336"/>
                </a:lnTo>
                <a:lnTo>
                  <a:pt x="112" y="336"/>
                </a:lnTo>
                <a:lnTo>
                  <a:pt x="112" y="339"/>
                </a:lnTo>
                <a:lnTo>
                  <a:pt x="112" y="339"/>
                </a:lnTo>
                <a:lnTo>
                  <a:pt x="123" y="364"/>
                </a:lnTo>
                <a:lnTo>
                  <a:pt x="123" y="364"/>
                </a:lnTo>
                <a:lnTo>
                  <a:pt x="133" y="385"/>
                </a:lnTo>
                <a:lnTo>
                  <a:pt x="133" y="385"/>
                </a:lnTo>
                <a:lnTo>
                  <a:pt x="133" y="385"/>
                </a:lnTo>
                <a:lnTo>
                  <a:pt x="133" y="385"/>
                </a:lnTo>
                <a:lnTo>
                  <a:pt x="142" y="380"/>
                </a:lnTo>
                <a:lnTo>
                  <a:pt x="142" y="380"/>
                </a:lnTo>
                <a:lnTo>
                  <a:pt x="139" y="374"/>
                </a:lnTo>
                <a:lnTo>
                  <a:pt x="139" y="374"/>
                </a:lnTo>
                <a:lnTo>
                  <a:pt x="138" y="375"/>
                </a:lnTo>
                <a:lnTo>
                  <a:pt x="138" y="375"/>
                </a:lnTo>
                <a:lnTo>
                  <a:pt x="136" y="377"/>
                </a:lnTo>
                <a:lnTo>
                  <a:pt x="136" y="377"/>
                </a:lnTo>
                <a:lnTo>
                  <a:pt x="133" y="377"/>
                </a:lnTo>
                <a:lnTo>
                  <a:pt x="133" y="377"/>
                </a:lnTo>
                <a:lnTo>
                  <a:pt x="131" y="374"/>
                </a:lnTo>
                <a:lnTo>
                  <a:pt x="131" y="374"/>
                </a:lnTo>
                <a:lnTo>
                  <a:pt x="133" y="372"/>
                </a:lnTo>
                <a:lnTo>
                  <a:pt x="133" y="372"/>
                </a:lnTo>
                <a:lnTo>
                  <a:pt x="138" y="369"/>
                </a:lnTo>
                <a:lnTo>
                  <a:pt x="138" y="369"/>
                </a:lnTo>
                <a:close/>
                <a:moveTo>
                  <a:pt x="286" y="417"/>
                </a:moveTo>
                <a:lnTo>
                  <a:pt x="286" y="417"/>
                </a:lnTo>
                <a:lnTo>
                  <a:pt x="292" y="413"/>
                </a:lnTo>
                <a:lnTo>
                  <a:pt x="292" y="413"/>
                </a:lnTo>
                <a:lnTo>
                  <a:pt x="291" y="410"/>
                </a:lnTo>
                <a:lnTo>
                  <a:pt x="291" y="410"/>
                </a:lnTo>
                <a:lnTo>
                  <a:pt x="286" y="401"/>
                </a:lnTo>
                <a:lnTo>
                  <a:pt x="286" y="401"/>
                </a:lnTo>
                <a:lnTo>
                  <a:pt x="283" y="394"/>
                </a:lnTo>
                <a:lnTo>
                  <a:pt x="283" y="394"/>
                </a:lnTo>
                <a:lnTo>
                  <a:pt x="275" y="375"/>
                </a:lnTo>
                <a:lnTo>
                  <a:pt x="275" y="375"/>
                </a:lnTo>
                <a:lnTo>
                  <a:pt x="267" y="361"/>
                </a:lnTo>
                <a:lnTo>
                  <a:pt x="267" y="361"/>
                </a:lnTo>
                <a:lnTo>
                  <a:pt x="262" y="353"/>
                </a:lnTo>
                <a:lnTo>
                  <a:pt x="262" y="353"/>
                </a:lnTo>
                <a:lnTo>
                  <a:pt x="261" y="350"/>
                </a:lnTo>
                <a:lnTo>
                  <a:pt x="261" y="350"/>
                </a:lnTo>
                <a:lnTo>
                  <a:pt x="251" y="352"/>
                </a:lnTo>
                <a:lnTo>
                  <a:pt x="251" y="352"/>
                </a:lnTo>
                <a:lnTo>
                  <a:pt x="256" y="361"/>
                </a:lnTo>
                <a:lnTo>
                  <a:pt x="256" y="361"/>
                </a:lnTo>
                <a:lnTo>
                  <a:pt x="261" y="361"/>
                </a:lnTo>
                <a:lnTo>
                  <a:pt x="261" y="361"/>
                </a:lnTo>
                <a:lnTo>
                  <a:pt x="262" y="360"/>
                </a:lnTo>
                <a:lnTo>
                  <a:pt x="262" y="360"/>
                </a:lnTo>
                <a:lnTo>
                  <a:pt x="264" y="360"/>
                </a:lnTo>
                <a:lnTo>
                  <a:pt x="265" y="361"/>
                </a:lnTo>
                <a:lnTo>
                  <a:pt x="265" y="361"/>
                </a:lnTo>
                <a:lnTo>
                  <a:pt x="265" y="363"/>
                </a:lnTo>
                <a:lnTo>
                  <a:pt x="265" y="364"/>
                </a:lnTo>
                <a:lnTo>
                  <a:pt x="265" y="364"/>
                </a:lnTo>
                <a:lnTo>
                  <a:pt x="264" y="364"/>
                </a:lnTo>
                <a:lnTo>
                  <a:pt x="264" y="364"/>
                </a:lnTo>
                <a:lnTo>
                  <a:pt x="259" y="364"/>
                </a:lnTo>
                <a:lnTo>
                  <a:pt x="259" y="364"/>
                </a:lnTo>
                <a:lnTo>
                  <a:pt x="257" y="364"/>
                </a:lnTo>
                <a:lnTo>
                  <a:pt x="257" y="364"/>
                </a:lnTo>
                <a:lnTo>
                  <a:pt x="261" y="371"/>
                </a:lnTo>
                <a:lnTo>
                  <a:pt x="261" y="371"/>
                </a:lnTo>
                <a:lnTo>
                  <a:pt x="264" y="369"/>
                </a:lnTo>
                <a:lnTo>
                  <a:pt x="264" y="369"/>
                </a:lnTo>
                <a:lnTo>
                  <a:pt x="267" y="369"/>
                </a:lnTo>
                <a:lnTo>
                  <a:pt x="267" y="369"/>
                </a:lnTo>
                <a:lnTo>
                  <a:pt x="269" y="372"/>
                </a:lnTo>
                <a:lnTo>
                  <a:pt x="269" y="372"/>
                </a:lnTo>
                <a:lnTo>
                  <a:pt x="267" y="374"/>
                </a:lnTo>
                <a:lnTo>
                  <a:pt x="267" y="374"/>
                </a:lnTo>
                <a:lnTo>
                  <a:pt x="262" y="375"/>
                </a:lnTo>
                <a:lnTo>
                  <a:pt x="262" y="375"/>
                </a:lnTo>
                <a:lnTo>
                  <a:pt x="264" y="377"/>
                </a:lnTo>
                <a:lnTo>
                  <a:pt x="264" y="377"/>
                </a:lnTo>
                <a:lnTo>
                  <a:pt x="273" y="391"/>
                </a:lnTo>
                <a:lnTo>
                  <a:pt x="273" y="391"/>
                </a:lnTo>
                <a:lnTo>
                  <a:pt x="276" y="399"/>
                </a:lnTo>
                <a:lnTo>
                  <a:pt x="276" y="399"/>
                </a:lnTo>
                <a:lnTo>
                  <a:pt x="283" y="410"/>
                </a:lnTo>
                <a:lnTo>
                  <a:pt x="283" y="410"/>
                </a:lnTo>
                <a:lnTo>
                  <a:pt x="286" y="417"/>
                </a:lnTo>
                <a:lnTo>
                  <a:pt x="286" y="417"/>
                </a:lnTo>
                <a:close/>
                <a:moveTo>
                  <a:pt x="45" y="273"/>
                </a:moveTo>
                <a:lnTo>
                  <a:pt x="45" y="273"/>
                </a:lnTo>
                <a:lnTo>
                  <a:pt x="45" y="273"/>
                </a:lnTo>
                <a:lnTo>
                  <a:pt x="45" y="273"/>
                </a:lnTo>
                <a:lnTo>
                  <a:pt x="43" y="278"/>
                </a:lnTo>
                <a:lnTo>
                  <a:pt x="43" y="278"/>
                </a:lnTo>
                <a:lnTo>
                  <a:pt x="45" y="281"/>
                </a:lnTo>
                <a:lnTo>
                  <a:pt x="45" y="281"/>
                </a:lnTo>
                <a:lnTo>
                  <a:pt x="52" y="301"/>
                </a:lnTo>
                <a:lnTo>
                  <a:pt x="52" y="301"/>
                </a:lnTo>
                <a:lnTo>
                  <a:pt x="70" y="339"/>
                </a:lnTo>
                <a:lnTo>
                  <a:pt x="70" y="339"/>
                </a:lnTo>
                <a:lnTo>
                  <a:pt x="78" y="360"/>
                </a:lnTo>
                <a:lnTo>
                  <a:pt x="78" y="360"/>
                </a:lnTo>
                <a:lnTo>
                  <a:pt x="79" y="361"/>
                </a:lnTo>
                <a:lnTo>
                  <a:pt x="79" y="361"/>
                </a:lnTo>
                <a:lnTo>
                  <a:pt x="81" y="361"/>
                </a:lnTo>
                <a:lnTo>
                  <a:pt x="82" y="363"/>
                </a:lnTo>
                <a:lnTo>
                  <a:pt x="82" y="363"/>
                </a:lnTo>
                <a:lnTo>
                  <a:pt x="84" y="357"/>
                </a:lnTo>
                <a:lnTo>
                  <a:pt x="84" y="357"/>
                </a:lnTo>
                <a:lnTo>
                  <a:pt x="84" y="355"/>
                </a:lnTo>
                <a:lnTo>
                  <a:pt x="84" y="355"/>
                </a:lnTo>
                <a:lnTo>
                  <a:pt x="81" y="350"/>
                </a:lnTo>
                <a:lnTo>
                  <a:pt x="81" y="350"/>
                </a:lnTo>
                <a:lnTo>
                  <a:pt x="73" y="331"/>
                </a:lnTo>
                <a:lnTo>
                  <a:pt x="73" y="331"/>
                </a:lnTo>
                <a:lnTo>
                  <a:pt x="67" y="319"/>
                </a:lnTo>
                <a:lnTo>
                  <a:pt x="67" y="319"/>
                </a:lnTo>
                <a:lnTo>
                  <a:pt x="65" y="311"/>
                </a:lnTo>
                <a:lnTo>
                  <a:pt x="65" y="311"/>
                </a:lnTo>
                <a:lnTo>
                  <a:pt x="57" y="298"/>
                </a:lnTo>
                <a:lnTo>
                  <a:pt x="57" y="298"/>
                </a:lnTo>
                <a:lnTo>
                  <a:pt x="54" y="293"/>
                </a:lnTo>
                <a:lnTo>
                  <a:pt x="54" y="293"/>
                </a:lnTo>
                <a:lnTo>
                  <a:pt x="52" y="287"/>
                </a:lnTo>
                <a:lnTo>
                  <a:pt x="52" y="287"/>
                </a:lnTo>
                <a:lnTo>
                  <a:pt x="46" y="273"/>
                </a:lnTo>
                <a:lnTo>
                  <a:pt x="46" y="273"/>
                </a:lnTo>
                <a:lnTo>
                  <a:pt x="45" y="273"/>
                </a:lnTo>
                <a:lnTo>
                  <a:pt x="45" y="273"/>
                </a:lnTo>
                <a:close/>
                <a:moveTo>
                  <a:pt x="152" y="349"/>
                </a:moveTo>
                <a:lnTo>
                  <a:pt x="152" y="349"/>
                </a:lnTo>
                <a:lnTo>
                  <a:pt x="150" y="342"/>
                </a:lnTo>
                <a:lnTo>
                  <a:pt x="150" y="342"/>
                </a:lnTo>
                <a:lnTo>
                  <a:pt x="145" y="333"/>
                </a:lnTo>
                <a:lnTo>
                  <a:pt x="145" y="333"/>
                </a:lnTo>
                <a:lnTo>
                  <a:pt x="139" y="317"/>
                </a:lnTo>
                <a:lnTo>
                  <a:pt x="139" y="317"/>
                </a:lnTo>
                <a:lnTo>
                  <a:pt x="134" y="305"/>
                </a:lnTo>
                <a:lnTo>
                  <a:pt x="134" y="305"/>
                </a:lnTo>
                <a:lnTo>
                  <a:pt x="131" y="297"/>
                </a:lnTo>
                <a:lnTo>
                  <a:pt x="131" y="297"/>
                </a:lnTo>
                <a:lnTo>
                  <a:pt x="131" y="293"/>
                </a:lnTo>
                <a:lnTo>
                  <a:pt x="131" y="293"/>
                </a:lnTo>
                <a:lnTo>
                  <a:pt x="130" y="293"/>
                </a:lnTo>
                <a:lnTo>
                  <a:pt x="130" y="293"/>
                </a:lnTo>
                <a:lnTo>
                  <a:pt x="125" y="292"/>
                </a:lnTo>
                <a:lnTo>
                  <a:pt x="125" y="292"/>
                </a:lnTo>
                <a:lnTo>
                  <a:pt x="125" y="293"/>
                </a:lnTo>
                <a:lnTo>
                  <a:pt x="125" y="293"/>
                </a:lnTo>
                <a:lnTo>
                  <a:pt x="125" y="298"/>
                </a:lnTo>
                <a:lnTo>
                  <a:pt x="125" y="298"/>
                </a:lnTo>
                <a:lnTo>
                  <a:pt x="123" y="301"/>
                </a:lnTo>
                <a:lnTo>
                  <a:pt x="123" y="301"/>
                </a:lnTo>
                <a:lnTo>
                  <a:pt x="134" y="328"/>
                </a:lnTo>
                <a:lnTo>
                  <a:pt x="145" y="353"/>
                </a:lnTo>
                <a:lnTo>
                  <a:pt x="145" y="353"/>
                </a:lnTo>
                <a:lnTo>
                  <a:pt x="147" y="352"/>
                </a:lnTo>
                <a:lnTo>
                  <a:pt x="149" y="352"/>
                </a:lnTo>
                <a:lnTo>
                  <a:pt x="149" y="352"/>
                </a:lnTo>
                <a:lnTo>
                  <a:pt x="152" y="349"/>
                </a:lnTo>
                <a:lnTo>
                  <a:pt x="152" y="349"/>
                </a:lnTo>
                <a:close/>
                <a:moveTo>
                  <a:pt x="63" y="421"/>
                </a:moveTo>
                <a:lnTo>
                  <a:pt x="63" y="421"/>
                </a:lnTo>
                <a:lnTo>
                  <a:pt x="63" y="420"/>
                </a:lnTo>
                <a:lnTo>
                  <a:pt x="63" y="420"/>
                </a:lnTo>
                <a:lnTo>
                  <a:pt x="57" y="405"/>
                </a:lnTo>
                <a:lnTo>
                  <a:pt x="54" y="390"/>
                </a:lnTo>
                <a:lnTo>
                  <a:pt x="54" y="390"/>
                </a:lnTo>
                <a:lnTo>
                  <a:pt x="48" y="368"/>
                </a:lnTo>
                <a:lnTo>
                  <a:pt x="48" y="368"/>
                </a:lnTo>
                <a:lnTo>
                  <a:pt x="40" y="344"/>
                </a:lnTo>
                <a:lnTo>
                  <a:pt x="40" y="344"/>
                </a:lnTo>
                <a:lnTo>
                  <a:pt x="37" y="334"/>
                </a:lnTo>
                <a:lnTo>
                  <a:pt x="32" y="327"/>
                </a:lnTo>
                <a:lnTo>
                  <a:pt x="32" y="327"/>
                </a:lnTo>
                <a:lnTo>
                  <a:pt x="30" y="325"/>
                </a:lnTo>
                <a:lnTo>
                  <a:pt x="30" y="325"/>
                </a:lnTo>
                <a:lnTo>
                  <a:pt x="27" y="333"/>
                </a:lnTo>
                <a:lnTo>
                  <a:pt x="27" y="333"/>
                </a:lnTo>
                <a:lnTo>
                  <a:pt x="29" y="333"/>
                </a:lnTo>
                <a:lnTo>
                  <a:pt x="29" y="333"/>
                </a:lnTo>
                <a:lnTo>
                  <a:pt x="32" y="333"/>
                </a:lnTo>
                <a:lnTo>
                  <a:pt x="32" y="334"/>
                </a:lnTo>
                <a:lnTo>
                  <a:pt x="32" y="334"/>
                </a:lnTo>
                <a:lnTo>
                  <a:pt x="33" y="341"/>
                </a:lnTo>
                <a:lnTo>
                  <a:pt x="35" y="347"/>
                </a:lnTo>
                <a:lnTo>
                  <a:pt x="35" y="347"/>
                </a:lnTo>
                <a:lnTo>
                  <a:pt x="40" y="360"/>
                </a:lnTo>
                <a:lnTo>
                  <a:pt x="43" y="374"/>
                </a:lnTo>
                <a:lnTo>
                  <a:pt x="43" y="374"/>
                </a:lnTo>
                <a:lnTo>
                  <a:pt x="49" y="394"/>
                </a:lnTo>
                <a:lnTo>
                  <a:pt x="49" y="394"/>
                </a:lnTo>
                <a:lnTo>
                  <a:pt x="56" y="413"/>
                </a:lnTo>
                <a:lnTo>
                  <a:pt x="56" y="413"/>
                </a:lnTo>
                <a:lnTo>
                  <a:pt x="57" y="421"/>
                </a:lnTo>
                <a:lnTo>
                  <a:pt x="57" y="421"/>
                </a:lnTo>
                <a:lnTo>
                  <a:pt x="63" y="421"/>
                </a:lnTo>
                <a:lnTo>
                  <a:pt x="63" y="421"/>
                </a:lnTo>
                <a:close/>
                <a:moveTo>
                  <a:pt x="106" y="360"/>
                </a:moveTo>
                <a:lnTo>
                  <a:pt x="106" y="360"/>
                </a:lnTo>
                <a:lnTo>
                  <a:pt x="106" y="360"/>
                </a:lnTo>
                <a:lnTo>
                  <a:pt x="106" y="360"/>
                </a:lnTo>
                <a:lnTo>
                  <a:pt x="103" y="369"/>
                </a:lnTo>
                <a:lnTo>
                  <a:pt x="103" y="369"/>
                </a:lnTo>
                <a:lnTo>
                  <a:pt x="103" y="372"/>
                </a:lnTo>
                <a:lnTo>
                  <a:pt x="103" y="372"/>
                </a:lnTo>
                <a:lnTo>
                  <a:pt x="103" y="374"/>
                </a:lnTo>
                <a:lnTo>
                  <a:pt x="103" y="374"/>
                </a:lnTo>
                <a:lnTo>
                  <a:pt x="108" y="385"/>
                </a:lnTo>
                <a:lnTo>
                  <a:pt x="108" y="385"/>
                </a:lnTo>
                <a:lnTo>
                  <a:pt x="114" y="398"/>
                </a:lnTo>
                <a:lnTo>
                  <a:pt x="114" y="398"/>
                </a:lnTo>
                <a:lnTo>
                  <a:pt x="117" y="402"/>
                </a:lnTo>
                <a:lnTo>
                  <a:pt x="117" y="402"/>
                </a:lnTo>
                <a:lnTo>
                  <a:pt x="122" y="412"/>
                </a:lnTo>
                <a:lnTo>
                  <a:pt x="122" y="412"/>
                </a:lnTo>
                <a:lnTo>
                  <a:pt x="127" y="421"/>
                </a:lnTo>
                <a:lnTo>
                  <a:pt x="127" y="421"/>
                </a:lnTo>
                <a:lnTo>
                  <a:pt x="128" y="426"/>
                </a:lnTo>
                <a:lnTo>
                  <a:pt x="128" y="426"/>
                </a:lnTo>
                <a:lnTo>
                  <a:pt x="130" y="426"/>
                </a:lnTo>
                <a:lnTo>
                  <a:pt x="130" y="426"/>
                </a:lnTo>
                <a:lnTo>
                  <a:pt x="136" y="428"/>
                </a:lnTo>
                <a:lnTo>
                  <a:pt x="136" y="428"/>
                </a:lnTo>
                <a:lnTo>
                  <a:pt x="136" y="428"/>
                </a:lnTo>
                <a:lnTo>
                  <a:pt x="136" y="428"/>
                </a:lnTo>
                <a:lnTo>
                  <a:pt x="134" y="423"/>
                </a:lnTo>
                <a:lnTo>
                  <a:pt x="134" y="423"/>
                </a:lnTo>
                <a:lnTo>
                  <a:pt x="130" y="415"/>
                </a:lnTo>
                <a:lnTo>
                  <a:pt x="130" y="415"/>
                </a:lnTo>
                <a:lnTo>
                  <a:pt x="123" y="402"/>
                </a:lnTo>
                <a:lnTo>
                  <a:pt x="123" y="402"/>
                </a:lnTo>
                <a:lnTo>
                  <a:pt x="117" y="385"/>
                </a:lnTo>
                <a:lnTo>
                  <a:pt x="117" y="385"/>
                </a:lnTo>
                <a:lnTo>
                  <a:pt x="114" y="379"/>
                </a:lnTo>
                <a:lnTo>
                  <a:pt x="114" y="379"/>
                </a:lnTo>
                <a:lnTo>
                  <a:pt x="108" y="363"/>
                </a:lnTo>
                <a:lnTo>
                  <a:pt x="108" y="363"/>
                </a:lnTo>
                <a:lnTo>
                  <a:pt x="106" y="360"/>
                </a:lnTo>
                <a:lnTo>
                  <a:pt x="106" y="360"/>
                </a:lnTo>
                <a:close/>
                <a:moveTo>
                  <a:pt x="49" y="421"/>
                </a:moveTo>
                <a:lnTo>
                  <a:pt x="49" y="421"/>
                </a:lnTo>
                <a:lnTo>
                  <a:pt x="48" y="417"/>
                </a:lnTo>
                <a:lnTo>
                  <a:pt x="48" y="417"/>
                </a:lnTo>
                <a:lnTo>
                  <a:pt x="43" y="402"/>
                </a:lnTo>
                <a:lnTo>
                  <a:pt x="43" y="402"/>
                </a:lnTo>
                <a:lnTo>
                  <a:pt x="41" y="396"/>
                </a:lnTo>
                <a:lnTo>
                  <a:pt x="41" y="396"/>
                </a:lnTo>
                <a:lnTo>
                  <a:pt x="35" y="379"/>
                </a:lnTo>
                <a:lnTo>
                  <a:pt x="35" y="379"/>
                </a:lnTo>
                <a:lnTo>
                  <a:pt x="26" y="352"/>
                </a:lnTo>
                <a:lnTo>
                  <a:pt x="26" y="352"/>
                </a:lnTo>
                <a:lnTo>
                  <a:pt x="24" y="349"/>
                </a:lnTo>
                <a:lnTo>
                  <a:pt x="24" y="349"/>
                </a:lnTo>
                <a:lnTo>
                  <a:pt x="24" y="352"/>
                </a:lnTo>
                <a:lnTo>
                  <a:pt x="24" y="352"/>
                </a:lnTo>
                <a:lnTo>
                  <a:pt x="22" y="355"/>
                </a:lnTo>
                <a:lnTo>
                  <a:pt x="22" y="355"/>
                </a:lnTo>
                <a:lnTo>
                  <a:pt x="22" y="357"/>
                </a:lnTo>
                <a:lnTo>
                  <a:pt x="22" y="357"/>
                </a:lnTo>
                <a:lnTo>
                  <a:pt x="24" y="363"/>
                </a:lnTo>
                <a:lnTo>
                  <a:pt x="24" y="363"/>
                </a:lnTo>
                <a:lnTo>
                  <a:pt x="29" y="385"/>
                </a:lnTo>
                <a:lnTo>
                  <a:pt x="29" y="385"/>
                </a:lnTo>
                <a:lnTo>
                  <a:pt x="38" y="412"/>
                </a:lnTo>
                <a:lnTo>
                  <a:pt x="38" y="412"/>
                </a:lnTo>
                <a:lnTo>
                  <a:pt x="41" y="420"/>
                </a:lnTo>
                <a:lnTo>
                  <a:pt x="41" y="420"/>
                </a:lnTo>
                <a:lnTo>
                  <a:pt x="41" y="421"/>
                </a:lnTo>
                <a:lnTo>
                  <a:pt x="41" y="421"/>
                </a:lnTo>
                <a:lnTo>
                  <a:pt x="49" y="421"/>
                </a:lnTo>
                <a:lnTo>
                  <a:pt x="49" y="421"/>
                </a:lnTo>
                <a:close/>
                <a:moveTo>
                  <a:pt x="147" y="295"/>
                </a:moveTo>
                <a:lnTo>
                  <a:pt x="147" y="295"/>
                </a:lnTo>
                <a:lnTo>
                  <a:pt x="155" y="316"/>
                </a:lnTo>
                <a:lnTo>
                  <a:pt x="163" y="336"/>
                </a:lnTo>
                <a:lnTo>
                  <a:pt x="163" y="336"/>
                </a:lnTo>
                <a:lnTo>
                  <a:pt x="174" y="331"/>
                </a:lnTo>
                <a:lnTo>
                  <a:pt x="174" y="331"/>
                </a:lnTo>
                <a:lnTo>
                  <a:pt x="171" y="327"/>
                </a:lnTo>
                <a:lnTo>
                  <a:pt x="171" y="327"/>
                </a:lnTo>
                <a:lnTo>
                  <a:pt x="169" y="325"/>
                </a:lnTo>
                <a:lnTo>
                  <a:pt x="169" y="325"/>
                </a:lnTo>
                <a:lnTo>
                  <a:pt x="169" y="323"/>
                </a:lnTo>
                <a:lnTo>
                  <a:pt x="169" y="323"/>
                </a:lnTo>
                <a:lnTo>
                  <a:pt x="169" y="323"/>
                </a:lnTo>
                <a:lnTo>
                  <a:pt x="168" y="319"/>
                </a:lnTo>
                <a:lnTo>
                  <a:pt x="168" y="319"/>
                </a:lnTo>
                <a:lnTo>
                  <a:pt x="160" y="298"/>
                </a:lnTo>
                <a:lnTo>
                  <a:pt x="160" y="298"/>
                </a:lnTo>
                <a:lnTo>
                  <a:pt x="158" y="295"/>
                </a:lnTo>
                <a:lnTo>
                  <a:pt x="158" y="295"/>
                </a:lnTo>
                <a:lnTo>
                  <a:pt x="147" y="295"/>
                </a:lnTo>
                <a:lnTo>
                  <a:pt x="147" y="295"/>
                </a:lnTo>
                <a:close/>
                <a:moveTo>
                  <a:pt x="139" y="368"/>
                </a:moveTo>
                <a:lnTo>
                  <a:pt x="139" y="368"/>
                </a:lnTo>
                <a:lnTo>
                  <a:pt x="147" y="364"/>
                </a:lnTo>
                <a:lnTo>
                  <a:pt x="147" y="364"/>
                </a:lnTo>
                <a:lnTo>
                  <a:pt x="147" y="364"/>
                </a:lnTo>
                <a:lnTo>
                  <a:pt x="147" y="364"/>
                </a:lnTo>
                <a:lnTo>
                  <a:pt x="141" y="349"/>
                </a:lnTo>
                <a:lnTo>
                  <a:pt x="141" y="349"/>
                </a:lnTo>
                <a:lnTo>
                  <a:pt x="138" y="342"/>
                </a:lnTo>
                <a:lnTo>
                  <a:pt x="138" y="342"/>
                </a:lnTo>
                <a:lnTo>
                  <a:pt x="131" y="328"/>
                </a:lnTo>
                <a:lnTo>
                  <a:pt x="131" y="328"/>
                </a:lnTo>
                <a:lnTo>
                  <a:pt x="122" y="306"/>
                </a:lnTo>
                <a:lnTo>
                  <a:pt x="122" y="306"/>
                </a:lnTo>
                <a:lnTo>
                  <a:pt x="122" y="305"/>
                </a:lnTo>
                <a:lnTo>
                  <a:pt x="122" y="305"/>
                </a:lnTo>
                <a:lnTo>
                  <a:pt x="122" y="306"/>
                </a:lnTo>
                <a:lnTo>
                  <a:pt x="122" y="306"/>
                </a:lnTo>
                <a:lnTo>
                  <a:pt x="119" y="314"/>
                </a:lnTo>
                <a:lnTo>
                  <a:pt x="119" y="314"/>
                </a:lnTo>
                <a:lnTo>
                  <a:pt x="119" y="317"/>
                </a:lnTo>
                <a:lnTo>
                  <a:pt x="119" y="317"/>
                </a:lnTo>
                <a:lnTo>
                  <a:pt x="125" y="333"/>
                </a:lnTo>
                <a:lnTo>
                  <a:pt x="125" y="333"/>
                </a:lnTo>
                <a:lnTo>
                  <a:pt x="131" y="347"/>
                </a:lnTo>
                <a:lnTo>
                  <a:pt x="131" y="347"/>
                </a:lnTo>
                <a:lnTo>
                  <a:pt x="138" y="364"/>
                </a:lnTo>
                <a:lnTo>
                  <a:pt x="138" y="364"/>
                </a:lnTo>
                <a:lnTo>
                  <a:pt x="139" y="368"/>
                </a:lnTo>
                <a:lnTo>
                  <a:pt x="139" y="368"/>
                </a:lnTo>
                <a:close/>
                <a:moveTo>
                  <a:pt x="160" y="338"/>
                </a:moveTo>
                <a:lnTo>
                  <a:pt x="160" y="338"/>
                </a:lnTo>
                <a:lnTo>
                  <a:pt x="160" y="334"/>
                </a:lnTo>
                <a:lnTo>
                  <a:pt x="160" y="334"/>
                </a:lnTo>
                <a:lnTo>
                  <a:pt x="155" y="325"/>
                </a:lnTo>
                <a:lnTo>
                  <a:pt x="155" y="325"/>
                </a:lnTo>
                <a:lnTo>
                  <a:pt x="153" y="320"/>
                </a:lnTo>
                <a:lnTo>
                  <a:pt x="153" y="320"/>
                </a:lnTo>
                <a:lnTo>
                  <a:pt x="152" y="317"/>
                </a:lnTo>
                <a:lnTo>
                  <a:pt x="152" y="317"/>
                </a:lnTo>
                <a:lnTo>
                  <a:pt x="147" y="303"/>
                </a:lnTo>
                <a:lnTo>
                  <a:pt x="147" y="303"/>
                </a:lnTo>
                <a:lnTo>
                  <a:pt x="144" y="295"/>
                </a:lnTo>
                <a:lnTo>
                  <a:pt x="144" y="295"/>
                </a:lnTo>
                <a:lnTo>
                  <a:pt x="142" y="293"/>
                </a:lnTo>
                <a:lnTo>
                  <a:pt x="142" y="293"/>
                </a:lnTo>
                <a:lnTo>
                  <a:pt x="136" y="293"/>
                </a:lnTo>
                <a:lnTo>
                  <a:pt x="136" y="293"/>
                </a:lnTo>
                <a:lnTo>
                  <a:pt x="134" y="293"/>
                </a:lnTo>
                <a:lnTo>
                  <a:pt x="134" y="293"/>
                </a:lnTo>
                <a:lnTo>
                  <a:pt x="134" y="295"/>
                </a:lnTo>
                <a:lnTo>
                  <a:pt x="134" y="295"/>
                </a:lnTo>
                <a:lnTo>
                  <a:pt x="136" y="303"/>
                </a:lnTo>
                <a:lnTo>
                  <a:pt x="136" y="303"/>
                </a:lnTo>
                <a:lnTo>
                  <a:pt x="144" y="320"/>
                </a:lnTo>
                <a:lnTo>
                  <a:pt x="144" y="320"/>
                </a:lnTo>
                <a:lnTo>
                  <a:pt x="152" y="339"/>
                </a:lnTo>
                <a:lnTo>
                  <a:pt x="152" y="339"/>
                </a:lnTo>
                <a:lnTo>
                  <a:pt x="152" y="341"/>
                </a:lnTo>
                <a:lnTo>
                  <a:pt x="152" y="341"/>
                </a:lnTo>
                <a:lnTo>
                  <a:pt x="160" y="338"/>
                </a:lnTo>
                <a:lnTo>
                  <a:pt x="160" y="338"/>
                </a:lnTo>
                <a:close/>
                <a:moveTo>
                  <a:pt x="130" y="282"/>
                </a:moveTo>
                <a:lnTo>
                  <a:pt x="130" y="282"/>
                </a:lnTo>
                <a:lnTo>
                  <a:pt x="130" y="282"/>
                </a:lnTo>
                <a:lnTo>
                  <a:pt x="130" y="282"/>
                </a:lnTo>
                <a:lnTo>
                  <a:pt x="136" y="282"/>
                </a:lnTo>
                <a:lnTo>
                  <a:pt x="136" y="282"/>
                </a:lnTo>
                <a:lnTo>
                  <a:pt x="138" y="282"/>
                </a:lnTo>
                <a:lnTo>
                  <a:pt x="138" y="282"/>
                </a:lnTo>
                <a:lnTo>
                  <a:pt x="149" y="268"/>
                </a:lnTo>
                <a:lnTo>
                  <a:pt x="149" y="268"/>
                </a:lnTo>
                <a:lnTo>
                  <a:pt x="166" y="249"/>
                </a:lnTo>
                <a:lnTo>
                  <a:pt x="166" y="249"/>
                </a:lnTo>
                <a:lnTo>
                  <a:pt x="172" y="241"/>
                </a:lnTo>
                <a:lnTo>
                  <a:pt x="172" y="241"/>
                </a:lnTo>
                <a:lnTo>
                  <a:pt x="174" y="240"/>
                </a:lnTo>
                <a:lnTo>
                  <a:pt x="174" y="240"/>
                </a:lnTo>
                <a:lnTo>
                  <a:pt x="172" y="240"/>
                </a:lnTo>
                <a:lnTo>
                  <a:pt x="172" y="240"/>
                </a:lnTo>
                <a:lnTo>
                  <a:pt x="164" y="241"/>
                </a:lnTo>
                <a:lnTo>
                  <a:pt x="164" y="241"/>
                </a:lnTo>
                <a:lnTo>
                  <a:pt x="161" y="241"/>
                </a:lnTo>
                <a:lnTo>
                  <a:pt x="161" y="241"/>
                </a:lnTo>
                <a:lnTo>
                  <a:pt x="158" y="246"/>
                </a:lnTo>
                <a:lnTo>
                  <a:pt x="158" y="246"/>
                </a:lnTo>
                <a:lnTo>
                  <a:pt x="138" y="268"/>
                </a:lnTo>
                <a:lnTo>
                  <a:pt x="138" y="268"/>
                </a:lnTo>
                <a:lnTo>
                  <a:pt x="134" y="273"/>
                </a:lnTo>
                <a:lnTo>
                  <a:pt x="131" y="279"/>
                </a:lnTo>
                <a:lnTo>
                  <a:pt x="131" y="279"/>
                </a:lnTo>
                <a:lnTo>
                  <a:pt x="131" y="281"/>
                </a:lnTo>
                <a:lnTo>
                  <a:pt x="130" y="282"/>
                </a:lnTo>
                <a:lnTo>
                  <a:pt x="130" y="282"/>
                </a:lnTo>
                <a:close/>
                <a:moveTo>
                  <a:pt x="111" y="342"/>
                </a:moveTo>
                <a:lnTo>
                  <a:pt x="111" y="342"/>
                </a:lnTo>
                <a:lnTo>
                  <a:pt x="111" y="344"/>
                </a:lnTo>
                <a:lnTo>
                  <a:pt x="111" y="344"/>
                </a:lnTo>
                <a:lnTo>
                  <a:pt x="108" y="355"/>
                </a:lnTo>
                <a:lnTo>
                  <a:pt x="108" y="355"/>
                </a:lnTo>
                <a:lnTo>
                  <a:pt x="108" y="357"/>
                </a:lnTo>
                <a:lnTo>
                  <a:pt x="108" y="357"/>
                </a:lnTo>
                <a:lnTo>
                  <a:pt x="119" y="382"/>
                </a:lnTo>
                <a:lnTo>
                  <a:pt x="119" y="382"/>
                </a:lnTo>
                <a:lnTo>
                  <a:pt x="125" y="398"/>
                </a:lnTo>
                <a:lnTo>
                  <a:pt x="125" y="398"/>
                </a:lnTo>
                <a:lnTo>
                  <a:pt x="125" y="399"/>
                </a:lnTo>
                <a:lnTo>
                  <a:pt x="125" y="399"/>
                </a:lnTo>
                <a:lnTo>
                  <a:pt x="128" y="396"/>
                </a:lnTo>
                <a:lnTo>
                  <a:pt x="128" y="396"/>
                </a:lnTo>
                <a:lnTo>
                  <a:pt x="133" y="394"/>
                </a:lnTo>
                <a:lnTo>
                  <a:pt x="133" y="394"/>
                </a:lnTo>
                <a:lnTo>
                  <a:pt x="133" y="394"/>
                </a:lnTo>
                <a:lnTo>
                  <a:pt x="133" y="394"/>
                </a:lnTo>
                <a:lnTo>
                  <a:pt x="133" y="393"/>
                </a:lnTo>
                <a:lnTo>
                  <a:pt x="133" y="393"/>
                </a:lnTo>
                <a:lnTo>
                  <a:pt x="131" y="391"/>
                </a:lnTo>
                <a:lnTo>
                  <a:pt x="131" y="391"/>
                </a:lnTo>
                <a:lnTo>
                  <a:pt x="130" y="390"/>
                </a:lnTo>
                <a:lnTo>
                  <a:pt x="130" y="388"/>
                </a:lnTo>
                <a:lnTo>
                  <a:pt x="130" y="388"/>
                </a:lnTo>
                <a:lnTo>
                  <a:pt x="130" y="387"/>
                </a:lnTo>
                <a:lnTo>
                  <a:pt x="130" y="387"/>
                </a:lnTo>
                <a:lnTo>
                  <a:pt x="122" y="368"/>
                </a:lnTo>
                <a:lnTo>
                  <a:pt x="122" y="368"/>
                </a:lnTo>
                <a:lnTo>
                  <a:pt x="112" y="344"/>
                </a:lnTo>
                <a:lnTo>
                  <a:pt x="112" y="344"/>
                </a:lnTo>
                <a:lnTo>
                  <a:pt x="111" y="342"/>
                </a:lnTo>
                <a:lnTo>
                  <a:pt x="111" y="342"/>
                </a:lnTo>
                <a:close/>
                <a:moveTo>
                  <a:pt x="87" y="341"/>
                </a:moveTo>
                <a:lnTo>
                  <a:pt x="87" y="341"/>
                </a:lnTo>
                <a:lnTo>
                  <a:pt x="87" y="341"/>
                </a:lnTo>
                <a:lnTo>
                  <a:pt x="87" y="341"/>
                </a:lnTo>
                <a:lnTo>
                  <a:pt x="89" y="339"/>
                </a:lnTo>
                <a:lnTo>
                  <a:pt x="89" y="339"/>
                </a:lnTo>
                <a:lnTo>
                  <a:pt x="92" y="328"/>
                </a:lnTo>
                <a:lnTo>
                  <a:pt x="92" y="328"/>
                </a:lnTo>
                <a:lnTo>
                  <a:pt x="92" y="325"/>
                </a:lnTo>
                <a:lnTo>
                  <a:pt x="92" y="325"/>
                </a:lnTo>
                <a:lnTo>
                  <a:pt x="86" y="314"/>
                </a:lnTo>
                <a:lnTo>
                  <a:pt x="86" y="314"/>
                </a:lnTo>
                <a:lnTo>
                  <a:pt x="81" y="300"/>
                </a:lnTo>
                <a:lnTo>
                  <a:pt x="81" y="300"/>
                </a:lnTo>
                <a:lnTo>
                  <a:pt x="78" y="292"/>
                </a:lnTo>
                <a:lnTo>
                  <a:pt x="78" y="292"/>
                </a:lnTo>
                <a:lnTo>
                  <a:pt x="76" y="289"/>
                </a:lnTo>
                <a:lnTo>
                  <a:pt x="76" y="289"/>
                </a:lnTo>
                <a:lnTo>
                  <a:pt x="75" y="287"/>
                </a:lnTo>
                <a:lnTo>
                  <a:pt x="75" y="287"/>
                </a:lnTo>
                <a:lnTo>
                  <a:pt x="67" y="284"/>
                </a:lnTo>
                <a:lnTo>
                  <a:pt x="67" y="284"/>
                </a:lnTo>
                <a:lnTo>
                  <a:pt x="65" y="284"/>
                </a:lnTo>
                <a:lnTo>
                  <a:pt x="65" y="284"/>
                </a:lnTo>
                <a:lnTo>
                  <a:pt x="67" y="290"/>
                </a:lnTo>
                <a:lnTo>
                  <a:pt x="67" y="290"/>
                </a:lnTo>
                <a:lnTo>
                  <a:pt x="71" y="298"/>
                </a:lnTo>
                <a:lnTo>
                  <a:pt x="71" y="298"/>
                </a:lnTo>
                <a:lnTo>
                  <a:pt x="78" y="314"/>
                </a:lnTo>
                <a:lnTo>
                  <a:pt x="78" y="314"/>
                </a:lnTo>
                <a:lnTo>
                  <a:pt x="84" y="333"/>
                </a:lnTo>
                <a:lnTo>
                  <a:pt x="84" y="333"/>
                </a:lnTo>
                <a:lnTo>
                  <a:pt x="87" y="341"/>
                </a:lnTo>
                <a:lnTo>
                  <a:pt x="87" y="341"/>
                </a:lnTo>
                <a:close/>
                <a:moveTo>
                  <a:pt x="172" y="11"/>
                </a:moveTo>
                <a:lnTo>
                  <a:pt x="172" y="11"/>
                </a:lnTo>
                <a:lnTo>
                  <a:pt x="172" y="11"/>
                </a:lnTo>
                <a:lnTo>
                  <a:pt x="172" y="11"/>
                </a:lnTo>
                <a:lnTo>
                  <a:pt x="169" y="19"/>
                </a:lnTo>
                <a:lnTo>
                  <a:pt x="169" y="19"/>
                </a:lnTo>
                <a:lnTo>
                  <a:pt x="168" y="28"/>
                </a:lnTo>
                <a:lnTo>
                  <a:pt x="168" y="28"/>
                </a:lnTo>
                <a:lnTo>
                  <a:pt x="163" y="49"/>
                </a:lnTo>
                <a:lnTo>
                  <a:pt x="163" y="49"/>
                </a:lnTo>
                <a:lnTo>
                  <a:pt x="163" y="49"/>
                </a:lnTo>
                <a:lnTo>
                  <a:pt x="163" y="49"/>
                </a:lnTo>
                <a:lnTo>
                  <a:pt x="168" y="49"/>
                </a:lnTo>
                <a:lnTo>
                  <a:pt x="168" y="49"/>
                </a:lnTo>
                <a:lnTo>
                  <a:pt x="174" y="51"/>
                </a:lnTo>
                <a:lnTo>
                  <a:pt x="174" y="51"/>
                </a:lnTo>
                <a:lnTo>
                  <a:pt x="177" y="43"/>
                </a:lnTo>
                <a:lnTo>
                  <a:pt x="177" y="43"/>
                </a:lnTo>
                <a:lnTo>
                  <a:pt x="177" y="41"/>
                </a:lnTo>
                <a:lnTo>
                  <a:pt x="177" y="41"/>
                </a:lnTo>
                <a:lnTo>
                  <a:pt x="177" y="40"/>
                </a:lnTo>
                <a:lnTo>
                  <a:pt x="177" y="40"/>
                </a:lnTo>
                <a:lnTo>
                  <a:pt x="177" y="38"/>
                </a:lnTo>
                <a:lnTo>
                  <a:pt x="177" y="38"/>
                </a:lnTo>
                <a:lnTo>
                  <a:pt x="177" y="36"/>
                </a:lnTo>
                <a:lnTo>
                  <a:pt x="177" y="36"/>
                </a:lnTo>
                <a:lnTo>
                  <a:pt x="179" y="27"/>
                </a:lnTo>
                <a:lnTo>
                  <a:pt x="179" y="27"/>
                </a:lnTo>
                <a:lnTo>
                  <a:pt x="182" y="16"/>
                </a:lnTo>
                <a:lnTo>
                  <a:pt x="182" y="16"/>
                </a:lnTo>
                <a:lnTo>
                  <a:pt x="182" y="13"/>
                </a:lnTo>
                <a:lnTo>
                  <a:pt x="182" y="13"/>
                </a:lnTo>
                <a:lnTo>
                  <a:pt x="172" y="11"/>
                </a:lnTo>
                <a:lnTo>
                  <a:pt x="172" y="11"/>
                </a:lnTo>
                <a:close/>
                <a:moveTo>
                  <a:pt x="51" y="278"/>
                </a:move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lnTo>
                  <a:pt x="51" y="279"/>
                </a:lnTo>
                <a:lnTo>
                  <a:pt x="51" y="279"/>
                </a:lnTo>
                <a:lnTo>
                  <a:pt x="57" y="292"/>
                </a:lnTo>
                <a:lnTo>
                  <a:pt x="57" y="292"/>
                </a:lnTo>
                <a:lnTo>
                  <a:pt x="59" y="295"/>
                </a:lnTo>
                <a:lnTo>
                  <a:pt x="59" y="295"/>
                </a:lnTo>
                <a:lnTo>
                  <a:pt x="63" y="305"/>
                </a:lnTo>
                <a:lnTo>
                  <a:pt x="63" y="305"/>
                </a:lnTo>
                <a:lnTo>
                  <a:pt x="70" y="319"/>
                </a:lnTo>
                <a:lnTo>
                  <a:pt x="70" y="319"/>
                </a:lnTo>
                <a:lnTo>
                  <a:pt x="76" y="333"/>
                </a:lnTo>
                <a:lnTo>
                  <a:pt x="76" y="333"/>
                </a:lnTo>
                <a:lnTo>
                  <a:pt x="84" y="350"/>
                </a:lnTo>
                <a:lnTo>
                  <a:pt x="84" y="350"/>
                </a:lnTo>
                <a:lnTo>
                  <a:pt x="86" y="352"/>
                </a:lnTo>
                <a:lnTo>
                  <a:pt x="86" y="352"/>
                </a:lnTo>
                <a:lnTo>
                  <a:pt x="86" y="346"/>
                </a:lnTo>
                <a:lnTo>
                  <a:pt x="86" y="346"/>
                </a:lnTo>
                <a:lnTo>
                  <a:pt x="86" y="346"/>
                </a:lnTo>
                <a:lnTo>
                  <a:pt x="86" y="346"/>
                </a:lnTo>
                <a:lnTo>
                  <a:pt x="81" y="331"/>
                </a:lnTo>
                <a:lnTo>
                  <a:pt x="81" y="331"/>
                </a:lnTo>
                <a:lnTo>
                  <a:pt x="79" y="327"/>
                </a:lnTo>
                <a:lnTo>
                  <a:pt x="79" y="327"/>
                </a:lnTo>
                <a:lnTo>
                  <a:pt x="71" y="306"/>
                </a:lnTo>
                <a:lnTo>
                  <a:pt x="71" y="306"/>
                </a:lnTo>
                <a:lnTo>
                  <a:pt x="68" y="298"/>
                </a:lnTo>
                <a:lnTo>
                  <a:pt x="68" y="298"/>
                </a:lnTo>
                <a:lnTo>
                  <a:pt x="62" y="284"/>
                </a:lnTo>
                <a:lnTo>
                  <a:pt x="62" y="284"/>
                </a:lnTo>
                <a:lnTo>
                  <a:pt x="60" y="282"/>
                </a:lnTo>
                <a:lnTo>
                  <a:pt x="60" y="282"/>
                </a:ln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lnTo>
                  <a:pt x="51" y="278"/>
                </a:lnTo>
                <a:close/>
                <a:moveTo>
                  <a:pt x="152" y="282"/>
                </a:moveTo>
                <a:lnTo>
                  <a:pt x="152" y="282"/>
                </a:lnTo>
                <a:lnTo>
                  <a:pt x="153" y="281"/>
                </a:lnTo>
                <a:lnTo>
                  <a:pt x="153" y="281"/>
                </a:lnTo>
                <a:lnTo>
                  <a:pt x="157" y="275"/>
                </a:lnTo>
                <a:lnTo>
                  <a:pt x="157" y="275"/>
                </a:lnTo>
                <a:lnTo>
                  <a:pt x="166" y="264"/>
                </a:lnTo>
                <a:lnTo>
                  <a:pt x="166" y="264"/>
                </a:lnTo>
                <a:lnTo>
                  <a:pt x="179" y="251"/>
                </a:lnTo>
                <a:lnTo>
                  <a:pt x="179" y="251"/>
                </a:lnTo>
                <a:lnTo>
                  <a:pt x="179" y="249"/>
                </a:lnTo>
                <a:lnTo>
                  <a:pt x="179" y="249"/>
                </a:lnTo>
                <a:lnTo>
                  <a:pt x="179" y="249"/>
                </a:lnTo>
                <a:lnTo>
                  <a:pt x="179" y="249"/>
                </a:lnTo>
                <a:lnTo>
                  <a:pt x="177" y="251"/>
                </a:lnTo>
                <a:lnTo>
                  <a:pt x="177" y="251"/>
                </a:lnTo>
                <a:lnTo>
                  <a:pt x="174" y="251"/>
                </a:lnTo>
                <a:lnTo>
                  <a:pt x="174" y="251"/>
                </a:lnTo>
                <a:lnTo>
                  <a:pt x="172" y="251"/>
                </a:lnTo>
                <a:lnTo>
                  <a:pt x="172" y="249"/>
                </a:lnTo>
                <a:lnTo>
                  <a:pt x="172" y="249"/>
                </a:lnTo>
                <a:lnTo>
                  <a:pt x="172" y="248"/>
                </a:lnTo>
                <a:lnTo>
                  <a:pt x="174" y="248"/>
                </a:lnTo>
                <a:lnTo>
                  <a:pt x="174" y="248"/>
                </a:lnTo>
                <a:lnTo>
                  <a:pt x="174" y="248"/>
                </a:lnTo>
                <a:lnTo>
                  <a:pt x="174" y="248"/>
                </a:lnTo>
                <a:lnTo>
                  <a:pt x="182" y="246"/>
                </a:lnTo>
                <a:lnTo>
                  <a:pt x="182" y="246"/>
                </a:lnTo>
                <a:lnTo>
                  <a:pt x="185" y="245"/>
                </a:lnTo>
                <a:lnTo>
                  <a:pt x="187" y="243"/>
                </a:lnTo>
                <a:lnTo>
                  <a:pt x="187" y="243"/>
                </a:lnTo>
                <a:lnTo>
                  <a:pt x="188" y="241"/>
                </a:lnTo>
                <a:lnTo>
                  <a:pt x="188" y="241"/>
                </a:lnTo>
                <a:lnTo>
                  <a:pt x="188" y="240"/>
                </a:lnTo>
                <a:lnTo>
                  <a:pt x="188" y="240"/>
                </a:lnTo>
                <a:lnTo>
                  <a:pt x="179" y="240"/>
                </a:lnTo>
                <a:lnTo>
                  <a:pt x="179" y="240"/>
                </a:lnTo>
                <a:lnTo>
                  <a:pt x="177" y="241"/>
                </a:lnTo>
                <a:lnTo>
                  <a:pt x="177" y="241"/>
                </a:lnTo>
                <a:lnTo>
                  <a:pt x="174" y="243"/>
                </a:lnTo>
                <a:lnTo>
                  <a:pt x="174" y="243"/>
                </a:lnTo>
                <a:lnTo>
                  <a:pt x="169" y="249"/>
                </a:lnTo>
                <a:lnTo>
                  <a:pt x="169" y="249"/>
                </a:lnTo>
                <a:lnTo>
                  <a:pt x="153" y="267"/>
                </a:lnTo>
                <a:lnTo>
                  <a:pt x="153" y="267"/>
                </a:lnTo>
                <a:lnTo>
                  <a:pt x="147" y="275"/>
                </a:lnTo>
                <a:lnTo>
                  <a:pt x="144" y="281"/>
                </a:lnTo>
                <a:lnTo>
                  <a:pt x="144" y="281"/>
                </a:lnTo>
                <a:lnTo>
                  <a:pt x="142" y="282"/>
                </a:lnTo>
                <a:lnTo>
                  <a:pt x="142" y="282"/>
                </a:lnTo>
                <a:lnTo>
                  <a:pt x="152" y="282"/>
                </a:lnTo>
                <a:lnTo>
                  <a:pt x="152" y="282"/>
                </a:lnTo>
                <a:close/>
                <a:moveTo>
                  <a:pt x="199" y="243"/>
                </a:moveTo>
                <a:lnTo>
                  <a:pt x="199" y="243"/>
                </a:lnTo>
                <a:lnTo>
                  <a:pt x="199" y="243"/>
                </a:lnTo>
                <a:lnTo>
                  <a:pt x="199" y="243"/>
                </a:lnTo>
                <a:lnTo>
                  <a:pt x="187" y="246"/>
                </a:lnTo>
                <a:lnTo>
                  <a:pt x="187" y="246"/>
                </a:lnTo>
                <a:lnTo>
                  <a:pt x="187" y="248"/>
                </a:lnTo>
                <a:lnTo>
                  <a:pt x="187" y="248"/>
                </a:lnTo>
                <a:lnTo>
                  <a:pt x="172" y="260"/>
                </a:lnTo>
                <a:lnTo>
                  <a:pt x="172" y="260"/>
                </a:lnTo>
                <a:lnTo>
                  <a:pt x="163" y="270"/>
                </a:lnTo>
                <a:lnTo>
                  <a:pt x="163" y="270"/>
                </a:lnTo>
                <a:lnTo>
                  <a:pt x="160" y="275"/>
                </a:lnTo>
                <a:lnTo>
                  <a:pt x="158" y="279"/>
                </a:lnTo>
                <a:lnTo>
                  <a:pt x="158" y="279"/>
                </a:lnTo>
                <a:lnTo>
                  <a:pt x="158" y="281"/>
                </a:lnTo>
                <a:lnTo>
                  <a:pt x="158" y="281"/>
                </a:lnTo>
                <a:lnTo>
                  <a:pt x="158" y="282"/>
                </a:lnTo>
                <a:lnTo>
                  <a:pt x="160" y="282"/>
                </a:lnTo>
                <a:lnTo>
                  <a:pt x="160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2"/>
                </a:lnTo>
                <a:lnTo>
                  <a:pt x="166" y="281"/>
                </a:lnTo>
                <a:lnTo>
                  <a:pt x="166" y="278"/>
                </a:lnTo>
                <a:lnTo>
                  <a:pt x="166" y="278"/>
                </a:lnTo>
                <a:lnTo>
                  <a:pt x="168" y="278"/>
                </a:lnTo>
                <a:lnTo>
                  <a:pt x="168" y="278"/>
                </a:lnTo>
                <a:lnTo>
                  <a:pt x="180" y="262"/>
                </a:lnTo>
                <a:lnTo>
                  <a:pt x="180" y="262"/>
                </a:lnTo>
                <a:lnTo>
                  <a:pt x="182" y="262"/>
                </a:lnTo>
                <a:lnTo>
                  <a:pt x="182" y="262"/>
                </a:lnTo>
                <a:lnTo>
                  <a:pt x="180" y="262"/>
                </a:lnTo>
                <a:lnTo>
                  <a:pt x="180" y="262"/>
                </a:lnTo>
                <a:lnTo>
                  <a:pt x="179" y="259"/>
                </a:lnTo>
                <a:lnTo>
                  <a:pt x="179" y="259"/>
                </a:lnTo>
                <a:lnTo>
                  <a:pt x="180" y="257"/>
                </a:lnTo>
                <a:lnTo>
                  <a:pt x="180" y="257"/>
                </a:lnTo>
                <a:lnTo>
                  <a:pt x="182" y="257"/>
                </a:lnTo>
                <a:lnTo>
                  <a:pt x="182" y="257"/>
                </a:lnTo>
                <a:lnTo>
                  <a:pt x="185" y="257"/>
                </a:lnTo>
                <a:lnTo>
                  <a:pt x="185" y="257"/>
                </a:lnTo>
                <a:lnTo>
                  <a:pt x="187" y="256"/>
                </a:lnTo>
                <a:lnTo>
                  <a:pt x="187" y="256"/>
                </a:lnTo>
                <a:lnTo>
                  <a:pt x="198" y="245"/>
                </a:lnTo>
                <a:lnTo>
                  <a:pt x="198" y="245"/>
                </a:lnTo>
                <a:lnTo>
                  <a:pt x="199" y="243"/>
                </a:lnTo>
                <a:lnTo>
                  <a:pt x="199" y="243"/>
                </a:lnTo>
                <a:close/>
                <a:moveTo>
                  <a:pt x="261" y="393"/>
                </a:moveTo>
                <a:lnTo>
                  <a:pt x="261" y="393"/>
                </a:lnTo>
                <a:lnTo>
                  <a:pt x="261" y="393"/>
                </a:lnTo>
                <a:lnTo>
                  <a:pt x="261" y="393"/>
                </a:lnTo>
                <a:lnTo>
                  <a:pt x="269" y="407"/>
                </a:lnTo>
                <a:lnTo>
                  <a:pt x="269" y="407"/>
                </a:lnTo>
                <a:lnTo>
                  <a:pt x="275" y="418"/>
                </a:lnTo>
                <a:lnTo>
                  <a:pt x="275" y="418"/>
                </a:lnTo>
                <a:lnTo>
                  <a:pt x="276" y="421"/>
                </a:lnTo>
                <a:lnTo>
                  <a:pt x="276" y="421"/>
                </a:lnTo>
                <a:lnTo>
                  <a:pt x="283" y="418"/>
                </a:lnTo>
                <a:lnTo>
                  <a:pt x="283" y="418"/>
                </a:lnTo>
                <a:lnTo>
                  <a:pt x="276" y="405"/>
                </a:lnTo>
                <a:lnTo>
                  <a:pt x="276" y="405"/>
                </a:lnTo>
                <a:lnTo>
                  <a:pt x="269" y="391"/>
                </a:lnTo>
                <a:lnTo>
                  <a:pt x="269" y="391"/>
                </a:lnTo>
                <a:lnTo>
                  <a:pt x="262" y="380"/>
                </a:lnTo>
                <a:lnTo>
                  <a:pt x="262" y="380"/>
                </a:lnTo>
                <a:lnTo>
                  <a:pt x="259" y="375"/>
                </a:lnTo>
                <a:lnTo>
                  <a:pt x="259" y="375"/>
                </a:lnTo>
                <a:lnTo>
                  <a:pt x="256" y="375"/>
                </a:lnTo>
                <a:lnTo>
                  <a:pt x="256" y="375"/>
                </a:lnTo>
                <a:lnTo>
                  <a:pt x="253" y="377"/>
                </a:lnTo>
                <a:lnTo>
                  <a:pt x="253" y="377"/>
                </a:lnTo>
                <a:lnTo>
                  <a:pt x="259" y="390"/>
                </a:lnTo>
                <a:lnTo>
                  <a:pt x="259" y="390"/>
                </a:lnTo>
                <a:lnTo>
                  <a:pt x="261" y="388"/>
                </a:lnTo>
                <a:lnTo>
                  <a:pt x="261" y="388"/>
                </a:lnTo>
                <a:lnTo>
                  <a:pt x="262" y="388"/>
                </a:lnTo>
                <a:lnTo>
                  <a:pt x="262" y="388"/>
                </a:lnTo>
                <a:lnTo>
                  <a:pt x="264" y="391"/>
                </a:lnTo>
                <a:lnTo>
                  <a:pt x="264" y="391"/>
                </a:lnTo>
                <a:lnTo>
                  <a:pt x="262" y="393"/>
                </a:lnTo>
                <a:lnTo>
                  <a:pt x="262" y="393"/>
                </a:lnTo>
                <a:lnTo>
                  <a:pt x="261" y="393"/>
                </a:lnTo>
                <a:lnTo>
                  <a:pt x="261" y="393"/>
                </a:lnTo>
                <a:close/>
                <a:moveTo>
                  <a:pt x="27" y="336"/>
                </a:moveTo>
                <a:lnTo>
                  <a:pt x="27" y="336"/>
                </a:lnTo>
                <a:lnTo>
                  <a:pt x="27" y="336"/>
                </a:lnTo>
                <a:lnTo>
                  <a:pt x="27" y="336"/>
                </a:lnTo>
                <a:lnTo>
                  <a:pt x="26" y="339"/>
                </a:lnTo>
                <a:lnTo>
                  <a:pt x="26" y="339"/>
                </a:lnTo>
                <a:lnTo>
                  <a:pt x="26" y="344"/>
                </a:lnTo>
                <a:lnTo>
                  <a:pt x="26" y="344"/>
                </a:lnTo>
                <a:lnTo>
                  <a:pt x="30" y="357"/>
                </a:lnTo>
                <a:lnTo>
                  <a:pt x="30" y="357"/>
                </a:lnTo>
                <a:lnTo>
                  <a:pt x="40" y="383"/>
                </a:lnTo>
                <a:lnTo>
                  <a:pt x="40" y="383"/>
                </a:lnTo>
                <a:lnTo>
                  <a:pt x="45" y="398"/>
                </a:lnTo>
                <a:lnTo>
                  <a:pt x="45" y="398"/>
                </a:lnTo>
                <a:lnTo>
                  <a:pt x="51" y="420"/>
                </a:lnTo>
                <a:lnTo>
                  <a:pt x="51" y="420"/>
                </a:lnTo>
                <a:lnTo>
                  <a:pt x="52" y="421"/>
                </a:lnTo>
                <a:lnTo>
                  <a:pt x="52" y="421"/>
                </a:lnTo>
                <a:lnTo>
                  <a:pt x="54" y="421"/>
                </a:lnTo>
                <a:lnTo>
                  <a:pt x="54" y="421"/>
                </a:lnTo>
                <a:lnTo>
                  <a:pt x="54" y="420"/>
                </a:lnTo>
                <a:lnTo>
                  <a:pt x="54" y="420"/>
                </a:lnTo>
                <a:lnTo>
                  <a:pt x="51" y="410"/>
                </a:lnTo>
                <a:lnTo>
                  <a:pt x="51" y="410"/>
                </a:lnTo>
                <a:lnTo>
                  <a:pt x="43" y="380"/>
                </a:lnTo>
                <a:lnTo>
                  <a:pt x="43" y="380"/>
                </a:lnTo>
                <a:lnTo>
                  <a:pt x="35" y="355"/>
                </a:lnTo>
                <a:lnTo>
                  <a:pt x="35" y="355"/>
                </a:lnTo>
                <a:lnTo>
                  <a:pt x="27" y="338"/>
                </a:lnTo>
                <a:lnTo>
                  <a:pt x="27" y="338"/>
                </a:lnTo>
                <a:lnTo>
                  <a:pt x="27" y="336"/>
                </a:lnTo>
                <a:lnTo>
                  <a:pt x="27" y="336"/>
                </a:lnTo>
                <a:close/>
                <a:moveTo>
                  <a:pt x="243" y="237"/>
                </a:move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0" y="227"/>
                </a:lnTo>
                <a:lnTo>
                  <a:pt x="240" y="227"/>
                </a:lnTo>
                <a:lnTo>
                  <a:pt x="229" y="185"/>
                </a:lnTo>
                <a:lnTo>
                  <a:pt x="229" y="185"/>
                </a:lnTo>
                <a:lnTo>
                  <a:pt x="228" y="177"/>
                </a:lnTo>
                <a:lnTo>
                  <a:pt x="224" y="167"/>
                </a:lnTo>
                <a:lnTo>
                  <a:pt x="224" y="167"/>
                </a:lnTo>
                <a:lnTo>
                  <a:pt x="223" y="164"/>
                </a:lnTo>
                <a:lnTo>
                  <a:pt x="223" y="164"/>
                </a:lnTo>
                <a:lnTo>
                  <a:pt x="216" y="147"/>
                </a:lnTo>
                <a:lnTo>
                  <a:pt x="216" y="147"/>
                </a:lnTo>
                <a:lnTo>
                  <a:pt x="215" y="147"/>
                </a:lnTo>
                <a:lnTo>
                  <a:pt x="215" y="147"/>
                </a:lnTo>
                <a:lnTo>
                  <a:pt x="218" y="155"/>
                </a:lnTo>
                <a:lnTo>
                  <a:pt x="218" y="155"/>
                </a:lnTo>
                <a:lnTo>
                  <a:pt x="221" y="172"/>
                </a:lnTo>
                <a:lnTo>
                  <a:pt x="221" y="172"/>
                </a:lnTo>
                <a:lnTo>
                  <a:pt x="224" y="186"/>
                </a:lnTo>
                <a:lnTo>
                  <a:pt x="229" y="199"/>
                </a:lnTo>
                <a:lnTo>
                  <a:pt x="229" y="199"/>
                </a:lnTo>
                <a:lnTo>
                  <a:pt x="235" y="216"/>
                </a:lnTo>
                <a:lnTo>
                  <a:pt x="235" y="216"/>
                </a:lnTo>
                <a:lnTo>
                  <a:pt x="235" y="218"/>
                </a:lnTo>
                <a:lnTo>
                  <a:pt x="235" y="218"/>
                </a:lnTo>
                <a:lnTo>
                  <a:pt x="237" y="219"/>
                </a:lnTo>
                <a:lnTo>
                  <a:pt x="237" y="219"/>
                </a:lnTo>
                <a:lnTo>
                  <a:pt x="237" y="221"/>
                </a:lnTo>
                <a:lnTo>
                  <a:pt x="237" y="221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lnTo>
                  <a:pt x="243" y="237"/>
                </a:lnTo>
                <a:close/>
                <a:moveTo>
                  <a:pt x="79" y="289"/>
                </a:moveTo>
                <a:lnTo>
                  <a:pt x="79" y="289"/>
                </a:lnTo>
                <a:lnTo>
                  <a:pt x="79" y="290"/>
                </a:lnTo>
                <a:lnTo>
                  <a:pt x="79" y="290"/>
                </a:lnTo>
                <a:lnTo>
                  <a:pt x="82" y="300"/>
                </a:lnTo>
                <a:lnTo>
                  <a:pt x="82" y="300"/>
                </a:lnTo>
                <a:lnTo>
                  <a:pt x="86" y="305"/>
                </a:lnTo>
                <a:lnTo>
                  <a:pt x="86" y="305"/>
                </a:lnTo>
                <a:lnTo>
                  <a:pt x="92" y="320"/>
                </a:lnTo>
                <a:lnTo>
                  <a:pt x="92" y="320"/>
                </a:lnTo>
                <a:lnTo>
                  <a:pt x="93" y="322"/>
                </a:lnTo>
                <a:lnTo>
                  <a:pt x="93" y="322"/>
                </a:lnTo>
                <a:lnTo>
                  <a:pt x="97" y="308"/>
                </a:lnTo>
                <a:lnTo>
                  <a:pt x="97" y="308"/>
                </a:lnTo>
                <a:lnTo>
                  <a:pt x="97" y="306"/>
                </a:lnTo>
                <a:lnTo>
                  <a:pt x="97" y="306"/>
                </a:lnTo>
                <a:lnTo>
                  <a:pt x="92" y="295"/>
                </a:lnTo>
                <a:lnTo>
                  <a:pt x="92" y="295"/>
                </a:lnTo>
                <a:lnTo>
                  <a:pt x="90" y="290"/>
                </a:lnTo>
                <a:lnTo>
                  <a:pt x="90" y="290"/>
                </a:lnTo>
                <a:lnTo>
                  <a:pt x="89" y="290"/>
                </a:lnTo>
                <a:lnTo>
                  <a:pt x="89" y="290"/>
                </a:lnTo>
                <a:lnTo>
                  <a:pt x="81" y="289"/>
                </a:lnTo>
                <a:lnTo>
                  <a:pt x="81" y="289"/>
                </a:lnTo>
                <a:lnTo>
                  <a:pt x="79" y="289"/>
                </a:lnTo>
                <a:lnTo>
                  <a:pt x="79" y="289"/>
                </a:lnTo>
                <a:close/>
                <a:moveTo>
                  <a:pt x="199" y="230"/>
                </a:moveTo>
                <a:lnTo>
                  <a:pt x="199" y="230"/>
                </a:lnTo>
                <a:lnTo>
                  <a:pt x="201" y="234"/>
                </a:lnTo>
                <a:lnTo>
                  <a:pt x="201" y="234"/>
                </a:lnTo>
                <a:lnTo>
                  <a:pt x="201" y="234"/>
                </a:lnTo>
                <a:lnTo>
                  <a:pt x="201" y="234"/>
                </a:lnTo>
                <a:lnTo>
                  <a:pt x="207" y="234"/>
                </a:lnTo>
                <a:lnTo>
                  <a:pt x="207" y="234"/>
                </a:lnTo>
                <a:lnTo>
                  <a:pt x="221" y="235"/>
                </a:lnTo>
                <a:lnTo>
                  <a:pt x="221" y="235"/>
                </a:lnTo>
                <a:lnTo>
                  <a:pt x="223" y="235"/>
                </a:lnTo>
                <a:lnTo>
                  <a:pt x="223" y="235"/>
                </a:lnTo>
                <a:lnTo>
                  <a:pt x="229" y="232"/>
                </a:lnTo>
                <a:lnTo>
                  <a:pt x="229" y="232"/>
                </a:lnTo>
                <a:lnTo>
                  <a:pt x="231" y="230"/>
                </a:lnTo>
                <a:lnTo>
                  <a:pt x="231" y="230"/>
                </a:lnTo>
                <a:lnTo>
                  <a:pt x="232" y="229"/>
                </a:lnTo>
                <a:lnTo>
                  <a:pt x="232" y="229"/>
                </a:lnTo>
                <a:lnTo>
                  <a:pt x="234" y="232"/>
                </a:lnTo>
                <a:lnTo>
                  <a:pt x="234" y="232"/>
                </a:lnTo>
                <a:lnTo>
                  <a:pt x="234" y="232"/>
                </a:lnTo>
                <a:lnTo>
                  <a:pt x="232" y="234"/>
                </a:lnTo>
                <a:lnTo>
                  <a:pt x="232" y="234"/>
                </a:lnTo>
                <a:lnTo>
                  <a:pt x="228" y="235"/>
                </a:lnTo>
                <a:lnTo>
                  <a:pt x="228" y="235"/>
                </a:lnTo>
                <a:lnTo>
                  <a:pt x="231" y="235"/>
                </a:lnTo>
                <a:lnTo>
                  <a:pt x="231" y="235"/>
                </a:lnTo>
                <a:lnTo>
                  <a:pt x="234" y="235"/>
                </a:lnTo>
                <a:lnTo>
                  <a:pt x="234" y="235"/>
                </a:lnTo>
                <a:lnTo>
                  <a:pt x="235" y="237"/>
                </a:lnTo>
                <a:lnTo>
                  <a:pt x="235" y="237"/>
                </a:lnTo>
                <a:lnTo>
                  <a:pt x="239" y="237"/>
                </a:lnTo>
                <a:lnTo>
                  <a:pt x="239" y="237"/>
                </a:lnTo>
                <a:lnTo>
                  <a:pt x="240" y="238"/>
                </a:lnTo>
                <a:lnTo>
                  <a:pt x="240" y="238"/>
                </a:lnTo>
                <a:lnTo>
                  <a:pt x="234" y="221"/>
                </a:lnTo>
                <a:lnTo>
                  <a:pt x="234" y="221"/>
                </a:lnTo>
                <a:lnTo>
                  <a:pt x="229" y="222"/>
                </a:lnTo>
                <a:lnTo>
                  <a:pt x="229" y="222"/>
                </a:lnTo>
                <a:lnTo>
                  <a:pt x="209" y="229"/>
                </a:lnTo>
                <a:lnTo>
                  <a:pt x="209" y="229"/>
                </a:lnTo>
                <a:lnTo>
                  <a:pt x="199" y="230"/>
                </a:lnTo>
                <a:lnTo>
                  <a:pt x="199" y="230"/>
                </a:lnTo>
                <a:close/>
                <a:moveTo>
                  <a:pt x="171" y="77"/>
                </a:moveTo>
                <a:lnTo>
                  <a:pt x="171" y="77"/>
                </a:lnTo>
                <a:lnTo>
                  <a:pt x="172" y="76"/>
                </a:lnTo>
                <a:lnTo>
                  <a:pt x="172" y="76"/>
                </a:lnTo>
                <a:lnTo>
                  <a:pt x="180" y="74"/>
                </a:lnTo>
                <a:lnTo>
                  <a:pt x="180" y="74"/>
                </a:lnTo>
                <a:lnTo>
                  <a:pt x="185" y="71"/>
                </a:lnTo>
                <a:lnTo>
                  <a:pt x="185" y="71"/>
                </a:lnTo>
                <a:lnTo>
                  <a:pt x="187" y="69"/>
                </a:lnTo>
                <a:lnTo>
                  <a:pt x="187" y="69"/>
                </a:lnTo>
                <a:lnTo>
                  <a:pt x="188" y="66"/>
                </a:lnTo>
                <a:lnTo>
                  <a:pt x="190" y="63"/>
                </a:lnTo>
                <a:lnTo>
                  <a:pt x="190" y="63"/>
                </a:lnTo>
                <a:lnTo>
                  <a:pt x="190" y="58"/>
                </a:lnTo>
                <a:lnTo>
                  <a:pt x="187" y="55"/>
                </a:lnTo>
                <a:lnTo>
                  <a:pt x="187" y="55"/>
                </a:lnTo>
                <a:lnTo>
                  <a:pt x="182" y="54"/>
                </a:lnTo>
                <a:lnTo>
                  <a:pt x="177" y="52"/>
                </a:lnTo>
                <a:lnTo>
                  <a:pt x="177" y="52"/>
                </a:lnTo>
                <a:lnTo>
                  <a:pt x="177" y="52"/>
                </a:lnTo>
                <a:lnTo>
                  <a:pt x="177" y="52"/>
                </a:lnTo>
                <a:lnTo>
                  <a:pt x="171" y="77"/>
                </a:lnTo>
                <a:lnTo>
                  <a:pt x="171" y="77"/>
                </a:lnTo>
                <a:close/>
                <a:moveTo>
                  <a:pt x="183" y="317"/>
                </a:moveTo>
                <a:lnTo>
                  <a:pt x="183" y="317"/>
                </a:lnTo>
                <a:lnTo>
                  <a:pt x="182" y="314"/>
                </a:lnTo>
                <a:lnTo>
                  <a:pt x="182" y="314"/>
                </a:lnTo>
                <a:lnTo>
                  <a:pt x="177" y="314"/>
                </a:lnTo>
                <a:lnTo>
                  <a:pt x="177" y="314"/>
                </a:lnTo>
                <a:lnTo>
                  <a:pt x="177" y="314"/>
                </a:lnTo>
                <a:lnTo>
                  <a:pt x="175" y="312"/>
                </a:lnTo>
                <a:lnTo>
                  <a:pt x="175" y="312"/>
                </a:lnTo>
                <a:lnTo>
                  <a:pt x="177" y="311"/>
                </a:lnTo>
                <a:lnTo>
                  <a:pt x="177" y="311"/>
                </a:lnTo>
                <a:lnTo>
                  <a:pt x="179" y="309"/>
                </a:lnTo>
                <a:lnTo>
                  <a:pt x="179" y="309"/>
                </a:lnTo>
                <a:lnTo>
                  <a:pt x="177" y="305"/>
                </a:lnTo>
                <a:lnTo>
                  <a:pt x="177" y="305"/>
                </a:lnTo>
                <a:lnTo>
                  <a:pt x="172" y="297"/>
                </a:lnTo>
                <a:lnTo>
                  <a:pt x="172" y="297"/>
                </a:lnTo>
                <a:lnTo>
                  <a:pt x="172" y="297"/>
                </a:lnTo>
                <a:lnTo>
                  <a:pt x="172" y="297"/>
                </a:lnTo>
                <a:lnTo>
                  <a:pt x="163" y="297"/>
                </a:lnTo>
                <a:lnTo>
                  <a:pt x="163" y="297"/>
                </a:lnTo>
                <a:lnTo>
                  <a:pt x="161" y="297"/>
                </a:lnTo>
                <a:lnTo>
                  <a:pt x="161" y="297"/>
                </a:lnTo>
                <a:lnTo>
                  <a:pt x="161" y="297"/>
                </a:lnTo>
                <a:lnTo>
                  <a:pt x="161" y="297"/>
                </a:lnTo>
                <a:lnTo>
                  <a:pt x="164" y="305"/>
                </a:lnTo>
                <a:lnTo>
                  <a:pt x="164" y="305"/>
                </a:lnTo>
                <a:lnTo>
                  <a:pt x="171" y="320"/>
                </a:lnTo>
                <a:lnTo>
                  <a:pt x="171" y="320"/>
                </a:lnTo>
                <a:lnTo>
                  <a:pt x="172" y="322"/>
                </a:lnTo>
                <a:lnTo>
                  <a:pt x="172" y="322"/>
                </a:lnTo>
                <a:lnTo>
                  <a:pt x="183" y="317"/>
                </a:lnTo>
                <a:lnTo>
                  <a:pt x="183" y="317"/>
                </a:lnTo>
                <a:close/>
                <a:moveTo>
                  <a:pt x="100" y="391"/>
                </a:moveTo>
                <a:lnTo>
                  <a:pt x="100" y="391"/>
                </a:lnTo>
                <a:lnTo>
                  <a:pt x="98" y="391"/>
                </a:lnTo>
                <a:lnTo>
                  <a:pt x="98" y="391"/>
                </a:lnTo>
                <a:lnTo>
                  <a:pt x="97" y="404"/>
                </a:lnTo>
                <a:lnTo>
                  <a:pt x="97" y="404"/>
                </a:lnTo>
                <a:lnTo>
                  <a:pt x="98" y="404"/>
                </a:lnTo>
                <a:lnTo>
                  <a:pt x="98" y="404"/>
                </a:lnTo>
                <a:lnTo>
                  <a:pt x="101" y="412"/>
                </a:lnTo>
                <a:lnTo>
                  <a:pt x="101" y="412"/>
                </a:lnTo>
                <a:lnTo>
                  <a:pt x="106" y="423"/>
                </a:lnTo>
                <a:lnTo>
                  <a:pt x="106" y="423"/>
                </a:lnTo>
                <a:lnTo>
                  <a:pt x="108" y="424"/>
                </a:lnTo>
                <a:lnTo>
                  <a:pt x="108" y="424"/>
                </a:lnTo>
                <a:lnTo>
                  <a:pt x="117" y="424"/>
                </a:lnTo>
                <a:lnTo>
                  <a:pt x="117" y="424"/>
                </a:lnTo>
                <a:lnTo>
                  <a:pt x="117" y="424"/>
                </a:lnTo>
                <a:lnTo>
                  <a:pt x="117" y="424"/>
                </a:lnTo>
                <a:lnTo>
                  <a:pt x="116" y="421"/>
                </a:lnTo>
                <a:lnTo>
                  <a:pt x="116" y="421"/>
                </a:lnTo>
                <a:lnTo>
                  <a:pt x="112" y="415"/>
                </a:lnTo>
                <a:lnTo>
                  <a:pt x="112" y="415"/>
                </a:lnTo>
                <a:lnTo>
                  <a:pt x="106" y="404"/>
                </a:lnTo>
                <a:lnTo>
                  <a:pt x="106" y="404"/>
                </a:lnTo>
                <a:lnTo>
                  <a:pt x="100" y="393"/>
                </a:lnTo>
                <a:lnTo>
                  <a:pt x="100" y="393"/>
                </a:lnTo>
                <a:lnTo>
                  <a:pt x="100" y="391"/>
                </a:lnTo>
                <a:lnTo>
                  <a:pt x="100" y="391"/>
                </a:lnTo>
                <a:close/>
                <a:moveTo>
                  <a:pt x="155" y="81"/>
                </a:moveTo>
                <a:lnTo>
                  <a:pt x="155" y="81"/>
                </a:lnTo>
                <a:lnTo>
                  <a:pt x="155" y="81"/>
                </a:lnTo>
                <a:lnTo>
                  <a:pt x="155" y="81"/>
                </a:lnTo>
                <a:lnTo>
                  <a:pt x="166" y="79"/>
                </a:lnTo>
                <a:lnTo>
                  <a:pt x="166" y="79"/>
                </a:lnTo>
                <a:lnTo>
                  <a:pt x="166" y="77"/>
                </a:lnTo>
                <a:lnTo>
                  <a:pt x="166" y="77"/>
                </a:lnTo>
                <a:lnTo>
                  <a:pt x="168" y="74"/>
                </a:lnTo>
                <a:lnTo>
                  <a:pt x="168" y="74"/>
                </a:lnTo>
                <a:lnTo>
                  <a:pt x="171" y="58"/>
                </a:lnTo>
                <a:lnTo>
                  <a:pt x="171" y="58"/>
                </a:lnTo>
                <a:lnTo>
                  <a:pt x="172" y="55"/>
                </a:lnTo>
                <a:lnTo>
                  <a:pt x="172" y="55"/>
                </a:lnTo>
                <a:lnTo>
                  <a:pt x="166" y="55"/>
                </a:lnTo>
                <a:lnTo>
                  <a:pt x="166" y="55"/>
                </a:lnTo>
                <a:lnTo>
                  <a:pt x="164" y="55"/>
                </a:lnTo>
                <a:lnTo>
                  <a:pt x="164" y="55"/>
                </a:lnTo>
                <a:lnTo>
                  <a:pt x="163" y="57"/>
                </a:lnTo>
                <a:lnTo>
                  <a:pt x="163" y="57"/>
                </a:lnTo>
                <a:lnTo>
                  <a:pt x="163" y="57"/>
                </a:lnTo>
                <a:lnTo>
                  <a:pt x="163" y="57"/>
                </a:lnTo>
                <a:lnTo>
                  <a:pt x="161" y="55"/>
                </a:lnTo>
                <a:lnTo>
                  <a:pt x="161" y="55"/>
                </a:lnTo>
                <a:lnTo>
                  <a:pt x="155" y="81"/>
                </a:lnTo>
                <a:lnTo>
                  <a:pt x="155" y="81"/>
                </a:lnTo>
                <a:close/>
                <a:moveTo>
                  <a:pt x="21" y="363"/>
                </a:moveTo>
                <a:lnTo>
                  <a:pt x="21" y="363"/>
                </a:lnTo>
                <a:lnTo>
                  <a:pt x="21" y="363"/>
                </a:lnTo>
                <a:lnTo>
                  <a:pt x="21" y="363"/>
                </a:lnTo>
                <a:lnTo>
                  <a:pt x="19" y="364"/>
                </a:lnTo>
                <a:lnTo>
                  <a:pt x="19" y="364"/>
                </a:lnTo>
                <a:lnTo>
                  <a:pt x="19" y="366"/>
                </a:lnTo>
                <a:lnTo>
                  <a:pt x="19" y="369"/>
                </a:lnTo>
                <a:lnTo>
                  <a:pt x="19" y="369"/>
                </a:lnTo>
                <a:lnTo>
                  <a:pt x="19" y="369"/>
                </a:lnTo>
                <a:lnTo>
                  <a:pt x="19" y="369"/>
                </a:lnTo>
                <a:lnTo>
                  <a:pt x="19" y="372"/>
                </a:lnTo>
                <a:lnTo>
                  <a:pt x="19" y="372"/>
                </a:lnTo>
                <a:lnTo>
                  <a:pt x="19" y="377"/>
                </a:lnTo>
                <a:lnTo>
                  <a:pt x="19" y="377"/>
                </a:lnTo>
                <a:lnTo>
                  <a:pt x="22" y="385"/>
                </a:lnTo>
                <a:lnTo>
                  <a:pt x="22" y="385"/>
                </a:lnTo>
                <a:lnTo>
                  <a:pt x="29" y="409"/>
                </a:lnTo>
                <a:lnTo>
                  <a:pt x="29" y="409"/>
                </a:lnTo>
                <a:lnTo>
                  <a:pt x="33" y="418"/>
                </a:lnTo>
                <a:lnTo>
                  <a:pt x="33" y="418"/>
                </a:lnTo>
                <a:lnTo>
                  <a:pt x="33" y="420"/>
                </a:lnTo>
                <a:lnTo>
                  <a:pt x="33" y="420"/>
                </a:lnTo>
                <a:lnTo>
                  <a:pt x="38" y="420"/>
                </a:lnTo>
                <a:lnTo>
                  <a:pt x="38" y="420"/>
                </a:lnTo>
                <a:lnTo>
                  <a:pt x="38" y="420"/>
                </a:lnTo>
                <a:lnTo>
                  <a:pt x="38" y="420"/>
                </a:lnTo>
                <a:lnTo>
                  <a:pt x="33" y="409"/>
                </a:lnTo>
                <a:lnTo>
                  <a:pt x="33" y="409"/>
                </a:lnTo>
                <a:lnTo>
                  <a:pt x="29" y="391"/>
                </a:lnTo>
                <a:lnTo>
                  <a:pt x="29" y="391"/>
                </a:lnTo>
                <a:lnTo>
                  <a:pt x="22" y="369"/>
                </a:lnTo>
                <a:lnTo>
                  <a:pt x="22" y="369"/>
                </a:lnTo>
                <a:lnTo>
                  <a:pt x="21" y="363"/>
                </a:lnTo>
                <a:lnTo>
                  <a:pt x="21" y="363"/>
                </a:lnTo>
                <a:close/>
                <a:moveTo>
                  <a:pt x="114" y="281"/>
                </a:moveTo>
                <a:lnTo>
                  <a:pt x="114" y="281"/>
                </a:lnTo>
                <a:lnTo>
                  <a:pt x="114" y="279"/>
                </a:lnTo>
                <a:lnTo>
                  <a:pt x="116" y="276"/>
                </a:lnTo>
                <a:lnTo>
                  <a:pt x="116" y="276"/>
                </a:lnTo>
                <a:lnTo>
                  <a:pt x="117" y="275"/>
                </a:lnTo>
                <a:lnTo>
                  <a:pt x="117" y="275"/>
                </a:lnTo>
                <a:lnTo>
                  <a:pt x="130" y="260"/>
                </a:lnTo>
                <a:lnTo>
                  <a:pt x="130" y="260"/>
                </a:lnTo>
                <a:lnTo>
                  <a:pt x="145" y="241"/>
                </a:lnTo>
                <a:lnTo>
                  <a:pt x="145" y="241"/>
                </a:lnTo>
                <a:lnTo>
                  <a:pt x="145" y="241"/>
                </a:lnTo>
                <a:lnTo>
                  <a:pt x="145" y="241"/>
                </a:lnTo>
                <a:lnTo>
                  <a:pt x="142" y="241"/>
                </a:lnTo>
                <a:lnTo>
                  <a:pt x="142" y="241"/>
                </a:lnTo>
                <a:lnTo>
                  <a:pt x="136" y="246"/>
                </a:lnTo>
                <a:lnTo>
                  <a:pt x="136" y="246"/>
                </a:lnTo>
                <a:lnTo>
                  <a:pt x="128" y="254"/>
                </a:lnTo>
                <a:lnTo>
                  <a:pt x="128" y="254"/>
                </a:lnTo>
                <a:lnTo>
                  <a:pt x="127" y="257"/>
                </a:lnTo>
                <a:lnTo>
                  <a:pt x="127" y="257"/>
                </a:lnTo>
                <a:lnTo>
                  <a:pt x="127" y="257"/>
                </a:lnTo>
                <a:lnTo>
                  <a:pt x="127" y="257"/>
                </a:lnTo>
                <a:lnTo>
                  <a:pt x="125" y="259"/>
                </a:lnTo>
                <a:lnTo>
                  <a:pt x="123" y="259"/>
                </a:lnTo>
                <a:lnTo>
                  <a:pt x="123" y="259"/>
                </a:lnTo>
                <a:lnTo>
                  <a:pt x="122" y="259"/>
                </a:lnTo>
                <a:lnTo>
                  <a:pt x="122" y="259"/>
                </a:lnTo>
                <a:lnTo>
                  <a:pt x="123" y="260"/>
                </a:lnTo>
                <a:lnTo>
                  <a:pt x="122" y="262"/>
                </a:lnTo>
                <a:lnTo>
                  <a:pt x="122" y="262"/>
                </a:lnTo>
                <a:lnTo>
                  <a:pt x="120" y="262"/>
                </a:lnTo>
                <a:lnTo>
                  <a:pt x="120" y="262"/>
                </a:lnTo>
                <a:lnTo>
                  <a:pt x="120" y="264"/>
                </a:lnTo>
                <a:lnTo>
                  <a:pt x="120" y="264"/>
                </a:lnTo>
                <a:lnTo>
                  <a:pt x="112" y="273"/>
                </a:lnTo>
                <a:lnTo>
                  <a:pt x="112" y="273"/>
                </a:lnTo>
                <a:lnTo>
                  <a:pt x="111" y="276"/>
                </a:lnTo>
                <a:lnTo>
                  <a:pt x="111" y="276"/>
                </a:lnTo>
                <a:lnTo>
                  <a:pt x="111" y="276"/>
                </a:lnTo>
                <a:lnTo>
                  <a:pt x="111" y="276"/>
                </a:lnTo>
                <a:lnTo>
                  <a:pt x="111" y="278"/>
                </a:lnTo>
                <a:lnTo>
                  <a:pt x="111" y="278"/>
                </a:lnTo>
                <a:lnTo>
                  <a:pt x="109" y="279"/>
                </a:lnTo>
                <a:lnTo>
                  <a:pt x="109" y="279"/>
                </a:lnTo>
                <a:lnTo>
                  <a:pt x="109" y="281"/>
                </a:lnTo>
                <a:lnTo>
                  <a:pt x="109" y="281"/>
                </a:lnTo>
                <a:lnTo>
                  <a:pt x="114" y="281"/>
                </a:lnTo>
                <a:lnTo>
                  <a:pt x="114" y="281"/>
                </a:lnTo>
                <a:close/>
                <a:moveTo>
                  <a:pt x="101" y="377"/>
                </a:moveTo>
                <a:lnTo>
                  <a:pt x="101" y="377"/>
                </a:lnTo>
                <a:lnTo>
                  <a:pt x="101" y="379"/>
                </a:lnTo>
                <a:lnTo>
                  <a:pt x="101" y="379"/>
                </a:lnTo>
                <a:lnTo>
                  <a:pt x="100" y="383"/>
                </a:lnTo>
                <a:lnTo>
                  <a:pt x="100" y="383"/>
                </a:lnTo>
                <a:lnTo>
                  <a:pt x="100" y="385"/>
                </a:lnTo>
                <a:lnTo>
                  <a:pt x="100" y="388"/>
                </a:lnTo>
                <a:lnTo>
                  <a:pt x="100" y="388"/>
                </a:lnTo>
                <a:lnTo>
                  <a:pt x="101" y="390"/>
                </a:lnTo>
                <a:lnTo>
                  <a:pt x="101" y="390"/>
                </a:lnTo>
                <a:lnTo>
                  <a:pt x="109" y="404"/>
                </a:lnTo>
                <a:lnTo>
                  <a:pt x="109" y="404"/>
                </a:lnTo>
                <a:lnTo>
                  <a:pt x="120" y="424"/>
                </a:lnTo>
                <a:lnTo>
                  <a:pt x="120" y="424"/>
                </a:lnTo>
                <a:lnTo>
                  <a:pt x="120" y="426"/>
                </a:lnTo>
                <a:lnTo>
                  <a:pt x="120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6"/>
                </a:lnTo>
                <a:lnTo>
                  <a:pt x="125" y="424"/>
                </a:lnTo>
                <a:lnTo>
                  <a:pt x="125" y="424"/>
                </a:lnTo>
                <a:lnTo>
                  <a:pt x="122" y="418"/>
                </a:lnTo>
                <a:lnTo>
                  <a:pt x="119" y="412"/>
                </a:lnTo>
                <a:lnTo>
                  <a:pt x="119" y="412"/>
                </a:lnTo>
                <a:lnTo>
                  <a:pt x="116" y="405"/>
                </a:lnTo>
                <a:lnTo>
                  <a:pt x="116" y="405"/>
                </a:lnTo>
                <a:lnTo>
                  <a:pt x="111" y="396"/>
                </a:lnTo>
                <a:lnTo>
                  <a:pt x="111" y="396"/>
                </a:lnTo>
                <a:lnTo>
                  <a:pt x="109" y="391"/>
                </a:lnTo>
                <a:lnTo>
                  <a:pt x="109" y="391"/>
                </a:lnTo>
                <a:lnTo>
                  <a:pt x="101" y="379"/>
                </a:lnTo>
                <a:lnTo>
                  <a:pt x="101" y="379"/>
                </a:lnTo>
                <a:lnTo>
                  <a:pt x="101" y="377"/>
                </a:lnTo>
                <a:lnTo>
                  <a:pt x="101" y="377"/>
                </a:lnTo>
                <a:close/>
                <a:moveTo>
                  <a:pt x="109" y="330"/>
                </a:moveTo>
                <a:lnTo>
                  <a:pt x="109" y="330"/>
                </a:lnTo>
                <a:lnTo>
                  <a:pt x="111" y="330"/>
                </a:lnTo>
                <a:lnTo>
                  <a:pt x="111" y="330"/>
                </a:lnTo>
                <a:lnTo>
                  <a:pt x="114" y="319"/>
                </a:lnTo>
                <a:lnTo>
                  <a:pt x="114" y="319"/>
                </a:lnTo>
                <a:lnTo>
                  <a:pt x="114" y="314"/>
                </a:lnTo>
                <a:lnTo>
                  <a:pt x="114" y="311"/>
                </a:lnTo>
                <a:lnTo>
                  <a:pt x="114" y="311"/>
                </a:lnTo>
                <a:lnTo>
                  <a:pt x="108" y="297"/>
                </a:lnTo>
                <a:lnTo>
                  <a:pt x="108" y="297"/>
                </a:lnTo>
                <a:lnTo>
                  <a:pt x="106" y="295"/>
                </a:lnTo>
                <a:lnTo>
                  <a:pt x="106" y="295"/>
                </a:lnTo>
                <a:lnTo>
                  <a:pt x="106" y="297"/>
                </a:lnTo>
                <a:lnTo>
                  <a:pt x="106" y="297"/>
                </a:lnTo>
                <a:lnTo>
                  <a:pt x="104" y="306"/>
                </a:lnTo>
                <a:lnTo>
                  <a:pt x="104" y="306"/>
                </a:lnTo>
                <a:lnTo>
                  <a:pt x="103" y="311"/>
                </a:lnTo>
                <a:lnTo>
                  <a:pt x="103" y="311"/>
                </a:lnTo>
                <a:lnTo>
                  <a:pt x="103" y="312"/>
                </a:lnTo>
                <a:lnTo>
                  <a:pt x="103" y="312"/>
                </a:lnTo>
                <a:lnTo>
                  <a:pt x="104" y="317"/>
                </a:lnTo>
                <a:lnTo>
                  <a:pt x="104" y="317"/>
                </a:lnTo>
                <a:lnTo>
                  <a:pt x="109" y="330"/>
                </a:lnTo>
                <a:lnTo>
                  <a:pt x="109" y="330"/>
                </a:lnTo>
                <a:lnTo>
                  <a:pt x="109" y="330"/>
                </a:lnTo>
                <a:lnTo>
                  <a:pt x="109" y="330"/>
                </a:lnTo>
                <a:close/>
                <a:moveTo>
                  <a:pt x="93" y="246"/>
                </a:moveTo>
                <a:lnTo>
                  <a:pt x="93" y="246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92" y="248"/>
                </a:lnTo>
                <a:lnTo>
                  <a:pt x="89" y="248"/>
                </a:lnTo>
                <a:lnTo>
                  <a:pt x="87" y="249"/>
                </a:lnTo>
                <a:lnTo>
                  <a:pt x="87" y="249"/>
                </a:lnTo>
                <a:lnTo>
                  <a:pt x="78" y="260"/>
                </a:lnTo>
                <a:lnTo>
                  <a:pt x="70" y="275"/>
                </a:lnTo>
                <a:lnTo>
                  <a:pt x="70" y="275"/>
                </a:lnTo>
                <a:lnTo>
                  <a:pt x="70" y="276"/>
                </a:lnTo>
                <a:lnTo>
                  <a:pt x="70" y="276"/>
                </a:lnTo>
                <a:lnTo>
                  <a:pt x="73" y="276"/>
                </a:lnTo>
                <a:lnTo>
                  <a:pt x="73" y="276"/>
                </a:lnTo>
                <a:lnTo>
                  <a:pt x="76" y="273"/>
                </a:lnTo>
                <a:lnTo>
                  <a:pt x="76" y="273"/>
                </a:lnTo>
                <a:lnTo>
                  <a:pt x="82" y="265"/>
                </a:lnTo>
                <a:lnTo>
                  <a:pt x="82" y="265"/>
                </a:lnTo>
                <a:lnTo>
                  <a:pt x="97" y="246"/>
                </a:lnTo>
                <a:lnTo>
                  <a:pt x="97" y="246"/>
                </a:lnTo>
                <a:lnTo>
                  <a:pt x="98" y="245"/>
                </a:lnTo>
                <a:lnTo>
                  <a:pt x="98" y="245"/>
                </a:lnTo>
                <a:lnTo>
                  <a:pt x="93" y="246"/>
                </a:lnTo>
                <a:lnTo>
                  <a:pt x="93" y="246"/>
                </a:lnTo>
                <a:close/>
                <a:moveTo>
                  <a:pt x="142" y="413"/>
                </a:moveTo>
                <a:lnTo>
                  <a:pt x="142" y="413"/>
                </a:lnTo>
                <a:lnTo>
                  <a:pt x="138" y="404"/>
                </a:lnTo>
                <a:lnTo>
                  <a:pt x="138" y="404"/>
                </a:lnTo>
                <a:lnTo>
                  <a:pt x="133" y="409"/>
                </a:lnTo>
                <a:lnTo>
                  <a:pt x="133" y="409"/>
                </a:lnTo>
                <a:lnTo>
                  <a:pt x="130" y="409"/>
                </a:lnTo>
                <a:lnTo>
                  <a:pt x="130" y="409"/>
                </a:lnTo>
                <a:lnTo>
                  <a:pt x="131" y="412"/>
                </a:lnTo>
                <a:lnTo>
                  <a:pt x="131" y="412"/>
                </a:lnTo>
                <a:lnTo>
                  <a:pt x="134" y="418"/>
                </a:lnTo>
                <a:lnTo>
                  <a:pt x="134" y="418"/>
                </a:lnTo>
                <a:lnTo>
                  <a:pt x="139" y="426"/>
                </a:lnTo>
                <a:lnTo>
                  <a:pt x="139" y="426"/>
                </a:lnTo>
                <a:lnTo>
                  <a:pt x="141" y="428"/>
                </a:lnTo>
                <a:lnTo>
                  <a:pt x="141" y="428"/>
                </a:lnTo>
                <a:lnTo>
                  <a:pt x="149" y="429"/>
                </a:lnTo>
                <a:lnTo>
                  <a:pt x="149" y="429"/>
                </a:lnTo>
                <a:lnTo>
                  <a:pt x="150" y="429"/>
                </a:lnTo>
                <a:lnTo>
                  <a:pt x="150" y="429"/>
                </a:lnTo>
                <a:lnTo>
                  <a:pt x="144" y="417"/>
                </a:lnTo>
                <a:lnTo>
                  <a:pt x="144" y="417"/>
                </a:lnTo>
                <a:lnTo>
                  <a:pt x="142" y="418"/>
                </a:lnTo>
                <a:lnTo>
                  <a:pt x="142" y="418"/>
                </a:lnTo>
                <a:lnTo>
                  <a:pt x="141" y="418"/>
                </a:lnTo>
                <a:lnTo>
                  <a:pt x="141" y="418"/>
                </a:lnTo>
                <a:lnTo>
                  <a:pt x="141" y="417"/>
                </a:lnTo>
                <a:lnTo>
                  <a:pt x="141" y="417"/>
                </a:lnTo>
                <a:lnTo>
                  <a:pt x="141" y="415"/>
                </a:lnTo>
                <a:lnTo>
                  <a:pt x="142" y="413"/>
                </a:lnTo>
                <a:lnTo>
                  <a:pt x="142" y="413"/>
                </a:lnTo>
                <a:close/>
                <a:moveTo>
                  <a:pt x="160" y="241"/>
                </a:moveTo>
                <a:lnTo>
                  <a:pt x="160" y="241"/>
                </a:lnTo>
                <a:lnTo>
                  <a:pt x="158" y="241"/>
                </a:lnTo>
                <a:lnTo>
                  <a:pt x="158" y="241"/>
                </a:lnTo>
                <a:lnTo>
                  <a:pt x="150" y="241"/>
                </a:lnTo>
                <a:lnTo>
                  <a:pt x="150" y="241"/>
                </a:lnTo>
                <a:lnTo>
                  <a:pt x="149" y="241"/>
                </a:lnTo>
                <a:lnTo>
                  <a:pt x="149" y="241"/>
                </a:lnTo>
                <a:lnTo>
                  <a:pt x="136" y="257"/>
                </a:lnTo>
                <a:lnTo>
                  <a:pt x="136" y="257"/>
                </a:lnTo>
                <a:lnTo>
                  <a:pt x="133" y="260"/>
                </a:lnTo>
                <a:lnTo>
                  <a:pt x="133" y="260"/>
                </a:lnTo>
                <a:lnTo>
                  <a:pt x="134" y="264"/>
                </a:lnTo>
                <a:lnTo>
                  <a:pt x="134" y="264"/>
                </a:lnTo>
                <a:lnTo>
                  <a:pt x="133" y="270"/>
                </a:lnTo>
                <a:lnTo>
                  <a:pt x="133" y="270"/>
                </a:lnTo>
                <a:lnTo>
                  <a:pt x="160" y="241"/>
                </a:lnTo>
                <a:lnTo>
                  <a:pt x="160" y="241"/>
                </a:lnTo>
                <a:close/>
                <a:moveTo>
                  <a:pt x="198" y="257"/>
                </a:move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98" y="257"/>
                </a:lnTo>
                <a:lnTo>
                  <a:pt x="188" y="259"/>
                </a:lnTo>
                <a:lnTo>
                  <a:pt x="188" y="259"/>
                </a:lnTo>
                <a:lnTo>
                  <a:pt x="187" y="260"/>
                </a:lnTo>
                <a:lnTo>
                  <a:pt x="187" y="260"/>
                </a:lnTo>
                <a:lnTo>
                  <a:pt x="182" y="265"/>
                </a:lnTo>
                <a:lnTo>
                  <a:pt x="182" y="265"/>
                </a:lnTo>
                <a:lnTo>
                  <a:pt x="175" y="271"/>
                </a:lnTo>
                <a:lnTo>
                  <a:pt x="171" y="279"/>
                </a:lnTo>
                <a:lnTo>
                  <a:pt x="171" y="279"/>
                </a:lnTo>
                <a:lnTo>
                  <a:pt x="171" y="281"/>
                </a:lnTo>
                <a:lnTo>
                  <a:pt x="171" y="281"/>
                </a:lnTo>
                <a:lnTo>
                  <a:pt x="172" y="282"/>
                </a:lnTo>
                <a:lnTo>
                  <a:pt x="172" y="282"/>
                </a:lnTo>
                <a:lnTo>
                  <a:pt x="174" y="282"/>
                </a:lnTo>
                <a:lnTo>
                  <a:pt x="174" y="282"/>
                </a:lnTo>
                <a:lnTo>
                  <a:pt x="175" y="282"/>
                </a:lnTo>
                <a:lnTo>
                  <a:pt x="175" y="282"/>
                </a:lnTo>
                <a:lnTo>
                  <a:pt x="179" y="281"/>
                </a:lnTo>
                <a:lnTo>
                  <a:pt x="179" y="281"/>
                </a:lnTo>
                <a:lnTo>
                  <a:pt x="179" y="279"/>
                </a:lnTo>
                <a:lnTo>
                  <a:pt x="179" y="278"/>
                </a:lnTo>
                <a:lnTo>
                  <a:pt x="179" y="278"/>
                </a:lnTo>
                <a:lnTo>
                  <a:pt x="180" y="278"/>
                </a:lnTo>
                <a:lnTo>
                  <a:pt x="180" y="278"/>
                </a:lnTo>
                <a:lnTo>
                  <a:pt x="182" y="278"/>
                </a:lnTo>
                <a:lnTo>
                  <a:pt x="182" y="278"/>
                </a:lnTo>
                <a:lnTo>
                  <a:pt x="185" y="273"/>
                </a:lnTo>
                <a:lnTo>
                  <a:pt x="185" y="273"/>
                </a:lnTo>
                <a:lnTo>
                  <a:pt x="185" y="273"/>
                </a:lnTo>
                <a:lnTo>
                  <a:pt x="185" y="273"/>
                </a:lnTo>
                <a:lnTo>
                  <a:pt x="183" y="271"/>
                </a:lnTo>
                <a:lnTo>
                  <a:pt x="183" y="270"/>
                </a:lnTo>
                <a:lnTo>
                  <a:pt x="183" y="270"/>
                </a:lnTo>
                <a:lnTo>
                  <a:pt x="183" y="270"/>
                </a:lnTo>
                <a:lnTo>
                  <a:pt x="185" y="268"/>
                </a:lnTo>
                <a:lnTo>
                  <a:pt x="185" y="268"/>
                </a:lnTo>
                <a:lnTo>
                  <a:pt x="188" y="268"/>
                </a:lnTo>
                <a:lnTo>
                  <a:pt x="188" y="268"/>
                </a:lnTo>
                <a:lnTo>
                  <a:pt x="190" y="267"/>
                </a:lnTo>
                <a:lnTo>
                  <a:pt x="190" y="267"/>
                </a:lnTo>
                <a:lnTo>
                  <a:pt x="196" y="259"/>
                </a:lnTo>
                <a:lnTo>
                  <a:pt x="196" y="259"/>
                </a:lnTo>
                <a:lnTo>
                  <a:pt x="198" y="257"/>
                </a:lnTo>
                <a:lnTo>
                  <a:pt x="198" y="257"/>
                </a:lnTo>
                <a:close/>
                <a:moveTo>
                  <a:pt x="98" y="249"/>
                </a:moveTo>
                <a:lnTo>
                  <a:pt x="98" y="249"/>
                </a:lnTo>
                <a:lnTo>
                  <a:pt x="98" y="249"/>
                </a:lnTo>
                <a:lnTo>
                  <a:pt x="98" y="249"/>
                </a:lnTo>
                <a:lnTo>
                  <a:pt x="97" y="251"/>
                </a:lnTo>
                <a:lnTo>
                  <a:pt x="97" y="251"/>
                </a:lnTo>
                <a:lnTo>
                  <a:pt x="84" y="267"/>
                </a:lnTo>
                <a:lnTo>
                  <a:pt x="84" y="267"/>
                </a:lnTo>
                <a:lnTo>
                  <a:pt x="82" y="271"/>
                </a:lnTo>
                <a:lnTo>
                  <a:pt x="79" y="276"/>
                </a:lnTo>
                <a:lnTo>
                  <a:pt x="79" y="276"/>
                </a:lnTo>
                <a:lnTo>
                  <a:pt x="79" y="278"/>
                </a:lnTo>
                <a:lnTo>
                  <a:pt x="79" y="278"/>
                </a:lnTo>
                <a:lnTo>
                  <a:pt x="86" y="278"/>
                </a:lnTo>
                <a:lnTo>
                  <a:pt x="86" y="278"/>
                </a:lnTo>
                <a:lnTo>
                  <a:pt x="97" y="262"/>
                </a:lnTo>
                <a:lnTo>
                  <a:pt x="97" y="262"/>
                </a:lnTo>
                <a:lnTo>
                  <a:pt x="97" y="260"/>
                </a:lnTo>
                <a:lnTo>
                  <a:pt x="97" y="260"/>
                </a:lnTo>
                <a:lnTo>
                  <a:pt x="97" y="259"/>
                </a:lnTo>
                <a:lnTo>
                  <a:pt x="98" y="257"/>
                </a:lnTo>
                <a:lnTo>
                  <a:pt x="98" y="257"/>
                </a:lnTo>
                <a:lnTo>
                  <a:pt x="98" y="256"/>
                </a:lnTo>
                <a:lnTo>
                  <a:pt x="98" y="256"/>
                </a:lnTo>
                <a:lnTo>
                  <a:pt x="98" y="256"/>
                </a:lnTo>
                <a:lnTo>
                  <a:pt x="98" y="256"/>
                </a:lnTo>
                <a:lnTo>
                  <a:pt x="97" y="254"/>
                </a:lnTo>
                <a:lnTo>
                  <a:pt x="97" y="251"/>
                </a:lnTo>
                <a:lnTo>
                  <a:pt x="97" y="251"/>
                </a:lnTo>
                <a:lnTo>
                  <a:pt x="98" y="249"/>
                </a:lnTo>
                <a:lnTo>
                  <a:pt x="98" y="249"/>
                </a:lnTo>
                <a:close/>
                <a:moveTo>
                  <a:pt x="104" y="349"/>
                </a:moveTo>
                <a:lnTo>
                  <a:pt x="104" y="349"/>
                </a:lnTo>
                <a:lnTo>
                  <a:pt x="109" y="336"/>
                </a:lnTo>
                <a:lnTo>
                  <a:pt x="109" y="336"/>
                </a:lnTo>
                <a:lnTo>
                  <a:pt x="108" y="334"/>
                </a:lnTo>
                <a:lnTo>
                  <a:pt x="108" y="334"/>
                </a:lnTo>
                <a:lnTo>
                  <a:pt x="103" y="319"/>
                </a:lnTo>
                <a:lnTo>
                  <a:pt x="103" y="319"/>
                </a:lnTo>
                <a:lnTo>
                  <a:pt x="101" y="317"/>
                </a:lnTo>
                <a:lnTo>
                  <a:pt x="101" y="317"/>
                </a:lnTo>
                <a:lnTo>
                  <a:pt x="101" y="319"/>
                </a:lnTo>
                <a:lnTo>
                  <a:pt x="101" y="319"/>
                </a:lnTo>
                <a:lnTo>
                  <a:pt x="100" y="323"/>
                </a:lnTo>
                <a:lnTo>
                  <a:pt x="100" y="323"/>
                </a:lnTo>
                <a:lnTo>
                  <a:pt x="98" y="331"/>
                </a:lnTo>
                <a:lnTo>
                  <a:pt x="98" y="331"/>
                </a:lnTo>
                <a:lnTo>
                  <a:pt x="98" y="333"/>
                </a:lnTo>
                <a:lnTo>
                  <a:pt x="98" y="333"/>
                </a:lnTo>
                <a:lnTo>
                  <a:pt x="104" y="347"/>
                </a:lnTo>
                <a:lnTo>
                  <a:pt x="104" y="347"/>
                </a:lnTo>
                <a:lnTo>
                  <a:pt x="104" y="349"/>
                </a:lnTo>
                <a:lnTo>
                  <a:pt x="104" y="349"/>
                </a:lnTo>
                <a:close/>
                <a:moveTo>
                  <a:pt x="100" y="368"/>
                </a:moveTo>
                <a:lnTo>
                  <a:pt x="100" y="368"/>
                </a:lnTo>
                <a:lnTo>
                  <a:pt x="100" y="366"/>
                </a:lnTo>
                <a:lnTo>
                  <a:pt x="100" y="366"/>
                </a:lnTo>
                <a:lnTo>
                  <a:pt x="103" y="353"/>
                </a:lnTo>
                <a:lnTo>
                  <a:pt x="103" y="353"/>
                </a:lnTo>
                <a:lnTo>
                  <a:pt x="103" y="352"/>
                </a:lnTo>
                <a:lnTo>
                  <a:pt x="103" y="352"/>
                </a:lnTo>
                <a:lnTo>
                  <a:pt x="97" y="338"/>
                </a:lnTo>
                <a:lnTo>
                  <a:pt x="97" y="338"/>
                </a:lnTo>
                <a:lnTo>
                  <a:pt x="97" y="338"/>
                </a:lnTo>
                <a:lnTo>
                  <a:pt x="97" y="338"/>
                </a:lnTo>
                <a:lnTo>
                  <a:pt x="95" y="338"/>
                </a:lnTo>
                <a:lnTo>
                  <a:pt x="95" y="338"/>
                </a:lnTo>
                <a:lnTo>
                  <a:pt x="92" y="350"/>
                </a:lnTo>
                <a:lnTo>
                  <a:pt x="92" y="350"/>
                </a:lnTo>
                <a:lnTo>
                  <a:pt x="92" y="352"/>
                </a:lnTo>
                <a:lnTo>
                  <a:pt x="92" y="352"/>
                </a:lnTo>
                <a:lnTo>
                  <a:pt x="93" y="355"/>
                </a:lnTo>
                <a:lnTo>
                  <a:pt x="93" y="355"/>
                </a:lnTo>
                <a:lnTo>
                  <a:pt x="100" y="368"/>
                </a:lnTo>
                <a:lnTo>
                  <a:pt x="100" y="368"/>
                </a:lnTo>
                <a:close/>
                <a:moveTo>
                  <a:pt x="18" y="379"/>
                </a:moveTo>
                <a:lnTo>
                  <a:pt x="18" y="379"/>
                </a:lnTo>
                <a:lnTo>
                  <a:pt x="18" y="379"/>
                </a:lnTo>
                <a:lnTo>
                  <a:pt x="18" y="379"/>
                </a:lnTo>
                <a:lnTo>
                  <a:pt x="16" y="382"/>
                </a:lnTo>
                <a:lnTo>
                  <a:pt x="16" y="382"/>
                </a:lnTo>
                <a:lnTo>
                  <a:pt x="18" y="393"/>
                </a:lnTo>
                <a:lnTo>
                  <a:pt x="18" y="393"/>
                </a:lnTo>
                <a:lnTo>
                  <a:pt x="21" y="407"/>
                </a:lnTo>
                <a:lnTo>
                  <a:pt x="21" y="407"/>
                </a:lnTo>
                <a:lnTo>
                  <a:pt x="24" y="417"/>
                </a:lnTo>
                <a:lnTo>
                  <a:pt x="24" y="417"/>
                </a:lnTo>
                <a:lnTo>
                  <a:pt x="26" y="418"/>
                </a:lnTo>
                <a:lnTo>
                  <a:pt x="27" y="418"/>
                </a:lnTo>
                <a:lnTo>
                  <a:pt x="27" y="418"/>
                </a:lnTo>
                <a:lnTo>
                  <a:pt x="30" y="420"/>
                </a:lnTo>
                <a:lnTo>
                  <a:pt x="30" y="420"/>
                </a:lnTo>
                <a:lnTo>
                  <a:pt x="24" y="399"/>
                </a:lnTo>
                <a:lnTo>
                  <a:pt x="24" y="399"/>
                </a:lnTo>
                <a:lnTo>
                  <a:pt x="21" y="388"/>
                </a:lnTo>
                <a:lnTo>
                  <a:pt x="18" y="379"/>
                </a:lnTo>
                <a:lnTo>
                  <a:pt x="18" y="379"/>
                </a:lnTo>
                <a:close/>
                <a:moveTo>
                  <a:pt x="223" y="399"/>
                </a:moveTo>
                <a:lnTo>
                  <a:pt x="223" y="399"/>
                </a:lnTo>
                <a:lnTo>
                  <a:pt x="216" y="388"/>
                </a:lnTo>
                <a:lnTo>
                  <a:pt x="216" y="388"/>
                </a:lnTo>
                <a:lnTo>
                  <a:pt x="204" y="391"/>
                </a:lnTo>
                <a:lnTo>
                  <a:pt x="204" y="391"/>
                </a:lnTo>
                <a:lnTo>
                  <a:pt x="210" y="402"/>
                </a:lnTo>
                <a:lnTo>
                  <a:pt x="210" y="402"/>
                </a:lnTo>
                <a:lnTo>
                  <a:pt x="223" y="399"/>
                </a:lnTo>
                <a:lnTo>
                  <a:pt x="223" y="399"/>
                </a:lnTo>
                <a:close/>
                <a:moveTo>
                  <a:pt x="246" y="409"/>
                </a:moveTo>
                <a:lnTo>
                  <a:pt x="246" y="409"/>
                </a:lnTo>
                <a:lnTo>
                  <a:pt x="250" y="415"/>
                </a:lnTo>
                <a:lnTo>
                  <a:pt x="250" y="415"/>
                </a:lnTo>
                <a:lnTo>
                  <a:pt x="253" y="415"/>
                </a:lnTo>
                <a:lnTo>
                  <a:pt x="253" y="415"/>
                </a:lnTo>
                <a:lnTo>
                  <a:pt x="254" y="413"/>
                </a:lnTo>
                <a:lnTo>
                  <a:pt x="254" y="415"/>
                </a:lnTo>
                <a:lnTo>
                  <a:pt x="254" y="415"/>
                </a:lnTo>
                <a:lnTo>
                  <a:pt x="256" y="417"/>
                </a:lnTo>
                <a:lnTo>
                  <a:pt x="256" y="418"/>
                </a:lnTo>
                <a:lnTo>
                  <a:pt x="256" y="418"/>
                </a:lnTo>
                <a:lnTo>
                  <a:pt x="256" y="420"/>
                </a:lnTo>
                <a:lnTo>
                  <a:pt x="253" y="420"/>
                </a:lnTo>
                <a:lnTo>
                  <a:pt x="253" y="420"/>
                </a:lnTo>
                <a:lnTo>
                  <a:pt x="253" y="420"/>
                </a:lnTo>
                <a:lnTo>
                  <a:pt x="253" y="420"/>
                </a:lnTo>
                <a:lnTo>
                  <a:pt x="256" y="426"/>
                </a:lnTo>
                <a:lnTo>
                  <a:pt x="256" y="426"/>
                </a:lnTo>
                <a:lnTo>
                  <a:pt x="257" y="426"/>
                </a:lnTo>
                <a:lnTo>
                  <a:pt x="257" y="426"/>
                </a:lnTo>
                <a:lnTo>
                  <a:pt x="262" y="426"/>
                </a:lnTo>
                <a:lnTo>
                  <a:pt x="262" y="426"/>
                </a:lnTo>
                <a:lnTo>
                  <a:pt x="267" y="424"/>
                </a:lnTo>
                <a:lnTo>
                  <a:pt x="267" y="424"/>
                </a:lnTo>
                <a:lnTo>
                  <a:pt x="254" y="407"/>
                </a:lnTo>
                <a:lnTo>
                  <a:pt x="254" y="407"/>
                </a:lnTo>
                <a:lnTo>
                  <a:pt x="246" y="409"/>
                </a:lnTo>
                <a:lnTo>
                  <a:pt x="246" y="409"/>
                </a:lnTo>
                <a:close/>
                <a:moveTo>
                  <a:pt x="63" y="275"/>
                </a:moveTo>
                <a:lnTo>
                  <a:pt x="63" y="275"/>
                </a:lnTo>
                <a:lnTo>
                  <a:pt x="65" y="275"/>
                </a:lnTo>
                <a:lnTo>
                  <a:pt x="65" y="275"/>
                </a:lnTo>
                <a:lnTo>
                  <a:pt x="67" y="271"/>
                </a:lnTo>
                <a:lnTo>
                  <a:pt x="67" y="271"/>
                </a:lnTo>
                <a:lnTo>
                  <a:pt x="71" y="267"/>
                </a:lnTo>
                <a:lnTo>
                  <a:pt x="71" y="267"/>
                </a:lnTo>
                <a:lnTo>
                  <a:pt x="75" y="260"/>
                </a:lnTo>
                <a:lnTo>
                  <a:pt x="75" y="260"/>
                </a:lnTo>
                <a:lnTo>
                  <a:pt x="79" y="254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6" y="248"/>
                </a:lnTo>
                <a:lnTo>
                  <a:pt x="81" y="248"/>
                </a:lnTo>
                <a:lnTo>
                  <a:pt x="81" y="248"/>
                </a:lnTo>
                <a:lnTo>
                  <a:pt x="78" y="249"/>
                </a:lnTo>
                <a:lnTo>
                  <a:pt x="78" y="249"/>
                </a:lnTo>
                <a:lnTo>
                  <a:pt x="67" y="264"/>
                </a:lnTo>
                <a:lnTo>
                  <a:pt x="67" y="264"/>
                </a:lnTo>
                <a:lnTo>
                  <a:pt x="62" y="271"/>
                </a:lnTo>
                <a:lnTo>
                  <a:pt x="62" y="271"/>
                </a:lnTo>
                <a:lnTo>
                  <a:pt x="62" y="275"/>
                </a:lnTo>
                <a:lnTo>
                  <a:pt x="62" y="275"/>
                </a:lnTo>
                <a:lnTo>
                  <a:pt x="63" y="275"/>
                </a:lnTo>
                <a:lnTo>
                  <a:pt x="63" y="275"/>
                </a:lnTo>
                <a:close/>
                <a:moveTo>
                  <a:pt x="216" y="270"/>
                </a:moveTo>
                <a:lnTo>
                  <a:pt x="216" y="270"/>
                </a:lnTo>
                <a:lnTo>
                  <a:pt x="216" y="270"/>
                </a:lnTo>
                <a:lnTo>
                  <a:pt x="216" y="270"/>
                </a:lnTo>
                <a:lnTo>
                  <a:pt x="229" y="267"/>
                </a:lnTo>
                <a:lnTo>
                  <a:pt x="229" y="267"/>
                </a:lnTo>
                <a:lnTo>
                  <a:pt x="229" y="265"/>
                </a:lnTo>
                <a:lnTo>
                  <a:pt x="229" y="265"/>
                </a:lnTo>
                <a:lnTo>
                  <a:pt x="231" y="264"/>
                </a:lnTo>
                <a:lnTo>
                  <a:pt x="232" y="264"/>
                </a:lnTo>
                <a:lnTo>
                  <a:pt x="232" y="264"/>
                </a:lnTo>
                <a:lnTo>
                  <a:pt x="234" y="265"/>
                </a:lnTo>
                <a:lnTo>
                  <a:pt x="234" y="265"/>
                </a:lnTo>
                <a:lnTo>
                  <a:pt x="235" y="264"/>
                </a:lnTo>
                <a:lnTo>
                  <a:pt x="235" y="264"/>
                </a:lnTo>
                <a:lnTo>
                  <a:pt x="243" y="254"/>
                </a:lnTo>
                <a:lnTo>
                  <a:pt x="243" y="254"/>
                </a:lnTo>
                <a:lnTo>
                  <a:pt x="245" y="254"/>
                </a:lnTo>
                <a:lnTo>
                  <a:pt x="245" y="254"/>
                </a:lnTo>
                <a:lnTo>
                  <a:pt x="243" y="254"/>
                </a:lnTo>
                <a:lnTo>
                  <a:pt x="243" y="254"/>
                </a:lnTo>
                <a:lnTo>
                  <a:pt x="228" y="259"/>
                </a:lnTo>
                <a:lnTo>
                  <a:pt x="228" y="259"/>
                </a:lnTo>
                <a:lnTo>
                  <a:pt x="226" y="260"/>
                </a:lnTo>
                <a:lnTo>
                  <a:pt x="226" y="260"/>
                </a:lnTo>
                <a:lnTo>
                  <a:pt x="218" y="267"/>
                </a:lnTo>
                <a:lnTo>
                  <a:pt x="218" y="267"/>
                </a:lnTo>
                <a:lnTo>
                  <a:pt x="216" y="270"/>
                </a:lnTo>
                <a:lnTo>
                  <a:pt x="216" y="270"/>
                </a:lnTo>
                <a:close/>
                <a:moveTo>
                  <a:pt x="86" y="413"/>
                </a:moveTo>
                <a:lnTo>
                  <a:pt x="86" y="413"/>
                </a:lnTo>
                <a:lnTo>
                  <a:pt x="90" y="423"/>
                </a:lnTo>
                <a:lnTo>
                  <a:pt x="90" y="423"/>
                </a:lnTo>
                <a:lnTo>
                  <a:pt x="103" y="424"/>
                </a:lnTo>
                <a:lnTo>
                  <a:pt x="103" y="424"/>
                </a:lnTo>
                <a:lnTo>
                  <a:pt x="100" y="417"/>
                </a:lnTo>
                <a:lnTo>
                  <a:pt x="97" y="410"/>
                </a:lnTo>
                <a:lnTo>
                  <a:pt x="97" y="410"/>
                </a:lnTo>
                <a:lnTo>
                  <a:pt x="92" y="412"/>
                </a:lnTo>
                <a:lnTo>
                  <a:pt x="92" y="412"/>
                </a:lnTo>
                <a:lnTo>
                  <a:pt x="86" y="413"/>
                </a:lnTo>
                <a:lnTo>
                  <a:pt x="86" y="413"/>
                </a:lnTo>
                <a:close/>
                <a:moveTo>
                  <a:pt x="57" y="218"/>
                </a:moveTo>
                <a:lnTo>
                  <a:pt x="57" y="218"/>
                </a:lnTo>
                <a:lnTo>
                  <a:pt x="57" y="219"/>
                </a:lnTo>
                <a:lnTo>
                  <a:pt x="57" y="219"/>
                </a:lnTo>
                <a:lnTo>
                  <a:pt x="59" y="215"/>
                </a:lnTo>
                <a:lnTo>
                  <a:pt x="59" y="215"/>
                </a:lnTo>
                <a:lnTo>
                  <a:pt x="67" y="188"/>
                </a:lnTo>
                <a:lnTo>
                  <a:pt x="67" y="188"/>
                </a:lnTo>
                <a:lnTo>
                  <a:pt x="73" y="167"/>
                </a:lnTo>
                <a:lnTo>
                  <a:pt x="73" y="167"/>
                </a:lnTo>
                <a:lnTo>
                  <a:pt x="79" y="147"/>
                </a:lnTo>
                <a:lnTo>
                  <a:pt x="79" y="147"/>
                </a:lnTo>
                <a:lnTo>
                  <a:pt x="84" y="133"/>
                </a:lnTo>
                <a:lnTo>
                  <a:pt x="84" y="133"/>
                </a:lnTo>
                <a:lnTo>
                  <a:pt x="84" y="131"/>
                </a:lnTo>
                <a:lnTo>
                  <a:pt x="84" y="131"/>
                </a:lnTo>
                <a:lnTo>
                  <a:pt x="82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33"/>
                </a:lnTo>
                <a:lnTo>
                  <a:pt x="79" y="142"/>
                </a:lnTo>
                <a:lnTo>
                  <a:pt x="78" y="150"/>
                </a:lnTo>
                <a:lnTo>
                  <a:pt x="78" y="150"/>
                </a:lnTo>
                <a:lnTo>
                  <a:pt x="76" y="159"/>
                </a:lnTo>
                <a:lnTo>
                  <a:pt x="76" y="159"/>
                </a:lnTo>
                <a:lnTo>
                  <a:pt x="68" y="181"/>
                </a:lnTo>
                <a:lnTo>
                  <a:pt x="68" y="181"/>
                </a:lnTo>
                <a:lnTo>
                  <a:pt x="60" y="202"/>
                </a:lnTo>
                <a:lnTo>
                  <a:pt x="60" y="202"/>
                </a:lnTo>
                <a:lnTo>
                  <a:pt x="59" y="204"/>
                </a:lnTo>
                <a:lnTo>
                  <a:pt x="59" y="204"/>
                </a:lnTo>
                <a:lnTo>
                  <a:pt x="57" y="216"/>
                </a:lnTo>
                <a:lnTo>
                  <a:pt x="57" y="216"/>
                </a:lnTo>
                <a:lnTo>
                  <a:pt x="57" y="218"/>
                </a:lnTo>
                <a:lnTo>
                  <a:pt x="57" y="218"/>
                </a:lnTo>
                <a:close/>
                <a:moveTo>
                  <a:pt x="226" y="399"/>
                </a:moveTo>
                <a:lnTo>
                  <a:pt x="226" y="399"/>
                </a:lnTo>
                <a:lnTo>
                  <a:pt x="235" y="396"/>
                </a:lnTo>
                <a:lnTo>
                  <a:pt x="235" y="396"/>
                </a:lnTo>
                <a:lnTo>
                  <a:pt x="228" y="383"/>
                </a:lnTo>
                <a:lnTo>
                  <a:pt x="228" y="383"/>
                </a:lnTo>
                <a:lnTo>
                  <a:pt x="220" y="387"/>
                </a:lnTo>
                <a:lnTo>
                  <a:pt x="220" y="387"/>
                </a:lnTo>
                <a:lnTo>
                  <a:pt x="226" y="399"/>
                </a:lnTo>
                <a:lnTo>
                  <a:pt x="226" y="399"/>
                </a:lnTo>
                <a:close/>
                <a:moveTo>
                  <a:pt x="248" y="393"/>
                </a:moveTo>
                <a:lnTo>
                  <a:pt x="248" y="393"/>
                </a:lnTo>
                <a:lnTo>
                  <a:pt x="256" y="390"/>
                </a:lnTo>
                <a:lnTo>
                  <a:pt x="256" y="390"/>
                </a:lnTo>
                <a:lnTo>
                  <a:pt x="250" y="377"/>
                </a:lnTo>
                <a:lnTo>
                  <a:pt x="250" y="377"/>
                </a:lnTo>
                <a:lnTo>
                  <a:pt x="240" y="380"/>
                </a:lnTo>
                <a:lnTo>
                  <a:pt x="240" y="380"/>
                </a:lnTo>
                <a:lnTo>
                  <a:pt x="248" y="393"/>
                </a:lnTo>
                <a:lnTo>
                  <a:pt x="248" y="393"/>
                </a:lnTo>
                <a:close/>
                <a:moveTo>
                  <a:pt x="191" y="371"/>
                </a:moveTo>
                <a:lnTo>
                  <a:pt x="191" y="371"/>
                </a:lnTo>
                <a:lnTo>
                  <a:pt x="205" y="364"/>
                </a:lnTo>
                <a:lnTo>
                  <a:pt x="205" y="364"/>
                </a:lnTo>
                <a:lnTo>
                  <a:pt x="201" y="357"/>
                </a:lnTo>
                <a:lnTo>
                  <a:pt x="201" y="357"/>
                </a:lnTo>
                <a:lnTo>
                  <a:pt x="188" y="361"/>
                </a:lnTo>
                <a:lnTo>
                  <a:pt x="188" y="361"/>
                </a:lnTo>
                <a:lnTo>
                  <a:pt x="191" y="371"/>
                </a:lnTo>
                <a:lnTo>
                  <a:pt x="191" y="371"/>
                </a:lnTo>
                <a:close/>
                <a:moveTo>
                  <a:pt x="199" y="380"/>
                </a:moveTo>
                <a:lnTo>
                  <a:pt x="199" y="380"/>
                </a:lnTo>
                <a:lnTo>
                  <a:pt x="201" y="385"/>
                </a:lnTo>
                <a:lnTo>
                  <a:pt x="204" y="390"/>
                </a:lnTo>
                <a:lnTo>
                  <a:pt x="204" y="390"/>
                </a:lnTo>
                <a:lnTo>
                  <a:pt x="215" y="385"/>
                </a:lnTo>
                <a:lnTo>
                  <a:pt x="215" y="385"/>
                </a:lnTo>
                <a:lnTo>
                  <a:pt x="210" y="375"/>
                </a:lnTo>
                <a:lnTo>
                  <a:pt x="210" y="375"/>
                </a:lnTo>
                <a:lnTo>
                  <a:pt x="199" y="380"/>
                </a:lnTo>
                <a:lnTo>
                  <a:pt x="199" y="380"/>
                </a:lnTo>
                <a:close/>
                <a:moveTo>
                  <a:pt x="5" y="391"/>
                </a:move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5" y="391"/>
                </a:lnTo>
                <a:lnTo>
                  <a:pt x="15" y="360"/>
                </a:lnTo>
                <a:lnTo>
                  <a:pt x="15" y="360"/>
                </a:lnTo>
                <a:lnTo>
                  <a:pt x="19" y="344"/>
                </a:lnTo>
                <a:lnTo>
                  <a:pt x="19" y="344"/>
                </a:lnTo>
                <a:lnTo>
                  <a:pt x="19" y="341"/>
                </a:lnTo>
                <a:lnTo>
                  <a:pt x="19" y="341"/>
                </a:lnTo>
                <a:lnTo>
                  <a:pt x="21" y="341"/>
                </a:lnTo>
                <a:lnTo>
                  <a:pt x="21" y="341"/>
                </a:lnTo>
                <a:lnTo>
                  <a:pt x="21" y="338"/>
                </a:lnTo>
                <a:lnTo>
                  <a:pt x="21" y="338"/>
                </a:lnTo>
                <a:lnTo>
                  <a:pt x="26" y="323"/>
                </a:lnTo>
                <a:lnTo>
                  <a:pt x="26" y="323"/>
                </a:lnTo>
                <a:lnTo>
                  <a:pt x="30" y="300"/>
                </a:lnTo>
                <a:lnTo>
                  <a:pt x="30" y="300"/>
                </a:lnTo>
                <a:lnTo>
                  <a:pt x="30" y="297"/>
                </a:lnTo>
                <a:lnTo>
                  <a:pt x="30" y="297"/>
                </a:lnTo>
                <a:lnTo>
                  <a:pt x="30" y="298"/>
                </a:lnTo>
                <a:lnTo>
                  <a:pt x="30" y="298"/>
                </a:lnTo>
                <a:lnTo>
                  <a:pt x="24" y="320"/>
                </a:lnTo>
                <a:lnTo>
                  <a:pt x="24" y="320"/>
                </a:lnTo>
                <a:lnTo>
                  <a:pt x="18" y="347"/>
                </a:lnTo>
                <a:lnTo>
                  <a:pt x="18" y="347"/>
                </a:lnTo>
                <a:lnTo>
                  <a:pt x="13" y="360"/>
                </a:lnTo>
                <a:lnTo>
                  <a:pt x="13" y="360"/>
                </a:lnTo>
                <a:lnTo>
                  <a:pt x="10" y="374"/>
                </a:lnTo>
                <a:lnTo>
                  <a:pt x="10" y="374"/>
                </a:lnTo>
                <a:lnTo>
                  <a:pt x="7" y="387"/>
                </a:lnTo>
                <a:lnTo>
                  <a:pt x="7" y="387"/>
                </a:lnTo>
                <a:lnTo>
                  <a:pt x="5" y="391"/>
                </a:lnTo>
                <a:lnTo>
                  <a:pt x="5" y="391"/>
                </a:lnTo>
                <a:close/>
                <a:moveTo>
                  <a:pt x="93" y="394"/>
                </a:moveTo>
                <a:lnTo>
                  <a:pt x="93" y="394"/>
                </a:lnTo>
                <a:lnTo>
                  <a:pt x="93" y="393"/>
                </a:lnTo>
                <a:lnTo>
                  <a:pt x="93" y="393"/>
                </a:lnTo>
                <a:lnTo>
                  <a:pt x="95" y="385"/>
                </a:lnTo>
                <a:lnTo>
                  <a:pt x="95" y="385"/>
                </a:lnTo>
                <a:lnTo>
                  <a:pt x="95" y="383"/>
                </a:lnTo>
                <a:lnTo>
                  <a:pt x="95" y="383"/>
                </a:lnTo>
                <a:lnTo>
                  <a:pt x="89" y="368"/>
                </a:lnTo>
                <a:lnTo>
                  <a:pt x="89" y="368"/>
                </a:lnTo>
                <a:lnTo>
                  <a:pt x="89" y="366"/>
                </a:lnTo>
                <a:lnTo>
                  <a:pt x="89" y="366"/>
                </a:lnTo>
                <a:lnTo>
                  <a:pt x="89" y="368"/>
                </a:lnTo>
                <a:lnTo>
                  <a:pt x="89" y="368"/>
                </a:lnTo>
                <a:lnTo>
                  <a:pt x="86" y="375"/>
                </a:lnTo>
                <a:lnTo>
                  <a:pt x="86" y="375"/>
                </a:lnTo>
                <a:lnTo>
                  <a:pt x="86" y="377"/>
                </a:lnTo>
                <a:lnTo>
                  <a:pt x="86" y="377"/>
                </a:lnTo>
                <a:lnTo>
                  <a:pt x="89" y="383"/>
                </a:lnTo>
                <a:lnTo>
                  <a:pt x="89" y="383"/>
                </a:lnTo>
                <a:lnTo>
                  <a:pt x="93" y="394"/>
                </a:lnTo>
                <a:lnTo>
                  <a:pt x="93" y="394"/>
                </a:lnTo>
                <a:lnTo>
                  <a:pt x="93" y="394"/>
                </a:lnTo>
                <a:lnTo>
                  <a:pt x="93" y="394"/>
                </a:lnTo>
                <a:close/>
                <a:moveTo>
                  <a:pt x="215" y="241"/>
                </a:moveTo>
                <a:lnTo>
                  <a:pt x="215" y="241"/>
                </a:lnTo>
                <a:lnTo>
                  <a:pt x="213" y="241"/>
                </a:lnTo>
                <a:lnTo>
                  <a:pt x="213" y="241"/>
                </a:lnTo>
                <a:lnTo>
                  <a:pt x="207" y="241"/>
                </a:lnTo>
                <a:lnTo>
                  <a:pt x="207" y="241"/>
                </a:lnTo>
                <a:lnTo>
                  <a:pt x="204" y="241"/>
                </a:lnTo>
                <a:lnTo>
                  <a:pt x="204" y="241"/>
                </a:lnTo>
                <a:lnTo>
                  <a:pt x="204" y="243"/>
                </a:lnTo>
                <a:lnTo>
                  <a:pt x="204" y="243"/>
                </a:lnTo>
                <a:lnTo>
                  <a:pt x="191" y="254"/>
                </a:lnTo>
                <a:lnTo>
                  <a:pt x="191" y="254"/>
                </a:lnTo>
                <a:lnTo>
                  <a:pt x="191" y="256"/>
                </a:lnTo>
                <a:lnTo>
                  <a:pt x="191" y="256"/>
                </a:lnTo>
                <a:lnTo>
                  <a:pt x="191" y="256"/>
                </a:lnTo>
                <a:lnTo>
                  <a:pt x="191" y="256"/>
                </a:lnTo>
                <a:lnTo>
                  <a:pt x="201" y="254"/>
                </a:lnTo>
                <a:lnTo>
                  <a:pt x="201" y="254"/>
                </a:lnTo>
                <a:lnTo>
                  <a:pt x="202" y="252"/>
                </a:lnTo>
                <a:lnTo>
                  <a:pt x="202" y="252"/>
                </a:lnTo>
                <a:lnTo>
                  <a:pt x="210" y="245"/>
                </a:lnTo>
                <a:lnTo>
                  <a:pt x="210" y="245"/>
                </a:lnTo>
                <a:lnTo>
                  <a:pt x="215" y="241"/>
                </a:lnTo>
                <a:lnTo>
                  <a:pt x="215" y="241"/>
                </a:lnTo>
                <a:close/>
                <a:moveTo>
                  <a:pt x="196" y="346"/>
                </a:moveTo>
                <a:lnTo>
                  <a:pt x="196" y="346"/>
                </a:lnTo>
                <a:lnTo>
                  <a:pt x="183" y="350"/>
                </a:lnTo>
                <a:lnTo>
                  <a:pt x="183" y="350"/>
                </a:lnTo>
                <a:lnTo>
                  <a:pt x="187" y="360"/>
                </a:lnTo>
                <a:lnTo>
                  <a:pt x="187" y="360"/>
                </a:lnTo>
                <a:lnTo>
                  <a:pt x="199" y="353"/>
                </a:lnTo>
                <a:lnTo>
                  <a:pt x="199" y="353"/>
                </a:lnTo>
                <a:lnTo>
                  <a:pt x="196" y="346"/>
                </a:lnTo>
                <a:lnTo>
                  <a:pt x="196" y="346"/>
                </a:lnTo>
                <a:close/>
                <a:moveTo>
                  <a:pt x="209" y="262"/>
                </a:move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24" y="257"/>
                </a:lnTo>
                <a:lnTo>
                  <a:pt x="224" y="257"/>
                </a:lnTo>
                <a:lnTo>
                  <a:pt x="226" y="257"/>
                </a:lnTo>
                <a:lnTo>
                  <a:pt x="226" y="257"/>
                </a:lnTo>
                <a:lnTo>
                  <a:pt x="235" y="248"/>
                </a:lnTo>
                <a:lnTo>
                  <a:pt x="235" y="248"/>
                </a:lnTo>
                <a:lnTo>
                  <a:pt x="235" y="246"/>
                </a:lnTo>
                <a:lnTo>
                  <a:pt x="235" y="246"/>
                </a:lnTo>
                <a:lnTo>
                  <a:pt x="232" y="248"/>
                </a:lnTo>
                <a:lnTo>
                  <a:pt x="232" y="248"/>
                </a:lnTo>
                <a:lnTo>
                  <a:pt x="221" y="251"/>
                </a:lnTo>
                <a:lnTo>
                  <a:pt x="221" y="251"/>
                </a:lnTo>
                <a:lnTo>
                  <a:pt x="220" y="251"/>
                </a:lnTo>
                <a:lnTo>
                  <a:pt x="220" y="251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lnTo>
                  <a:pt x="209" y="262"/>
                </a:lnTo>
                <a:close/>
                <a:moveTo>
                  <a:pt x="179" y="402"/>
                </a:moveTo>
                <a:lnTo>
                  <a:pt x="179" y="402"/>
                </a:lnTo>
                <a:lnTo>
                  <a:pt x="183" y="412"/>
                </a:lnTo>
                <a:lnTo>
                  <a:pt x="183" y="412"/>
                </a:lnTo>
                <a:lnTo>
                  <a:pt x="194" y="409"/>
                </a:lnTo>
                <a:lnTo>
                  <a:pt x="194" y="409"/>
                </a:lnTo>
                <a:lnTo>
                  <a:pt x="188" y="398"/>
                </a:lnTo>
                <a:lnTo>
                  <a:pt x="188" y="398"/>
                </a:lnTo>
                <a:lnTo>
                  <a:pt x="179" y="402"/>
                </a:lnTo>
                <a:lnTo>
                  <a:pt x="179" y="402"/>
                </a:lnTo>
                <a:close/>
                <a:moveTo>
                  <a:pt x="182" y="385"/>
                </a:moveTo>
                <a:lnTo>
                  <a:pt x="182" y="385"/>
                </a:lnTo>
                <a:lnTo>
                  <a:pt x="172" y="390"/>
                </a:lnTo>
                <a:lnTo>
                  <a:pt x="172" y="390"/>
                </a:lnTo>
                <a:lnTo>
                  <a:pt x="177" y="399"/>
                </a:lnTo>
                <a:lnTo>
                  <a:pt x="177" y="399"/>
                </a:lnTo>
                <a:lnTo>
                  <a:pt x="188" y="396"/>
                </a:lnTo>
                <a:lnTo>
                  <a:pt x="188" y="396"/>
                </a:lnTo>
                <a:lnTo>
                  <a:pt x="182" y="385"/>
                </a:lnTo>
                <a:lnTo>
                  <a:pt x="182" y="385"/>
                </a:lnTo>
                <a:close/>
                <a:moveTo>
                  <a:pt x="150" y="398"/>
                </a:moveTo>
                <a:lnTo>
                  <a:pt x="150" y="398"/>
                </a:lnTo>
                <a:lnTo>
                  <a:pt x="141" y="404"/>
                </a:lnTo>
                <a:lnTo>
                  <a:pt x="141" y="404"/>
                </a:lnTo>
                <a:lnTo>
                  <a:pt x="145" y="412"/>
                </a:lnTo>
                <a:lnTo>
                  <a:pt x="145" y="412"/>
                </a:lnTo>
                <a:lnTo>
                  <a:pt x="157" y="409"/>
                </a:lnTo>
                <a:lnTo>
                  <a:pt x="157" y="409"/>
                </a:lnTo>
                <a:lnTo>
                  <a:pt x="150" y="398"/>
                </a:lnTo>
                <a:lnTo>
                  <a:pt x="150" y="398"/>
                </a:lnTo>
                <a:close/>
                <a:moveTo>
                  <a:pt x="75" y="249"/>
                </a:moveTo>
                <a:lnTo>
                  <a:pt x="75" y="249"/>
                </a:lnTo>
                <a:lnTo>
                  <a:pt x="75" y="249"/>
                </a:lnTo>
                <a:lnTo>
                  <a:pt x="75" y="249"/>
                </a:lnTo>
                <a:lnTo>
                  <a:pt x="68" y="251"/>
                </a:lnTo>
                <a:lnTo>
                  <a:pt x="68" y="251"/>
                </a:lnTo>
                <a:lnTo>
                  <a:pt x="67" y="251"/>
                </a:lnTo>
                <a:lnTo>
                  <a:pt x="67" y="251"/>
                </a:lnTo>
                <a:lnTo>
                  <a:pt x="63" y="256"/>
                </a:lnTo>
                <a:lnTo>
                  <a:pt x="63" y="256"/>
                </a:lnTo>
                <a:lnTo>
                  <a:pt x="57" y="267"/>
                </a:lnTo>
                <a:lnTo>
                  <a:pt x="57" y="267"/>
                </a:lnTo>
                <a:lnTo>
                  <a:pt x="56" y="271"/>
                </a:lnTo>
                <a:lnTo>
                  <a:pt x="56" y="271"/>
                </a:lnTo>
                <a:lnTo>
                  <a:pt x="57" y="273"/>
                </a:lnTo>
                <a:lnTo>
                  <a:pt x="57" y="273"/>
                </a:lnTo>
                <a:lnTo>
                  <a:pt x="75" y="249"/>
                </a:lnTo>
                <a:lnTo>
                  <a:pt x="75" y="249"/>
                </a:lnTo>
                <a:close/>
                <a:moveTo>
                  <a:pt x="212" y="405"/>
                </a:moveTo>
                <a:lnTo>
                  <a:pt x="212" y="405"/>
                </a:lnTo>
                <a:lnTo>
                  <a:pt x="215" y="413"/>
                </a:lnTo>
                <a:lnTo>
                  <a:pt x="215" y="413"/>
                </a:lnTo>
                <a:lnTo>
                  <a:pt x="229" y="410"/>
                </a:lnTo>
                <a:lnTo>
                  <a:pt x="229" y="410"/>
                </a:lnTo>
                <a:lnTo>
                  <a:pt x="224" y="401"/>
                </a:lnTo>
                <a:lnTo>
                  <a:pt x="224" y="401"/>
                </a:lnTo>
                <a:lnTo>
                  <a:pt x="212" y="405"/>
                </a:lnTo>
                <a:lnTo>
                  <a:pt x="212" y="405"/>
                </a:lnTo>
                <a:close/>
                <a:moveTo>
                  <a:pt x="265" y="405"/>
                </a:moveTo>
                <a:lnTo>
                  <a:pt x="265" y="405"/>
                </a:lnTo>
                <a:lnTo>
                  <a:pt x="257" y="405"/>
                </a:lnTo>
                <a:lnTo>
                  <a:pt x="257" y="405"/>
                </a:lnTo>
                <a:lnTo>
                  <a:pt x="269" y="423"/>
                </a:lnTo>
                <a:lnTo>
                  <a:pt x="269" y="423"/>
                </a:lnTo>
                <a:lnTo>
                  <a:pt x="273" y="421"/>
                </a:lnTo>
                <a:lnTo>
                  <a:pt x="273" y="421"/>
                </a:lnTo>
                <a:lnTo>
                  <a:pt x="265" y="405"/>
                </a:lnTo>
                <a:lnTo>
                  <a:pt x="265" y="405"/>
                </a:lnTo>
                <a:close/>
                <a:moveTo>
                  <a:pt x="221" y="260"/>
                </a:moveTo>
                <a:lnTo>
                  <a:pt x="221" y="260"/>
                </a:lnTo>
                <a:lnTo>
                  <a:pt x="221" y="260"/>
                </a:lnTo>
                <a:lnTo>
                  <a:pt x="221" y="260"/>
                </a:lnTo>
                <a:lnTo>
                  <a:pt x="205" y="265"/>
                </a:lnTo>
                <a:lnTo>
                  <a:pt x="205" y="265"/>
                </a:lnTo>
                <a:lnTo>
                  <a:pt x="205" y="267"/>
                </a:lnTo>
                <a:lnTo>
                  <a:pt x="205" y="267"/>
                </a:lnTo>
                <a:lnTo>
                  <a:pt x="202" y="270"/>
                </a:lnTo>
                <a:lnTo>
                  <a:pt x="199" y="275"/>
                </a:lnTo>
                <a:lnTo>
                  <a:pt x="199" y="275"/>
                </a:lnTo>
                <a:lnTo>
                  <a:pt x="199" y="276"/>
                </a:lnTo>
                <a:lnTo>
                  <a:pt x="199" y="276"/>
                </a:lnTo>
                <a:lnTo>
                  <a:pt x="201" y="275"/>
                </a:lnTo>
                <a:lnTo>
                  <a:pt x="201" y="275"/>
                </a:lnTo>
                <a:lnTo>
                  <a:pt x="202" y="273"/>
                </a:lnTo>
                <a:lnTo>
                  <a:pt x="205" y="273"/>
                </a:lnTo>
                <a:lnTo>
                  <a:pt x="205" y="273"/>
                </a:lnTo>
                <a:lnTo>
                  <a:pt x="205" y="273"/>
                </a:lnTo>
                <a:lnTo>
                  <a:pt x="205" y="273"/>
                </a:lnTo>
                <a:lnTo>
                  <a:pt x="210" y="271"/>
                </a:lnTo>
                <a:lnTo>
                  <a:pt x="210" y="271"/>
                </a:lnTo>
                <a:lnTo>
                  <a:pt x="212" y="271"/>
                </a:lnTo>
                <a:lnTo>
                  <a:pt x="212" y="271"/>
                </a:lnTo>
                <a:lnTo>
                  <a:pt x="221" y="262"/>
                </a:lnTo>
                <a:lnTo>
                  <a:pt x="221" y="262"/>
                </a:lnTo>
                <a:lnTo>
                  <a:pt x="221" y="260"/>
                </a:lnTo>
                <a:lnTo>
                  <a:pt x="221" y="260"/>
                </a:lnTo>
                <a:close/>
                <a:moveTo>
                  <a:pt x="92" y="399"/>
                </a:moveTo>
                <a:lnTo>
                  <a:pt x="92" y="399"/>
                </a:lnTo>
                <a:lnTo>
                  <a:pt x="84" y="380"/>
                </a:lnTo>
                <a:lnTo>
                  <a:pt x="84" y="380"/>
                </a:lnTo>
                <a:lnTo>
                  <a:pt x="82" y="387"/>
                </a:lnTo>
                <a:lnTo>
                  <a:pt x="82" y="387"/>
                </a:lnTo>
                <a:lnTo>
                  <a:pt x="79" y="394"/>
                </a:lnTo>
                <a:lnTo>
                  <a:pt x="79" y="394"/>
                </a:lnTo>
                <a:lnTo>
                  <a:pt x="79" y="396"/>
                </a:lnTo>
                <a:lnTo>
                  <a:pt x="79" y="396"/>
                </a:lnTo>
                <a:lnTo>
                  <a:pt x="81" y="399"/>
                </a:lnTo>
                <a:lnTo>
                  <a:pt x="81" y="399"/>
                </a:lnTo>
                <a:lnTo>
                  <a:pt x="81" y="398"/>
                </a:lnTo>
                <a:lnTo>
                  <a:pt x="81" y="398"/>
                </a:lnTo>
                <a:lnTo>
                  <a:pt x="86" y="398"/>
                </a:lnTo>
                <a:lnTo>
                  <a:pt x="89" y="399"/>
                </a:lnTo>
                <a:lnTo>
                  <a:pt x="89" y="399"/>
                </a:lnTo>
                <a:lnTo>
                  <a:pt x="92" y="399"/>
                </a:lnTo>
                <a:lnTo>
                  <a:pt x="92" y="399"/>
                </a:lnTo>
                <a:close/>
                <a:moveTo>
                  <a:pt x="234" y="342"/>
                </a:moveTo>
                <a:lnTo>
                  <a:pt x="234" y="342"/>
                </a:lnTo>
                <a:lnTo>
                  <a:pt x="231" y="334"/>
                </a:lnTo>
                <a:lnTo>
                  <a:pt x="231" y="334"/>
                </a:lnTo>
                <a:lnTo>
                  <a:pt x="220" y="338"/>
                </a:lnTo>
                <a:lnTo>
                  <a:pt x="220" y="338"/>
                </a:lnTo>
                <a:lnTo>
                  <a:pt x="223" y="346"/>
                </a:lnTo>
                <a:lnTo>
                  <a:pt x="223" y="346"/>
                </a:lnTo>
                <a:lnTo>
                  <a:pt x="234" y="342"/>
                </a:lnTo>
                <a:lnTo>
                  <a:pt x="234" y="342"/>
                </a:lnTo>
                <a:close/>
                <a:moveTo>
                  <a:pt x="235" y="346"/>
                </a:moveTo>
                <a:lnTo>
                  <a:pt x="235" y="346"/>
                </a:lnTo>
                <a:lnTo>
                  <a:pt x="224" y="349"/>
                </a:lnTo>
                <a:lnTo>
                  <a:pt x="224" y="349"/>
                </a:lnTo>
                <a:lnTo>
                  <a:pt x="228" y="357"/>
                </a:lnTo>
                <a:lnTo>
                  <a:pt x="228" y="357"/>
                </a:lnTo>
                <a:lnTo>
                  <a:pt x="239" y="353"/>
                </a:lnTo>
                <a:lnTo>
                  <a:pt x="239" y="353"/>
                </a:lnTo>
                <a:lnTo>
                  <a:pt x="235" y="346"/>
                </a:lnTo>
                <a:lnTo>
                  <a:pt x="235" y="346"/>
                </a:lnTo>
                <a:close/>
                <a:moveTo>
                  <a:pt x="232" y="368"/>
                </a:moveTo>
                <a:lnTo>
                  <a:pt x="232" y="368"/>
                </a:lnTo>
                <a:lnTo>
                  <a:pt x="243" y="364"/>
                </a:lnTo>
                <a:lnTo>
                  <a:pt x="243" y="364"/>
                </a:lnTo>
                <a:lnTo>
                  <a:pt x="240" y="355"/>
                </a:lnTo>
                <a:lnTo>
                  <a:pt x="240" y="355"/>
                </a:lnTo>
                <a:lnTo>
                  <a:pt x="229" y="360"/>
                </a:lnTo>
                <a:lnTo>
                  <a:pt x="229" y="360"/>
                </a:lnTo>
                <a:lnTo>
                  <a:pt x="232" y="368"/>
                </a:lnTo>
                <a:lnTo>
                  <a:pt x="232" y="368"/>
                </a:lnTo>
                <a:close/>
                <a:moveTo>
                  <a:pt x="76" y="139"/>
                </a:moveTo>
                <a:lnTo>
                  <a:pt x="76" y="139"/>
                </a:lnTo>
                <a:lnTo>
                  <a:pt x="76" y="139"/>
                </a:lnTo>
                <a:lnTo>
                  <a:pt x="76" y="139"/>
                </a:lnTo>
                <a:lnTo>
                  <a:pt x="76" y="140"/>
                </a:lnTo>
                <a:lnTo>
                  <a:pt x="76" y="140"/>
                </a:lnTo>
                <a:lnTo>
                  <a:pt x="73" y="147"/>
                </a:lnTo>
                <a:lnTo>
                  <a:pt x="73" y="147"/>
                </a:lnTo>
                <a:lnTo>
                  <a:pt x="70" y="161"/>
                </a:lnTo>
                <a:lnTo>
                  <a:pt x="70" y="161"/>
                </a:lnTo>
                <a:lnTo>
                  <a:pt x="67" y="170"/>
                </a:lnTo>
                <a:lnTo>
                  <a:pt x="67" y="170"/>
                </a:lnTo>
                <a:lnTo>
                  <a:pt x="62" y="185"/>
                </a:lnTo>
                <a:lnTo>
                  <a:pt x="62" y="185"/>
                </a:lnTo>
                <a:lnTo>
                  <a:pt x="62" y="186"/>
                </a:lnTo>
                <a:lnTo>
                  <a:pt x="62" y="186"/>
                </a:lnTo>
                <a:lnTo>
                  <a:pt x="63" y="186"/>
                </a:lnTo>
                <a:lnTo>
                  <a:pt x="63" y="186"/>
                </a:lnTo>
                <a:lnTo>
                  <a:pt x="68" y="172"/>
                </a:lnTo>
                <a:lnTo>
                  <a:pt x="68" y="172"/>
                </a:lnTo>
                <a:lnTo>
                  <a:pt x="71" y="163"/>
                </a:lnTo>
                <a:lnTo>
                  <a:pt x="75" y="153"/>
                </a:lnTo>
                <a:lnTo>
                  <a:pt x="75" y="153"/>
                </a:lnTo>
                <a:lnTo>
                  <a:pt x="76" y="140"/>
                </a:lnTo>
                <a:lnTo>
                  <a:pt x="76" y="140"/>
                </a:lnTo>
                <a:lnTo>
                  <a:pt x="76" y="139"/>
                </a:lnTo>
                <a:lnTo>
                  <a:pt x="76" y="139"/>
                </a:lnTo>
                <a:close/>
                <a:moveTo>
                  <a:pt x="191" y="336"/>
                </a:moveTo>
                <a:lnTo>
                  <a:pt x="191" y="336"/>
                </a:lnTo>
                <a:lnTo>
                  <a:pt x="180" y="341"/>
                </a:lnTo>
                <a:lnTo>
                  <a:pt x="180" y="341"/>
                </a:lnTo>
                <a:lnTo>
                  <a:pt x="182" y="349"/>
                </a:lnTo>
                <a:lnTo>
                  <a:pt x="182" y="349"/>
                </a:lnTo>
                <a:lnTo>
                  <a:pt x="194" y="344"/>
                </a:lnTo>
                <a:lnTo>
                  <a:pt x="194" y="344"/>
                </a:lnTo>
                <a:lnTo>
                  <a:pt x="191" y="336"/>
                </a:lnTo>
                <a:lnTo>
                  <a:pt x="191" y="336"/>
                </a:lnTo>
                <a:close/>
                <a:moveTo>
                  <a:pt x="237" y="398"/>
                </a:moveTo>
                <a:lnTo>
                  <a:pt x="237" y="398"/>
                </a:lnTo>
                <a:lnTo>
                  <a:pt x="226" y="401"/>
                </a:lnTo>
                <a:lnTo>
                  <a:pt x="226" y="401"/>
                </a:lnTo>
                <a:lnTo>
                  <a:pt x="231" y="409"/>
                </a:lnTo>
                <a:lnTo>
                  <a:pt x="231" y="409"/>
                </a:lnTo>
                <a:lnTo>
                  <a:pt x="242" y="407"/>
                </a:lnTo>
                <a:lnTo>
                  <a:pt x="242" y="407"/>
                </a:lnTo>
                <a:lnTo>
                  <a:pt x="237" y="398"/>
                </a:lnTo>
                <a:lnTo>
                  <a:pt x="237" y="398"/>
                </a:lnTo>
                <a:close/>
                <a:moveTo>
                  <a:pt x="188" y="300"/>
                </a:moveTo>
                <a:lnTo>
                  <a:pt x="188" y="300"/>
                </a:lnTo>
                <a:lnTo>
                  <a:pt x="185" y="300"/>
                </a:lnTo>
                <a:lnTo>
                  <a:pt x="183" y="300"/>
                </a:lnTo>
                <a:lnTo>
                  <a:pt x="183" y="300"/>
                </a:lnTo>
                <a:lnTo>
                  <a:pt x="183" y="297"/>
                </a:lnTo>
                <a:lnTo>
                  <a:pt x="185" y="297"/>
                </a:lnTo>
                <a:lnTo>
                  <a:pt x="185" y="297"/>
                </a:lnTo>
                <a:lnTo>
                  <a:pt x="185" y="295"/>
                </a:lnTo>
                <a:lnTo>
                  <a:pt x="183" y="295"/>
                </a:lnTo>
                <a:lnTo>
                  <a:pt x="183" y="295"/>
                </a:lnTo>
                <a:lnTo>
                  <a:pt x="177" y="297"/>
                </a:lnTo>
                <a:lnTo>
                  <a:pt x="177" y="297"/>
                </a:lnTo>
                <a:lnTo>
                  <a:pt x="175" y="297"/>
                </a:lnTo>
                <a:lnTo>
                  <a:pt x="175" y="297"/>
                </a:lnTo>
                <a:lnTo>
                  <a:pt x="182" y="309"/>
                </a:lnTo>
                <a:lnTo>
                  <a:pt x="182" y="309"/>
                </a:lnTo>
                <a:lnTo>
                  <a:pt x="190" y="306"/>
                </a:lnTo>
                <a:lnTo>
                  <a:pt x="190" y="306"/>
                </a:lnTo>
                <a:lnTo>
                  <a:pt x="188" y="300"/>
                </a:lnTo>
                <a:lnTo>
                  <a:pt x="188" y="300"/>
                </a:lnTo>
                <a:close/>
                <a:moveTo>
                  <a:pt x="234" y="369"/>
                </a:moveTo>
                <a:lnTo>
                  <a:pt x="234" y="369"/>
                </a:lnTo>
                <a:lnTo>
                  <a:pt x="239" y="379"/>
                </a:lnTo>
                <a:lnTo>
                  <a:pt x="239" y="379"/>
                </a:lnTo>
                <a:lnTo>
                  <a:pt x="248" y="375"/>
                </a:lnTo>
                <a:lnTo>
                  <a:pt x="248" y="375"/>
                </a:lnTo>
                <a:lnTo>
                  <a:pt x="245" y="366"/>
                </a:lnTo>
                <a:lnTo>
                  <a:pt x="245" y="366"/>
                </a:lnTo>
                <a:lnTo>
                  <a:pt x="234" y="369"/>
                </a:lnTo>
                <a:lnTo>
                  <a:pt x="234" y="369"/>
                </a:lnTo>
                <a:close/>
                <a:moveTo>
                  <a:pt x="215" y="252"/>
                </a:moveTo>
                <a:lnTo>
                  <a:pt x="215" y="252"/>
                </a:lnTo>
                <a:lnTo>
                  <a:pt x="215" y="252"/>
                </a:lnTo>
                <a:lnTo>
                  <a:pt x="215" y="252"/>
                </a:lnTo>
                <a:lnTo>
                  <a:pt x="204" y="256"/>
                </a:lnTo>
                <a:lnTo>
                  <a:pt x="204" y="256"/>
                </a:lnTo>
                <a:lnTo>
                  <a:pt x="202" y="256"/>
                </a:lnTo>
                <a:lnTo>
                  <a:pt x="202" y="256"/>
                </a:lnTo>
                <a:lnTo>
                  <a:pt x="193" y="267"/>
                </a:lnTo>
                <a:lnTo>
                  <a:pt x="193" y="267"/>
                </a:lnTo>
                <a:lnTo>
                  <a:pt x="193" y="267"/>
                </a:lnTo>
                <a:lnTo>
                  <a:pt x="193" y="267"/>
                </a:lnTo>
                <a:lnTo>
                  <a:pt x="202" y="265"/>
                </a:lnTo>
                <a:lnTo>
                  <a:pt x="202" y="265"/>
                </a:lnTo>
                <a:lnTo>
                  <a:pt x="204" y="264"/>
                </a:lnTo>
                <a:lnTo>
                  <a:pt x="204" y="264"/>
                </a:lnTo>
                <a:lnTo>
                  <a:pt x="215" y="254"/>
                </a:lnTo>
                <a:lnTo>
                  <a:pt x="215" y="254"/>
                </a:lnTo>
                <a:lnTo>
                  <a:pt x="215" y="252"/>
                </a:lnTo>
                <a:lnTo>
                  <a:pt x="215" y="252"/>
                </a:lnTo>
                <a:close/>
                <a:moveTo>
                  <a:pt x="209" y="405"/>
                </a:moveTo>
                <a:lnTo>
                  <a:pt x="209" y="405"/>
                </a:lnTo>
                <a:lnTo>
                  <a:pt x="207" y="407"/>
                </a:lnTo>
                <a:lnTo>
                  <a:pt x="207" y="407"/>
                </a:lnTo>
                <a:lnTo>
                  <a:pt x="205" y="407"/>
                </a:lnTo>
                <a:lnTo>
                  <a:pt x="205" y="407"/>
                </a:lnTo>
                <a:lnTo>
                  <a:pt x="202" y="407"/>
                </a:lnTo>
                <a:lnTo>
                  <a:pt x="202" y="407"/>
                </a:lnTo>
                <a:lnTo>
                  <a:pt x="198" y="409"/>
                </a:lnTo>
                <a:lnTo>
                  <a:pt x="198" y="409"/>
                </a:lnTo>
                <a:lnTo>
                  <a:pt x="202" y="417"/>
                </a:lnTo>
                <a:lnTo>
                  <a:pt x="202" y="417"/>
                </a:lnTo>
                <a:lnTo>
                  <a:pt x="213" y="413"/>
                </a:lnTo>
                <a:lnTo>
                  <a:pt x="213" y="413"/>
                </a:lnTo>
                <a:lnTo>
                  <a:pt x="209" y="405"/>
                </a:lnTo>
                <a:lnTo>
                  <a:pt x="209" y="405"/>
                </a:lnTo>
                <a:close/>
                <a:moveTo>
                  <a:pt x="120" y="243"/>
                </a:moveTo>
                <a:lnTo>
                  <a:pt x="120" y="243"/>
                </a:lnTo>
                <a:lnTo>
                  <a:pt x="116" y="243"/>
                </a:lnTo>
                <a:lnTo>
                  <a:pt x="116" y="243"/>
                </a:lnTo>
                <a:lnTo>
                  <a:pt x="114" y="245"/>
                </a:lnTo>
                <a:lnTo>
                  <a:pt x="114" y="245"/>
                </a:lnTo>
                <a:lnTo>
                  <a:pt x="109" y="249"/>
                </a:lnTo>
                <a:lnTo>
                  <a:pt x="109" y="249"/>
                </a:lnTo>
                <a:lnTo>
                  <a:pt x="106" y="254"/>
                </a:lnTo>
                <a:lnTo>
                  <a:pt x="106" y="254"/>
                </a:lnTo>
                <a:lnTo>
                  <a:pt x="106" y="256"/>
                </a:lnTo>
                <a:lnTo>
                  <a:pt x="106" y="256"/>
                </a:lnTo>
                <a:lnTo>
                  <a:pt x="104" y="257"/>
                </a:lnTo>
                <a:lnTo>
                  <a:pt x="104" y="257"/>
                </a:lnTo>
                <a:lnTo>
                  <a:pt x="103" y="259"/>
                </a:lnTo>
                <a:lnTo>
                  <a:pt x="103" y="259"/>
                </a:lnTo>
                <a:lnTo>
                  <a:pt x="103" y="260"/>
                </a:lnTo>
                <a:lnTo>
                  <a:pt x="103" y="260"/>
                </a:lnTo>
                <a:lnTo>
                  <a:pt x="106" y="260"/>
                </a:lnTo>
                <a:lnTo>
                  <a:pt x="106" y="260"/>
                </a:lnTo>
                <a:lnTo>
                  <a:pt x="108" y="259"/>
                </a:lnTo>
                <a:lnTo>
                  <a:pt x="108" y="259"/>
                </a:lnTo>
                <a:lnTo>
                  <a:pt x="120" y="245"/>
                </a:lnTo>
                <a:lnTo>
                  <a:pt x="120" y="245"/>
                </a:lnTo>
                <a:lnTo>
                  <a:pt x="120" y="243"/>
                </a:lnTo>
                <a:lnTo>
                  <a:pt x="120" y="243"/>
                </a:lnTo>
                <a:close/>
                <a:moveTo>
                  <a:pt x="183" y="413"/>
                </a:moveTo>
                <a:lnTo>
                  <a:pt x="183" y="413"/>
                </a:lnTo>
                <a:lnTo>
                  <a:pt x="188" y="421"/>
                </a:lnTo>
                <a:lnTo>
                  <a:pt x="188" y="421"/>
                </a:lnTo>
                <a:lnTo>
                  <a:pt x="199" y="418"/>
                </a:lnTo>
                <a:lnTo>
                  <a:pt x="199" y="418"/>
                </a:lnTo>
                <a:lnTo>
                  <a:pt x="194" y="410"/>
                </a:lnTo>
                <a:lnTo>
                  <a:pt x="194" y="410"/>
                </a:lnTo>
                <a:lnTo>
                  <a:pt x="183" y="413"/>
                </a:lnTo>
                <a:lnTo>
                  <a:pt x="183" y="413"/>
                </a:lnTo>
                <a:close/>
                <a:moveTo>
                  <a:pt x="172" y="366"/>
                </a:moveTo>
                <a:lnTo>
                  <a:pt x="172" y="366"/>
                </a:lnTo>
                <a:lnTo>
                  <a:pt x="169" y="357"/>
                </a:lnTo>
                <a:lnTo>
                  <a:pt x="169" y="357"/>
                </a:lnTo>
                <a:lnTo>
                  <a:pt x="160" y="361"/>
                </a:lnTo>
                <a:lnTo>
                  <a:pt x="160" y="361"/>
                </a:lnTo>
                <a:lnTo>
                  <a:pt x="164" y="371"/>
                </a:lnTo>
                <a:lnTo>
                  <a:pt x="164" y="371"/>
                </a:lnTo>
                <a:lnTo>
                  <a:pt x="172" y="366"/>
                </a:lnTo>
                <a:lnTo>
                  <a:pt x="172" y="366"/>
                </a:lnTo>
                <a:close/>
                <a:moveTo>
                  <a:pt x="185" y="360"/>
                </a:moveTo>
                <a:lnTo>
                  <a:pt x="185" y="360"/>
                </a:lnTo>
                <a:lnTo>
                  <a:pt x="180" y="352"/>
                </a:lnTo>
                <a:lnTo>
                  <a:pt x="180" y="352"/>
                </a:lnTo>
                <a:lnTo>
                  <a:pt x="171" y="355"/>
                </a:lnTo>
                <a:lnTo>
                  <a:pt x="171" y="355"/>
                </a:lnTo>
                <a:lnTo>
                  <a:pt x="175" y="364"/>
                </a:lnTo>
                <a:lnTo>
                  <a:pt x="175" y="364"/>
                </a:lnTo>
                <a:lnTo>
                  <a:pt x="185" y="360"/>
                </a:lnTo>
                <a:lnTo>
                  <a:pt x="185" y="360"/>
                </a:lnTo>
                <a:close/>
                <a:moveTo>
                  <a:pt x="218" y="334"/>
                </a:moveTo>
                <a:lnTo>
                  <a:pt x="218" y="334"/>
                </a:lnTo>
                <a:lnTo>
                  <a:pt x="229" y="331"/>
                </a:lnTo>
                <a:lnTo>
                  <a:pt x="229" y="331"/>
                </a:lnTo>
                <a:lnTo>
                  <a:pt x="224" y="323"/>
                </a:lnTo>
                <a:lnTo>
                  <a:pt x="224" y="323"/>
                </a:lnTo>
                <a:lnTo>
                  <a:pt x="215" y="327"/>
                </a:lnTo>
                <a:lnTo>
                  <a:pt x="215" y="327"/>
                </a:lnTo>
                <a:lnTo>
                  <a:pt x="218" y="334"/>
                </a:lnTo>
                <a:lnTo>
                  <a:pt x="218" y="334"/>
                </a:lnTo>
                <a:close/>
                <a:moveTo>
                  <a:pt x="210" y="374"/>
                </a:moveTo>
                <a:lnTo>
                  <a:pt x="210" y="374"/>
                </a:lnTo>
                <a:lnTo>
                  <a:pt x="205" y="368"/>
                </a:lnTo>
                <a:lnTo>
                  <a:pt x="205" y="368"/>
                </a:lnTo>
                <a:lnTo>
                  <a:pt x="193" y="372"/>
                </a:lnTo>
                <a:lnTo>
                  <a:pt x="193" y="372"/>
                </a:lnTo>
                <a:lnTo>
                  <a:pt x="193" y="375"/>
                </a:lnTo>
                <a:lnTo>
                  <a:pt x="193" y="375"/>
                </a:lnTo>
                <a:lnTo>
                  <a:pt x="194" y="377"/>
                </a:lnTo>
                <a:lnTo>
                  <a:pt x="194" y="377"/>
                </a:lnTo>
                <a:lnTo>
                  <a:pt x="196" y="375"/>
                </a:lnTo>
                <a:lnTo>
                  <a:pt x="196" y="375"/>
                </a:lnTo>
                <a:lnTo>
                  <a:pt x="199" y="377"/>
                </a:lnTo>
                <a:lnTo>
                  <a:pt x="199" y="377"/>
                </a:lnTo>
                <a:lnTo>
                  <a:pt x="210" y="374"/>
                </a:lnTo>
                <a:lnTo>
                  <a:pt x="210" y="374"/>
                </a:lnTo>
                <a:close/>
                <a:moveTo>
                  <a:pt x="235" y="418"/>
                </a:moveTo>
                <a:lnTo>
                  <a:pt x="235" y="418"/>
                </a:lnTo>
                <a:lnTo>
                  <a:pt x="248" y="415"/>
                </a:lnTo>
                <a:lnTo>
                  <a:pt x="248" y="415"/>
                </a:lnTo>
                <a:lnTo>
                  <a:pt x="243" y="409"/>
                </a:lnTo>
                <a:lnTo>
                  <a:pt x="243" y="409"/>
                </a:lnTo>
                <a:lnTo>
                  <a:pt x="232" y="410"/>
                </a:lnTo>
                <a:lnTo>
                  <a:pt x="232" y="410"/>
                </a:lnTo>
                <a:lnTo>
                  <a:pt x="235" y="418"/>
                </a:lnTo>
                <a:lnTo>
                  <a:pt x="235" y="418"/>
                </a:lnTo>
                <a:close/>
                <a:moveTo>
                  <a:pt x="239" y="396"/>
                </a:moveTo>
                <a:lnTo>
                  <a:pt x="239" y="396"/>
                </a:lnTo>
                <a:lnTo>
                  <a:pt x="245" y="394"/>
                </a:lnTo>
                <a:lnTo>
                  <a:pt x="245" y="394"/>
                </a:lnTo>
                <a:lnTo>
                  <a:pt x="237" y="380"/>
                </a:lnTo>
                <a:lnTo>
                  <a:pt x="237" y="380"/>
                </a:lnTo>
                <a:lnTo>
                  <a:pt x="231" y="383"/>
                </a:lnTo>
                <a:lnTo>
                  <a:pt x="231" y="383"/>
                </a:lnTo>
                <a:lnTo>
                  <a:pt x="239" y="396"/>
                </a:lnTo>
                <a:lnTo>
                  <a:pt x="239" y="396"/>
                </a:lnTo>
                <a:close/>
                <a:moveTo>
                  <a:pt x="108" y="292"/>
                </a:moveTo>
                <a:lnTo>
                  <a:pt x="108" y="292"/>
                </a:lnTo>
                <a:lnTo>
                  <a:pt x="116" y="309"/>
                </a:lnTo>
                <a:lnTo>
                  <a:pt x="116" y="309"/>
                </a:lnTo>
                <a:lnTo>
                  <a:pt x="116" y="308"/>
                </a:lnTo>
                <a:lnTo>
                  <a:pt x="116" y="308"/>
                </a:lnTo>
                <a:lnTo>
                  <a:pt x="117" y="301"/>
                </a:lnTo>
                <a:lnTo>
                  <a:pt x="117" y="301"/>
                </a:lnTo>
                <a:lnTo>
                  <a:pt x="117" y="298"/>
                </a:lnTo>
                <a:lnTo>
                  <a:pt x="119" y="297"/>
                </a:lnTo>
                <a:lnTo>
                  <a:pt x="119" y="297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7" y="292"/>
                </a:lnTo>
                <a:lnTo>
                  <a:pt x="114" y="292"/>
                </a:lnTo>
                <a:lnTo>
                  <a:pt x="114" y="292"/>
                </a:lnTo>
                <a:lnTo>
                  <a:pt x="108" y="292"/>
                </a:lnTo>
                <a:lnTo>
                  <a:pt x="108" y="292"/>
                </a:lnTo>
                <a:close/>
                <a:moveTo>
                  <a:pt x="188" y="371"/>
                </a:moveTo>
                <a:lnTo>
                  <a:pt x="188" y="371"/>
                </a:lnTo>
                <a:lnTo>
                  <a:pt x="185" y="363"/>
                </a:lnTo>
                <a:lnTo>
                  <a:pt x="185" y="363"/>
                </a:lnTo>
                <a:lnTo>
                  <a:pt x="175" y="366"/>
                </a:lnTo>
                <a:lnTo>
                  <a:pt x="175" y="366"/>
                </a:lnTo>
                <a:lnTo>
                  <a:pt x="180" y="375"/>
                </a:lnTo>
                <a:lnTo>
                  <a:pt x="180" y="375"/>
                </a:lnTo>
                <a:lnTo>
                  <a:pt x="188" y="371"/>
                </a:lnTo>
                <a:lnTo>
                  <a:pt x="188" y="371"/>
                </a:lnTo>
                <a:close/>
                <a:moveTo>
                  <a:pt x="153" y="398"/>
                </a:moveTo>
                <a:lnTo>
                  <a:pt x="153" y="398"/>
                </a:lnTo>
                <a:lnTo>
                  <a:pt x="160" y="407"/>
                </a:lnTo>
                <a:lnTo>
                  <a:pt x="160" y="407"/>
                </a:lnTo>
                <a:lnTo>
                  <a:pt x="166" y="404"/>
                </a:lnTo>
                <a:lnTo>
                  <a:pt x="166" y="404"/>
                </a:lnTo>
                <a:lnTo>
                  <a:pt x="161" y="393"/>
                </a:lnTo>
                <a:lnTo>
                  <a:pt x="161" y="393"/>
                </a:lnTo>
                <a:lnTo>
                  <a:pt x="153" y="398"/>
                </a:lnTo>
                <a:lnTo>
                  <a:pt x="153" y="398"/>
                </a:lnTo>
                <a:close/>
                <a:moveTo>
                  <a:pt x="228" y="241"/>
                </a:moveTo>
                <a:lnTo>
                  <a:pt x="228" y="241"/>
                </a:lnTo>
                <a:lnTo>
                  <a:pt x="228" y="241"/>
                </a:lnTo>
                <a:lnTo>
                  <a:pt x="228" y="241"/>
                </a:lnTo>
                <a:lnTo>
                  <a:pt x="221" y="241"/>
                </a:lnTo>
                <a:lnTo>
                  <a:pt x="221" y="241"/>
                </a:lnTo>
                <a:lnTo>
                  <a:pt x="221" y="241"/>
                </a:lnTo>
                <a:lnTo>
                  <a:pt x="221" y="241"/>
                </a:lnTo>
                <a:lnTo>
                  <a:pt x="218" y="243"/>
                </a:lnTo>
                <a:lnTo>
                  <a:pt x="218" y="243"/>
                </a:lnTo>
                <a:lnTo>
                  <a:pt x="212" y="248"/>
                </a:lnTo>
                <a:lnTo>
                  <a:pt x="207" y="252"/>
                </a:lnTo>
                <a:lnTo>
                  <a:pt x="207" y="252"/>
                </a:lnTo>
                <a:lnTo>
                  <a:pt x="205" y="252"/>
                </a:lnTo>
                <a:lnTo>
                  <a:pt x="205" y="252"/>
                </a:lnTo>
                <a:lnTo>
                  <a:pt x="218" y="249"/>
                </a:lnTo>
                <a:lnTo>
                  <a:pt x="218" y="249"/>
                </a:lnTo>
                <a:lnTo>
                  <a:pt x="220" y="249"/>
                </a:lnTo>
                <a:lnTo>
                  <a:pt x="220" y="249"/>
                </a:lnTo>
                <a:lnTo>
                  <a:pt x="226" y="243"/>
                </a:lnTo>
                <a:lnTo>
                  <a:pt x="226" y="243"/>
                </a:lnTo>
                <a:lnTo>
                  <a:pt x="228" y="241"/>
                </a:lnTo>
                <a:lnTo>
                  <a:pt x="228" y="241"/>
                </a:lnTo>
                <a:close/>
                <a:moveTo>
                  <a:pt x="246" y="341"/>
                </a:moveTo>
                <a:lnTo>
                  <a:pt x="246" y="341"/>
                </a:lnTo>
                <a:lnTo>
                  <a:pt x="254" y="338"/>
                </a:lnTo>
                <a:lnTo>
                  <a:pt x="254" y="338"/>
                </a:lnTo>
                <a:lnTo>
                  <a:pt x="250" y="328"/>
                </a:lnTo>
                <a:lnTo>
                  <a:pt x="250" y="328"/>
                </a:lnTo>
                <a:lnTo>
                  <a:pt x="242" y="330"/>
                </a:lnTo>
                <a:lnTo>
                  <a:pt x="242" y="330"/>
                </a:lnTo>
                <a:lnTo>
                  <a:pt x="246" y="341"/>
                </a:lnTo>
                <a:lnTo>
                  <a:pt x="246" y="341"/>
                </a:lnTo>
                <a:close/>
                <a:moveTo>
                  <a:pt x="218" y="385"/>
                </a:moveTo>
                <a:lnTo>
                  <a:pt x="218" y="385"/>
                </a:lnTo>
                <a:lnTo>
                  <a:pt x="228" y="382"/>
                </a:lnTo>
                <a:lnTo>
                  <a:pt x="228" y="382"/>
                </a:lnTo>
                <a:lnTo>
                  <a:pt x="221" y="372"/>
                </a:lnTo>
                <a:lnTo>
                  <a:pt x="221" y="372"/>
                </a:lnTo>
                <a:lnTo>
                  <a:pt x="213" y="375"/>
                </a:lnTo>
                <a:lnTo>
                  <a:pt x="213" y="375"/>
                </a:lnTo>
                <a:lnTo>
                  <a:pt x="218" y="385"/>
                </a:lnTo>
                <a:lnTo>
                  <a:pt x="218" y="385"/>
                </a:lnTo>
                <a:close/>
                <a:moveTo>
                  <a:pt x="175" y="331"/>
                </a:moveTo>
                <a:lnTo>
                  <a:pt x="175" y="331"/>
                </a:lnTo>
                <a:lnTo>
                  <a:pt x="188" y="327"/>
                </a:lnTo>
                <a:lnTo>
                  <a:pt x="188" y="327"/>
                </a:lnTo>
                <a:lnTo>
                  <a:pt x="183" y="319"/>
                </a:lnTo>
                <a:lnTo>
                  <a:pt x="183" y="319"/>
                </a:lnTo>
                <a:lnTo>
                  <a:pt x="175" y="323"/>
                </a:lnTo>
                <a:lnTo>
                  <a:pt x="175" y="323"/>
                </a:lnTo>
                <a:lnTo>
                  <a:pt x="175" y="325"/>
                </a:lnTo>
                <a:lnTo>
                  <a:pt x="175" y="325"/>
                </a:lnTo>
                <a:lnTo>
                  <a:pt x="174" y="327"/>
                </a:lnTo>
                <a:lnTo>
                  <a:pt x="174" y="327"/>
                </a:lnTo>
                <a:lnTo>
                  <a:pt x="175" y="331"/>
                </a:lnTo>
                <a:lnTo>
                  <a:pt x="175" y="331"/>
                </a:lnTo>
                <a:close/>
                <a:moveTo>
                  <a:pt x="193" y="382"/>
                </a:moveTo>
                <a:lnTo>
                  <a:pt x="193" y="382"/>
                </a:lnTo>
                <a:lnTo>
                  <a:pt x="185" y="385"/>
                </a:lnTo>
                <a:lnTo>
                  <a:pt x="185" y="385"/>
                </a:lnTo>
                <a:lnTo>
                  <a:pt x="190" y="394"/>
                </a:lnTo>
                <a:lnTo>
                  <a:pt x="190" y="394"/>
                </a:lnTo>
                <a:lnTo>
                  <a:pt x="196" y="393"/>
                </a:lnTo>
                <a:lnTo>
                  <a:pt x="196" y="393"/>
                </a:lnTo>
                <a:lnTo>
                  <a:pt x="193" y="382"/>
                </a:lnTo>
                <a:lnTo>
                  <a:pt x="193" y="382"/>
                </a:lnTo>
                <a:close/>
                <a:moveTo>
                  <a:pt x="232" y="418"/>
                </a:moveTo>
                <a:lnTo>
                  <a:pt x="232" y="418"/>
                </a:lnTo>
                <a:lnTo>
                  <a:pt x="229" y="412"/>
                </a:lnTo>
                <a:lnTo>
                  <a:pt x="229" y="412"/>
                </a:lnTo>
                <a:lnTo>
                  <a:pt x="216" y="415"/>
                </a:lnTo>
                <a:lnTo>
                  <a:pt x="216" y="415"/>
                </a:lnTo>
                <a:lnTo>
                  <a:pt x="220" y="421"/>
                </a:lnTo>
                <a:lnTo>
                  <a:pt x="220" y="421"/>
                </a:lnTo>
                <a:lnTo>
                  <a:pt x="232" y="418"/>
                </a:lnTo>
                <a:lnTo>
                  <a:pt x="232" y="418"/>
                </a:lnTo>
                <a:close/>
                <a:moveTo>
                  <a:pt x="216" y="336"/>
                </a:moveTo>
                <a:lnTo>
                  <a:pt x="216" y="336"/>
                </a:lnTo>
                <a:lnTo>
                  <a:pt x="213" y="327"/>
                </a:lnTo>
                <a:lnTo>
                  <a:pt x="213" y="327"/>
                </a:lnTo>
                <a:lnTo>
                  <a:pt x="204" y="331"/>
                </a:lnTo>
                <a:lnTo>
                  <a:pt x="204" y="331"/>
                </a:lnTo>
                <a:lnTo>
                  <a:pt x="207" y="339"/>
                </a:lnTo>
                <a:lnTo>
                  <a:pt x="207" y="339"/>
                </a:lnTo>
                <a:lnTo>
                  <a:pt x="216" y="336"/>
                </a:lnTo>
                <a:lnTo>
                  <a:pt x="216" y="336"/>
                </a:lnTo>
                <a:close/>
                <a:moveTo>
                  <a:pt x="158" y="410"/>
                </a:moveTo>
                <a:lnTo>
                  <a:pt x="158" y="410"/>
                </a:lnTo>
                <a:lnTo>
                  <a:pt x="147" y="417"/>
                </a:lnTo>
                <a:lnTo>
                  <a:pt x="147" y="417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0" y="423"/>
                </a:lnTo>
                <a:lnTo>
                  <a:pt x="152" y="421"/>
                </a:lnTo>
                <a:lnTo>
                  <a:pt x="153" y="421"/>
                </a:lnTo>
                <a:lnTo>
                  <a:pt x="153" y="421"/>
                </a:lnTo>
                <a:lnTo>
                  <a:pt x="158" y="420"/>
                </a:lnTo>
                <a:lnTo>
                  <a:pt x="158" y="420"/>
                </a:lnTo>
                <a:lnTo>
                  <a:pt x="161" y="418"/>
                </a:lnTo>
                <a:lnTo>
                  <a:pt x="161" y="418"/>
                </a:lnTo>
                <a:lnTo>
                  <a:pt x="158" y="410"/>
                </a:lnTo>
                <a:lnTo>
                  <a:pt x="158" y="410"/>
                </a:lnTo>
                <a:close/>
                <a:moveTo>
                  <a:pt x="202" y="355"/>
                </a:moveTo>
                <a:lnTo>
                  <a:pt x="202" y="355"/>
                </a:lnTo>
                <a:lnTo>
                  <a:pt x="207" y="364"/>
                </a:lnTo>
                <a:lnTo>
                  <a:pt x="207" y="364"/>
                </a:lnTo>
                <a:lnTo>
                  <a:pt x="215" y="361"/>
                </a:lnTo>
                <a:lnTo>
                  <a:pt x="215" y="361"/>
                </a:lnTo>
                <a:lnTo>
                  <a:pt x="212" y="352"/>
                </a:lnTo>
                <a:lnTo>
                  <a:pt x="212" y="352"/>
                </a:lnTo>
                <a:lnTo>
                  <a:pt x="202" y="355"/>
                </a:lnTo>
                <a:lnTo>
                  <a:pt x="202" y="355"/>
                </a:lnTo>
                <a:close/>
                <a:moveTo>
                  <a:pt x="130" y="264"/>
                </a:moveTo>
                <a:lnTo>
                  <a:pt x="130" y="264"/>
                </a:lnTo>
                <a:lnTo>
                  <a:pt x="127" y="268"/>
                </a:lnTo>
                <a:lnTo>
                  <a:pt x="127" y="268"/>
                </a:lnTo>
                <a:lnTo>
                  <a:pt x="120" y="278"/>
                </a:lnTo>
                <a:lnTo>
                  <a:pt x="120" y="278"/>
                </a:lnTo>
                <a:lnTo>
                  <a:pt x="119" y="279"/>
                </a:lnTo>
                <a:lnTo>
                  <a:pt x="119" y="279"/>
                </a:lnTo>
                <a:lnTo>
                  <a:pt x="119" y="281"/>
                </a:lnTo>
                <a:lnTo>
                  <a:pt x="119" y="281"/>
                </a:lnTo>
                <a:lnTo>
                  <a:pt x="125" y="282"/>
                </a:lnTo>
                <a:lnTo>
                  <a:pt x="125" y="282"/>
                </a:lnTo>
                <a:lnTo>
                  <a:pt x="125" y="281"/>
                </a:lnTo>
                <a:lnTo>
                  <a:pt x="125" y="281"/>
                </a:lnTo>
                <a:lnTo>
                  <a:pt x="130" y="268"/>
                </a:lnTo>
                <a:lnTo>
                  <a:pt x="130" y="268"/>
                </a:lnTo>
                <a:lnTo>
                  <a:pt x="130" y="267"/>
                </a:lnTo>
                <a:lnTo>
                  <a:pt x="130" y="267"/>
                </a:lnTo>
                <a:lnTo>
                  <a:pt x="130" y="264"/>
                </a:lnTo>
                <a:lnTo>
                  <a:pt x="130" y="264"/>
                </a:lnTo>
                <a:close/>
                <a:moveTo>
                  <a:pt x="97" y="379"/>
                </a:move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7" y="379"/>
                </a:lnTo>
                <a:lnTo>
                  <a:pt x="98" y="372"/>
                </a:lnTo>
                <a:lnTo>
                  <a:pt x="98" y="372"/>
                </a:lnTo>
                <a:lnTo>
                  <a:pt x="98" y="371"/>
                </a:lnTo>
                <a:lnTo>
                  <a:pt x="98" y="371"/>
                </a:lnTo>
                <a:lnTo>
                  <a:pt x="92" y="355"/>
                </a:lnTo>
                <a:lnTo>
                  <a:pt x="92" y="355"/>
                </a:lnTo>
                <a:lnTo>
                  <a:pt x="90" y="355"/>
                </a:lnTo>
                <a:lnTo>
                  <a:pt x="90" y="355"/>
                </a:lnTo>
                <a:lnTo>
                  <a:pt x="89" y="361"/>
                </a:lnTo>
                <a:lnTo>
                  <a:pt x="89" y="361"/>
                </a:lnTo>
                <a:lnTo>
                  <a:pt x="90" y="363"/>
                </a:lnTo>
                <a:lnTo>
                  <a:pt x="90" y="363"/>
                </a:lnTo>
                <a:lnTo>
                  <a:pt x="95" y="375"/>
                </a:lnTo>
                <a:lnTo>
                  <a:pt x="95" y="375"/>
                </a:lnTo>
                <a:lnTo>
                  <a:pt x="97" y="379"/>
                </a:lnTo>
                <a:lnTo>
                  <a:pt x="97" y="379"/>
                </a:lnTo>
                <a:close/>
                <a:moveTo>
                  <a:pt x="87" y="423"/>
                </a:moveTo>
                <a:lnTo>
                  <a:pt x="87" y="423"/>
                </a:lnTo>
                <a:lnTo>
                  <a:pt x="84" y="415"/>
                </a:lnTo>
                <a:lnTo>
                  <a:pt x="84" y="415"/>
                </a:lnTo>
                <a:lnTo>
                  <a:pt x="82" y="413"/>
                </a:lnTo>
                <a:lnTo>
                  <a:pt x="82" y="413"/>
                </a:lnTo>
                <a:lnTo>
                  <a:pt x="78" y="413"/>
                </a:lnTo>
                <a:lnTo>
                  <a:pt x="78" y="413"/>
                </a:lnTo>
                <a:lnTo>
                  <a:pt x="75" y="412"/>
                </a:lnTo>
                <a:lnTo>
                  <a:pt x="75" y="412"/>
                </a:lnTo>
                <a:lnTo>
                  <a:pt x="73" y="412"/>
                </a:lnTo>
                <a:lnTo>
                  <a:pt x="73" y="412"/>
                </a:lnTo>
                <a:lnTo>
                  <a:pt x="78" y="423"/>
                </a:lnTo>
                <a:lnTo>
                  <a:pt x="78" y="423"/>
                </a:lnTo>
                <a:lnTo>
                  <a:pt x="87" y="423"/>
                </a:lnTo>
                <a:lnTo>
                  <a:pt x="87" y="423"/>
                </a:lnTo>
                <a:close/>
                <a:moveTo>
                  <a:pt x="164" y="372"/>
                </a:moveTo>
                <a:lnTo>
                  <a:pt x="164" y="372"/>
                </a:lnTo>
                <a:lnTo>
                  <a:pt x="168" y="380"/>
                </a:lnTo>
                <a:lnTo>
                  <a:pt x="168" y="380"/>
                </a:lnTo>
                <a:lnTo>
                  <a:pt x="177" y="375"/>
                </a:lnTo>
                <a:lnTo>
                  <a:pt x="177" y="375"/>
                </a:lnTo>
                <a:lnTo>
                  <a:pt x="174" y="368"/>
                </a:lnTo>
                <a:lnTo>
                  <a:pt x="174" y="368"/>
                </a:lnTo>
                <a:lnTo>
                  <a:pt x="164" y="372"/>
                </a:lnTo>
                <a:lnTo>
                  <a:pt x="164" y="372"/>
                </a:lnTo>
                <a:close/>
                <a:moveTo>
                  <a:pt x="201" y="420"/>
                </a:moveTo>
                <a:lnTo>
                  <a:pt x="201" y="420"/>
                </a:lnTo>
                <a:lnTo>
                  <a:pt x="188" y="423"/>
                </a:lnTo>
                <a:lnTo>
                  <a:pt x="188" y="423"/>
                </a:lnTo>
                <a:lnTo>
                  <a:pt x="193" y="429"/>
                </a:lnTo>
                <a:lnTo>
                  <a:pt x="193" y="429"/>
                </a:lnTo>
                <a:lnTo>
                  <a:pt x="204" y="426"/>
                </a:lnTo>
                <a:lnTo>
                  <a:pt x="204" y="426"/>
                </a:lnTo>
                <a:lnTo>
                  <a:pt x="201" y="420"/>
                </a:lnTo>
                <a:lnTo>
                  <a:pt x="201" y="420"/>
                </a:lnTo>
                <a:close/>
                <a:moveTo>
                  <a:pt x="196" y="314"/>
                </a:moveTo>
                <a:lnTo>
                  <a:pt x="196" y="314"/>
                </a:lnTo>
                <a:lnTo>
                  <a:pt x="199" y="322"/>
                </a:lnTo>
                <a:lnTo>
                  <a:pt x="199" y="322"/>
                </a:lnTo>
                <a:lnTo>
                  <a:pt x="209" y="319"/>
                </a:lnTo>
                <a:lnTo>
                  <a:pt x="209" y="319"/>
                </a:lnTo>
                <a:lnTo>
                  <a:pt x="205" y="311"/>
                </a:lnTo>
                <a:lnTo>
                  <a:pt x="205" y="311"/>
                </a:lnTo>
                <a:lnTo>
                  <a:pt x="196" y="314"/>
                </a:lnTo>
                <a:lnTo>
                  <a:pt x="196" y="314"/>
                </a:lnTo>
                <a:close/>
                <a:moveTo>
                  <a:pt x="198" y="344"/>
                </a:moveTo>
                <a:lnTo>
                  <a:pt x="198" y="344"/>
                </a:lnTo>
                <a:lnTo>
                  <a:pt x="202" y="353"/>
                </a:lnTo>
                <a:lnTo>
                  <a:pt x="202" y="353"/>
                </a:lnTo>
                <a:lnTo>
                  <a:pt x="210" y="350"/>
                </a:lnTo>
                <a:lnTo>
                  <a:pt x="210" y="350"/>
                </a:lnTo>
                <a:lnTo>
                  <a:pt x="205" y="342"/>
                </a:lnTo>
                <a:lnTo>
                  <a:pt x="205" y="342"/>
                </a:lnTo>
                <a:lnTo>
                  <a:pt x="198" y="344"/>
                </a:lnTo>
                <a:lnTo>
                  <a:pt x="198" y="344"/>
                </a:lnTo>
                <a:close/>
                <a:moveTo>
                  <a:pt x="257" y="393"/>
                </a:moveTo>
                <a:lnTo>
                  <a:pt x="257" y="393"/>
                </a:lnTo>
                <a:lnTo>
                  <a:pt x="250" y="394"/>
                </a:lnTo>
                <a:lnTo>
                  <a:pt x="250" y="394"/>
                </a:lnTo>
                <a:lnTo>
                  <a:pt x="251" y="399"/>
                </a:lnTo>
                <a:lnTo>
                  <a:pt x="251" y="399"/>
                </a:lnTo>
                <a:lnTo>
                  <a:pt x="254" y="402"/>
                </a:lnTo>
                <a:lnTo>
                  <a:pt x="254" y="402"/>
                </a:lnTo>
                <a:lnTo>
                  <a:pt x="256" y="404"/>
                </a:lnTo>
                <a:lnTo>
                  <a:pt x="256" y="404"/>
                </a:lnTo>
                <a:lnTo>
                  <a:pt x="259" y="402"/>
                </a:lnTo>
                <a:lnTo>
                  <a:pt x="259" y="402"/>
                </a:lnTo>
                <a:lnTo>
                  <a:pt x="262" y="401"/>
                </a:lnTo>
                <a:lnTo>
                  <a:pt x="262" y="401"/>
                </a:lnTo>
                <a:lnTo>
                  <a:pt x="257" y="393"/>
                </a:lnTo>
                <a:lnTo>
                  <a:pt x="257" y="393"/>
                </a:lnTo>
                <a:close/>
                <a:moveTo>
                  <a:pt x="232" y="286"/>
                </a:moveTo>
                <a:lnTo>
                  <a:pt x="232" y="286"/>
                </a:lnTo>
                <a:lnTo>
                  <a:pt x="237" y="293"/>
                </a:lnTo>
                <a:lnTo>
                  <a:pt x="237" y="293"/>
                </a:lnTo>
                <a:lnTo>
                  <a:pt x="245" y="292"/>
                </a:lnTo>
                <a:lnTo>
                  <a:pt x="245" y="292"/>
                </a:lnTo>
                <a:lnTo>
                  <a:pt x="242" y="286"/>
                </a:lnTo>
                <a:lnTo>
                  <a:pt x="242" y="286"/>
                </a:lnTo>
                <a:lnTo>
                  <a:pt x="240" y="282"/>
                </a:lnTo>
                <a:lnTo>
                  <a:pt x="240" y="282"/>
                </a:lnTo>
                <a:lnTo>
                  <a:pt x="240" y="282"/>
                </a:lnTo>
                <a:lnTo>
                  <a:pt x="240" y="282"/>
                </a:lnTo>
                <a:lnTo>
                  <a:pt x="232" y="286"/>
                </a:lnTo>
                <a:lnTo>
                  <a:pt x="232" y="286"/>
                </a:lnTo>
                <a:close/>
                <a:moveTo>
                  <a:pt x="198" y="394"/>
                </a:moveTo>
                <a:lnTo>
                  <a:pt x="198" y="394"/>
                </a:lnTo>
                <a:lnTo>
                  <a:pt x="191" y="398"/>
                </a:lnTo>
                <a:lnTo>
                  <a:pt x="191" y="398"/>
                </a:lnTo>
                <a:lnTo>
                  <a:pt x="196" y="407"/>
                </a:lnTo>
                <a:lnTo>
                  <a:pt x="196" y="407"/>
                </a:lnTo>
                <a:lnTo>
                  <a:pt x="202" y="405"/>
                </a:lnTo>
                <a:lnTo>
                  <a:pt x="202" y="405"/>
                </a:lnTo>
                <a:lnTo>
                  <a:pt x="199" y="398"/>
                </a:lnTo>
                <a:lnTo>
                  <a:pt x="199" y="398"/>
                </a:lnTo>
                <a:lnTo>
                  <a:pt x="198" y="394"/>
                </a:lnTo>
                <a:lnTo>
                  <a:pt x="198" y="394"/>
                </a:lnTo>
                <a:close/>
                <a:moveTo>
                  <a:pt x="209" y="341"/>
                </a:moveTo>
                <a:lnTo>
                  <a:pt x="209" y="341"/>
                </a:lnTo>
                <a:lnTo>
                  <a:pt x="213" y="349"/>
                </a:lnTo>
                <a:lnTo>
                  <a:pt x="213" y="349"/>
                </a:lnTo>
                <a:lnTo>
                  <a:pt x="220" y="347"/>
                </a:lnTo>
                <a:lnTo>
                  <a:pt x="220" y="347"/>
                </a:lnTo>
                <a:lnTo>
                  <a:pt x="216" y="338"/>
                </a:lnTo>
                <a:lnTo>
                  <a:pt x="216" y="338"/>
                </a:lnTo>
                <a:lnTo>
                  <a:pt x="209" y="341"/>
                </a:lnTo>
                <a:lnTo>
                  <a:pt x="209" y="341"/>
                </a:lnTo>
                <a:close/>
                <a:moveTo>
                  <a:pt x="171" y="353"/>
                </a:moveTo>
                <a:lnTo>
                  <a:pt x="171" y="353"/>
                </a:lnTo>
                <a:lnTo>
                  <a:pt x="180" y="349"/>
                </a:lnTo>
                <a:lnTo>
                  <a:pt x="180" y="349"/>
                </a:lnTo>
                <a:lnTo>
                  <a:pt x="177" y="342"/>
                </a:lnTo>
                <a:lnTo>
                  <a:pt x="177" y="342"/>
                </a:lnTo>
                <a:lnTo>
                  <a:pt x="168" y="347"/>
                </a:lnTo>
                <a:lnTo>
                  <a:pt x="168" y="347"/>
                </a:lnTo>
                <a:lnTo>
                  <a:pt x="171" y="353"/>
                </a:lnTo>
                <a:lnTo>
                  <a:pt x="171" y="353"/>
                </a:lnTo>
                <a:close/>
                <a:moveTo>
                  <a:pt x="175" y="401"/>
                </a:moveTo>
                <a:lnTo>
                  <a:pt x="175" y="401"/>
                </a:lnTo>
                <a:lnTo>
                  <a:pt x="169" y="390"/>
                </a:lnTo>
                <a:lnTo>
                  <a:pt x="169" y="390"/>
                </a:lnTo>
                <a:lnTo>
                  <a:pt x="164" y="393"/>
                </a:lnTo>
                <a:lnTo>
                  <a:pt x="164" y="393"/>
                </a:lnTo>
                <a:lnTo>
                  <a:pt x="169" y="404"/>
                </a:lnTo>
                <a:lnTo>
                  <a:pt x="169" y="404"/>
                </a:lnTo>
                <a:lnTo>
                  <a:pt x="175" y="401"/>
                </a:lnTo>
                <a:lnTo>
                  <a:pt x="175" y="401"/>
                </a:lnTo>
                <a:close/>
                <a:moveTo>
                  <a:pt x="180" y="412"/>
                </a:moveTo>
                <a:lnTo>
                  <a:pt x="180" y="412"/>
                </a:lnTo>
                <a:lnTo>
                  <a:pt x="175" y="402"/>
                </a:lnTo>
                <a:lnTo>
                  <a:pt x="175" y="402"/>
                </a:lnTo>
                <a:lnTo>
                  <a:pt x="169" y="405"/>
                </a:lnTo>
                <a:lnTo>
                  <a:pt x="169" y="405"/>
                </a:lnTo>
                <a:lnTo>
                  <a:pt x="172" y="415"/>
                </a:lnTo>
                <a:lnTo>
                  <a:pt x="172" y="415"/>
                </a:lnTo>
                <a:lnTo>
                  <a:pt x="180" y="412"/>
                </a:lnTo>
                <a:lnTo>
                  <a:pt x="180" y="412"/>
                </a:lnTo>
                <a:close/>
                <a:moveTo>
                  <a:pt x="202" y="418"/>
                </a:moveTo>
                <a:lnTo>
                  <a:pt x="202" y="418"/>
                </a:lnTo>
                <a:lnTo>
                  <a:pt x="207" y="424"/>
                </a:lnTo>
                <a:lnTo>
                  <a:pt x="207" y="424"/>
                </a:lnTo>
                <a:lnTo>
                  <a:pt x="216" y="421"/>
                </a:lnTo>
                <a:lnTo>
                  <a:pt x="216" y="421"/>
                </a:lnTo>
                <a:lnTo>
                  <a:pt x="215" y="418"/>
                </a:lnTo>
                <a:lnTo>
                  <a:pt x="215" y="418"/>
                </a:lnTo>
                <a:lnTo>
                  <a:pt x="213" y="415"/>
                </a:lnTo>
                <a:lnTo>
                  <a:pt x="213" y="415"/>
                </a:lnTo>
                <a:lnTo>
                  <a:pt x="202" y="418"/>
                </a:lnTo>
                <a:lnTo>
                  <a:pt x="202" y="418"/>
                </a:lnTo>
                <a:close/>
                <a:moveTo>
                  <a:pt x="245" y="251"/>
                </a:moveTo>
                <a:lnTo>
                  <a:pt x="245" y="251"/>
                </a:lnTo>
                <a:lnTo>
                  <a:pt x="243" y="245"/>
                </a:lnTo>
                <a:lnTo>
                  <a:pt x="243" y="245"/>
                </a:lnTo>
                <a:lnTo>
                  <a:pt x="239" y="246"/>
                </a:lnTo>
                <a:lnTo>
                  <a:pt x="239" y="246"/>
                </a:lnTo>
                <a:lnTo>
                  <a:pt x="231" y="256"/>
                </a:lnTo>
                <a:lnTo>
                  <a:pt x="231" y="256"/>
                </a:lnTo>
                <a:lnTo>
                  <a:pt x="229" y="256"/>
                </a:lnTo>
                <a:lnTo>
                  <a:pt x="229" y="256"/>
                </a:lnTo>
                <a:lnTo>
                  <a:pt x="239" y="254"/>
                </a:lnTo>
                <a:lnTo>
                  <a:pt x="245" y="251"/>
                </a:lnTo>
                <a:lnTo>
                  <a:pt x="245" y="251"/>
                </a:lnTo>
                <a:close/>
                <a:moveTo>
                  <a:pt x="251" y="305"/>
                </a:moveTo>
                <a:lnTo>
                  <a:pt x="251" y="305"/>
                </a:lnTo>
                <a:lnTo>
                  <a:pt x="243" y="308"/>
                </a:lnTo>
                <a:lnTo>
                  <a:pt x="243" y="308"/>
                </a:lnTo>
                <a:lnTo>
                  <a:pt x="246" y="316"/>
                </a:lnTo>
                <a:lnTo>
                  <a:pt x="246" y="316"/>
                </a:lnTo>
                <a:lnTo>
                  <a:pt x="248" y="316"/>
                </a:lnTo>
                <a:lnTo>
                  <a:pt x="248" y="316"/>
                </a:lnTo>
                <a:lnTo>
                  <a:pt x="254" y="312"/>
                </a:lnTo>
                <a:lnTo>
                  <a:pt x="254" y="312"/>
                </a:lnTo>
                <a:lnTo>
                  <a:pt x="254" y="312"/>
                </a:lnTo>
                <a:lnTo>
                  <a:pt x="254" y="312"/>
                </a:lnTo>
                <a:lnTo>
                  <a:pt x="256" y="311"/>
                </a:lnTo>
                <a:lnTo>
                  <a:pt x="256" y="311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141" y="372"/>
                </a:moveTo>
                <a:lnTo>
                  <a:pt x="141" y="372"/>
                </a:lnTo>
                <a:lnTo>
                  <a:pt x="145" y="380"/>
                </a:lnTo>
                <a:lnTo>
                  <a:pt x="145" y="380"/>
                </a:lnTo>
                <a:lnTo>
                  <a:pt x="153" y="375"/>
                </a:lnTo>
                <a:lnTo>
                  <a:pt x="153" y="375"/>
                </a:lnTo>
                <a:lnTo>
                  <a:pt x="149" y="368"/>
                </a:lnTo>
                <a:lnTo>
                  <a:pt x="149" y="368"/>
                </a:lnTo>
                <a:lnTo>
                  <a:pt x="141" y="372"/>
                </a:lnTo>
                <a:lnTo>
                  <a:pt x="141" y="372"/>
                </a:lnTo>
                <a:close/>
                <a:moveTo>
                  <a:pt x="243" y="341"/>
                </a:moveTo>
                <a:lnTo>
                  <a:pt x="243" y="341"/>
                </a:lnTo>
                <a:lnTo>
                  <a:pt x="240" y="331"/>
                </a:lnTo>
                <a:lnTo>
                  <a:pt x="240" y="331"/>
                </a:lnTo>
                <a:lnTo>
                  <a:pt x="232" y="333"/>
                </a:lnTo>
                <a:lnTo>
                  <a:pt x="232" y="333"/>
                </a:lnTo>
                <a:lnTo>
                  <a:pt x="237" y="342"/>
                </a:lnTo>
                <a:lnTo>
                  <a:pt x="237" y="342"/>
                </a:lnTo>
                <a:lnTo>
                  <a:pt x="243" y="341"/>
                </a:lnTo>
                <a:lnTo>
                  <a:pt x="243" y="341"/>
                </a:lnTo>
                <a:close/>
                <a:moveTo>
                  <a:pt x="218" y="360"/>
                </a:moveTo>
                <a:lnTo>
                  <a:pt x="218" y="360"/>
                </a:lnTo>
                <a:lnTo>
                  <a:pt x="226" y="358"/>
                </a:lnTo>
                <a:lnTo>
                  <a:pt x="226" y="358"/>
                </a:lnTo>
                <a:lnTo>
                  <a:pt x="221" y="349"/>
                </a:lnTo>
                <a:lnTo>
                  <a:pt x="221" y="349"/>
                </a:lnTo>
                <a:lnTo>
                  <a:pt x="213" y="352"/>
                </a:lnTo>
                <a:lnTo>
                  <a:pt x="213" y="352"/>
                </a:lnTo>
                <a:lnTo>
                  <a:pt x="218" y="360"/>
                </a:lnTo>
                <a:lnTo>
                  <a:pt x="218" y="360"/>
                </a:lnTo>
                <a:close/>
                <a:moveTo>
                  <a:pt x="93" y="279"/>
                </a:moveTo>
                <a:lnTo>
                  <a:pt x="93" y="279"/>
                </a:lnTo>
                <a:lnTo>
                  <a:pt x="93" y="276"/>
                </a:lnTo>
                <a:lnTo>
                  <a:pt x="93" y="276"/>
                </a:lnTo>
                <a:lnTo>
                  <a:pt x="101" y="268"/>
                </a:lnTo>
                <a:lnTo>
                  <a:pt x="101" y="268"/>
                </a:lnTo>
                <a:lnTo>
                  <a:pt x="103" y="265"/>
                </a:lnTo>
                <a:lnTo>
                  <a:pt x="103" y="265"/>
                </a:lnTo>
                <a:lnTo>
                  <a:pt x="101" y="265"/>
                </a:lnTo>
                <a:lnTo>
                  <a:pt x="101" y="265"/>
                </a:lnTo>
                <a:lnTo>
                  <a:pt x="101" y="265"/>
                </a:lnTo>
                <a:lnTo>
                  <a:pt x="100" y="262"/>
                </a:lnTo>
                <a:lnTo>
                  <a:pt x="100" y="262"/>
                </a:lnTo>
                <a:lnTo>
                  <a:pt x="93" y="271"/>
                </a:lnTo>
                <a:lnTo>
                  <a:pt x="90" y="279"/>
                </a:lnTo>
                <a:lnTo>
                  <a:pt x="90" y="279"/>
                </a:lnTo>
                <a:lnTo>
                  <a:pt x="93" y="279"/>
                </a:lnTo>
                <a:lnTo>
                  <a:pt x="93" y="279"/>
                </a:lnTo>
                <a:close/>
                <a:moveTo>
                  <a:pt x="253" y="404"/>
                </a:moveTo>
                <a:lnTo>
                  <a:pt x="253" y="404"/>
                </a:lnTo>
                <a:lnTo>
                  <a:pt x="246" y="396"/>
                </a:lnTo>
                <a:lnTo>
                  <a:pt x="246" y="396"/>
                </a:lnTo>
                <a:lnTo>
                  <a:pt x="240" y="398"/>
                </a:lnTo>
                <a:lnTo>
                  <a:pt x="240" y="398"/>
                </a:lnTo>
                <a:lnTo>
                  <a:pt x="245" y="405"/>
                </a:lnTo>
                <a:lnTo>
                  <a:pt x="245" y="405"/>
                </a:lnTo>
                <a:lnTo>
                  <a:pt x="253" y="404"/>
                </a:lnTo>
                <a:lnTo>
                  <a:pt x="253" y="404"/>
                </a:lnTo>
                <a:close/>
                <a:moveTo>
                  <a:pt x="111" y="264"/>
                </a:moveTo>
                <a:lnTo>
                  <a:pt x="111" y="264"/>
                </a:lnTo>
                <a:lnTo>
                  <a:pt x="109" y="264"/>
                </a:lnTo>
                <a:lnTo>
                  <a:pt x="108" y="264"/>
                </a:lnTo>
                <a:lnTo>
                  <a:pt x="108" y="264"/>
                </a:lnTo>
                <a:lnTo>
                  <a:pt x="106" y="265"/>
                </a:lnTo>
                <a:lnTo>
                  <a:pt x="106" y="265"/>
                </a:lnTo>
                <a:lnTo>
                  <a:pt x="103" y="271"/>
                </a:lnTo>
                <a:lnTo>
                  <a:pt x="103" y="271"/>
                </a:lnTo>
                <a:lnTo>
                  <a:pt x="100" y="278"/>
                </a:lnTo>
                <a:lnTo>
                  <a:pt x="100" y="278"/>
                </a:lnTo>
                <a:lnTo>
                  <a:pt x="98" y="279"/>
                </a:lnTo>
                <a:lnTo>
                  <a:pt x="98" y="279"/>
                </a:lnTo>
                <a:lnTo>
                  <a:pt x="103" y="279"/>
                </a:lnTo>
                <a:lnTo>
                  <a:pt x="103" y="279"/>
                </a:lnTo>
                <a:lnTo>
                  <a:pt x="104" y="279"/>
                </a:lnTo>
                <a:lnTo>
                  <a:pt x="104" y="278"/>
                </a:lnTo>
                <a:lnTo>
                  <a:pt x="104" y="278"/>
                </a:lnTo>
                <a:lnTo>
                  <a:pt x="103" y="276"/>
                </a:lnTo>
                <a:lnTo>
                  <a:pt x="103" y="276"/>
                </a:lnTo>
                <a:lnTo>
                  <a:pt x="104" y="275"/>
                </a:lnTo>
                <a:lnTo>
                  <a:pt x="106" y="273"/>
                </a:lnTo>
                <a:lnTo>
                  <a:pt x="106" y="273"/>
                </a:lnTo>
                <a:lnTo>
                  <a:pt x="108" y="273"/>
                </a:lnTo>
                <a:lnTo>
                  <a:pt x="108" y="273"/>
                </a:lnTo>
                <a:lnTo>
                  <a:pt x="109" y="268"/>
                </a:lnTo>
                <a:lnTo>
                  <a:pt x="109" y="268"/>
                </a:lnTo>
                <a:lnTo>
                  <a:pt x="109" y="268"/>
                </a:lnTo>
                <a:lnTo>
                  <a:pt x="109" y="268"/>
                </a:lnTo>
                <a:lnTo>
                  <a:pt x="109" y="267"/>
                </a:lnTo>
                <a:lnTo>
                  <a:pt x="109" y="267"/>
                </a:lnTo>
                <a:lnTo>
                  <a:pt x="111" y="264"/>
                </a:lnTo>
                <a:lnTo>
                  <a:pt x="111" y="264"/>
                </a:lnTo>
                <a:close/>
                <a:moveTo>
                  <a:pt x="199" y="268"/>
                </a:move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9" y="268"/>
                </a:lnTo>
                <a:lnTo>
                  <a:pt x="190" y="271"/>
                </a:lnTo>
                <a:lnTo>
                  <a:pt x="190" y="271"/>
                </a:lnTo>
                <a:lnTo>
                  <a:pt x="188" y="273"/>
                </a:lnTo>
                <a:lnTo>
                  <a:pt x="188" y="273"/>
                </a:lnTo>
                <a:lnTo>
                  <a:pt x="185" y="279"/>
                </a:lnTo>
                <a:lnTo>
                  <a:pt x="185" y="279"/>
                </a:lnTo>
                <a:lnTo>
                  <a:pt x="185" y="279"/>
                </a:lnTo>
                <a:lnTo>
                  <a:pt x="185" y="279"/>
                </a:lnTo>
                <a:lnTo>
                  <a:pt x="193" y="278"/>
                </a:lnTo>
                <a:lnTo>
                  <a:pt x="193" y="278"/>
                </a:lnTo>
                <a:lnTo>
                  <a:pt x="193" y="276"/>
                </a:lnTo>
                <a:lnTo>
                  <a:pt x="193" y="276"/>
                </a:lnTo>
                <a:lnTo>
                  <a:pt x="196" y="271"/>
                </a:lnTo>
                <a:lnTo>
                  <a:pt x="196" y="271"/>
                </a:lnTo>
                <a:lnTo>
                  <a:pt x="199" y="268"/>
                </a:lnTo>
                <a:lnTo>
                  <a:pt x="199" y="268"/>
                </a:lnTo>
                <a:close/>
                <a:moveTo>
                  <a:pt x="250" y="350"/>
                </a:moveTo>
                <a:lnTo>
                  <a:pt x="250" y="350"/>
                </a:lnTo>
                <a:lnTo>
                  <a:pt x="259" y="347"/>
                </a:lnTo>
                <a:lnTo>
                  <a:pt x="259" y="347"/>
                </a:lnTo>
                <a:lnTo>
                  <a:pt x="257" y="342"/>
                </a:lnTo>
                <a:lnTo>
                  <a:pt x="257" y="342"/>
                </a:lnTo>
                <a:lnTo>
                  <a:pt x="256" y="342"/>
                </a:lnTo>
                <a:lnTo>
                  <a:pt x="256" y="342"/>
                </a:lnTo>
                <a:lnTo>
                  <a:pt x="251" y="342"/>
                </a:lnTo>
                <a:lnTo>
                  <a:pt x="251" y="342"/>
                </a:lnTo>
                <a:lnTo>
                  <a:pt x="246" y="342"/>
                </a:lnTo>
                <a:lnTo>
                  <a:pt x="246" y="342"/>
                </a:lnTo>
                <a:lnTo>
                  <a:pt x="250" y="350"/>
                </a:lnTo>
                <a:lnTo>
                  <a:pt x="250" y="350"/>
                </a:lnTo>
                <a:close/>
                <a:moveTo>
                  <a:pt x="212" y="317"/>
                </a:moveTo>
                <a:lnTo>
                  <a:pt x="212" y="317"/>
                </a:lnTo>
                <a:lnTo>
                  <a:pt x="220" y="314"/>
                </a:lnTo>
                <a:lnTo>
                  <a:pt x="220" y="314"/>
                </a:lnTo>
                <a:lnTo>
                  <a:pt x="216" y="308"/>
                </a:lnTo>
                <a:lnTo>
                  <a:pt x="216" y="308"/>
                </a:lnTo>
                <a:lnTo>
                  <a:pt x="209" y="311"/>
                </a:lnTo>
                <a:lnTo>
                  <a:pt x="209" y="311"/>
                </a:lnTo>
                <a:lnTo>
                  <a:pt x="212" y="317"/>
                </a:lnTo>
                <a:lnTo>
                  <a:pt x="212" y="317"/>
                </a:lnTo>
                <a:close/>
                <a:moveTo>
                  <a:pt x="198" y="342"/>
                </a:moveTo>
                <a:lnTo>
                  <a:pt x="198" y="342"/>
                </a:lnTo>
                <a:lnTo>
                  <a:pt x="205" y="339"/>
                </a:lnTo>
                <a:lnTo>
                  <a:pt x="205" y="339"/>
                </a:lnTo>
                <a:lnTo>
                  <a:pt x="201" y="331"/>
                </a:lnTo>
                <a:lnTo>
                  <a:pt x="201" y="331"/>
                </a:lnTo>
                <a:lnTo>
                  <a:pt x="194" y="334"/>
                </a:lnTo>
                <a:lnTo>
                  <a:pt x="194" y="334"/>
                </a:lnTo>
                <a:lnTo>
                  <a:pt x="198" y="342"/>
                </a:lnTo>
                <a:lnTo>
                  <a:pt x="198" y="342"/>
                </a:lnTo>
                <a:close/>
                <a:moveTo>
                  <a:pt x="179" y="339"/>
                </a:moveTo>
                <a:lnTo>
                  <a:pt x="179" y="339"/>
                </a:lnTo>
                <a:lnTo>
                  <a:pt x="190" y="333"/>
                </a:lnTo>
                <a:lnTo>
                  <a:pt x="190" y="333"/>
                </a:lnTo>
                <a:lnTo>
                  <a:pt x="188" y="328"/>
                </a:lnTo>
                <a:lnTo>
                  <a:pt x="188" y="328"/>
                </a:lnTo>
                <a:lnTo>
                  <a:pt x="177" y="333"/>
                </a:lnTo>
                <a:lnTo>
                  <a:pt x="177" y="333"/>
                </a:lnTo>
                <a:lnTo>
                  <a:pt x="179" y="339"/>
                </a:lnTo>
                <a:lnTo>
                  <a:pt x="179" y="339"/>
                </a:lnTo>
                <a:close/>
                <a:moveTo>
                  <a:pt x="157" y="352"/>
                </a:moveTo>
                <a:lnTo>
                  <a:pt x="157" y="352"/>
                </a:lnTo>
                <a:lnTo>
                  <a:pt x="158" y="358"/>
                </a:lnTo>
                <a:lnTo>
                  <a:pt x="158" y="358"/>
                </a:lnTo>
                <a:lnTo>
                  <a:pt x="158" y="358"/>
                </a:lnTo>
                <a:lnTo>
                  <a:pt x="158" y="358"/>
                </a:lnTo>
                <a:lnTo>
                  <a:pt x="168" y="353"/>
                </a:lnTo>
                <a:lnTo>
                  <a:pt x="168" y="353"/>
                </a:lnTo>
                <a:lnTo>
                  <a:pt x="164" y="347"/>
                </a:lnTo>
                <a:lnTo>
                  <a:pt x="164" y="347"/>
                </a:lnTo>
                <a:lnTo>
                  <a:pt x="157" y="352"/>
                </a:lnTo>
                <a:lnTo>
                  <a:pt x="157" y="352"/>
                </a:lnTo>
                <a:close/>
                <a:moveTo>
                  <a:pt x="251" y="375"/>
                </a:moveTo>
                <a:lnTo>
                  <a:pt x="251" y="375"/>
                </a:lnTo>
                <a:lnTo>
                  <a:pt x="259" y="372"/>
                </a:lnTo>
                <a:lnTo>
                  <a:pt x="259" y="372"/>
                </a:lnTo>
                <a:lnTo>
                  <a:pt x="254" y="364"/>
                </a:lnTo>
                <a:lnTo>
                  <a:pt x="254" y="364"/>
                </a:lnTo>
                <a:lnTo>
                  <a:pt x="248" y="366"/>
                </a:lnTo>
                <a:lnTo>
                  <a:pt x="248" y="366"/>
                </a:lnTo>
                <a:lnTo>
                  <a:pt x="248" y="366"/>
                </a:lnTo>
                <a:lnTo>
                  <a:pt x="248" y="366"/>
                </a:lnTo>
                <a:lnTo>
                  <a:pt x="251" y="375"/>
                </a:lnTo>
                <a:lnTo>
                  <a:pt x="251" y="375"/>
                </a:lnTo>
                <a:close/>
                <a:moveTo>
                  <a:pt x="212" y="372"/>
                </a:moveTo>
                <a:lnTo>
                  <a:pt x="212" y="372"/>
                </a:lnTo>
                <a:lnTo>
                  <a:pt x="220" y="371"/>
                </a:lnTo>
                <a:lnTo>
                  <a:pt x="220" y="371"/>
                </a:lnTo>
                <a:lnTo>
                  <a:pt x="216" y="363"/>
                </a:lnTo>
                <a:lnTo>
                  <a:pt x="216" y="363"/>
                </a:lnTo>
                <a:lnTo>
                  <a:pt x="209" y="366"/>
                </a:lnTo>
                <a:lnTo>
                  <a:pt x="209" y="366"/>
                </a:lnTo>
                <a:lnTo>
                  <a:pt x="212" y="372"/>
                </a:lnTo>
                <a:lnTo>
                  <a:pt x="212" y="372"/>
                </a:lnTo>
                <a:close/>
                <a:moveTo>
                  <a:pt x="229" y="380"/>
                </a:moveTo>
                <a:lnTo>
                  <a:pt x="229" y="380"/>
                </a:lnTo>
                <a:lnTo>
                  <a:pt x="235" y="379"/>
                </a:lnTo>
                <a:lnTo>
                  <a:pt x="235" y="379"/>
                </a:lnTo>
                <a:lnTo>
                  <a:pt x="231" y="371"/>
                </a:lnTo>
                <a:lnTo>
                  <a:pt x="231" y="371"/>
                </a:lnTo>
                <a:lnTo>
                  <a:pt x="224" y="372"/>
                </a:lnTo>
                <a:lnTo>
                  <a:pt x="224" y="372"/>
                </a:lnTo>
                <a:lnTo>
                  <a:pt x="229" y="380"/>
                </a:lnTo>
                <a:lnTo>
                  <a:pt x="229" y="380"/>
                </a:lnTo>
                <a:close/>
                <a:moveTo>
                  <a:pt x="201" y="98"/>
                </a:move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98"/>
                </a:lnTo>
                <a:lnTo>
                  <a:pt x="201" y="114"/>
                </a:lnTo>
                <a:lnTo>
                  <a:pt x="201" y="114"/>
                </a:lnTo>
                <a:lnTo>
                  <a:pt x="201" y="115"/>
                </a:lnTo>
                <a:lnTo>
                  <a:pt x="201" y="115"/>
                </a:lnTo>
                <a:lnTo>
                  <a:pt x="204" y="118"/>
                </a:lnTo>
                <a:lnTo>
                  <a:pt x="204" y="118"/>
                </a:lnTo>
                <a:lnTo>
                  <a:pt x="205" y="117"/>
                </a:lnTo>
                <a:lnTo>
                  <a:pt x="205" y="117"/>
                </a:lnTo>
                <a:lnTo>
                  <a:pt x="201" y="98"/>
                </a:lnTo>
                <a:lnTo>
                  <a:pt x="201" y="98"/>
                </a:lnTo>
                <a:close/>
                <a:moveTo>
                  <a:pt x="253" y="363"/>
                </a:moveTo>
                <a:lnTo>
                  <a:pt x="253" y="363"/>
                </a:lnTo>
                <a:lnTo>
                  <a:pt x="248" y="353"/>
                </a:lnTo>
                <a:lnTo>
                  <a:pt x="248" y="353"/>
                </a:lnTo>
                <a:lnTo>
                  <a:pt x="243" y="355"/>
                </a:lnTo>
                <a:lnTo>
                  <a:pt x="243" y="355"/>
                </a:lnTo>
                <a:lnTo>
                  <a:pt x="246" y="364"/>
                </a:lnTo>
                <a:lnTo>
                  <a:pt x="246" y="364"/>
                </a:lnTo>
                <a:lnTo>
                  <a:pt x="253" y="363"/>
                </a:lnTo>
                <a:lnTo>
                  <a:pt x="253" y="363"/>
                </a:lnTo>
                <a:close/>
                <a:moveTo>
                  <a:pt x="190" y="300"/>
                </a:moveTo>
                <a:lnTo>
                  <a:pt x="190" y="300"/>
                </a:lnTo>
                <a:lnTo>
                  <a:pt x="193" y="305"/>
                </a:lnTo>
                <a:lnTo>
                  <a:pt x="193" y="305"/>
                </a:lnTo>
                <a:lnTo>
                  <a:pt x="202" y="303"/>
                </a:lnTo>
                <a:lnTo>
                  <a:pt x="202" y="303"/>
                </a:lnTo>
                <a:lnTo>
                  <a:pt x="198" y="295"/>
                </a:lnTo>
                <a:lnTo>
                  <a:pt x="198" y="295"/>
                </a:lnTo>
                <a:lnTo>
                  <a:pt x="190" y="300"/>
                </a:lnTo>
                <a:lnTo>
                  <a:pt x="190" y="300"/>
                </a:lnTo>
                <a:close/>
                <a:moveTo>
                  <a:pt x="226" y="163"/>
                </a:moveTo>
                <a:lnTo>
                  <a:pt x="226" y="163"/>
                </a:lnTo>
                <a:lnTo>
                  <a:pt x="226" y="163"/>
                </a:lnTo>
                <a:lnTo>
                  <a:pt x="226" y="163"/>
                </a:lnTo>
                <a:lnTo>
                  <a:pt x="226" y="166"/>
                </a:lnTo>
                <a:lnTo>
                  <a:pt x="226" y="166"/>
                </a:lnTo>
                <a:lnTo>
                  <a:pt x="234" y="185"/>
                </a:lnTo>
                <a:lnTo>
                  <a:pt x="234" y="185"/>
                </a:lnTo>
                <a:lnTo>
                  <a:pt x="239" y="197"/>
                </a:lnTo>
                <a:lnTo>
                  <a:pt x="239" y="197"/>
                </a:lnTo>
                <a:lnTo>
                  <a:pt x="253" y="230"/>
                </a:lnTo>
                <a:lnTo>
                  <a:pt x="253" y="230"/>
                </a:lnTo>
                <a:lnTo>
                  <a:pt x="254" y="235"/>
                </a:lnTo>
                <a:lnTo>
                  <a:pt x="254" y="235"/>
                </a:lnTo>
                <a:lnTo>
                  <a:pt x="254" y="235"/>
                </a:lnTo>
                <a:lnTo>
                  <a:pt x="254" y="235"/>
                </a:lnTo>
                <a:lnTo>
                  <a:pt x="253" y="234"/>
                </a:lnTo>
                <a:lnTo>
                  <a:pt x="253" y="234"/>
                </a:lnTo>
                <a:lnTo>
                  <a:pt x="243" y="205"/>
                </a:lnTo>
                <a:lnTo>
                  <a:pt x="243" y="205"/>
                </a:lnTo>
                <a:lnTo>
                  <a:pt x="239" y="194"/>
                </a:lnTo>
                <a:lnTo>
                  <a:pt x="239" y="194"/>
                </a:lnTo>
                <a:lnTo>
                  <a:pt x="234" y="185"/>
                </a:lnTo>
                <a:lnTo>
                  <a:pt x="234" y="185"/>
                </a:lnTo>
                <a:lnTo>
                  <a:pt x="228" y="164"/>
                </a:lnTo>
                <a:lnTo>
                  <a:pt x="228" y="164"/>
                </a:lnTo>
                <a:lnTo>
                  <a:pt x="226" y="163"/>
                </a:lnTo>
                <a:lnTo>
                  <a:pt x="226" y="163"/>
                </a:lnTo>
                <a:close/>
                <a:moveTo>
                  <a:pt x="161" y="431"/>
                </a:moveTo>
                <a:lnTo>
                  <a:pt x="161" y="431"/>
                </a:lnTo>
                <a:lnTo>
                  <a:pt x="161" y="429"/>
                </a:lnTo>
                <a:lnTo>
                  <a:pt x="161" y="429"/>
                </a:lnTo>
                <a:lnTo>
                  <a:pt x="161" y="428"/>
                </a:lnTo>
                <a:lnTo>
                  <a:pt x="163" y="426"/>
                </a:lnTo>
                <a:lnTo>
                  <a:pt x="163" y="426"/>
                </a:lnTo>
                <a:lnTo>
                  <a:pt x="164" y="426"/>
                </a:lnTo>
                <a:lnTo>
                  <a:pt x="164" y="426"/>
                </a:lnTo>
                <a:lnTo>
                  <a:pt x="163" y="421"/>
                </a:lnTo>
                <a:lnTo>
                  <a:pt x="163" y="421"/>
                </a:lnTo>
                <a:lnTo>
                  <a:pt x="155" y="424"/>
                </a:lnTo>
                <a:lnTo>
                  <a:pt x="155" y="424"/>
                </a:lnTo>
                <a:lnTo>
                  <a:pt x="153" y="424"/>
                </a:lnTo>
                <a:lnTo>
                  <a:pt x="152" y="424"/>
                </a:lnTo>
                <a:lnTo>
                  <a:pt x="152" y="424"/>
                </a:lnTo>
                <a:lnTo>
                  <a:pt x="152" y="428"/>
                </a:lnTo>
                <a:lnTo>
                  <a:pt x="152" y="428"/>
                </a:lnTo>
                <a:lnTo>
                  <a:pt x="153" y="429"/>
                </a:lnTo>
                <a:lnTo>
                  <a:pt x="153" y="429"/>
                </a:lnTo>
                <a:lnTo>
                  <a:pt x="157" y="429"/>
                </a:lnTo>
                <a:lnTo>
                  <a:pt x="157" y="429"/>
                </a:lnTo>
                <a:lnTo>
                  <a:pt x="161" y="431"/>
                </a:lnTo>
                <a:lnTo>
                  <a:pt x="161" y="431"/>
                </a:lnTo>
                <a:close/>
                <a:moveTo>
                  <a:pt x="106" y="431"/>
                </a:moveTo>
                <a:lnTo>
                  <a:pt x="106" y="431"/>
                </a:lnTo>
                <a:lnTo>
                  <a:pt x="104" y="428"/>
                </a:lnTo>
                <a:lnTo>
                  <a:pt x="104" y="428"/>
                </a:lnTo>
                <a:lnTo>
                  <a:pt x="103" y="426"/>
                </a:lnTo>
                <a:lnTo>
                  <a:pt x="103" y="426"/>
                </a:lnTo>
                <a:lnTo>
                  <a:pt x="92" y="426"/>
                </a:lnTo>
                <a:lnTo>
                  <a:pt x="92" y="426"/>
                </a:lnTo>
                <a:lnTo>
                  <a:pt x="90" y="426"/>
                </a:lnTo>
                <a:lnTo>
                  <a:pt x="90" y="426"/>
                </a:lnTo>
                <a:lnTo>
                  <a:pt x="92" y="431"/>
                </a:lnTo>
                <a:lnTo>
                  <a:pt x="92" y="431"/>
                </a:lnTo>
                <a:lnTo>
                  <a:pt x="93" y="431"/>
                </a:lnTo>
                <a:lnTo>
                  <a:pt x="93" y="431"/>
                </a:lnTo>
                <a:lnTo>
                  <a:pt x="101" y="431"/>
                </a:lnTo>
                <a:lnTo>
                  <a:pt x="101" y="431"/>
                </a:lnTo>
                <a:lnTo>
                  <a:pt x="106" y="431"/>
                </a:lnTo>
                <a:lnTo>
                  <a:pt x="106" y="431"/>
                </a:lnTo>
                <a:close/>
                <a:moveTo>
                  <a:pt x="158" y="363"/>
                </a:moveTo>
                <a:lnTo>
                  <a:pt x="158" y="363"/>
                </a:lnTo>
                <a:lnTo>
                  <a:pt x="152" y="366"/>
                </a:lnTo>
                <a:lnTo>
                  <a:pt x="152" y="366"/>
                </a:lnTo>
                <a:lnTo>
                  <a:pt x="155" y="374"/>
                </a:lnTo>
                <a:lnTo>
                  <a:pt x="155" y="374"/>
                </a:lnTo>
                <a:lnTo>
                  <a:pt x="161" y="371"/>
                </a:lnTo>
                <a:lnTo>
                  <a:pt x="161" y="371"/>
                </a:lnTo>
                <a:lnTo>
                  <a:pt x="158" y="363"/>
                </a:lnTo>
                <a:lnTo>
                  <a:pt x="158" y="363"/>
                </a:lnTo>
                <a:close/>
                <a:moveTo>
                  <a:pt x="232" y="331"/>
                </a:moveTo>
                <a:lnTo>
                  <a:pt x="232" y="331"/>
                </a:lnTo>
                <a:lnTo>
                  <a:pt x="239" y="328"/>
                </a:lnTo>
                <a:lnTo>
                  <a:pt x="239" y="328"/>
                </a:lnTo>
                <a:lnTo>
                  <a:pt x="235" y="320"/>
                </a:lnTo>
                <a:lnTo>
                  <a:pt x="235" y="320"/>
                </a:lnTo>
                <a:lnTo>
                  <a:pt x="228" y="323"/>
                </a:lnTo>
                <a:lnTo>
                  <a:pt x="228" y="323"/>
                </a:lnTo>
                <a:lnTo>
                  <a:pt x="232" y="331"/>
                </a:lnTo>
                <a:lnTo>
                  <a:pt x="232" y="331"/>
                </a:lnTo>
                <a:close/>
                <a:moveTo>
                  <a:pt x="223" y="369"/>
                </a:moveTo>
                <a:lnTo>
                  <a:pt x="223" y="369"/>
                </a:lnTo>
                <a:lnTo>
                  <a:pt x="231" y="368"/>
                </a:lnTo>
                <a:lnTo>
                  <a:pt x="231" y="368"/>
                </a:lnTo>
                <a:lnTo>
                  <a:pt x="226" y="360"/>
                </a:lnTo>
                <a:lnTo>
                  <a:pt x="226" y="360"/>
                </a:lnTo>
                <a:lnTo>
                  <a:pt x="220" y="363"/>
                </a:lnTo>
                <a:lnTo>
                  <a:pt x="220" y="363"/>
                </a:lnTo>
                <a:lnTo>
                  <a:pt x="223" y="369"/>
                </a:lnTo>
                <a:lnTo>
                  <a:pt x="223" y="369"/>
                </a:lnTo>
                <a:close/>
                <a:moveTo>
                  <a:pt x="242" y="328"/>
                </a:moveTo>
                <a:lnTo>
                  <a:pt x="242" y="328"/>
                </a:lnTo>
                <a:lnTo>
                  <a:pt x="248" y="325"/>
                </a:lnTo>
                <a:lnTo>
                  <a:pt x="248" y="325"/>
                </a:lnTo>
                <a:lnTo>
                  <a:pt x="245" y="319"/>
                </a:lnTo>
                <a:lnTo>
                  <a:pt x="245" y="319"/>
                </a:lnTo>
                <a:lnTo>
                  <a:pt x="237" y="320"/>
                </a:lnTo>
                <a:lnTo>
                  <a:pt x="237" y="320"/>
                </a:lnTo>
                <a:lnTo>
                  <a:pt x="242" y="328"/>
                </a:lnTo>
                <a:lnTo>
                  <a:pt x="242" y="328"/>
                </a:lnTo>
                <a:close/>
                <a:moveTo>
                  <a:pt x="160" y="410"/>
                </a:moveTo>
                <a:lnTo>
                  <a:pt x="160" y="410"/>
                </a:lnTo>
                <a:lnTo>
                  <a:pt x="163" y="418"/>
                </a:lnTo>
                <a:lnTo>
                  <a:pt x="163" y="418"/>
                </a:lnTo>
                <a:lnTo>
                  <a:pt x="171" y="415"/>
                </a:lnTo>
                <a:lnTo>
                  <a:pt x="171" y="415"/>
                </a:lnTo>
                <a:lnTo>
                  <a:pt x="166" y="407"/>
                </a:lnTo>
                <a:lnTo>
                  <a:pt x="166" y="407"/>
                </a:lnTo>
                <a:lnTo>
                  <a:pt x="160" y="410"/>
                </a:lnTo>
                <a:lnTo>
                  <a:pt x="160" y="410"/>
                </a:lnTo>
                <a:close/>
                <a:moveTo>
                  <a:pt x="182" y="413"/>
                </a:moveTo>
                <a:lnTo>
                  <a:pt x="182" y="413"/>
                </a:lnTo>
                <a:lnTo>
                  <a:pt x="174" y="417"/>
                </a:lnTo>
                <a:lnTo>
                  <a:pt x="174" y="417"/>
                </a:lnTo>
                <a:lnTo>
                  <a:pt x="177" y="423"/>
                </a:lnTo>
                <a:lnTo>
                  <a:pt x="177" y="423"/>
                </a:lnTo>
                <a:lnTo>
                  <a:pt x="182" y="423"/>
                </a:lnTo>
                <a:lnTo>
                  <a:pt x="182" y="423"/>
                </a:lnTo>
                <a:lnTo>
                  <a:pt x="185" y="421"/>
                </a:lnTo>
                <a:lnTo>
                  <a:pt x="185" y="421"/>
                </a:lnTo>
                <a:lnTo>
                  <a:pt x="182" y="413"/>
                </a:lnTo>
                <a:lnTo>
                  <a:pt x="182" y="413"/>
                </a:lnTo>
                <a:close/>
                <a:moveTo>
                  <a:pt x="201" y="295"/>
                </a:moveTo>
                <a:lnTo>
                  <a:pt x="201" y="295"/>
                </a:lnTo>
                <a:lnTo>
                  <a:pt x="204" y="301"/>
                </a:lnTo>
                <a:lnTo>
                  <a:pt x="204" y="301"/>
                </a:lnTo>
                <a:lnTo>
                  <a:pt x="212" y="298"/>
                </a:lnTo>
                <a:lnTo>
                  <a:pt x="212" y="298"/>
                </a:lnTo>
                <a:lnTo>
                  <a:pt x="209" y="292"/>
                </a:lnTo>
                <a:lnTo>
                  <a:pt x="209" y="292"/>
                </a:lnTo>
                <a:lnTo>
                  <a:pt x="201" y="295"/>
                </a:lnTo>
                <a:lnTo>
                  <a:pt x="201" y="295"/>
                </a:lnTo>
                <a:close/>
                <a:moveTo>
                  <a:pt x="210" y="290"/>
                </a:moveTo>
                <a:lnTo>
                  <a:pt x="210" y="290"/>
                </a:lnTo>
                <a:lnTo>
                  <a:pt x="215" y="298"/>
                </a:lnTo>
                <a:lnTo>
                  <a:pt x="215" y="298"/>
                </a:lnTo>
                <a:lnTo>
                  <a:pt x="223" y="295"/>
                </a:lnTo>
                <a:lnTo>
                  <a:pt x="223" y="295"/>
                </a:lnTo>
                <a:lnTo>
                  <a:pt x="220" y="289"/>
                </a:lnTo>
                <a:lnTo>
                  <a:pt x="220" y="289"/>
                </a:lnTo>
                <a:lnTo>
                  <a:pt x="210" y="290"/>
                </a:lnTo>
                <a:lnTo>
                  <a:pt x="210" y="290"/>
                </a:lnTo>
                <a:close/>
                <a:moveTo>
                  <a:pt x="196" y="323"/>
                </a:moveTo>
                <a:lnTo>
                  <a:pt x="196" y="323"/>
                </a:lnTo>
                <a:lnTo>
                  <a:pt x="193" y="316"/>
                </a:lnTo>
                <a:lnTo>
                  <a:pt x="193" y="316"/>
                </a:lnTo>
                <a:lnTo>
                  <a:pt x="187" y="319"/>
                </a:lnTo>
                <a:lnTo>
                  <a:pt x="187" y="319"/>
                </a:lnTo>
                <a:lnTo>
                  <a:pt x="190" y="325"/>
                </a:lnTo>
                <a:lnTo>
                  <a:pt x="190" y="325"/>
                </a:lnTo>
                <a:lnTo>
                  <a:pt x="196" y="323"/>
                </a:lnTo>
                <a:lnTo>
                  <a:pt x="196" y="323"/>
                </a:lnTo>
                <a:close/>
                <a:moveTo>
                  <a:pt x="183" y="383"/>
                </a:moveTo>
                <a:lnTo>
                  <a:pt x="183" y="383"/>
                </a:lnTo>
                <a:lnTo>
                  <a:pt x="191" y="380"/>
                </a:lnTo>
                <a:lnTo>
                  <a:pt x="191" y="380"/>
                </a:lnTo>
                <a:lnTo>
                  <a:pt x="190" y="374"/>
                </a:lnTo>
                <a:lnTo>
                  <a:pt x="190" y="374"/>
                </a:lnTo>
                <a:lnTo>
                  <a:pt x="180" y="377"/>
                </a:lnTo>
                <a:lnTo>
                  <a:pt x="180" y="377"/>
                </a:lnTo>
                <a:lnTo>
                  <a:pt x="183" y="383"/>
                </a:lnTo>
                <a:lnTo>
                  <a:pt x="183" y="383"/>
                </a:lnTo>
                <a:close/>
                <a:moveTo>
                  <a:pt x="171" y="387"/>
                </a:moveTo>
                <a:lnTo>
                  <a:pt x="171" y="387"/>
                </a:lnTo>
                <a:lnTo>
                  <a:pt x="180" y="383"/>
                </a:lnTo>
                <a:lnTo>
                  <a:pt x="180" y="383"/>
                </a:lnTo>
                <a:lnTo>
                  <a:pt x="179" y="379"/>
                </a:lnTo>
                <a:lnTo>
                  <a:pt x="179" y="379"/>
                </a:lnTo>
                <a:lnTo>
                  <a:pt x="169" y="382"/>
                </a:lnTo>
                <a:lnTo>
                  <a:pt x="169" y="382"/>
                </a:lnTo>
                <a:lnTo>
                  <a:pt x="171" y="387"/>
                </a:lnTo>
                <a:lnTo>
                  <a:pt x="171" y="387"/>
                </a:lnTo>
                <a:close/>
                <a:moveTo>
                  <a:pt x="242" y="352"/>
                </a:moveTo>
                <a:lnTo>
                  <a:pt x="242" y="352"/>
                </a:lnTo>
                <a:lnTo>
                  <a:pt x="248" y="350"/>
                </a:lnTo>
                <a:lnTo>
                  <a:pt x="248" y="350"/>
                </a:lnTo>
                <a:lnTo>
                  <a:pt x="245" y="342"/>
                </a:lnTo>
                <a:lnTo>
                  <a:pt x="245" y="342"/>
                </a:lnTo>
                <a:lnTo>
                  <a:pt x="237" y="344"/>
                </a:lnTo>
                <a:lnTo>
                  <a:pt x="237" y="344"/>
                </a:lnTo>
                <a:lnTo>
                  <a:pt x="242" y="352"/>
                </a:lnTo>
                <a:lnTo>
                  <a:pt x="242" y="352"/>
                </a:lnTo>
                <a:close/>
                <a:moveTo>
                  <a:pt x="223" y="312"/>
                </a:moveTo>
                <a:lnTo>
                  <a:pt x="223" y="312"/>
                </a:lnTo>
                <a:lnTo>
                  <a:pt x="231" y="311"/>
                </a:lnTo>
                <a:lnTo>
                  <a:pt x="231" y="311"/>
                </a:lnTo>
                <a:lnTo>
                  <a:pt x="228" y="305"/>
                </a:lnTo>
                <a:lnTo>
                  <a:pt x="228" y="305"/>
                </a:lnTo>
                <a:lnTo>
                  <a:pt x="220" y="306"/>
                </a:lnTo>
                <a:lnTo>
                  <a:pt x="220" y="306"/>
                </a:lnTo>
                <a:lnTo>
                  <a:pt x="223" y="312"/>
                </a:lnTo>
                <a:lnTo>
                  <a:pt x="223" y="312"/>
                </a:lnTo>
                <a:close/>
                <a:moveTo>
                  <a:pt x="234" y="312"/>
                </a:moveTo>
                <a:lnTo>
                  <a:pt x="234" y="312"/>
                </a:lnTo>
                <a:lnTo>
                  <a:pt x="237" y="319"/>
                </a:lnTo>
                <a:lnTo>
                  <a:pt x="237" y="319"/>
                </a:lnTo>
                <a:lnTo>
                  <a:pt x="245" y="316"/>
                </a:lnTo>
                <a:lnTo>
                  <a:pt x="245" y="316"/>
                </a:lnTo>
                <a:lnTo>
                  <a:pt x="240" y="309"/>
                </a:lnTo>
                <a:lnTo>
                  <a:pt x="240" y="309"/>
                </a:lnTo>
                <a:lnTo>
                  <a:pt x="234" y="312"/>
                </a:lnTo>
                <a:lnTo>
                  <a:pt x="234" y="312"/>
                </a:lnTo>
                <a:close/>
                <a:moveTo>
                  <a:pt x="149" y="388"/>
                </a:moveTo>
                <a:lnTo>
                  <a:pt x="149" y="388"/>
                </a:lnTo>
                <a:lnTo>
                  <a:pt x="157" y="383"/>
                </a:lnTo>
                <a:lnTo>
                  <a:pt x="157" y="383"/>
                </a:lnTo>
                <a:lnTo>
                  <a:pt x="155" y="379"/>
                </a:lnTo>
                <a:lnTo>
                  <a:pt x="155" y="379"/>
                </a:lnTo>
                <a:lnTo>
                  <a:pt x="147" y="383"/>
                </a:lnTo>
                <a:lnTo>
                  <a:pt x="147" y="383"/>
                </a:lnTo>
                <a:lnTo>
                  <a:pt x="149" y="388"/>
                </a:lnTo>
                <a:lnTo>
                  <a:pt x="149" y="388"/>
                </a:lnTo>
                <a:close/>
                <a:moveTo>
                  <a:pt x="201" y="323"/>
                </a:moveTo>
                <a:lnTo>
                  <a:pt x="201" y="323"/>
                </a:lnTo>
                <a:lnTo>
                  <a:pt x="202" y="328"/>
                </a:lnTo>
                <a:lnTo>
                  <a:pt x="202" y="328"/>
                </a:lnTo>
                <a:lnTo>
                  <a:pt x="212" y="325"/>
                </a:lnTo>
                <a:lnTo>
                  <a:pt x="212" y="325"/>
                </a:lnTo>
                <a:lnTo>
                  <a:pt x="210" y="320"/>
                </a:lnTo>
                <a:lnTo>
                  <a:pt x="210" y="320"/>
                </a:lnTo>
                <a:lnTo>
                  <a:pt x="201" y="323"/>
                </a:lnTo>
                <a:lnTo>
                  <a:pt x="201" y="323"/>
                </a:lnTo>
                <a:close/>
                <a:moveTo>
                  <a:pt x="179" y="426"/>
                </a:moveTo>
                <a:lnTo>
                  <a:pt x="179" y="426"/>
                </a:lnTo>
                <a:lnTo>
                  <a:pt x="182" y="431"/>
                </a:lnTo>
                <a:lnTo>
                  <a:pt x="182" y="431"/>
                </a:lnTo>
                <a:lnTo>
                  <a:pt x="183" y="431"/>
                </a:lnTo>
                <a:lnTo>
                  <a:pt x="183" y="431"/>
                </a:lnTo>
                <a:lnTo>
                  <a:pt x="187" y="431"/>
                </a:lnTo>
                <a:lnTo>
                  <a:pt x="187" y="431"/>
                </a:lnTo>
                <a:lnTo>
                  <a:pt x="190" y="431"/>
                </a:lnTo>
                <a:lnTo>
                  <a:pt x="190" y="431"/>
                </a:lnTo>
                <a:lnTo>
                  <a:pt x="187" y="423"/>
                </a:lnTo>
                <a:lnTo>
                  <a:pt x="187" y="423"/>
                </a:lnTo>
                <a:lnTo>
                  <a:pt x="179" y="426"/>
                </a:lnTo>
                <a:lnTo>
                  <a:pt x="179" y="426"/>
                </a:lnTo>
                <a:close/>
                <a:moveTo>
                  <a:pt x="174" y="334"/>
                </a:moveTo>
                <a:lnTo>
                  <a:pt x="174" y="334"/>
                </a:lnTo>
                <a:lnTo>
                  <a:pt x="164" y="339"/>
                </a:lnTo>
                <a:lnTo>
                  <a:pt x="164" y="339"/>
                </a:lnTo>
                <a:lnTo>
                  <a:pt x="166" y="344"/>
                </a:lnTo>
                <a:lnTo>
                  <a:pt x="166" y="344"/>
                </a:lnTo>
                <a:lnTo>
                  <a:pt x="175" y="339"/>
                </a:lnTo>
                <a:lnTo>
                  <a:pt x="175" y="339"/>
                </a:lnTo>
                <a:lnTo>
                  <a:pt x="174" y="334"/>
                </a:lnTo>
                <a:lnTo>
                  <a:pt x="174" y="334"/>
                </a:lnTo>
                <a:close/>
                <a:moveTo>
                  <a:pt x="212" y="319"/>
                </a:moveTo>
                <a:lnTo>
                  <a:pt x="212" y="319"/>
                </a:lnTo>
                <a:lnTo>
                  <a:pt x="215" y="325"/>
                </a:lnTo>
                <a:lnTo>
                  <a:pt x="215" y="325"/>
                </a:lnTo>
                <a:lnTo>
                  <a:pt x="224" y="322"/>
                </a:lnTo>
                <a:lnTo>
                  <a:pt x="224" y="322"/>
                </a:lnTo>
                <a:lnTo>
                  <a:pt x="221" y="316"/>
                </a:lnTo>
                <a:lnTo>
                  <a:pt x="221" y="316"/>
                </a:lnTo>
                <a:lnTo>
                  <a:pt x="212" y="319"/>
                </a:lnTo>
                <a:lnTo>
                  <a:pt x="212" y="319"/>
                </a:lnTo>
                <a:close/>
                <a:moveTo>
                  <a:pt x="101" y="290"/>
                </a:moveTo>
                <a:lnTo>
                  <a:pt x="101" y="290"/>
                </a:lnTo>
                <a:lnTo>
                  <a:pt x="92" y="290"/>
                </a:lnTo>
                <a:lnTo>
                  <a:pt x="92" y="290"/>
                </a:lnTo>
                <a:lnTo>
                  <a:pt x="98" y="303"/>
                </a:lnTo>
                <a:lnTo>
                  <a:pt x="98" y="303"/>
                </a:lnTo>
                <a:lnTo>
                  <a:pt x="101" y="290"/>
                </a:lnTo>
                <a:lnTo>
                  <a:pt x="101" y="290"/>
                </a:lnTo>
                <a:close/>
                <a:moveTo>
                  <a:pt x="90" y="431"/>
                </a:moveTo>
                <a:lnTo>
                  <a:pt x="90" y="431"/>
                </a:lnTo>
                <a:lnTo>
                  <a:pt x="87" y="426"/>
                </a:lnTo>
                <a:lnTo>
                  <a:pt x="87" y="426"/>
                </a:lnTo>
                <a:lnTo>
                  <a:pt x="79" y="426"/>
                </a:lnTo>
                <a:lnTo>
                  <a:pt x="79" y="426"/>
                </a:lnTo>
                <a:lnTo>
                  <a:pt x="81" y="431"/>
                </a:lnTo>
                <a:lnTo>
                  <a:pt x="81" y="431"/>
                </a:lnTo>
                <a:lnTo>
                  <a:pt x="87" y="432"/>
                </a:lnTo>
                <a:lnTo>
                  <a:pt x="87" y="432"/>
                </a:lnTo>
                <a:lnTo>
                  <a:pt x="87" y="432"/>
                </a:lnTo>
                <a:lnTo>
                  <a:pt x="87" y="432"/>
                </a:lnTo>
                <a:lnTo>
                  <a:pt x="90" y="431"/>
                </a:lnTo>
                <a:lnTo>
                  <a:pt x="90" y="431"/>
                </a:lnTo>
                <a:close/>
                <a:moveTo>
                  <a:pt x="153" y="353"/>
                </a:moveTo>
                <a:lnTo>
                  <a:pt x="153" y="353"/>
                </a:lnTo>
                <a:lnTo>
                  <a:pt x="150" y="355"/>
                </a:lnTo>
                <a:lnTo>
                  <a:pt x="150" y="355"/>
                </a:lnTo>
                <a:lnTo>
                  <a:pt x="149" y="357"/>
                </a:lnTo>
                <a:lnTo>
                  <a:pt x="147" y="357"/>
                </a:lnTo>
                <a:lnTo>
                  <a:pt x="147" y="357"/>
                </a:lnTo>
                <a:lnTo>
                  <a:pt x="150" y="363"/>
                </a:lnTo>
                <a:lnTo>
                  <a:pt x="150" y="363"/>
                </a:lnTo>
                <a:lnTo>
                  <a:pt x="157" y="360"/>
                </a:lnTo>
                <a:lnTo>
                  <a:pt x="157" y="360"/>
                </a:lnTo>
                <a:lnTo>
                  <a:pt x="153" y="353"/>
                </a:lnTo>
                <a:lnTo>
                  <a:pt x="153" y="353"/>
                </a:lnTo>
                <a:close/>
                <a:moveTo>
                  <a:pt x="280" y="428"/>
                </a:moveTo>
                <a:lnTo>
                  <a:pt x="280" y="428"/>
                </a:lnTo>
                <a:lnTo>
                  <a:pt x="281" y="428"/>
                </a:lnTo>
                <a:lnTo>
                  <a:pt x="281" y="428"/>
                </a:lnTo>
                <a:lnTo>
                  <a:pt x="287" y="428"/>
                </a:lnTo>
                <a:lnTo>
                  <a:pt x="287" y="428"/>
                </a:lnTo>
                <a:lnTo>
                  <a:pt x="294" y="426"/>
                </a:lnTo>
                <a:lnTo>
                  <a:pt x="294" y="426"/>
                </a:lnTo>
                <a:lnTo>
                  <a:pt x="297" y="424"/>
                </a:lnTo>
                <a:lnTo>
                  <a:pt x="297" y="424"/>
                </a:lnTo>
                <a:lnTo>
                  <a:pt x="295" y="423"/>
                </a:lnTo>
                <a:lnTo>
                  <a:pt x="294" y="421"/>
                </a:lnTo>
                <a:lnTo>
                  <a:pt x="294" y="421"/>
                </a:lnTo>
                <a:lnTo>
                  <a:pt x="291" y="423"/>
                </a:lnTo>
                <a:lnTo>
                  <a:pt x="291" y="423"/>
                </a:lnTo>
                <a:lnTo>
                  <a:pt x="289" y="423"/>
                </a:lnTo>
                <a:lnTo>
                  <a:pt x="289" y="423"/>
                </a:lnTo>
                <a:lnTo>
                  <a:pt x="287" y="424"/>
                </a:lnTo>
                <a:lnTo>
                  <a:pt x="286" y="424"/>
                </a:lnTo>
                <a:lnTo>
                  <a:pt x="286" y="424"/>
                </a:lnTo>
                <a:lnTo>
                  <a:pt x="284" y="424"/>
                </a:lnTo>
                <a:lnTo>
                  <a:pt x="284" y="424"/>
                </a:lnTo>
                <a:lnTo>
                  <a:pt x="281" y="426"/>
                </a:lnTo>
                <a:lnTo>
                  <a:pt x="281" y="426"/>
                </a:lnTo>
                <a:lnTo>
                  <a:pt x="280" y="428"/>
                </a:lnTo>
                <a:lnTo>
                  <a:pt x="280" y="428"/>
                </a:lnTo>
                <a:close/>
                <a:moveTo>
                  <a:pt x="196" y="312"/>
                </a:moveTo>
                <a:lnTo>
                  <a:pt x="196" y="312"/>
                </a:lnTo>
                <a:lnTo>
                  <a:pt x="204" y="309"/>
                </a:lnTo>
                <a:lnTo>
                  <a:pt x="204" y="309"/>
                </a:lnTo>
                <a:lnTo>
                  <a:pt x="202" y="305"/>
                </a:lnTo>
                <a:lnTo>
                  <a:pt x="202" y="305"/>
                </a:lnTo>
                <a:lnTo>
                  <a:pt x="193" y="308"/>
                </a:lnTo>
                <a:lnTo>
                  <a:pt x="193" y="308"/>
                </a:lnTo>
                <a:lnTo>
                  <a:pt x="196" y="312"/>
                </a:lnTo>
                <a:lnTo>
                  <a:pt x="196" y="312"/>
                </a:lnTo>
                <a:close/>
                <a:moveTo>
                  <a:pt x="234" y="319"/>
                </a:moveTo>
                <a:lnTo>
                  <a:pt x="234" y="319"/>
                </a:lnTo>
                <a:lnTo>
                  <a:pt x="231" y="312"/>
                </a:lnTo>
                <a:lnTo>
                  <a:pt x="231" y="312"/>
                </a:lnTo>
                <a:lnTo>
                  <a:pt x="224" y="316"/>
                </a:lnTo>
                <a:lnTo>
                  <a:pt x="224" y="316"/>
                </a:lnTo>
                <a:lnTo>
                  <a:pt x="226" y="320"/>
                </a:lnTo>
                <a:lnTo>
                  <a:pt x="226" y="320"/>
                </a:lnTo>
                <a:lnTo>
                  <a:pt x="234" y="319"/>
                </a:lnTo>
                <a:lnTo>
                  <a:pt x="234" y="319"/>
                </a:lnTo>
                <a:close/>
                <a:moveTo>
                  <a:pt x="68" y="424"/>
                </a:move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70" y="431"/>
                </a:lnTo>
                <a:lnTo>
                  <a:pt x="70" y="431"/>
                </a:lnTo>
                <a:lnTo>
                  <a:pt x="71" y="431"/>
                </a:lnTo>
                <a:lnTo>
                  <a:pt x="71" y="431"/>
                </a:lnTo>
                <a:lnTo>
                  <a:pt x="78" y="431"/>
                </a:lnTo>
                <a:lnTo>
                  <a:pt x="78" y="431"/>
                </a:lnTo>
                <a:lnTo>
                  <a:pt x="78" y="431"/>
                </a:lnTo>
                <a:lnTo>
                  <a:pt x="78" y="431"/>
                </a:lnTo>
                <a:lnTo>
                  <a:pt x="76" y="426"/>
                </a:lnTo>
                <a:lnTo>
                  <a:pt x="76" y="426"/>
                </a:lnTo>
                <a:lnTo>
                  <a:pt x="68" y="424"/>
                </a:lnTo>
                <a:lnTo>
                  <a:pt x="68" y="424"/>
                </a:lnTo>
                <a:close/>
                <a:moveTo>
                  <a:pt x="166" y="380"/>
                </a:moveTo>
                <a:lnTo>
                  <a:pt x="166" y="380"/>
                </a:lnTo>
                <a:lnTo>
                  <a:pt x="163" y="374"/>
                </a:lnTo>
                <a:lnTo>
                  <a:pt x="163" y="374"/>
                </a:lnTo>
                <a:lnTo>
                  <a:pt x="157" y="377"/>
                </a:lnTo>
                <a:lnTo>
                  <a:pt x="157" y="377"/>
                </a:lnTo>
                <a:lnTo>
                  <a:pt x="160" y="383"/>
                </a:lnTo>
                <a:lnTo>
                  <a:pt x="160" y="383"/>
                </a:lnTo>
                <a:lnTo>
                  <a:pt x="166" y="380"/>
                </a:lnTo>
                <a:lnTo>
                  <a:pt x="166" y="380"/>
                </a:lnTo>
                <a:close/>
                <a:moveTo>
                  <a:pt x="231" y="286"/>
                </a:moveTo>
                <a:lnTo>
                  <a:pt x="231" y="286"/>
                </a:lnTo>
                <a:lnTo>
                  <a:pt x="221" y="289"/>
                </a:lnTo>
                <a:lnTo>
                  <a:pt x="221" y="289"/>
                </a:lnTo>
                <a:lnTo>
                  <a:pt x="224" y="293"/>
                </a:lnTo>
                <a:lnTo>
                  <a:pt x="224" y="293"/>
                </a:lnTo>
                <a:lnTo>
                  <a:pt x="232" y="290"/>
                </a:lnTo>
                <a:lnTo>
                  <a:pt x="232" y="290"/>
                </a:lnTo>
                <a:lnTo>
                  <a:pt x="231" y="286"/>
                </a:lnTo>
                <a:lnTo>
                  <a:pt x="231" y="286"/>
                </a:lnTo>
                <a:close/>
                <a:moveTo>
                  <a:pt x="97" y="82"/>
                </a:moveTo>
                <a:lnTo>
                  <a:pt x="97" y="82"/>
                </a:lnTo>
                <a:lnTo>
                  <a:pt x="97" y="82"/>
                </a:lnTo>
                <a:lnTo>
                  <a:pt x="97" y="82"/>
                </a:lnTo>
                <a:lnTo>
                  <a:pt x="101" y="84"/>
                </a:lnTo>
                <a:lnTo>
                  <a:pt x="101" y="84"/>
                </a:lnTo>
                <a:lnTo>
                  <a:pt x="112" y="85"/>
                </a:lnTo>
                <a:lnTo>
                  <a:pt x="125" y="87"/>
                </a:lnTo>
                <a:lnTo>
                  <a:pt x="125" y="87"/>
                </a:lnTo>
                <a:lnTo>
                  <a:pt x="127" y="85"/>
                </a:lnTo>
                <a:lnTo>
                  <a:pt x="127" y="85"/>
                </a:lnTo>
                <a:lnTo>
                  <a:pt x="97" y="82"/>
                </a:lnTo>
                <a:lnTo>
                  <a:pt x="97" y="82"/>
                </a:lnTo>
                <a:close/>
                <a:moveTo>
                  <a:pt x="237" y="301"/>
                </a:moveTo>
                <a:lnTo>
                  <a:pt x="237" y="301"/>
                </a:lnTo>
                <a:lnTo>
                  <a:pt x="229" y="303"/>
                </a:lnTo>
                <a:lnTo>
                  <a:pt x="229" y="303"/>
                </a:lnTo>
                <a:lnTo>
                  <a:pt x="232" y="309"/>
                </a:lnTo>
                <a:lnTo>
                  <a:pt x="232" y="309"/>
                </a:lnTo>
                <a:lnTo>
                  <a:pt x="237" y="308"/>
                </a:lnTo>
                <a:lnTo>
                  <a:pt x="237" y="308"/>
                </a:lnTo>
                <a:lnTo>
                  <a:pt x="240" y="308"/>
                </a:lnTo>
                <a:lnTo>
                  <a:pt x="240" y="308"/>
                </a:lnTo>
                <a:lnTo>
                  <a:pt x="237" y="301"/>
                </a:lnTo>
                <a:lnTo>
                  <a:pt x="237" y="301"/>
                </a:lnTo>
                <a:close/>
                <a:moveTo>
                  <a:pt x="164" y="420"/>
                </a:moveTo>
                <a:lnTo>
                  <a:pt x="164" y="420"/>
                </a:lnTo>
                <a:lnTo>
                  <a:pt x="168" y="426"/>
                </a:lnTo>
                <a:lnTo>
                  <a:pt x="168" y="426"/>
                </a:lnTo>
                <a:lnTo>
                  <a:pt x="174" y="424"/>
                </a:lnTo>
                <a:lnTo>
                  <a:pt x="174" y="424"/>
                </a:lnTo>
                <a:lnTo>
                  <a:pt x="171" y="418"/>
                </a:lnTo>
                <a:lnTo>
                  <a:pt x="171" y="418"/>
                </a:lnTo>
                <a:lnTo>
                  <a:pt x="164" y="420"/>
                </a:lnTo>
                <a:lnTo>
                  <a:pt x="164" y="420"/>
                </a:lnTo>
                <a:close/>
                <a:moveTo>
                  <a:pt x="185" y="316"/>
                </a:moveTo>
                <a:lnTo>
                  <a:pt x="185" y="316"/>
                </a:lnTo>
                <a:lnTo>
                  <a:pt x="193" y="312"/>
                </a:lnTo>
                <a:lnTo>
                  <a:pt x="193" y="312"/>
                </a:lnTo>
                <a:lnTo>
                  <a:pt x="191" y="308"/>
                </a:lnTo>
                <a:lnTo>
                  <a:pt x="191" y="308"/>
                </a:lnTo>
                <a:lnTo>
                  <a:pt x="183" y="311"/>
                </a:lnTo>
                <a:lnTo>
                  <a:pt x="183" y="311"/>
                </a:lnTo>
                <a:lnTo>
                  <a:pt x="185" y="316"/>
                </a:lnTo>
                <a:lnTo>
                  <a:pt x="185" y="316"/>
                </a:lnTo>
                <a:close/>
                <a:moveTo>
                  <a:pt x="158" y="387"/>
                </a:moveTo>
                <a:lnTo>
                  <a:pt x="158" y="387"/>
                </a:lnTo>
                <a:lnTo>
                  <a:pt x="150" y="391"/>
                </a:lnTo>
                <a:lnTo>
                  <a:pt x="150" y="391"/>
                </a:lnTo>
                <a:lnTo>
                  <a:pt x="152" y="394"/>
                </a:lnTo>
                <a:lnTo>
                  <a:pt x="152" y="394"/>
                </a:lnTo>
                <a:lnTo>
                  <a:pt x="160" y="391"/>
                </a:lnTo>
                <a:lnTo>
                  <a:pt x="160" y="391"/>
                </a:lnTo>
                <a:lnTo>
                  <a:pt x="158" y="387"/>
                </a:lnTo>
                <a:lnTo>
                  <a:pt x="158" y="387"/>
                </a:lnTo>
                <a:close/>
                <a:moveTo>
                  <a:pt x="147" y="388"/>
                </a:moveTo>
                <a:lnTo>
                  <a:pt x="147" y="388"/>
                </a:lnTo>
                <a:lnTo>
                  <a:pt x="144" y="385"/>
                </a:lnTo>
                <a:lnTo>
                  <a:pt x="144" y="385"/>
                </a:lnTo>
                <a:lnTo>
                  <a:pt x="144" y="385"/>
                </a:lnTo>
                <a:lnTo>
                  <a:pt x="144" y="385"/>
                </a:lnTo>
                <a:lnTo>
                  <a:pt x="134" y="390"/>
                </a:lnTo>
                <a:lnTo>
                  <a:pt x="134" y="390"/>
                </a:lnTo>
                <a:lnTo>
                  <a:pt x="136" y="393"/>
                </a:lnTo>
                <a:lnTo>
                  <a:pt x="136" y="393"/>
                </a:lnTo>
                <a:lnTo>
                  <a:pt x="147" y="388"/>
                </a:lnTo>
                <a:lnTo>
                  <a:pt x="147" y="388"/>
                </a:lnTo>
                <a:close/>
                <a:moveTo>
                  <a:pt x="139" y="399"/>
                </a:moveTo>
                <a:lnTo>
                  <a:pt x="139" y="399"/>
                </a:lnTo>
                <a:lnTo>
                  <a:pt x="150" y="396"/>
                </a:lnTo>
                <a:lnTo>
                  <a:pt x="150" y="396"/>
                </a:lnTo>
                <a:lnTo>
                  <a:pt x="147" y="391"/>
                </a:lnTo>
                <a:lnTo>
                  <a:pt x="147" y="391"/>
                </a:lnTo>
                <a:lnTo>
                  <a:pt x="138" y="396"/>
                </a:lnTo>
                <a:lnTo>
                  <a:pt x="138" y="396"/>
                </a:lnTo>
                <a:lnTo>
                  <a:pt x="139" y="399"/>
                </a:lnTo>
                <a:lnTo>
                  <a:pt x="139" y="399"/>
                </a:lnTo>
                <a:close/>
                <a:moveTo>
                  <a:pt x="213" y="303"/>
                </a:moveTo>
                <a:lnTo>
                  <a:pt x="213" y="303"/>
                </a:lnTo>
                <a:lnTo>
                  <a:pt x="212" y="301"/>
                </a:lnTo>
                <a:lnTo>
                  <a:pt x="212" y="301"/>
                </a:lnTo>
                <a:lnTo>
                  <a:pt x="212" y="301"/>
                </a:lnTo>
                <a:lnTo>
                  <a:pt x="205" y="303"/>
                </a:lnTo>
                <a:lnTo>
                  <a:pt x="205" y="303"/>
                </a:lnTo>
                <a:lnTo>
                  <a:pt x="207" y="308"/>
                </a:lnTo>
                <a:lnTo>
                  <a:pt x="207" y="308"/>
                </a:lnTo>
                <a:lnTo>
                  <a:pt x="215" y="306"/>
                </a:lnTo>
                <a:lnTo>
                  <a:pt x="215" y="306"/>
                </a:lnTo>
                <a:lnTo>
                  <a:pt x="213" y="303"/>
                </a:lnTo>
                <a:lnTo>
                  <a:pt x="213" y="303"/>
                </a:lnTo>
                <a:close/>
                <a:moveTo>
                  <a:pt x="239" y="243"/>
                </a:moveTo>
                <a:lnTo>
                  <a:pt x="239" y="243"/>
                </a:lnTo>
                <a:lnTo>
                  <a:pt x="239" y="243"/>
                </a:lnTo>
                <a:lnTo>
                  <a:pt x="239" y="243"/>
                </a:lnTo>
                <a:lnTo>
                  <a:pt x="234" y="241"/>
                </a:lnTo>
                <a:lnTo>
                  <a:pt x="234" y="241"/>
                </a:lnTo>
                <a:lnTo>
                  <a:pt x="231" y="241"/>
                </a:lnTo>
                <a:lnTo>
                  <a:pt x="229" y="243"/>
                </a:lnTo>
                <a:lnTo>
                  <a:pt x="229" y="243"/>
                </a:lnTo>
                <a:lnTo>
                  <a:pt x="224" y="248"/>
                </a:lnTo>
                <a:lnTo>
                  <a:pt x="224" y="248"/>
                </a:lnTo>
                <a:lnTo>
                  <a:pt x="231" y="246"/>
                </a:lnTo>
                <a:lnTo>
                  <a:pt x="239" y="243"/>
                </a:lnTo>
                <a:lnTo>
                  <a:pt x="239" y="243"/>
                </a:lnTo>
                <a:close/>
                <a:moveTo>
                  <a:pt x="198" y="325"/>
                </a:moveTo>
                <a:lnTo>
                  <a:pt x="198" y="325"/>
                </a:lnTo>
                <a:lnTo>
                  <a:pt x="191" y="328"/>
                </a:lnTo>
                <a:lnTo>
                  <a:pt x="191" y="328"/>
                </a:lnTo>
                <a:lnTo>
                  <a:pt x="193" y="333"/>
                </a:lnTo>
                <a:lnTo>
                  <a:pt x="193" y="333"/>
                </a:lnTo>
                <a:lnTo>
                  <a:pt x="199" y="330"/>
                </a:lnTo>
                <a:lnTo>
                  <a:pt x="199" y="330"/>
                </a:lnTo>
                <a:lnTo>
                  <a:pt x="198" y="325"/>
                </a:lnTo>
                <a:lnTo>
                  <a:pt x="198" y="325"/>
                </a:lnTo>
                <a:close/>
                <a:moveTo>
                  <a:pt x="22" y="418"/>
                </a:moveTo>
                <a:lnTo>
                  <a:pt x="22" y="418"/>
                </a:lnTo>
                <a:lnTo>
                  <a:pt x="16" y="399"/>
                </a:lnTo>
                <a:lnTo>
                  <a:pt x="16" y="399"/>
                </a:lnTo>
                <a:lnTo>
                  <a:pt x="16" y="412"/>
                </a:lnTo>
                <a:lnTo>
                  <a:pt x="16" y="412"/>
                </a:lnTo>
                <a:lnTo>
                  <a:pt x="18" y="415"/>
                </a:lnTo>
                <a:lnTo>
                  <a:pt x="18" y="415"/>
                </a:lnTo>
                <a:lnTo>
                  <a:pt x="18" y="417"/>
                </a:lnTo>
                <a:lnTo>
                  <a:pt x="18" y="417"/>
                </a:lnTo>
                <a:lnTo>
                  <a:pt x="22" y="418"/>
                </a:lnTo>
                <a:lnTo>
                  <a:pt x="22" y="418"/>
                </a:lnTo>
                <a:close/>
                <a:moveTo>
                  <a:pt x="250" y="300"/>
                </a:moveTo>
                <a:lnTo>
                  <a:pt x="250" y="300"/>
                </a:lnTo>
                <a:lnTo>
                  <a:pt x="240" y="301"/>
                </a:lnTo>
                <a:lnTo>
                  <a:pt x="240" y="301"/>
                </a:lnTo>
                <a:lnTo>
                  <a:pt x="242" y="306"/>
                </a:lnTo>
                <a:lnTo>
                  <a:pt x="242" y="306"/>
                </a:lnTo>
                <a:lnTo>
                  <a:pt x="250" y="301"/>
                </a:lnTo>
                <a:lnTo>
                  <a:pt x="250" y="301"/>
                </a:lnTo>
                <a:lnTo>
                  <a:pt x="250" y="300"/>
                </a:lnTo>
                <a:lnTo>
                  <a:pt x="250" y="300"/>
                </a:lnTo>
                <a:close/>
                <a:moveTo>
                  <a:pt x="92" y="407"/>
                </a:moveTo>
                <a:lnTo>
                  <a:pt x="92" y="407"/>
                </a:lnTo>
                <a:lnTo>
                  <a:pt x="93" y="404"/>
                </a:lnTo>
                <a:lnTo>
                  <a:pt x="93" y="404"/>
                </a:lnTo>
                <a:lnTo>
                  <a:pt x="82" y="404"/>
                </a:lnTo>
                <a:lnTo>
                  <a:pt x="82" y="404"/>
                </a:lnTo>
                <a:lnTo>
                  <a:pt x="84" y="407"/>
                </a:lnTo>
                <a:lnTo>
                  <a:pt x="84" y="407"/>
                </a:lnTo>
                <a:lnTo>
                  <a:pt x="86" y="407"/>
                </a:lnTo>
                <a:lnTo>
                  <a:pt x="86" y="407"/>
                </a:lnTo>
                <a:lnTo>
                  <a:pt x="89" y="407"/>
                </a:lnTo>
                <a:lnTo>
                  <a:pt x="89" y="407"/>
                </a:lnTo>
                <a:lnTo>
                  <a:pt x="89" y="407"/>
                </a:lnTo>
                <a:lnTo>
                  <a:pt x="92" y="407"/>
                </a:lnTo>
                <a:lnTo>
                  <a:pt x="92" y="407"/>
                </a:lnTo>
                <a:lnTo>
                  <a:pt x="92" y="407"/>
                </a:lnTo>
                <a:lnTo>
                  <a:pt x="92" y="407"/>
                </a:lnTo>
                <a:close/>
                <a:moveTo>
                  <a:pt x="93" y="55"/>
                </a:moveTo>
                <a:lnTo>
                  <a:pt x="93" y="55"/>
                </a:lnTo>
                <a:lnTo>
                  <a:pt x="89" y="57"/>
                </a:lnTo>
                <a:lnTo>
                  <a:pt x="86" y="62"/>
                </a:lnTo>
                <a:lnTo>
                  <a:pt x="86" y="62"/>
                </a:lnTo>
                <a:lnTo>
                  <a:pt x="86" y="63"/>
                </a:lnTo>
                <a:lnTo>
                  <a:pt x="86" y="63"/>
                </a:lnTo>
                <a:lnTo>
                  <a:pt x="86" y="65"/>
                </a:lnTo>
                <a:lnTo>
                  <a:pt x="86" y="65"/>
                </a:lnTo>
                <a:lnTo>
                  <a:pt x="84" y="66"/>
                </a:lnTo>
                <a:lnTo>
                  <a:pt x="84" y="66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4" y="68"/>
                </a:lnTo>
                <a:lnTo>
                  <a:pt x="89" y="62"/>
                </a:lnTo>
                <a:lnTo>
                  <a:pt x="93" y="55"/>
                </a:lnTo>
                <a:lnTo>
                  <a:pt x="93" y="55"/>
                </a:lnTo>
                <a:lnTo>
                  <a:pt x="93" y="55"/>
                </a:lnTo>
                <a:lnTo>
                  <a:pt x="93" y="55"/>
                </a:lnTo>
                <a:close/>
                <a:moveTo>
                  <a:pt x="169" y="388"/>
                </a:moveTo>
                <a:lnTo>
                  <a:pt x="169" y="388"/>
                </a:lnTo>
                <a:lnTo>
                  <a:pt x="166" y="383"/>
                </a:lnTo>
                <a:lnTo>
                  <a:pt x="166" y="383"/>
                </a:lnTo>
                <a:lnTo>
                  <a:pt x="161" y="385"/>
                </a:lnTo>
                <a:lnTo>
                  <a:pt x="161" y="385"/>
                </a:lnTo>
                <a:lnTo>
                  <a:pt x="163" y="390"/>
                </a:lnTo>
                <a:lnTo>
                  <a:pt x="163" y="390"/>
                </a:lnTo>
                <a:lnTo>
                  <a:pt x="169" y="388"/>
                </a:lnTo>
                <a:lnTo>
                  <a:pt x="169" y="388"/>
                </a:lnTo>
                <a:close/>
                <a:moveTo>
                  <a:pt x="297" y="390"/>
                </a:moveTo>
                <a:lnTo>
                  <a:pt x="297" y="390"/>
                </a:lnTo>
                <a:lnTo>
                  <a:pt x="289" y="364"/>
                </a:lnTo>
                <a:lnTo>
                  <a:pt x="289" y="364"/>
                </a:lnTo>
                <a:lnTo>
                  <a:pt x="291" y="372"/>
                </a:lnTo>
                <a:lnTo>
                  <a:pt x="291" y="372"/>
                </a:lnTo>
                <a:lnTo>
                  <a:pt x="292" y="379"/>
                </a:lnTo>
                <a:lnTo>
                  <a:pt x="292" y="379"/>
                </a:lnTo>
                <a:lnTo>
                  <a:pt x="297" y="388"/>
                </a:lnTo>
                <a:lnTo>
                  <a:pt x="297" y="388"/>
                </a:lnTo>
                <a:lnTo>
                  <a:pt x="297" y="390"/>
                </a:lnTo>
                <a:lnTo>
                  <a:pt x="297" y="390"/>
                </a:lnTo>
                <a:close/>
                <a:moveTo>
                  <a:pt x="155" y="349"/>
                </a:moveTo>
                <a:lnTo>
                  <a:pt x="155" y="349"/>
                </a:lnTo>
                <a:lnTo>
                  <a:pt x="163" y="344"/>
                </a:lnTo>
                <a:lnTo>
                  <a:pt x="163" y="344"/>
                </a:lnTo>
                <a:lnTo>
                  <a:pt x="161" y="341"/>
                </a:lnTo>
                <a:lnTo>
                  <a:pt x="161" y="341"/>
                </a:lnTo>
                <a:lnTo>
                  <a:pt x="153" y="346"/>
                </a:lnTo>
                <a:lnTo>
                  <a:pt x="153" y="346"/>
                </a:lnTo>
                <a:lnTo>
                  <a:pt x="155" y="349"/>
                </a:lnTo>
                <a:lnTo>
                  <a:pt x="155" y="349"/>
                </a:lnTo>
                <a:close/>
                <a:moveTo>
                  <a:pt x="139" y="200"/>
                </a:moveTo>
                <a:lnTo>
                  <a:pt x="139" y="200"/>
                </a:lnTo>
                <a:lnTo>
                  <a:pt x="139" y="200"/>
                </a:lnTo>
                <a:lnTo>
                  <a:pt x="139" y="200"/>
                </a:lnTo>
                <a:lnTo>
                  <a:pt x="138" y="204"/>
                </a:lnTo>
                <a:lnTo>
                  <a:pt x="138" y="204"/>
                </a:lnTo>
                <a:lnTo>
                  <a:pt x="134" y="211"/>
                </a:lnTo>
                <a:lnTo>
                  <a:pt x="134" y="211"/>
                </a:lnTo>
                <a:lnTo>
                  <a:pt x="133" y="218"/>
                </a:lnTo>
                <a:lnTo>
                  <a:pt x="133" y="218"/>
                </a:lnTo>
                <a:lnTo>
                  <a:pt x="130" y="230"/>
                </a:lnTo>
                <a:lnTo>
                  <a:pt x="130" y="230"/>
                </a:lnTo>
                <a:lnTo>
                  <a:pt x="128" y="235"/>
                </a:lnTo>
                <a:lnTo>
                  <a:pt x="128" y="235"/>
                </a:lnTo>
                <a:lnTo>
                  <a:pt x="130" y="235"/>
                </a:lnTo>
                <a:lnTo>
                  <a:pt x="130" y="235"/>
                </a:lnTo>
                <a:lnTo>
                  <a:pt x="139" y="200"/>
                </a:lnTo>
                <a:lnTo>
                  <a:pt x="139" y="200"/>
                </a:lnTo>
                <a:close/>
                <a:moveTo>
                  <a:pt x="242" y="428"/>
                </a:moveTo>
                <a:lnTo>
                  <a:pt x="242" y="428"/>
                </a:lnTo>
                <a:lnTo>
                  <a:pt x="242" y="428"/>
                </a:lnTo>
                <a:lnTo>
                  <a:pt x="242" y="428"/>
                </a:lnTo>
                <a:lnTo>
                  <a:pt x="253" y="426"/>
                </a:lnTo>
                <a:lnTo>
                  <a:pt x="253" y="426"/>
                </a:lnTo>
                <a:lnTo>
                  <a:pt x="253" y="424"/>
                </a:lnTo>
                <a:lnTo>
                  <a:pt x="253" y="424"/>
                </a:lnTo>
                <a:lnTo>
                  <a:pt x="251" y="421"/>
                </a:lnTo>
                <a:lnTo>
                  <a:pt x="251" y="421"/>
                </a:lnTo>
                <a:lnTo>
                  <a:pt x="250" y="420"/>
                </a:lnTo>
                <a:lnTo>
                  <a:pt x="250" y="420"/>
                </a:lnTo>
                <a:lnTo>
                  <a:pt x="250" y="421"/>
                </a:lnTo>
                <a:lnTo>
                  <a:pt x="248" y="423"/>
                </a:lnTo>
                <a:lnTo>
                  <a:pt x="248" y="423"/>
                </a:lnTo>
                <a:lnTo>
                  <a:pt x="243" y="426"/>
                </a:lnTo>
                <a:lnTo>
                  <a:pt x="243" y="426"/>
                </a:lnTo>
                <a:lnTo>
                  <a:pt x="242" y="428"/>
                </a:lnTo>
                <a:lnTo>
                  <a:pt x="242" y="428"/>
                </a:lnTo>
                <a:close/>
                <a:moveTo>
                  <a:pt x="229" y="301"/>
                </a:moveTo>
                <a:lnTo>
                  <a:pt x="229" y="301"/>
                </a:lnTo>
                <a:lnTo>
                  <a:pt x="235" y="300"/>
                </a:lnTo>
                <a:lnTo>
                  <a:pt x="235" y="300"/>
                </a:lnTo>
                <a:lnTo>
                  <a:pt x="234" y="295"/>
                </a:lnTo>
                <a:lnTo>
                  <a:pt x="234" y="295"/>
                </a:lnTo>
                <a:lnTo>
                  <a:pt x="226" y="298"/>
                </a:lnTo>
                <a:lnTo>
                  <a:pt x="226" y="298"/>
                </a:lnTo>
                <a:lnTo>
                  <a:pt x="229" y="301"/>
                </a:lnTo>
                <a:lnTo>
                  <a:pt x="229" y="301"/>
                </a:lnTo>
                <a:close/>
                <a:moveTo>
                  <a:pt x="43" y="249"/>
                </a:moveTo>
                <a:lnTo>
                  <a:pt x="43" y="249"/>
                </a:lnTo>
                <a:lnTo>
                  <a:pt x="37" y="271"/>
                </a:lnTo>
                <a:lnTo>
                  <a:pt x="32" y="293"/>
                </a:lnTo>
                <a:lnTo>
                  <a:pt x="32" y="293"/>
                </a:lnTo>
                <a:lnTo>
                  <a:pt x="38" y="271"/>
                </a:lnTo>
                <a:lnTo>
                  <a:pt x="43" y="249"/>
                </a:lnTo>
                <a:lnTo>
                  <a:pt x="43" y="249"/>
                </a:lnTo>
                <a:close/>
                <a:moveTo>
                  <a:pt x="224" y="298"/>
                </a:moveTo>
                <a:lnTo>
                  <a:pt x="224" y="298"/>
                </a:lnTo>
                <a:lnTo>
                  <a:pt x="216" y="301"/>
                </a:lnTo>
                <a:lnTo>
                  <a:pt x="216" y="301"/>
                </a:lnTo>
                <a:lnTo>
                  <a:pt x="218" y="305"/>
                </a:lnTo>
                <a:lnTo>
                  <a:pt x="218" y="305"/>
                </a:lnTo>
                <a:lnTo>
                  <a:pt x="226" y="303"/>
                </a:lnTo>
                <a:lnTo>
                  <a:pt x="226" y="303"/>
                </a:lnTo>
                <a:lnTo>
                  <a:pt x="224" y="298"/>
                </a:lnTo>
                <a:lnTo>
                  <a:pt x="224" y="298"/>
                </a:lnTo>
                <a:close/>
                <a:moveTo>
                  <a:pt x="138" y="401"/>
                </a:moveTo>
                <a:lnTo>
                  <a:pt x="138" y="401"/>
                </a:lnTo>
                <a:lnTo>
                  <a:pt x="136" y="398"/>
                </a:lnTo>
                <a:lnTo>
                  <a:pt x="136" y="398"/>
                </a:lnTo>
                <a:lnTo>
                  <a:pt x="130" y="401"/>
                </a:lnTo>
                <a:lnTo>
                  <a:pt x="130" y="401"/>
                </a:lnTo>
                <a:lnTo>
                  <a:pt x="128" y="402"/>
                </a:lnTo>
                <a:lnTo>
                  <a:pt x="128" y="402"/>
                </a:lnTo>
                <a:lnTo>
                  <a:pt x="127" y="402"/>
                </a:lnTo>
                <a:lnTo>
                  <a:pt x="127" y="402"/>
                </a:lnTo>
                <a:lnTo>
                  <a:pt x="128" y="405"/>
                </a:lnTo>
                <a:lnTo>
                  <a:pt x="128" y="405"/>
                </a:lnTo>
                <a:lnTo>
                  <a:pt x="133" y="402"/>
                </a:lnTo>
                <a:lnTo>
                  <a:pt x="138" y="401"/>
                </a:lnTo>
                <a:lnTo>
                  <a:pt x="138" y="401"/>
                </a:lnTo>
                <a:close/>
                <a:moveTo>
                  <a:pt x="237" y="295"/>
                </a:moveTo>
                <a:lnTo>
                  <a:pt x="237" y="295"/>
                </a:lnTo>
                <a:lnTo>
                  <a:pt x="239" y="298"/>
                </a:lnTo>
                <a:lnTo>
                  <a:pt x="239" y="298"/>
                </a:lnTo>
                <a:lnTo>
                  <a:pt x="242" y="298"/>
                </a:lnTo>
                <a:lnTo>
                  <a:pt x="242" y="298"/>
                </a:lnTo>
                <a:lnTo>
                  <a:pt x="243" y="297"/>
                </a:lnTo>
                <a:lnTo>
                  <a:pt x="246" y="295"/>
                </a:lnTo>
                <a:lnTo>
                  <a:pt x="246" y="295"/>
                </a:lnTo>
                <a:lnTo>
                  <a:pt x="245" y="293"/>
                </a:lnTo>
                <a:lnTo>
                  <a:pt x="245" y="293"/>
                </a:lnTo>
                <a:lnTo>
                  <a:pt x="237" y="295"/>
                </a:lnTo>
                <a:lnTo>
                  <a:pt x="237" y="295"/>
                </a:lnTo>
                <a:close/>
                <a:moveTo>
                  <a:pt x="67" y="431"/>
                </a:moveTo>
                <a:lnTo>
                  <a:pt x="67" y="431"/>
                </a:lnTo>
                <a:lnTo>
                  <a:pt x="65" y="426"/>
                </a:lnTo>
                <a:lnTo>
                  <a:pt x="65" y="426"/>
                </a:lnTo>
                <a:lnTo>
                  <a:pt x="63" y="424"/>
                </a:lnTo>
                <a:lnTo>
                  <a:pt x="63" y="424"/>
                </a:lnTo>
                <a:lnTo>
                  <a:pt x="60" y="424"/>
                </a:lnTo>
                <a:lnTo>
                  <a:pt x="60" y="424"/>
                </a:lnTo>
                <a:lnTo>
                  <a:pt x="59" y="424"/>
                </a:lnTo>
                <a:lnTo>
                  <a:pt x="59" y="424"/>
                </a:lnTo>
                <a:lnTo>
                  <a:pt x="62" y="429"/>
                </a:lnTo>
                <a:lnTo>
                  <a:pt x="62" y="429"/>
                </a:lnTo>
                <a:lnTo>
                  <a:pt x="62" y="431"/>
                </a:lnTo>
                <a:lnTo>
                  <a:pt x="62" y="431"/>
                </a:lnTo>
                <a:lnTo>
                  <a:pt x="67" y="431"/>
                </a:lnTo>
                <a:lnTo>
                  <a:pt x="67" y="431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20" y="248"/>
                </a:lnTo>
                <a:lnTo>
                  <a:pt x="120" y="248"/>
                </a:lnTo>
                <a:lnTo>
                  <a:pt x="112" y="257"/>
                </a:lnTo>
                <a:lnTo>
                  <a:pt x="112" y="257"/>
                </a:lnTo>
                <a:lnTo>
                  <a:pt x="116" y="259"/>
                </a:lnTo>
                <a:lnTo>
                  <a:pt x="116" y="259"/>
                </a:lnTo>
                <a:lnTo>
                  <a:pt x="116" y="257"/>
                </a:lnTo>
                <a:lnTo>
                  <a:pt x="116" y="257"/>
                </a:lnTo>
                <a:lnTo>
                  <a:pt x="119" y="254"/>
                </a:lnTo>
                <a:lnTo>
                  <a:pt x="119" y="254"/>
                </a:lnTo>
                <a:lnTo>
                  <a:pt x="120" y="248"/>
                </a:lnTo>
                <a:lnTo>
                  <a:pt x="120" y="248"/>
                </a:lnTo>
                <a:close/>
                <a:moveTo>
                  <a:pt x="250" y="241"/>
                </a:moveTo>
                <a:lnTo>
                  <a:pt x="250" y="241"/>
                </a:lnTo>
                <a:lnTo>
                  <a:pt x="240" y="218"/>
                </a:lnTo>
                <a:lnTo>
                  <a:pt x="240" y="218"/>
                </a:lnTo>
                <a:lnTo>
                  <a:pt x="246" y="238"/>
                </a:lnTo>
                <a:lnTo>
                  <a:pt x="246" y="238"/>
                </a:lnTo>
                <a:lnTo>
                  <a:pt x="246" y="240"/>
                </a:lnTo>
                <a:lnTo>
                  <a:pt x="246" y="240"/>
                </a:lnTo>
                <a:lnTo>
                  <a:pt x="248" y="240"/>
                </a:lnTo>
                <a:lnTo>
                  <a:pt x="248" y="240"/>
                </a:lnTo>
                <a:lnTo>
                  <a:pt x="250" y="241"/>
                </a:lnTo>
                <a:lnTo>
                  <a:pt x="250" y="241"/>
                </a:lnTo>
                <a:close/>
                <a:moveTo>
                  <a:pt x="169" y="429"/>
                </a:moveTo>
                <a:lnTo>
                  <a:pt x="169" y="429"/>
                </a:lnTo>
                <a:lnTo>
                  <a:pt x="171" y="431"/>
                </a:lnTo>
                <a:lnTo>
                  <a:pt x="171" y="431"/>
                </a:lnTo>
                <a:lnTo>
                  <a:pt x="172" y="431"/>
                </a:lnTo>
                <a:lnTo>
                  <a:pt x="172" y="431"/>
                </a:lnTo>
                <a:lnTo>
                  <a:pt x="174" y="431"/>
                </a:lnTo>
                <a:lnTo>
                  <a:pt x="174" y="431"/>
                </a:lnTo>
                <a:lnTo>
                  <a:pt x="177" y="431"/>
                </a:lnTo>
                <a:lnTo>
                  <a:pt x="177" y="431"/>
                </a:lnTo>
                <a:lnTo>
                  <a:pt x="177" y="429"/>
                </a:lnTo>
                <a:lnTo>
                  <a:pt x="175" y="426"/>
                </a:lnTo>
                <a:lnTo>
                  <a:pt x="175" y="426"/>
                </a:lnTo>
                <a:lnTo>
                  <a:pt x="169" y="429"/>
                </a:lnTo>
                <a:lnTo>
                  <a:pt x="169" y="429"/>
                </a:lnTo>
                <a:close/>
                <a:moveTo>
                  <a:pt x="183" y="8"/>
                </a:moveTo>
                <a:lnTo>
                  <a:pt x="183" y="8"/>
                </a:lnTo>
                <a:lnTo>
                  <a:pt x="179" y="6"/>
                </a:lnTo>
                <a:lnTo>
                  <a:pt x="174" y="6"/>
                </a:lnTo>
                <a:lnTo>
                  <a:pt x="174" y="6"/>
                </a:lnTo>
                <a:lnTo>
                  <a:pt x="174" y="8"/>
                </a:lnTo>
                <a:lnTo>
                  <a:pt x="174" y="8"/>
                </a:lnTo>
                <a:lnTo>
                  <a:pt x="183" y="10"/>
                </a:lnTo>
                <a:lnTo>
                  <a:pt x="183" y="10"/>
                </a:lnTo>
                <a:lnTo>
                  <a:pt x="183" y="8"/>
                </a:lnTo>
                <a:lnTo>
                  <a:pt x="183" y="8"/>
                </a:lnTo>
                <a:close/>
                <a:moveTo>
                  <a:pt x="51" y="428"/>
                </a:moveTo>
                <a:lnTo>
                  <a:pt x="51" y="428"/>
                </a:lnTo>
                <a:lnTo>
                  <a:pt x="49" y="424"/>
                </a:lnTo>
                <a:lnTo>
                  <a:pt x="49" y="424"/>
                </a:lnTo>
                <a:lnTo>
                  <a:pt x="45" y="423"/>
                </a:lnTo>
                <a:lnTo>
                  <a:pt x="45" y="423"/>
                </a:lnTo>
                <a:lnTo>
                  <a:pt x="43" y="423"/>
                </a:lnTo>
                <a:lnTo>
                  <a:pt x="43" y="423"/>
                </a:lnTo>
                <a:lnTo>
                  <a:pt x="45" y="426"/>
                </a:lnTo>
                <a:lnTo>
                  <a:pt x="45" y="426"/>
                </a:lnTo>
                <a:lnTo>
                  <a:pt x="45" y="428"/>
                </a:lnTo>
                <a:lnTo>
                  <a:pt x="45" y="428"/>
                </a:lnTo>
                <a:lnTo>
                  <a:pt x="51" y="428"/>
                </a:lnTo>
                <a:lnTo>
                  <a:pt x="51" y="428"/>
                </a:lnTo>
                <a:close/>
                <a:moveTo>
                  <a:pt x="86" y="122"/>
                </a:moveTo>
                <a:lnTo>
                  <a:pt x="86" y="122"/>
                </a:lnTo>
                <a:lnTo>
                  <a:pt x="86" y="115"/>
                </a:lnTo>
                <a:lnTo>
                  <a:pt x="86" y="115"/>
                </a:lnTo>
                <a:lnTo>
                  <a:pt x="86" y="114"/>
                </a:lnTo>
                <a:lnTo>
                  <a:pt x="86" y="114"/>
                </a:lnTo>
                <a:lnTo>
                  <a:pt x="84" y="110"/>
                </a:lnTo>
                <a:lnTo>
                  <a:pt x="84" y="110"/>
                </a:lnTo>
                <a:lnTo>
                  <a:pt x="84" y="120"/>
                </a:lnTo>
                <a:lnTo>
                  <a:pt x="84" y="120"/>
                </a:lnTo>
                <a:lnTo>
                  <a:pt x="86" y="122"/>
                </a:lnTo>
                <a:lnTo>
                  <a:pt x="86" y="122"/>
                </a:lnTo>
                <a:close/>
                <a:moveTo>
                  <a:pt x="59" y="260"/>
                </a:moveTo>
                <a:lnTo>
                  <a:pt x="59" y="260"/>
                </a:lnTo>
                <a:lnTo>
                  <a:pt x="56" y="260"/>
                </a:lnTo>
                <a:lnTo>
                  <a:pt x="54" y="260"/>
                </a:lnTo>
                <a:lnTo>
                  <a:pt x="54" y="260"/>
                </a:lnTo>
                <a:lnTo>
                  <a:pt x="52" y="262"/>
                </a:lnTo>
                <a:lnTo>
                  <a:pt x="52" y="264"/>
                </a:lnTo>
                <a:lnTo>
                  <a:pt x="52" y="264"/>
                </a:lnTo>
                <a:lnTo>
                  <a:pt x="51" y="267"/>
                </a:lnTo>
                <a:lnTo>
                  <a:pt x="51" y="267"/>
                </a:lnTo>
                <a:lnTo>
                  <a:pt x="52" y="268"/>
                </a:lnTo>
                <a:lnTo>
                  <a:pt x="52" y="268"/>
                </a:lnTo>
                <a:lnTo>
                  <a:pt x="59" y="260"/>
                </a:lnTo>
                <a:lnTo>
                  <a:pt x="59" y="260"/>
                </a:lnTo>
                <a:close/>
                <a:moveTo>
                  <a:pt x="108" y="428"/>
                </a:moveTo>
                <a:lnTo>
                  <a:pt x="108" y="428"/>
                </a:lnTo>
                <a:lnTo>
                  <a:pt x="109" y="429"/>
                </a:lnTo>
                <a:lnTo>
                  <a:pt x="109" y="429"/>
                </a:lnTo>
                <a:lnTo>
                  <a:pt x="112" y="429"/>
                </a:lnTo>
                <a:lnTo>
                  <a:pt x="112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9"/>
                </a:lnTo>
                <a:lnTo>
                  <a:pt x="119" y="428"/>
                </a:lnTo>
                <a:lnTo>
                  <a:pt x="117" y="428"/>
                </a:lnTo>
                <a:lnTo>
                  <a:pt x="117" y="428"/>
                </a:lnTo>
                <a:lnTo>
                  <a:pt x="112" y="428"/>
                </a:lnTo>
                <a:lnTo>
                  <a:pt x="112" y="428"/>
                </a:lnTo>
                <a:lnTo>
                  <a:pt x="108" y="428"/>
                </a:lnTo>
                <a:lnTo>
                  <a:pt x="108" y="428"/>
                </a:lnTo>
                <a:close/>
                <a:moveTo>
                  <a:pt x="128" y="249"/>
                </a:moveTo>
                <a:lnTo>
                  <a:pt x="128" y="249"/>
                </a:lnTo>
                <a:lnTo>
                  <a:pt x="136" y="241"/>
                </a:lnTo>
                <a:lnTo>
                  <a:pt x="136" y="241"/>
                </a:lnTo>
                <a:lnTo>
                  <a:pt x="130" y="241"/>
                </a:lnTo>
                <a:lnTo>
                  <a:pt x="130" y="241"/>
                </a:lnTo>
                <a:lnTo>
                  <a:pt x="128" y="249"/>
                </a:lnTo>
                <a:lnTo>
                  <a:pt x="128" y="249"/>
                </a:lnTo>
                <a:close/>
                <a:moveTo>
                  <a:pt x="264" y="251"/>
                </a:moveTo>
                <a:lnTo>
                  <a:pt x="264" y="251"/>
                </a:lnTo>
                <a:lnTo>
                  <a:pt x="264" y="252"/>
                </a:lnTo>
                <a:lnTo>
                  <a:pt x="264" y="252"/>
                </a:lnTo>
                <a:lnTo>
                  <a:pt x="262" y="256"/>
                </a:lnTo>
                <a:lnTo>
                  <a:pt x="262" y="256"/>
                </a:lnTo>
                <a:lnTo>
                  <a:pt x="264" y="262"/>
                </a:lnTo>
                <a:lnTo>
                  <a:pt x="264" y="262"/>
                </a:lnTo>
                <a:lnTo>
                  <a:pt x="265" y="259"/>
                </a:lnTo>
                <a:lnTo>
                  <a:pt x="265" y="256"/>
                </a:lnTo>
                <a:lnTo>
                  <a:pt x="265" y="252"/>
                </a:lnTo>
                <a:lnTo>
                  <a:pt x="264" y="251"/>
                </a:lnTo>
                <a:lnTo>
                  <a:pt x="264" y="251"/>
                </a:lnTo>
                <a:close/>
                <a:moveTo>
                  <a:pt x="267" y="290"/>
                </a:moveTo>
                <a:lnTo>
                  <a:pt x="267" y="290"/>
                </a:lnTo>
                <a:lnTo>
                  <a:pt x="267" y="290"/>
                </a:lnTo>
                <a:lnTo>
                  <a:pt x="267" y="290"/>
                </a:lnTo>
                <a:lnTo>
                  <a:pt x="261" y="270"/>
                </a:lnTo>
                <a:lnTo>
                  <a:pt x="261" y="270"/>
                </a:lnTo>
                <a:lnTo>
                  <a:pt x="259" y="271"/>
                </a:lnTo>
                <a:lnTo>
                  <a:pt x="259" y="271"/>
                </a:lnTo>
                <a:lnTo>
                  <a:pt x="267" y="290"/>
                </a:lnTo>
                <a:lnTo>
                  <a:pt x="267" y="290"/>
                </a:lnTo>
                <a:close/>
                <a:moveTo>
                  <a:pt x="13" y="402"/>
                </a:moveTo>
                <a:lnTo>
                  <a:pt x="13" y="402"/>
                </a:lnTo>
                <a:lnTo>
                  <a:pt x="13" y="398"/>
                </a:lnTo>
                <a:lnTo>
                  <a:pt x="13" y="398"/>
                </a:lnTo>
                <a:lnTo>
                  <a:pt x="13" y="394"/>
                </a:lnTo>
                <a:lnTo>
                  <a:pt x="13" y="394"/>
                </a:lnTo>
                <a:lnTo>
                  <a:pt x="13" y="390"/>
                </a:lnTo>
                <a:lnTo>
                  <a:pt x="13" y="390"/>
                </a:lnTo>
                <a:lnTo>
                  <a:pt x="13" y="387"/>
                </a:lnTo>
                <a:lnTo>
                  <a:pt x="13" y="387"/>
                </a:lnTo>
                <a:lnTo>
                  <a:pt x="11" y="388"/>
                </a:lnTo>
                <a:lnTo>
                  <a:pt x="11" y="391"/>
                </a:lnTo>
                <a:lnTo>
                  <a:pt x="11" y="391"/>
                </a:lnTo>
                <a:lnTo>
                  <a:pt x="11" y="391"/>
                </a:lnTo>
                <a:lnTo>
                  <a:pt x="11" y="391"/>
                </a:lnTo>
                <a:lnTo>
                  <a:pt x="11" y="394"/>
                </a:lnTo>
                <a:lnTo>
                  <a:pt x="11" y="394"/>
                </a:lnTo>
                <a:lnTo>
                  <a:pt x="13" y="402"/>
                </a:lnTo>
                <a:lnTo>
                  <a:pt x="13" y="402"/>
                </a:lnTo>
                <a:close/>
                <a:moveTo>
                  <a:pt x="52" y="224"/>
                </a:moveTo>
                <a:lnTo>
                  <a:pt x="52" y="224"/>
                </a:lnTo>
                <a:lnTo>
                  <a:pt x="49" y="238"/>
                </a:lnTo>
                <a:lnTo>
                  <a:pt x="46" y="251"/>
                </a:lnTo>
                <a:lnTo>
                  <a:pt x="46" y="251"/>
                </a:lnTo>
                <a:lnTo>
                  <a:pt x="51" y="238"/>
                </a:lnTo>
                <a:lnTo>
                  <a:pt x="52" y="224"/>
                </a:lnTo>
                <a:lnTo>
                  <a:pt x="52" y="224"/>
                </a:lnTo>
                <a:close/>
                <a:moveTo>
                  <a:pt x="243" y="216"/>
                </a:moveTo>
                <a:lnTo>
                  <a:pt x="243" y="216"/>
                </a:lnTo>
                <a:lnTo>
                  <a:pt x="250" y="232"/>
                </a:lnTo>
                <a:lnTo>
                  <a:pt x="254" y="245"/>
                </a:lnTo>
                <a:lnTo>
                  <a:pt x="254" y="245"/>
                </a:lnTo>
                <a:lnTo>
                  <a:pt x="243" y="216"/>
                </a:lnTo>
                <a:lnTo>
                  <a:pt x="243" y="216"/>
                </a:lnTo>
                <a:close/>
                <a:moveTo>
                  <a:pt x="234" y="423"/>
                </a:moveTo>
                <a:lnTo>
                  <a:pt x="234" y="423"/>
                </a:lnTo>
                <a:lnTo>
                  <a:pt x="221" y="426"/>
                </a:lnTo>
                <a:lnTo>
                  <a:pt x="221" y="426"/>
                </a:lnTo>
                <a:lnTo>
                  <a:pt x="221" y="426"/>
                </a:lnTo>
                <a:lnTo>
                  <a:pt x="221" y="426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3" y="428"/>
                </a:lnTo>
                <a:lnTo>
                  <a:pt x="226" y="426"/>
                </a:lnTo>
                <a:lnTo>
                  <a:pt x="226" y="426"/>
                </a:lnTo>
                <a:lnTo>
                  <a:pt x="231" y="426"/>
                </a:lnTo>
                <a:lnTo>
                  <a:pt x="231" y="426"/>
                </a:lnTo>
                <a:lnTo>
                  <a:pt x="235" y="424"/>
                </a:lnTo>
                <a:lnTo>
                  <a:pt x="235" y="424"/>
                </a:lnTo>
                <a:lnTo>
                  <a:pt x="234" y="423"/>
                </a:lnTo>
                <a:lnTo>
                  <a:pt x="234" y="423"/>
                </a:lnTo>
                <a:close/>
                <a:moveTo>
                  <a:pt x="109" y="237"/>
                </a:moveTo>
                <a:lnTo>
                  <a:pt x="109" y="237"/>
                </a:lnTo>
                <a:lnTo>
                  <a:pt x="112" y="219"/>
                </a:lnTo>
                <a:lnTo>
                  <a:pt x="112" y="219"/>
                </a:lnTo>
                <a:lnTo>
                  <a:pt x="112" y="219"/>
                </a:lnTo>
                <a:lnTo>
                  <a:pt x="112" y="219"/>
                </a:lnTo>
                <a:lnTo>
                  <a:pt x="108" y="235"/>
                </a:lnTo>
                <a:lnTo>
                  <a:pt x="108" y="235"/>
                </a:lnTo>
                <a:lnTo>
                  <a:pt x="109" y="237"/>
                </a:lnTo>
                <a:lnTo>
                  <a:pt x="109" y="237"/>
                </a:lnTo>
                <a:close/>
                <a:moveTo>
                  <a:pt x="202" y="279"/>
                </a:moveTo>
                <a:lnTo>
                  <a:pt x="202" y="279"/>
                </a:lnTo>
                <a:lnTo>
                  <a:pt x="202" y="278"/>
                </a:lnTo>
                <a:lnTo>
                  <a:pt x="202" y="278"/>
                </a:lnTo>
                <a:lnTo>
                  <a:pt x="199" y="278"/>
                </a:lnTo>
                <a:lnTo>
                  <a:pt x="199" y="278"/>
                </a:lnTo>
                <a:lnTo>
                  <a:pt x="198" y="279"/>
                </a:lnTo>
                <a:lnTo>
                  <a:pt x="198" y="279"/>
                </a:lnTo>
                <a:lnTo>
                  <a:pt x="196" y="281"/>
                </a:lnTo>
                <a:lnTo>
                  <a:pt x="196" y="281"/>
                </a:lnTo>
                <a:lnTo>
                  <a:pt x="196" y="281"/>
                </a:lnTo>
                <a:lnTo>
                  <a:pt x="196" y="281"/>
                </a:lnTo>
                <a:lnTo>
                  <a:pt x="202" y="279"/>
                </a:lnTo>
                <a:lnTo>
                  <a:pt x="202" y="279"/>
                </a:lnTo>
                <a:close/>
                <a:moveTo>
                  <a:pt x="264" y="290"/>
                </a:moveTo>
                <a:lnTo>
                  <a:pt x="264" y="290"/>
                </a:lnTo>
                <a:lnTo>
                  <a:pt x="267" y="298"/>
                </a:lnTo>
                <a:lnTo>
                  <a:pt x="270" y="306"/>
                </a:lnTo>
                <a:lnTo>
                  <a:pt x="270" y="306"/>
                </a:lnTo>
                <a:lnTo>
                  <a:pt x="264" y="290"/>
                </a:lnTo>
                <a:lnTo>
                  <a:pt x="264" y="290"/>
                </a:lnTo>
                <a:close/>
                <a:moveTo>
                  <a:pt x="250" y="264"/>
                </a:moveTo>
                <a:lnTo>
                  <a:pt x="250" y="264"/>
                </a:lnTo>
                <a:lnTo>
                  <a:pt x="248" y="262"/>
                </a:lnTo>
                <a:lnTo>
                  <a:pt x="248" y="262"/>
                </a:lnTo>
                <a:lnTo>
                  <a:pt x="240" y="265"/>
                </a:lnTo>
                <a:lnTo>
                  <a:pt x="240" y="265"/>
                </a:lnTo>
                <a:lnTo>
                  <a:pt x="242" y="267"/>
                </a:lnTo>
                <a:lnTo>
                  <a:pt x="242" y="267"/>
                </a:lnTo>
                <a:lnTo>
                  <a:pt x="246" y="265"/>
                </a:lnTo>
                <a:lnTo>
                  <a:pt x="246" y="265"/>
                </a:lnTo>
                <a:lnTo>
                  <a:pt x="246" y="265"/>
                </a:lnTo>
                <a:lnTo>
                  <a:pt x="246" y="265"/>
                </a:lnTo>
                <a:lnTo>
                  <a:pt x="250" y="264"/>
                </a:lnTo>
                <a:lnTo>
                  <a:pt x="250" y="264"/>
                </a:lnTo>
                <a:close/>
                <a:moveTo>
                  <a:pt x="207" y="402"/>
                </a:moveTo>
                <a:lnTo>
                  <a:pt x="207" y="402"/>
                </a:lnTo>
                <a:lnTo>
                  <a:pt x="202" y="393"/>
                </a:lnTo>
                <a:lnTo>
                  <a:pt x="202" y="393"/>
                </a:lnTo>
                <a:lnTo>
                  <a:pt x="201" y="393"/>
                </a:lnTo>
                <a:lnTo>
                  <a:pt x="201" y="393"/>
                </a:lnTo>
                <a:lnTo>
                  <a:pt x="204" y="398"/>
                </a:lnTo>
                <a:lnTo>
                  <a:pt x="207" y="402"/>
                </a:lnTo>
                <a:lnTo>
                  <a:pt x="207" y="402"/>
                </a:lnTo>
                <a:close/>
                <a:moveTo>
                  <a:pt x="201" y="391"/>
                </a:moveTo>
                <a:lnTo>
                  <a:pt x="201" y="391"/>
                </a:lnTo>
                <a:lnTo>
                  <a:pt x="199" y="387"/>
                </a:lnTo>
                <a:lnTo>
                  <a:pt x="196" y="382"/>
                </a:lnTo>
                <a:lnTo>
                  <a:pt x="196" y="382"/>
                </a:lnTo>
                <a:lnTo>
                  <a:pt x="199" y="391"/>
                </a:lnTo>
                <a:lnTo>
                  <a:pt x="199" y="391"/>
                </a:lnTo>
                <a:lnTo>
                  <a:pt x="201" y="391"/>
                </a:lnTo>
                <a:lnTo>
                  <a:pt x="201" y="391"/>
                </a:lnTo>
                <a:close/>
                <a:moveTo>
                  <a:pt x="35" y="423"/>
                </a:moveTo>
                <a:lnTo>
                  <a:pt x="35" y="423"/>
                </a:lnTo>
                <a:lnTo>
                  <a:pt x="35" y="424"/>
                </a:lnTo>
                <a:lnTo>
                  <a:pt x="35" y="424"/>
                </a:lnTo>
                <a:lnTo>
                  <a:pt x="37" y="426"/>
                </a:lnTo>
                <a:lnTo>
                  <a:pt x="37" y="426"/>
                </a:lnTo>
                <a:lnTo>
                  <a:pt x="40" y="426"/>
                </a:lnTo>
                <a:lnTo>
                  <a:pt x="40" y="426"/>
                </a:lnTo>
                <a:lnTo>
                  <a:pt x="40" y="423"/>
                </a:lnTo>
                <a:lnTo>
                  <a:pt x="40" y="423"/>
                </a:lnTo>
                <a:lnTo>
                  <a:pt x="35" y="423"/>
                </a:lnTo>
                <a:lnTo>
                  <a:pt x="35" y="423"/>
                </a:lnTo>
                <a:close/>
                <a:moveTo>
                  <a:pt x="253" y="273"/>
                </a:moveTo>
                <a:lnTo>
                  <a:pt x="253" y="273"/>
                </a:lnTo>
                <a:lnTo>
                  <a:pt x="251" y="271"/>
                </a:lnTo>
                <a:lnTo>
                  <a:pt x="251" y="271"/>
                </a:lnTo>
                <a:lnTo>
                  <a:pt x="246" y="275"/>
                </a:lnTo>
                <a:lnTo>
                  <a:pt x="246" y="275"/>
                </a:lnTo>
                <a:lnTo>
                  <a:pt x="246" y="275"/>
                </a:lnTo>
                <a:lnTo>
                  <a:pt x="246" y="275"/>
                </a:lnTo>
                <a:lnTo>
                  <a:pt x="245" y="276"/>
                </a:lnTo>
                <a:lnTo>
                  <a:pt x="245" y="276"/>
                </a:lnTo>
                <a:lnTo>
                  <a:pt x="253" y="273"/>
                </a:lnTo>
                <a:lnTo>
                  <a:pt x="253" y="273"/>
                </a:lnTo>
                <a:close/>
                <a:moveTo>
                  <a:pt x="82" y="375"/>
                </a:moveTo>
                <a:lnTo>
                  <a:pt x="82" y="375"/>
                </a:lnTo>
                <a:lnTo>
                  <a:pt x="82" y="375"/>
                </a:lnTo>
                <a:lnTo>
                  <a:pt x="82" y="375"/>
                </a:lnTo>
                <a:lnTo>
                  <a:pt x="82" y="377"/>
                </a:lnTo>
                <a:lnTo>
                  <a:pt x="82" y="377"/>
                </a:lnTo>
                <a:lnTo>
                  <a:pt x="78" y="390"/>
                </a:lnTo>
                <a:lnTo>
                  <a:pt x="78" y="390"/>
                </a:lnTo>
                <a:lnTo>
                  <a:pt x="78" y="391"/>
                </a:lnTo>
                <a:lnTo>
                  <a:pt x="78" y="391"/>
                </a:lnTo>
                <a:lnTo>
                  <a:pt x="78" y="390"/>
                </a:lnTo>
                <a:lnTo>
                  <a:pt x="78" y="390"/>
                </a:lnTo>
                <a:lnTo>
                  <a:pt x="81" y="382"/>
                </a:lnTo>
                <a:lnTo>
                  <a:pt x="81" y="382"/>
                </a:lnTo>
                <a:lnTo>
                  <a:pt x="82" y="377"/>
                </a:lnTo>
                <a:lnTo>
                  <a:pt x="82" y="377"/>
                </a:lnTo>
                <a:lnTo>
                  <a:pt x="82" y="375"/>
                </a:lnTo>
                <a:lnTo>
                  <a:pt x="82" y="375"/>
                </a:lnTo>
                <a:close/>
                <a:moveTo>
                  <a:pt x="114" y="215"/>
                </a:moveTo>
                <a:lnTo>
                  <a:pt x="114" y="215"/>
                </a:lnTo>
                <a:lnTo>
                  <a:pt x="119" y="205"/>
                </a:lnTo>
                <a:lnTo>
                  <a:pt x="120" y="197"/>
                </a:lnTo>
                <a:lnTo>
                  <a:pt x="120" y="197"/>
                </a:lnTo>
                <a:lnTo>
                  <a:pt x="114" y="215"/>
                </a:lnTo>
                <a:lnTo>
                  <a:pt x="114" y="215"/>
                </a:lnTo>
                <a:close/>
                <a:moveTo>
                  <a:pt x="199" y="241"/>
                </a:moveTo>
                <a:lnTo>
                  <a:pt x="199" y="241"/>
                </a:lnTo>
                <a:lnTo>
                  <a:pt x="199" y="240"/>
                </a:lnTo>
                <a:lnTo>
                  <a:pt x="199" y="240"/>
                </a:lnTo>
                <a:lnTo>
                  <a:pt x="193" y="240"/>
                </a:lnTo>
                <a:lnTo>
                  <a:pt x="193" y="240"/>
                </a:lnTo>
                <a:lnTo>
                  <a:pt x="193" y="241"/>
                </a:lnTo>
                <a:lnTo>
                  <a:pt x="193" y="241"/>
                </a:lnTo>
                <a:lnTo>
                  <a:pt x="190" y="243"/>
                </a:lnTo>
                <a:lnTo>
                  <a:pt x="190" y="243"/>
                </a:lnTo>
                <a:lnTo>
                  <a:pt x="190" y="243"/>
                </a:lnTo>
                <a:lnTo>
                  <a:pt x="190" y="243"/>
                </a:lnTo>
                <a:lnTo>
                  <a:pt x="199" y="241"/>
                </a:lnTo>
                <a:lnTo>
                  <a:pt x="199" y="241"/>
                </a:lnTo>
                <a:close/>
                <a:moveTo>
                  <a:pt x="259" y="432"/>
                </a:moveTo>
                <a:lnTo>
                  <a:pt x="259" y="432"/>
                </a:lnTo>
                <a:lnTo>
                  <a:pt x="269" y="431"/>
                </a:lnTo>
                <a:lnTo>
                  <a:pt x="269" y="431"/>
                </a:lnTo>
                <a:lnTo>
                  <a:pt x="267" y="429"/>
                </a:lnTo>
                <a:lnTo>
                  <a:pt x="267" y="429"/>
                </a:lnTo>
                <a:lnTo>
                  <a:pt x="261" y="431"/>
                </a:lnTo>
                <a:lnTo>
                  <a:pt x="261" y="431"/>
                </a:lnTo>
                <a:lnTo>
                  <a:pt x="259" y="432"/>
                </a:lnTo>
                <a:lnTo>
                  <a:pt x="259" y="432"/>
                </a:lnTo>
                <a:close/>
                <a:moveTo>
                  <a:pt x="250" y="248"/>
                </a:moveTo>
                <a:lnTo>
                  <a:pt x="250" y="248"/>
                </a:lnTo>
                <a:lnTo>
                  <a:pt x="253" y="254"/>
                </a:lnTo>
                <a:lnTo>
                  <a:pt x="253" y="254"/>
                </a:lnTo>
                <a:lnTo>
                  <a:pt x="253" y="249"/>
                </a:lnTo>
                <a:lnTo>
                  <a:pt x="253" y="249"/>
                </a:lnTo>
                <a:lnTo>
                  <a:pt x="253" y="248"/>
                </a:lnTo>
                <a:lnTo>
                  <a:pt x="253" y="248"/>
                </a:lnTo>
                <a:lnTo>
                  <a:pt x="250" y="248"/>
                </a:lnTo>
                <a:lnTo>
                  <a:pt x="250" y="248"/>
                </a:lnTo>
                <a:close/>
                <a:moveTo>
                  <a:pt x="218" y="275"/>
                </a:moveTo>
                <a:lnTo>
                  <a:pt x="218" y="275"/>
                </a:lnTo>
                <a:lnTo>
                  <a:pt x="223" y="273"/>
                </a:lnTo>
                <a:lnTo>
                  <a:pt x="223" y="273"/>
                </a:lnTo>
                <a:lnTo>
                  <a:pt x="223" y="271"/>
                </a:lnTo>
                <a:lnTo>
                  <a:pt x="223" y="271"/>
                </a:lnTo>
                <a:lnTo>
                  <a:pt x="218" y="273"/>
                </a:lnTo>
                <a:lnTo>
                  <a:pt x="218" y="273"/>
                </a:lnTo>
                <a:lnTo>
                  <a:pt x="218" y="275"/>
                </a:lnTo>
                <a:lnTo>
                  <a:pt x="218" y="275"/>
                </a:lnTo>
                <a:close/>
                <a:moveTo>
                  <a:pt x="60" y="257"/>
                </a:moveTo>
                <a:lnTo>
                  <a:pt x="60" y="257"/>
                </a:lnTo>
                <a:lnTo>
                  <a:pt x="63" y="252"/>
                </a:lnTo>
                <a:lnTo>
                  <a:pt x="63" y="252"/>
                </a:lnTo>
                <a:lnTo>
                  <a:pt x="59" y="254"/>
                </a:lnTo>
                <a:lnTo>
                  <a:pt x="59" y="254"/>
                </a:lnTo>
                <a:lnTo>
                  <a:pt x="60" y="257"/>
                </a:lnTo>
                <a:lnTo>
                  <a:pt x="60" y="257"/>
                </a:lnTo>
                <a:close/>
                <a:moveTo>
                  <a:pt x="48" y="432"/>
                </a:moveTo>
                <a:lnTo>
                  <a:pt x="48" y="432"/>
                </a:lnTo>
                <a:lnTo>
                  <a:pt x="52" y="434"/>
                </a:lnTo>
                <a:lnTo>
                  <a:pt x="52" y="434"/>
                </a:lnTo>
                <a:lnTo>
                  <a:pt x="51" y="431"/>
                </a:lnTo>
                <a:lnTo>
                  <a:pt x="51" y="431"/>
                </a:lnTo>
                <a:lnTo>
                  <a:pt x="48" y="431"/>
                </a:lnTo>
                <a:lnTo>
                  <a:pt x="48" y="431"/>
                </a:lnTo>
                <a:lnTo>
                  <a:pt x="48" y="432"/>
                </a:lnTo>
                <a:lnTo>
                  <a:pt x="48" y="432"/>
                </a:lnTo>
                <a:close/>
                <a:moveTo>
                  <a:pt x="254" y="256"/>
                </a:moveTo>
                <a:lnTo>
                  <a:pt x="254" y="256"/>
                </a:lnTo>
                <a:lnTo>
                  <a:pt x="254" y="257"/>
                </a:lnTo>
                <a:lnTo>
                  <a:pt x="254" y="257"/>
                </a:lnTo>
                <a:lnTo>
                  <a:pt x="254" y="259"/>
                </a:lnTo>
                <a:lnTo>
                  <a:pt x="254" y="259"/>
                </a:lnTo>
                <a:lnTo>
                  <a:pt x="256" y="262"/>
                </a:lnTo>
                <a:lnTo>
                  <a:pt x="256" y="262"/>
                </a:lnTo>
                <a:lnTo>
                  <a:pt x="256" y="260"/>
                </a:lnTo>
                <a:lnTo>
                  <a:pt x="256" y="259"/>
                </a:lnTo>
                <a:lnTo>
                  <a:pt x="256" y="259"/>
                </a:lnTo>
                <a:lnTo>
                  <a:pt x="254" y="256"/>
                </a:lnTo>
                <a:lnTo>
                  <a:pt x="254" y="256"/>
                </a:lnTo>
                <a:close/>
                <a:moveTo>
                  <a:pt x="67" y="434"/>
                </a:moveTo>
                <a:lnTo>
                  <a:pt x="67" y="434"/>
                </a:lnTo>
                <a:lnTo>
                  <a:pt x="63" y="432"/>
                </a:lnTo>
                <a:lnTo>
                  <a:pt x="63" y="432"/>
                </a:lnTo>
                <a:lnTo>
                  <a:pt x="62" y="434"/>
                </a:lnTo>
                <a:lnTo>
                  <a:pt x="60" y="434"/>
                </a:lnTo>
                <a:lnTo>
                  <a:pt x="60" y="434"/>
                </a:lnTo>
                <a:lnTo>
                  <a:pt x="68" y="434"/>
                </a:lnTo>
                <a:lnTo>
                  <a:pt x="68" y="434"/>
                </a:lnTo>
                <a:lnTo>
                  <a:pt x="67" y="434"/>
                </a:lnTo>
                <a:lnTo>
                  <a:pt x="67" y="434"/>
                </a:lnTo>
                <a:close/>
                <a:moveTo>
                  <a:pt x="33" y="429"/>
                </a:moveTo>
                <a:lnTo>
                  <a:pt x="33" y="429"/>
                </a:lnTo>
                <a:lnTo>
                  <a:pt x="33" y="428"/>
                </a:lnTo>
                <a:lnTo>
                  <a:pt x="32" y="428"/>
                </a:lnTo>
                <a:lnTo>
                  <a:pt x="32" y="428"/>
                </a:lnTo>
                <a:lnTo>
                  <a:pt x="30" y="426"/>
                </a:lnTo>
                <a:lnTo>
                  <a:pt x="30" y="426"/>
                </a:lnTo>
                <a:lnTo>
                  <a:pt x="29" y="426"/>
                </a:lnTo>
                <a:lnTo>
                  <a:pt x="29" y="428"/>
                </a:lnTo>
                <a:lnTo>
                  <a:pt x="29" y="428"/>
                </a:lnTo>
                <a:lnTo>
                  <a:pt x="33" y="429"/>
                </a:lnTo>
                <a:lnTo>
                  <a:pt x="33" y="429"/>
                </a:lnTo>
                <a:lnTo>
                  <a:pt x="33" y="429"/>
                </a:lnTo>
                <a:lnTo>
                  <a:pt x="33" y="429"/>
                </a:lnTo>
                <a:close/>
                <a:moveTo>
                  <a:pt x="81" y="407"/>
                </a:moveTo>
                <a:lnTo>
                  <a:pt x="81" y="407"/>
                </a:lnTo>
                <a:lnTo>
                  <a:pt x="79" y="405"/>
                </a:lnTo>
                <a:lnTo>
                  <a:pt x="79" y="405"/>
                </a:lnTo>
                <a:lnTo>
                  <a:pt x="79" y="404"/>
                </a:lnTo>
                <a:lnTo>
                  <a:pt x="79" y="404"/>
                </a:lnTo>
                <a:lnTo>
                  <a:pt x="78" y="407"/>
                </a:lnTo>
                <a:lnTo>
                  <a:pt x="78" y="407"/>
                </a:lnTo>
                <a:lnTo>
                  <a:pt x="81" y="407"/>
                </a:lnTo>
                <a:lnTo>
                  <a:pt x="81" y="407"/>
                </a:lnTo>
                <a:close/>
                <a:moveTo>
                  <a:pt x="11" y="420"/>
                </a:moveTo>
                <a:lnTo>
                  <a:pt x="11" y="420"/>
                </a:lnTo>
                <a:lnTo>
                  <a:pt x="16" y="421"/>
                </a:lnTo>
                <a:lnTo>
                  <a:pt x="16" y="421"/>
                </a:lnTo>
                <a:lnTo>
                  <a:pt x="15" y="418"/>
                </a:lnTo>
                <a:lnTo>
                  <a:pt x="13" y="418"/>
                </a:lnTo>
                <a:lnTo>
                  <a:pt x="13" y="418"/>
                </a:lnTo>
                <a:lnTo>
                  <a:pt x="11" y="420"/>
                </a:lnTo>
                <a:lnTo>
                  <a:pt x="11" y="420"/>
                </a:lnTo>
                <a:close/>
                <a:moveTo>
                  <a:pt x="205" y="279"/>
                </a:moveTo>
                <a:lnTo>
                  <a:pt x="205" y="279"/>
                </a:lnTo>
                <a:lnTo>
                  <a:pt x="209" y="278"/>
                </a:lnTo>
                <a:lnTo>
                  <a:pt x="209" y="278"/>
                </a:lnTo>
                <a:lnTo>
                  <a:pt x="209" y="276"/>
                </a:lnTo>
                <a:lnTo>
                  <a:pt x="209" y="276"/>
                </a:lnTo>
                <a:lnTo>
                  <a:pt x="205" y="276"/>
                </a:lnTo>
                <a:lnTo>
                  <a:pt x="205" y="276"/>
                </a:lnTo>
                <a:lnTo>
                  <a:pt x="205" y="279"/>
                </a:lnTo>
                <a:lnTo>
                  <a:pt x="205" y="279"/>
                </a:lnTo>
                <a:close/>
                <a:moveTo>
                  <a:pt x="65" y="281"/>
                </a:moveTo>
                <a:lnTo>
                  <a:pt x="65" y="281"/>
                </a:lnTo>
                <a:lnTo>
                  <a:pt x="75" y="284"/>
                </a:lnTo>
                <a:lnTo>
                  <a:pt x="75" y="284"/>
                </a:lnTo>
                <a:lnTo>
                  <a:pt x="75" y="284"/>
                </a:lnTo>
                <a:lnTo>
                  <a:pt x="75" y="284"/>
                </a:lnTo>
                <a:lnTo>
                  <a:pt x="65" y="281"/>
                </a:lnTo>
                <a:lnTo>
                  <a:pt x="65" y="281"/>
                </a:lnTo>
                <a:lnTo>
                  <a:pt x="65" y="281"/>
                </a:lnTo>
                <a:lnTo>
                  <a:pt x="65" y="281"/>
                </a:lnTo>
                <a:close/>
                <a:moveTo>
                  <a:pt x="116" y="264"/>
                </a:moveTo>
                <a:lnTo>
                  <a:pt x="116" y="264"/>
                </a:lnTo>
                <a:lnTo>
                  <a:pt x="112" y="264"/>
                </a:lnTo>
                <a:lnTo>
                  <a:pt x="112" y="264"/>
                </a:lnTo>
                <a:lnTo>
                  <a:pt x="112" y="265"/>
                </a:lnTo>
                <a:lnTo>
                  <a:pt x="112" y="265"/>
                </a:lnTo>
                <a:lnTo>
                  <a:pt x="114" y="267"/>
                </a:lnTo>
                <a:lnTo>
                  <a:pt x="114" y="267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lnTo>
                  <a:pt x="116" y="264"/>
                </a:lnTo>
                <a:close/>
                <a:moveTo>
                  <a:pt x="27" y="421"/>
                </a:moveTo>
                <a:lnTo>
                  <a:pt x="27" y="421"/>
                </a:lnTo>
                <a:lnTo>
                  <a:pt x="29" y="423"/>
                </a:lnTo>
                <a:lnTo>
                  <a:pt x="32" y="424"/>
                </a:lnTo>
                <a:lnTo>
                  <a:pt x="32" y="424"/>
                </a:lnTo>
                <a:lnTo>
                  <a:pt x="32" y="423"/>
                </a:lnTo>
                <a:lnTo>
                  <a:pt x="32" y="423"/>
                </a:lnTo>
                <a:lnTo>
                  <a:pt x="30" y="421"/>
                </a:lnTo>
                <a:lnTo>
                  <a:pt x="30" y="421"/>
                </a:lnTo>
                <a:lnTo>
                  <a:pt x="27" y="421"/>
                </a:lnTo>
                <a:lnTo>
                  <a:pt x="27" y="421"/>
                </a:lnTo>
                <a:close/>
                <a:moveTo>
                  <a:pt x="122" y="428"/>
                </a:moveTo>
                <a:lnTo>
                  <a:pt x="122" y="428"/>
                </a:lnTo>
                <a:lnTo>
                  <a:pt x="123" y="429"/>
                </a:lnTo>
                <a:lnTo>
                  <a:pt x="123" y="429"/>
                </a:lnTo>
                <a:lnTo>
                  <a:pt x="128" y="429"/>
                </a:lnTo>
                <a:lnTo>
                  <a:pt x="128" y="429"/>
                </a:lnTo>
                <a:lnTo>
                  <a:pt x="127" y="429"/>
                </a:lnTo>
                <a:lnTo>
                  <a:pt x="127" y="429"/>
                </a:lnTo>
                <a:lnTo>
                  <a:pt x="122" y="428"/>
                </a:lnTo>
                <a:lnTo>
                  <a:pt x="122" y="428"/>
                </a:lnTo>
                <a:close/>
                <a:moveTo>
                  <a:pt x="104" y="245"/>
                </a:moveTo>
                <a:lnTo>
                  <a:pt x="104" y="245"/>
                </a:lnTo>
                <a:lnTo>
                  <a:pt x="103" y="249"/>
                </a:lnTo>
                <a:lnTo>
                  <a:pt x="103" y="249"/>
                </a:lnTo>
                <a:lnTo>
                  <a:pt x="104" y="248"/>
                </a:lnTo>
                <a:lnTo>
                  <a:pt x="106" y="245"/>
                </a:lnTo>
                <a:lnTo>
                  <a:pt x="106" y="245"/>
                </a:lnTo>
                <a:lnTo>
                  <a:pt x="104" y="245"/>
                </a:lnTo>
                <a:lnTo>
                  <a:pt x="104" y="245"/>
                </a:lnTo>
                <a:close/>
                <a:moveTo>
                  <a:pt x="234" y="270"/>
                </a:moveTo>
                <a:lnTo>
                  <a:pt x="234" y="270"/>
                </a:lnTo>
                <a:lnTo>
                  <a:pt x="234" y="270"/>
                </a:lnTo>
                <a:lnTo>
                  <a:pt x="234" y="270"/>
                </a:lnTo>
                <a:lnTo>
                  <a:pt x="239" y="268"/>
                </a:lnTo>
                <a:lnTo>
                  <a:pt x="239" y="268"/>
                </a:lnTo>
                <a:lnTo>
                  <a:pt x="239" y="267"/>
                </a:lnTo>
                <a:lnTo>
                  <a:pt x="239" y="267"/>
                </a:lnTo>
                <a:lnTo>
                  <a:pt x="237" y="268"/>
                </a:lnTo>
                <a:lnTo>
                  <a:pt x="237" y="268"/>
                </a:lnTo>
                <a:lnTo>
                  <a:pt x="234" y="270"/>
                </a:lnTo>
                <a:lnTo>
                  <a:pt x="234" y="270"/>
                </a:lnTo>
                <a:close/>
                <a:moveTo>
                  <a:pt x="239" y="424"/>
                </a:moveTo>
                <a:lnTo>
                  <a:pt x="239" y="424"/>
                </a:lnTo>
                <a:lnTo>
                  <a:pt x="243" y="421"/>
                </a:lnTo>
                <a:lnTo>
                  <a:pt x="243" y="421"/>
                </a:lnTo>
                <a:lnTo>
                  <a:pt x="237" y="423"/>
                </a:lnTo>
                <a:lnTo>
                  <a:pt x="237" y="423"/>
                </a:lnTo>
                <a:lnTo>
                  <a:pt x="239" y="424"/>
                </a:lnTo>
                <a:lnTo>
                  <a:pt x="239" y="424"/>
                </a:lnTo>
                <a:close/>
                <a:moveTo>
                  <a:pt x="54" y="424"/>
                </a:moveTo>
                <a:lnTo>
                  <a:pt x="54" y="424"/>
                </a:lnTo>
                <a:lnTo>
                  <a:pt x="56" y="429"/>
                </a:lnTo>
                <a:lnTo>
                  <a:pt x="56" y="429"/>
                </a:lnTo>
                <a:lnTo>
                  <a:pt x="56" y="424"/>
                </a:lnTo>
                <a:lnTo>
                  <a:pt x="56" y="424"/>
                </a:lnTo>
                <a:lnTo>
                  <a:pt x="54" y="424"/>
                </a:lnTo>
                <a:lnTo>
                  <a:pt x="54" y="424"/>
                </a:lnTo>
                <a:close/>
                <a:moveTo>
                  <a:pt x="79" y="118"/>
                </a:moveTo>
                <a:lnTo>
                  <a:pt x="79" y="118"/>
                </a:lnTo>
                <a:lnTo>
                  <a:pt x="79" y="126"/>
                </a:lnTo>
                <a:lnTo>
                  <a:pt x="79" y="126"/>
                </a:lnTo>
                <a:lnTo>
                  <a:pt x="81" y="123"/>
                </a:lnTo>
                <a:lnTo>
                  <a:pt x="79" y="118"/>
                </a:lnTo>
                <a:lnTo>
                  <a:pt x="79" y="118"/>
                </a:lnTo>
                <a:close/>
                <a:moveTo>
                  <a:pt x="303" y="409"/>
                </a:moveTo>
                <a:lnTo>
                  <a:pt x="303" y="409"/>
                </a:lnTo>
                <a:lnTo>
                  <a:pt x="302" y="410"/>
                </a:lnTo>
                <a:lnTo>
                  <a:pt x="302" y="410"/>
                </a:lnTo>
                <a:lnTo>
                  <a:pt x="302" y="413"/>
                </a:lnTo>
                <a:lnTo>
                  <a:pt x="302" y="413"/>
                </a:lnTo>
                <a:lnTo>
                  <a:pt x="303" y="412"/>
                </a:lnTo>
                <a:lnTo>
                  <a:pt x="303" y="409"/>
                </a:lnTo>
                <a:lnTo>
                  <a:pt x="303" y="409"/>
                </a:lnTo>
                <a:close/>
                <a:moveTo>
                  <a:pt x="138" y="431"/>
                </a:moveTo>
                <a:lnTo>
                  <a:pt x="138" y="431"/>
                </a:lnTo>
                <a:lnTo>
                  <a:pt x="138" y="431"/>
                </a:lnTo>
                <a:lnTo>
                  <a:pt x="138" y="431"/>
                </a:lnTo>
                <a:lnTo>
                  <a:pt x="131" y="429"/>
                </a:lnTo>
                <a:lnTo>
                  <a:pt x="131" y="429"/>
                </a:lnTo>
                <a:lnTo>
                  <a:pt x="131" y="431"/>
                </a:lnTo>
                <a:lnTo>
                  <a:pt x="131" y="431"/>
                </a:lnTo>
                <a:lnTo>
                  <a:pt x="138" y="431"/>
                </a:lnTo>
                <a:lnTo>
                  <a:pt x="138" y="431"/>
                </a:lnTo>
                <a:close/>
                <a:moveTo>
                  <a:pt x="275" y="428"/>
                </a:moveTo>
                <a:lnTo>
                  <a:pt x="275" y="428"/>
                </a:lnTo>
                <a:lnTo>
                  <a:pt x="273" y="428"/>
                </a:lnTo>
                <a:lnTo>
                  <a:pt x="273" y="428"/>
                </a:lnTo>
                <a:lnTo>
                  <a:pt x="273" y="429"/>
                </a:lnTo>
                <a:lnTo>
                  <a:pt x="273" y="429"/>
                </a:lnTo>
                <a:lnTo>
                  <a:pt x="276" y="429"/>
                </a:lnTo>
                <a:lnTo>
                  <a:pt x="276" y="429"/>
                </a:lnTo>
                <a:lnTo>
                  <a:pt x="275" y="428"/>
                </a:lnTo>
                <a:lnTo>
                  <a:pt x="275" y="428"/>
                </a:lnTo>
                <a:close/>
                <a:moveTo>
                  <a:pt x="84" y="123"/>
                </a:moveTo>
                <a:lnTo>
                  <a:pt x="84" y="123"/>
                </a:lnTo>
                <a:lnTo>
                  <a:pt x="82" y="123"/>
                </a:lnTo>
                <a:lnTo>
                  <a:pt x="82" y="123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8"/>
                </a:lnTo>
                <a:lnTo>
                  <a:pt x="84" y="123"/>
                </a:lnTo>
                <a:lnTo>
                  <a:pt x="84" y="123"/>
                </a:lnTo>
                <a:close/>
                <a:moveTo>
                  <a:pt x="79" y="286"/>
                </a:moveTo>
                <a:lnTo>
                  <a:pt x="79" y="286"/>
                </a:lnTo>
                <a:lnTo>
                  <a:pt x="87" y="286"/>
                </a:lnTo>
                <a:lnTo>
                  <a:pt x="87" y="286"/>
                </a:lnTo>
                <a:lnTo>
                  <a:pt x="79" y="286"/>
                </a:lnTo>
                <a:lnTo>
                  <a:pt x="79" y="286"/>
                </a:lnTo>
                <a:close/>
                <a:moveTo>
                  <a:pt x="291" y="355"/>
                </a:moveTo>
                <a:lnTo>
                  <a:pt x="291" y="355"/>
                </a:lnTo>
                <a:lnTo>
                  <a:pt x="294" y="363"/>
                </a:lnTo>
                <a:lnTo>
                  <a:pt x="294" y="363"/>
                </a:lnTo>
                <a:lnTo>
                  <a:pt x="291" y="355"/>
                </a:lnTo>
                <a:lnTo>
                  <a:pt x="291" y="355"/>
                </a:lnTo>
                <a:close/>
                <a:moveTo>
                  <a:pt x="19" y="420"/>
                </a:moveTo>
                <a:lnTo>
                  <a:pt x="19" y="420"/>
                </a:lnTo>
                <a:lnTo>
                  <a:pt x="21" y="421"/>
                </a:lnTo>
                <a:lnTo>
                  <a:pt x="24" y="423"/>
                </a:lnTo>
                <a:lnTo>
                  <a:pt x="24" y="423"/>
                </a:lnTo>
                <a:lnTo>
                  <a:pt x="22" y="421"/>
                </a:lnTo>
                <a:lnTo>
                  <a:pt x="22" y="420"/>
                </a:lnTo>
                <a:lnTo>
                  <a:pt x="22" y="420"/>
                </a:lnTo>
                <a:lnTo>
                  <a:pt x="19" y="420"/>
                </a:lnTo>
                <a:lnTo>
                  <a:pt x="19" y="420"/>
                </a:lnTo>
                <a:close/>
                <a:moveTo>
                  <a:pt x="38" y="429"/>
                </a:moveTo>
                <a:lnTo>
                  <a:pt x="38" y="429"/>
                </a:lnTo>
                <a:lnTo>
                  <a:pt x="40" y="429"/>
                </a:lnTo>
                <a:lnTo>
                  <a:pt x="40" y="429"/>
                </a:lnTo>
                <a:lnTo>
                  <a:pt x="40" y="431"/>
                </a:lnTo>
                <a:lnTo>
                  <a:pt x="40" y="431"/>
                </a:lnTo>
                <a:lnTo>
                  <a:pt x="41" y="431"/>
                </a:lnTo>
                <a:lnTo>
                  <a:pt x="41" y="431"/>
                </a:lnTo>
                <a:lnTo>
                  <a:pt x="41" y="429"/>
                </a:lnTo>
                <a:lnTo>
                  <a:pt x="38" y="429"/>
                </a:lnTo>
                <a:lnTo>
                  <a:pt x="38" y="429"/>
                </a:lnTo>
                <a:close/>
                <a:moveTo>
                  <a:pt x="73" y="434"/>
                </a:moveTo>
                <a:lnTo>
                  <a:pt x="73" y="434"/>
                </a:lnTo>
                <a:lnTo>
                  <a:pt x="73" y="434"/>
                </a:lnTo>
                <a:lnTo>
                  <a:pt x="73" y="434"/>
                </a:lnTo>
                <a:lnTo>
                  <a:pt x="78" y="434"/>
                </a:lnTo>
                <a:lnTo>
                  <a:pt x="78" y="434"/>
                </a:lnTo>
                <a:lnTo>
                  <a:pt x="79" y="434"/>
                </a:lnTo>
                <a:lnTo>
                  <a:pt x="79" y="434"/>
                </a:lnTo>
                <a:lnTo>
                  <a:pt x="78" y="434"/>
                </a:lnTo>
                <a:lnTo>
                  <a:pt x="78" y="434"/>
                </a:lnTo>
                <a:lnTo>
                  <a:pt x="73" y="434"/>
                </a:lnTo>
                <a:lnTo>
                  <a:pt x="73" y="434"/>
                </a:lnTo>
                <a:close/>
                <a:moveTo>
                  <a:pt x="75" y="401"/>
                </a:moveTo>
                <a:lnTo>
                  <a:pt x="75" y="401"/>
                </a:lnTo>
                <a:lnTo>
                  <a:pt x="76" y="396"/>
                </a:lnTo>
                <a:lnTo>
                  <a:pt x="76" y="396"/>
                </a:lnTo>
                <a:lnTo>
                  <a:pt x="76" y="394"/>
                </a:lnTo>
                <a:lnTo>
                  <a:pt x="76" y="394"/>
                </a:lnTo>
                <a:lnTo>
                  <a:pt x="75" y="401"/>
                </a:lnTo>
                <a:lnTo>
                  <a:pt x="75" y="401"/>
                </a:lnTo>
                <a:close/>
                <a:moveTo>
                  <a:pt x="190" y="282"/>
                </a:moveTo>
                <a:lnTo>
                  <a:pt x="190" y="282"/>
                </a:lnTo>
                <a:lnTo>
                  <a:pt x="190" y="281"/>
                </a:lnTo>
                <a:lnTo>
                  <a:pt x="190" y="281"/>
                </a:lnTo>
                <a:lnTo>
                  <a:pt x="185" y="282"/>
                </a:lnTo>
                <a:lnTo>
                  <a:pt x="185" y="282"/>
                </a:lnTo>
                <a:lnTo>
                  <a:pt x="185" y="282"/>
                </a:lnTo>
                <a:lnTo>
                  <a:pt x="185" y="282"/>
                </a:lnTo>
                <a:lnTo>
                  <a:pt x="190" y="282"/>
                </a:lnTo>
                <a:lnTo>
                  <a:pt x="190" y="282"/>
                </a:lnTo>
                <a:close/>
                <a:moveTo>
                  <a:pt x="220" y="428"/>
                </a:moveTo>
                <a:lnTo>
                  <a:pt x="220" y="428"/>
                </a:lnTo>
                <a:lnTo>
                  <a:pt x="220" y="428"/>
                </a:lnTo>
                <a:lnTo>
                  <a:pt x="218" y="428"/>
                </a:lnTo>
                <a:lnTo>
                  <a:pt x="218" y="428"/>
                </a:lnTo>
                <a:lnTo>
                  <a:pt x="215" y="428"/>
                </a:lnTo>
                <a:lnTo>
                  <a:pt x="215" y="428"/>
                </a:lnTo>
                <a:lnTo>
                  <a:pt x="215" y="428"/>
                </a:lnTo>
                <a:lnTo>
                  <a:pt x="215" y="428"/>
                </a:lnTo>
                <a:lnTo>
                  <a:pt x="220" y="428"/>
                </a:lnTo>
                <a:lnTo>
                  <a:pt x="220" y="428"/>
                </a:lnTo>
                <a:close/>
                <a:moveTo>
                  <a:pt x="193" y="295"/>
                </a:moveTo>
                <a:lnTo>
                  <a:pt x="193" y="295"/>
                </a:lnTo>
                <a:lnTo>
                  <a:pt x="193" y="293"/>
                </a:lnTo>
                <a:lnTo>
                  <a:pt x="193" y="293"/>
                </a:lnTo>
                <a:lnTo>
                  <a:pt x="188" y="295"/>
                </a:lnTo>
                <a:lnTo>
                  <a:pt x="188" y="295"/>
                </a:lnTo>
                <a:lnTo>
                  <a:pt x="188" y="295"/>
                </a:lnTo>
                <a:lnTo>
                  <a:pt x="188" y="295"/>
                </a:lnTo>
                <a:lnTo>
                  <a:pt x="193" y="295"/>
                </a:lnTo>
                <a:lnTo>
                  <a:pt x="193" y="295"/>
                </a:lnTo>
                <a:close/>
                <a:moveTo>
                  <a:pt x="119" y="260"/>
                </a:moveTo>
                <a:lnTo>
                  <a:pt x="119" y="260"/>
                </a:lnTo>
                <a:lnTo>
                  <a:pt x="119" y="260"/>
                </a:lnTo>
                <a:lnTo>
                  <a:pt x="119" y="260"/>
                </a:lnTo>
                <a:lnTo>
                  <a:pt x="120" y="257"/>
                </a:lnTo>
                <a:lnTo>
                  <a:pt x="120" y="257"/>
                </a:lnTo>
                <a:lnTo>
                  <a:pt x="120" y="256"/>
                </a:lnTo>
                <a:lnTo>
                  <a:pt x="120" y="256"/>
                </a:lnTo>
                <a:lnTo>
                  <a:pt x="119" y="260"/>
                </a:lnTo>
                <a:lnTo>
                  <a:pt x="119" y="260"/>
                </a:lnTo>
                <a:close/>
                <a:moveTo>
                  <a:pt x="198" y="69"/>
                </a:moveTo>
                <a:lnTo>
                  <a:pt x="198" y="69"/>
                </a:lnTo>
                <a:lnTo>
                  <a:pt x="198" y="65"/>
                </a:lnTo>
                <a:lnTo>
                  <a:pt x="198" y="65"/>
                </a:lnTo>
                <a:lnTo>
                  <a:pt x="196" y="68"/>
                </a:lnTo>
                <a:lnTo>
                  <a:pt x="198" y="69"/>
                </a:lnTo>
                <a:lnTo>
                  <a:pt x="198" y="69"/>
                </a:lnTo>
                <a:close/>
                <a:moveTo>
                  <a:pt x="191" y="234"/>
                </a:moveTo>
                <a:lnTo>
                  <a:pt x="191" y="234"/>
                </a:lnTo>
                <a:lnTo>
                  <a:pt x="191" y="234"/>
                </a:lnTo>
                <a:lnTo>
                  <a:pt x="191" y="234"/>
                </a:lnTo>
                <a:lnTo>
                  <a:pt x="194" y="234"/>
                </a:lnTo>
                <a:lnTo>
                  <a:pt x="194" y="234"/>
                </a:lnTo>
                <a:lnTo>
                  <a:pt x="194" y="232"/>
                </a:lnTo>
                <a:lnTo>
                  <a:pt x="194" y="232"/>
                </a:lnTo>
                <a:lnTo>
                  <a:pt x="191" y="234"/>
                </a:lnTo>
                <a:lnTo>
                  <a:pt x="191" y="234"/>
                </a:lnTo>
                <a:close/>
                <a:moveTo>
                  <a:pt x="300" y="402"/>
                </a:moveTo>
                <a:lnTo>
                  <a:pt x="300" y="402"/>
                </a:lnTo>
                <a:lnTo>
                  <a:pt x="300" y="402"/>
                </a:lnTo>
                <a:lnTo>
                  <a:pt x="300" y="402"/>
                </a:lnTo>
                <a:lnTo>
                  <a:pt x="300" y="399"/>
                </a:lnTo>
                <a:lnTo>
                  <a:pt x="300" y="399"/>
                </a:lnTo>
                <a:lnTo>
                  <a:pt x="299" y="398"/>
                </a:lnTo>
                <a:lnTo>
                  <a:pt x="299" y="398"/>
                </a:lnTo>
                <a:lnTo>
                  <a:pt x="299" y="399"/>
                </a:lnTo>
                <a:lnTo>
                  <a:pt x="299" y="399"/>
                </a:lnTo>
                <a:lnTo>
                  <a:pt x="300" y="402"/>
                </a:lnTo>
                <a:lnTo>
                  <a:pt x="300" y="402"/>
                </a:lnTo>
                <a:close/>
                <a:moveTo>
                  <a:pt x="11" y="405"/>
                </a:moveTo>
                <a:lnTo>
                  <a:pt x="11" y="405"/>
                </a:lnTo>
                <a:lnTo>
                  <a:pt x="11" y="407"/>
                </a:lnTo>
                <a:lnTo>
                  <a:pt x="13" y="410"/>
                </a:lnTo>
                <a:lnTo>
                  <a:pt x="13" y="410"/>
                </a:lnTo>
                <a:lnTo>
                  <a:pt x="11" y="405"/>
                </a:lnTo>
                <a:lnTo>
                  <a:pt x="11" y="405"/>
                </a:lnTo>
                <a:close/>
                <a:moveTo>
                  <a:pt x="127" y="246"/>
                </a:moveTo>
                <a:lnTo>
                  <a:pt x="127" y="246"/>
                </a:lnTo>
                <a:lnTo>
                  <a:pt x="127" y="241"/>
                </a:lnTo>
                <a:lnTo>
                  <a:pt x="127" y="241"/>
                </a:lnTo>
                <a:lnTo>
                  <a:pt x="127" y="243"/>
                </a:lnTo>
                <a:lnTo>
                  <a:pt x="127" y="243"/>
                </a:lnTo>
                <a:lnTo>
                  <a:pt x="127" y="246"/>
                </a:lnTo>
                <a:lnTo>
                  <a:pt x="127" y="246"/>
                </a:lnTo>
                <a:close/>
                <a:moveTo>
                  <a:pt x="259" y="265"/>
                </a:moveTo>
                <a:lnTo>
                  <a:pt x="259" y="265"/>
                </a:lnTo>
                <a:lnTo>
                  <a:pt x="257" y="267"/>
                </a:lnTo>
                <a:lnTo>
                  <a:pt x="257" y="268"/>
                </a:lnTo>
                <a:lnTo>
                  <a:pt x="257" y="268"/>
                </a:lnTo>
                <a:lnTo>
                  <a:pt x="259" y="267"/>
                </a:lnTo>
                <a:lnTo>
                  <a:pt x="259" y="265"/>
                </a:lnTo>
                <a:lnTo>
                  <a:pt x="259" y="265"/>
                </a:lnTo>
                <a:close/>
                <a:moveTo>
                  <a:pt x="73" y="402"/>
                </a:moveTo>
                <a:lnTo>
                  <a:pt x="73" y="402"/>
                </a:lnTo>
                <a:lnTo>
                  <a:pt x="73" y="405"/>
                </a:lnTo>
                <a:lnTo>
                  <a:pt x="73" y="405"/>
                </a:lnTo>
                <a:lnTo>
                  <a:pt x="73" y="405"/>
                </a:lnTo>
                <a:lnTo>
                  <a:pt x="73" y="405"/>
                </a:lnTo>
                <a:lnTo>
                  <a:pt x="75" y="404"/>
                </a:lnTo>
                <a:lnTo>
                  <a:pt x="75" y="404"/>
                </a:lnTo>
                <a:lnTo>
                  <a:pt x="73" y="402"/>
                </a:lnTo>
                <a:lnTo>
                  <a:pt x="73" y="402"/>
                </a:lnTo>
                <a:close/>
                <a:moveTo>
                  <a:pt x="245" y="257"/>
                </a:moveTo>
                <a:lnTo>
                  <a:pt x="245" y="257"/>
                </a:lnTo>
                <a:lnTo>
                  <a:pt x="245" y="256"/>
                </a:lnTo>
                <a:lnTo>
                  <a:pt x="245" y="256"/>
                </a:lnTo>
                <a:lnTo>
                  <a:pt x="242" y="260"/>
                </a:lnTo>
                <a:lnTo>
                  <a:pt x="242" y="260"/>
                </a:lnTo>
                <a:lnTo>
                  <a:pt x="242" y="260"/>
                </a:lnTo>
                <a:lnTo>
                  <a:pt x="242" y="260"/>
                </a:lnTo>
                <a:lnTo>
                  <a:pt x="245" y="257"/>
                </a:lnTo>
                <a:lnTo>
                  <a:pt x="245" y="257"/>
                </a:lnTo>
                <a:close/>
                <a:moveTo>
                  <a:pt x="226" y="297"/>
                </a:moveTo>
                <a:lnTo>
                  <a:pt x="226" y="297"/>
                </a:lnTo>
                <a:lnTo>
                  <a:pt x="231" y="295"/>
                </a:lnTo>
                <a:lnTo>
                  <a:pt x="231" y="295"/>
                </a:lnTo>
                <a:lnTo>
                  <a:pt x="226" y="297"/>
                </a:lnTo>
                <a:lnTo>
                  <a:pt x="226" y="297"/>
                </a:lnTo>
                <a:close/>
                <a:moveTo>
                  <a:pt x="248" y="256"/>
                </a:moveTo>
                <a:lnTo>
                  <a:pt x="248" y="256"/>
                </a:lnTo>
                <a:lnTo>
                  <a:pt x="246" y="259"/>
                </a:lnTo>
                <a:lnTo>
                  <a:pt x="246" y="259"/>
                </a:lnTo>
                <a:lnTo>
                  <a:pt x="248" y="257"/>
                </a:lnTo>
                <a:lnTo>
                  <a:pt x="248" y="257"/>
                </a:lnTo>
                <a:lnTo>
                  <a:pt x="248" y="256"/>
                </a:lnTo>
                <a:lnTo>
                  <a:pt x="248" y="256"/>
                </a:lnTo>
                <a:close/>
                <a:moveTo>
                  <a:pt x="251" y="432"/>
                </a:moveTo>
                <a:lnTo>
                  <a:pt x="251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4" y="432"/>
                </a:lnTo>
                <a:lnTo>
                  <a:pt x="251" y="432"/>
                </a:lnTo>
                <a:lnTo>
                  <a:pt x="251" y="432"/>
                </a:lnTo>
                <a:close/>
                <a:moveTo>
                  <a:pt x="166" y="431"/>
                </a:moveTo>
                <a:lnTo>
                  <a:pt x="166" y="431"/>
                </a:lnTo>
                <a:lnTo>
                  <a:pt x="166" y="429"/>
                </a:lnTo>
                <a:lnTo>
                  <a:pt x="166" y="429"/>
                </a:lnTo>
                <a:lnTo>
                  <a:pt x="164" y="431"/>
                </a:lnTo>
                <a:lnTo>
                  <a:pt x="164" y="431"/>
                </a:lnTo>
                <a:lnTo>
                  <a:pt x="166" y="431"/>
                </a:lnTo>
                <a:lnTo>
                  <a:pt x="166" y="431"/>
                </a:lnTo>
                <a:close/>
                <a:moveTo>
                  <a:pt x="62" y="213"/>
                </a:moveTo>
                <a:lnTo>
                  <a:pt x="62" y="213"/>
                </a:lnTo>
                <a:lnTo>
                  <a:pt x="62" y="215"/>
                </a:lnTo>
                <a:lnTo>
                  <a:pt x="62" y="215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62" y="213"/>
                </a:lnTo>
                <a:lnTo>
                  <a:pt x="62" y="213"/>
                </a:lnTo>
                <a:close/>
                <a:moveTo>
                  <a:pt x="22" y="426"/>
                </a:moveTo>
                <a:lnTo>
                  <a:pt x="22" y="426"/>
                </a:lnTo>
                <a:lnTo>
                  <a:pt x="22" y="426"/>
                </a:lnTo>
                <a:lnTo>
                  <a:pt x="22" y="426"/>
                </a:lnTo>
                <a:lnTo>
                  <a:pt x="24" y="426"/>
                </a:lnTo>
                <a:lnTo>
                  <a:pt x="24" y="426"/>
                </a:lnTo>
                <a:lnTo>
                  <a:pt x="24" y="426"/>
                </a:lnTo>
                <a:lnTo>
                  <a:pt x="22" y="426"/>
                </a:lnTo>
                <a:lnTo>
                  <a:pt x="22" y="426"/>
                </a:lnTo>
                <a:close/>
                <a:moveTo>
                  <a:pt x="152" y="145"/>
                </a:moveTo>
                <a:lnTo>
                  <a:pt x="152" y="145"/>
                </a:lnTo>
                <a:lnTo>
                  <a:pt x="150" y="145"/>
                </a:lnTo>
                <a:lnTo>
                  <a:pt x="150" y="145"/>
                </a:lnTo>
                <a:lnTo>
                  <a:pt x="150" y="148"/>
                </a:lnTo>
                <a:lnTo>
                  <a:pt x="150" y="148"/>
                </a:lnTo>
                <a:lnTo>
                  <a:pt x="150" y="148"/>
                </a:lnTo>
                <a:lnTo>
                  <a:pt x="150" y="148"/>
                </a:lnTo>
                <a:lnTo>
                  <a:pt x="152" y="145"/>
                </a:lnTo>
                <a:lnTo>
                  <a:pt x="152" y="145"/>
                </a:lnTo>
                <a:close/>
                <a:moveTo>
                  <a:pt x="299" y="420"/>
                </a:moveTo>
                <a:lnTo>
                  <a:pt x="299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20"/>
                </a:lnTo>
                <a:lnTo>
                  <a:pt x="300" y="418"/>
                </a:lnTo>
                <a:lnTo>
                  <a:pt x="300" y="418"/>
                </a:lnTo>
                <a:lnTo>
                  <a:pt x="299" y="420"/>
                </a:lnTo>
                <a:lnTo>
                  <a:pt x="299" y="420"/>
                </a:lnTo>
                <a:close/>
                <a:moveTo>
                  <a:pt x="51" y="259"/>
                </a:moveTo>
                <a:lnTo>
                  <a:pt x="51" y="259"/>
                </a:lnTo>
                <a:lnTo>
                  <a:pt x="52" y="257"/>
                </a:lnTo>
                <a:lnTo>
                  <a:pt x="52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7"/>
                </a:lnTo>
                <a:lnTo>
                  <a:pt x="51" y="259"/>
                </a:lnTo>
                <a:lnTo>
                  <a:pt x="51" y="259"/>
                </a:lnTo>
                <a:close/>
                <a:moveTo>
                  <a:pt x="204" y="93"/>
                </a:moveTo>
                <a:lnTo>
                  <a:pt x="204" y="93"/>
                </a:lnTo>
                <a:lnTo>
                  <a:pt x="204" y="93"/>
                </a:lnTo>
                <a:lnTo>
                  <a:pt x="204" y="93"/>
                </a:lnTo>
                <a:lnTo>
                  <a:pt x="204" y="92"/>
                </a:lnTo>
                <a:lnTo>
                  <a:pt x="204" y="92"/>
                </a:lnTo>
                <a:lnTo>
                  <a:pt x="204" y="92"/>
                </a:lnTo>
                <a:lnTo>
                  <a:pt x="204" y="92"/>
                </a:lnTo>
                <a:lnTo>
                  <a:pt x="204" y="93"/>
                </a:lnTo>
                <a:lnTo>
                  <a:pt x="204" y="93"/>
                </a:lnTo>
                <a:close/>
                <a:moveTo>
                  <a:pt x="142" y="185"/>
                </a:moveTo>
                <a:lnTo>
                  <a:pt x="142" y="185"/>
                </a:lnTo>
                <a:lnTo>
                  <a:pt x="142" y="185"/>
                </a:lnTo>
                <a:lnTo>
                  <a:pt x="142" y="185"/>
                </a:lnTo>
                <a:lnTo>
                  <a:pt x="142" y="186"/>
                </a:lnTo>
                <a:lnTo>
                  <a:pt x="142" y="186"/>
                </a:lnTo>
                <a:lnTo>
                  <a:pt x="142" y="186"/>
                </a:lnTo>
                <a:lnTo>
                  <a:pt x="142" y="186"/>
                </a:lnTo>
                <a:lnTo>
                  <a:pt x="142" y="185"/>
                </a:lnTo>
                <a:lnTo>
                  <a:pt x="142" y="185"/>
                </a:lnTo>
                <a:close/>
                <a:moveTo>
                  <a:pt x="223" y="423"/>
                </a:moveTo>
                <a:lnTo>
                  <a:pt x="223" y="423"/>
                </a:lnTo>
                <a:lnTo>
                  <a:pt x="223" y="423"/>
                </a:lnTo>
                <a:lnTo>
                  <a:pt x="223" y="423"/>
                </a:lnTo>
                <a:lnTo>
                  <a:pt x="221" y="423"/>
                </a:lnTo>
                <a:lnTo>
                  <a:pt x="221" y="423"/>
                </a:lnTo>
                <a:lnTo>
                  <a:pt x="221" y="423"/>
                </a:lnTo>
                <a:lnTo>
                  <a:pt x="221" y="423"/>
                </a:lnTo>
                <a:lnTo>
                  <a:pt x="223" y="423"/>
                </a:lnTo>
                <a:lnTo>
                  <a:pt x="223" y="423"/>
                </a:lnTo>
                <a:close/>
                <a:moveTo>
                  <a:pt x="82" y="434"/>
                </a:moveTo>
                <a:lnTo>
                  <a:pt x="82" y="434"/>
                </a:lnTo>
                <a:lnTo>
                  <a:pt x="82" y="434"/>
                </a:lnTo>
                <a:lnTo>
                  <a:pt x="82" y="434"/>
                </a:lnTo>
                <a:lnTo>
                  <a:pt x="86" y="434"/>
                </a:lnTo>
                <a:lnTo>
                  <a:pt x="86" y="434"/>
                </a:lnTo>
                <a:lnTo>
                  <a:pt x="86" y="434"/>
                </a:lnTo>
                <a:lnTo>
                  <a:pt x="86" y="434"/>
                </a:lnTo>
                <a:lnTo>
                  <a:pt x="82" y="434"/>
                </a:lnTo>
                <a:lnTo>
                  <a:pt x="82" y="434"/>
                </a:lnTo>
                <a:close/>
                <a:moveTo>
                  <a:pt x="201" y="77"/>
                </a:moveTo>
                <a:lnTo>
                  <a:pt x="201" y="77"/>
                </a:lnTo>
                <a:lnTo>
                  <a:pt x="201" y="79"/>
                </a:lnTo>
                <a:lnTo>
                  <a:pt x="201" y="79"/>
                </a:lnTo>
                <a:lnTo>
                  <a:pt x="201" y="77"/>
                </a:lnTo>
                <a:lnTo>
                  <a:pt x="201" y="77"/>
                </a:lnTo>
                <a:lnTo>
                  <a:pt x="201" y="77"/>
                </a:lnTo>
                <a:close/>
                <a:moveTo>
                  <a:pt x="245" y="260"/>
                </a:move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lnTo>
                  <a:pt x="245" y="260"/>
                </a:lnTo>
                <a:close/>
                <a:moveTo>
                  <a:pt x="224" y="276"/>
                </a:moveTo>
                <a:lnTo>
                  <a:pt x="224" y="276"/>
                </a:lnTo>
                <a:lnTo>
                  <a:pt x="224" y="275"/>
                </a:lnTo>
                <a:lnTo>
                  <a:pt x="224" y="275"/>
                </a:lnTo>
                <a:lnTo>
                  <a:pt x="224" y="276"/>
                </a:lnTo>
                <a:lnTo>
                  <a:pt x="224" y="276"/>
                </a:lnTo>
                <a:close/>
                <a:moveTo>
                  <a:pt x="300" y="415"/>
                </a:moveTo>
                <a:lnTo>
                  <a:pt x="300" y="415"/>
                </a:lnTo>
                <a:lnTo>
                  <a:pt x="299" y="417"/>
                </a:lnTo>
                <a:lnTo>
                  <a:pt x="299" y="417"/>
                </a:lnTo>
                <a:lnTo>
                  <a:pt x="300" y="415"/>
                </a:lnTo>
                <a:lnTo>
                  <a:pt x="300" y="415"/>
                </a:lnTo>
                <a:close/>
                <a:moveTo>
                  <a:pt x="114" y="216"/>
                </a:moveTo>
                <a:lnTo>
                  <a:pt x="114" y="216"/>
                </a:lnTo>
                <a:lnTo>
                  <a:pt x="114" y="216"/>
                </a:lnTo>
                <a:lnTo>
                  <a:pt x="114" y="216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8"/>
                </a:lnTo>
                <a:lnTo>
                  <a:pt x="114" y="216"/>
                </a:lnTo>
                <a:lnTo>
                  <a:pt x="114" y="216"/>
                </a:lnTo>
                <a:close/>
                <a:moveTo>
                  <a:pt x="229" y="275"/>
                </a:moveTo>
                <a:lnTo>
                  <a:pt x="229" y="275"/>
                </a:lnTo>
                <a:lnTo>
                  <a:pt x="229" y="273"/>
                </a:lnTo>
                <a:lnTo>
                  <a:pt x="229" y="273"/>
                </a:lnTo>
                <a:lnTo>
                  <a:pt x="228" y="275"/>
                </a:lnTo>
                <a:lnTo>
                  <a:pt x="228" y="275"/>
                </a:lnTo>
                <a:lnTo>
                  <a:pt x="228" y="275"/>
                </a:lnTo>
                <a:lnTo>
                  <a:pt x="228" y="275"/>
                </a:lnTo>
                <a:lnTo>
                  <a:pt x="229" y="275"/>
                </a:lnTo>
                <a:lnTo>
                  <a:pt x="229" y="275"/>
                </a:lnTo>
                <a:close/>
                <a:moveTo>
                  <a:pt x="228" y="270"/>
                </a:moveTo>
                <a:lnTo>
                  <a:pt x="228" y="270"/>
                </a:lnTo>
                <a:lnTo>
                  <a:pt x="228" y="270"/>
                </a:lnTo>
                <a:lnTo>
                  <a:pt x="228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70"/>
                </a:lnTo>
                <a:lnTo>
                  <a:pt x="229" y="270"/>
                </a:lnTo>
                <a:lnTo>
                  <a:pt x="228" y="270"/>
                </a:lnTo>
                <a:lnTo>
                  <a:pt x="228" y="270"/>
                </a:lnTo>
                <a:close/>
                <a:moveTo>
                  <a:pt x="49" y="260"/>
                </a:moveTo>
                <a:lnTo>
                  <a:pt x="49" y="260"/>
                </a:lnTo>
                <a:lnTo>
                  <a:pt x="49" y="260"/>
                </a:lnTo>
                <a:lnTo>
                  <a:pt x="49" y="260"/>
                </a:lnTo>
                <a:lnTo>
                  <a:pt x="49" y="262"/>
                </a:lnTo>
                <a:lnTo>
                  <a:pt x="49" y="262"/>
                </a:lnTo>
                <a:lnTo>
                  <a:pt x="49" y="262"/>
                </a:lnTo>
                <a:lnTo>
                  <a:pt x="49" y="262"/>
                </a:lnTo>
                <a:lnTo>
                  <a:pt x="49" y="260"/>
                </a:lnTo>
                <a:lnTo>
                  <a:pt x="49" y="260"/>
                </a:lnTo>
                <a:close/>
                <a:moveTo>
                  <a:pt x="60" y="218"/>
                </a:move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lnTo>
                  <a:pt x="60" y="218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/>
          </a:p>
        </p:txBody>
      </p:sp>
      <p:grpSp>
        <p:nvGrpSpPr>
          <p:cNvPr id="451" name="组合 450"/>
          <p:cNvGrpSpPr/>
          <p:nvPr/>
        </p:nvGrpSpPr>
        <p:grpSpPr>
          <a:xfrm>
            <a:off x="179512" y="123478"/>
            <a:ext cx="792088" cy="936104"/>
            <a:chOff x="5465763" y="3317875"/>
            <a:chExt cx="1511300" cy="1701801"/>
          </a:xfrm>
        </p:grpSpPr>
        <p:sp>
          <p:nvSpPr>
            <p:cNvPr id="452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55" name="文本框 454"/>
          <p:cNvSpPr txBox="1"/>
          <p:nvPr/>
        </p:nvSpPr>
        <p:spPr>
          <a:xfrm>
            <a:off x="971600" y="2994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Hóa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hữu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</a:rPr>
              <a:t>cơ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985357"/>
            <a:ext cx="4824536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c.Trật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77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4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6807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536" y="129530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(IV)        H (I)         O (II)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3651870"/>
            <a:ext cx="864210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121266"/>
            <a:ext cx="5343525" cy="12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7494"/>
            <a:ext cx="2114550" cy="2162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57175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286019"/>
            <a:ext cx="2808312" cy="2143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257175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etylic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267494"/>
            <a:ext cx="2304256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0" y="271576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Metyl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clorua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2944802" y="711687"/>
            <a:ext cx="4147799" cy="583903"/>
            <a:chOff x="2169951" y="965687"/>
            <a:chExt cx="4147799" cy="583903"/>
          </a:xfrm>
        </p:grpSpPr>
        <p:grpSp>
          <p:nvGrpSpPr>
            <p:cNvPr id="43" name="Group 11"/>
            <p:cNvGrpSpPr>
              <a:grpSpLocks/>
            </p:cNvGrpSpPr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45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4" name="Text Box 58"/>
            <p:cNvSpPr txBox="1">
              <a:spLocks noChangeArrowheads="1"/>
            </p:cNvSpPr>
            <p:nvPr/>
          </p:nvSpPr>
          <p:spPr bwMode="auto">
            <a:xfrm>
              <a:off x="3071873" y="1085596"/>
              <a:ext cx="3237536" cy="35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1400" b="1" dirty="0" err="1" smtClean="0">
                  <a:solidFill>
                    <a:srgbClr val="0070C0"/>
                  </a:solidFill>
                  <a:ea typeface="黑体" panose="02010609060101010101" pitchFamily="49" charset="-122"/>
                </a:rPr>
                <a:t>Khái</a:t>
              </a:r>
              <a:r>
                <a:rPr lang="en-US" altLang="zh-CN" sz="1400" b="1" dirty="0" smtClean="0">
                  <a:solidFill>
                    <a:srgbClr val="0070C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70C0"/>
                  </a:solidFill>
                  <a:ea typeface="黑体" panose="02010609060101010101" pitchFamily="49" charset="-122"/>
                </a:rPr>
                <a:t>niệm</a:t>
              </a:r>
              <a:r>
                <a:rPr lang="en-US" altLang="zh-CN" sz="1400" b="1" dirty="0" smtClean="0">
                  <a:solidFill>
                    <a:srgbClr val="0070C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70C0"/>
                  </a:solidFill>
                  <a:ea typeface="黑体" panose="02010609060101010101" pitchFamily="49" charset="-122"/>
                </a:rPr>
                <a:t>về</a:t>
              </a:r>
              <a:r>
                <a:rPr lang="en-US" altLang="zh-CN" sz="1400" b="1" dirty="0" smtClean="0">
                  <a:solidFill>
                    <a:srgbClr val="0070C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70C0"/>
                  </a:solidFill>
                  <a:ea typeface="黑体" panose="02010609060101010101" pitchFamily="49" charset="-122"/>
                </a:rPr>
                <a:t>hợp</a:t>
              </a:r>
              <a:r>
                <a:rPr lang="en-US" altLang="zh-CN" sz="1400" b="1" dirty="0" smtClean="0">
                  <a:solidFill>
                    <a:srgbClr val="0070C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70C0"/>
                  </a:solidFill>
                  <a:ea typeface="黑体" panose="02010609060101010101" pitchFamily="49" charset="-122"/>
                </a:rPr>
                <a:t>chất</a:t>
              </a:r>
              <a:r>
                <a:rPr lang="en-US" altLang="zh-CN" sz="1400" b="1" dirty="0" smtClean="0">
                  <a:solidFill>
                    <a:srgbClr val="0070C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70C0"/>
                  </a:solidFill>
                  <a:ea typeface="黑体" panose="02010609060101010101" pitchFamily="49" charset="-122"/>
                </a:rPr>
                <a:t>hữu</a:t>
              </a:r>
              <a:r>
                <a:rPr lang="en-US" altLang="zh-CN" sz="1400" b="1" dirty="0" smtClean="0">
                  <a:solidFill>
                    <a:srgbClr val="0070C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70C0"/>
                  </a:solidFill>
                  <a:ea typeface="黑体" panose="02010609060101010101" pitchFamily="49" charset="-122"/>
                </a:rPr>
                <a:t>cơ</a:t>
              </a:r>
              <a:endParaRPr lang="zh-CN" altLang="en-US" sz="1400" b="1" dirty="0">
                <a:solidFill>
                  <a:srgbClr val="0070C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992765" y="1499957"/>
            <a:ext cx="4147799" cy="584946"/>
            <a:chOff x="2217914" y="1753957"/>
            <a:chExt cx="4147799" cy="584946"/>
          </a:xfrm>
        </p:grpSpPr>
        <p:grpSp>
          <p:nvGrpSpPr>
            <p:cNvPr id="48" name="Group 8"/>
            <p:cNvGrpSpPr>
              <a:grpSpLocks/>
            </p:cNvGrpSpPr>
            <p:nvPr/>
          </p:nvGrpSpPr>
          <p:grpSpPr bwMode="auto">
            <a:xfrm>
              <a:off x="2217914" y="1753957"/>
              <a:ext cx="4147799" cy="584946"/>
              <a:chOff x="0" y="0"/>
              <a:chExt cx="3978" cy="561"/>
            </a:xfrm>
          </p:grpSpPr>
          <p:pic>
            <p:nvPicPr>
              <p:cNvPr id="50" name="矩形 21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10"/>
              <p:cNvSpPr txBox="1">
                <a:spLocks noChangeArrowheads="1"/>
              </p:cNvSpPr>
              <p:nvPr/>
            </p:nvSpPr>
            <p:spPr bwMode="auto">
              <a:xfrm>
                <a:off x="9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3071873" y="1858225"/>
              <a:ext cx="2793352" cy="35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1400" b="1" dirty="0" err="1" smtClean="0">
                  <a:solidFill>
                    <a:srgbClr val="FF0000"/>
                  </a:solidFill>
                  <a:ea typeface="黑体" panose="02010609060101010101" pitchFamily="49" charset="-122"/>
                </a:rPr>
                <a:t>Khái</a:t>
              </a:r>
              <a:r>
                <a:rPr lang="en-US" altLang="zh-CN" sz="1400" b="1" dirty="0" smtClean="0">
                  <a:solidFill>
                    <a:srgbClr val="FF000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ea typeface="黑体" panose="02010609060101010101" pitchFamily="49" charset="-122"/>
                </a:rPr>
                <a:t>niệm</a:t>
              </a:r>
              <a:r>
                <a:rPr lang="en-US" altLang="zh-CN" sz="1400" b="1" dirty="0" smtClean="0">
                  <a:solidFill>
                    <a:srgbClr val="FF000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ea typeface="黑体" panose="02010609060101010101" pitchFamily="49" charset="-122"/>
                </a:rPr>
                <a:t>về</a:t>
              </a:r>
              <a:r>
                <a:rPr lang="en-US" altLang="zh-CN" sz="1400" b="1" dirty="0" smtClean="0">
                  <a:solidFill>
                    <a:srgbClr val="FF000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ea typeface="黑体" panose="02010609060101010101" pitchFamily="49" charset="-122"/>
                </a:rPr>
                <a:t>hóa</a:t>
              </a:r>
              <a:r>
                <a:rPr lang="en-US" altLang="zh-CN" sz="1400" b="1" dirty="0" smtClean="0">
                  <a:solidFill>
                    <a:srgbClr val="FF000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ea typeface="黑体" panose="02010609060101010101" pitchFamily="49" charset="-122"/>
                </a:rPr>
                <a:t>học</a:t>
              </a:r>
              <a:r>
                <a:rPr lang="en-US" altLang="zh-CN" sz="1400" b="1" dirty="0" smtClean="0">
                  <a:solidFill>
                    <a:srgbClr val="FF000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ea typeface="黑体" panose="02010609060101010101" pitchFamily="49" charset="-122"/>
                </a:rPr>
                <a:t>hữu</a:t>
              </a:r>
              <a:r>
                <a:rPr lang="en-US" altLang="zh-CN" sz="1400" b="1" dirty="0" smtClean="0">
                  <a:solidFill>
                    <a:srgbClr val="FF000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FF0000"/>
                  </a:solidFill>
                  <a:ea typeface="黑体" panose="02010609060101010101" pitchFamily="49" charset="-122"/>
                </a:rPr>
                <a:t>cơ</a:t>
              </a:r>
              <a:endParaRPr lang="zh-CN" altLang="en-US" sz="1400" b="1" dirty="0">
                <a:solidFill>
                  <a:srgbClr val="FF000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992765" y="2344531"/>
            <a:ext cx="4147799" cy="584946"/>
            <a:chOff x="2217914" y="2598531"/>
            <a:chExt cx="4147799" cy="584946"/>
          </a:xfrm>
        </p:grpSpPr>
        <p:grpSp>
          <p:nvGrpSpPr>
            <p:cNvPr id="53" name="Group 5"/>
            <p:cNvGrpSpPr>
              <a:grpSpLocks/>
            </p:cNvGrpSpPr>
            <p:nvPr/>
          </p:nvGrpSpPr>
          <p:grpSpPr bwMode="auto">
            <a:xfrm>
              <a:off x="2217914" y="2598531"/>
              <a:ext cx="4147799" cy="584946"/>
              <a:chOff x="0" y="0"/>
              <a:chExt cx="3978" cy="561"/>
            </a:xfrm>
          </p:grpSpPr>
          <p:pic>
            <p:nvPicPr>
              <p:cNvPr id="55" name="矩形 22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7"/>
              <p:cNvSpPr txBox="1">
                <a:spLocks noChangeArrowheads="1"/>
              </p:cNvSpPr>
              <p:nvPr/>
            </p:nvSpPr>
            <p:spPr bwMode="auto">
              <a:xfrm>
                <a:off x="9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54" name="Text Box 58"/>
            <p:cNvSpPr txBox="1">
              <a:spLocks noChangeArrowheads="1"/>
            </p:cNvSpPr>
            <p:nvPr/>
          </p:nvSpPr>
          <p:spPr bwMode="auto">
            <a:xfrm>
              <a:off x="3071873" y="2702799"/>
              <a:ext cx="3293840" cy="35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Cấu</a:t>
              </a: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tạo</a:t>
              </a: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phân</a:t>
              </a: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tử</a:t>
              </a: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hợp</a:t>
              </a: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chất</a:t>
              </a: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hữu</a:t>
              </a:r>
              <a:r>
                <a:rPr lang="en-US" altLang="zh-CN" sz="1400" b="1" dirty="0" smtClean="0">
                  <a:solidFill>
                    <a:srgbClr val="00B050"/>
                  </a:solidFill>
                  <a:ea typeface="黑体" panose="02010609060101010101" pitchFamily="49" charset="-122"/>
                </a:rPr>
                <a:t> </a:t>
              </a:r>
              <a:r>
                <a:rPr lang="en-US" altLang="zh-CN" sz="1400" b="1" dirty="0" err="1" smtClean="0">
                  <a:solidFill>
                    <a:srgbClr val="00B050"/>
                  </a:solidFill>
                  <a:ea typeface="黑体" panose="02010609060101010101" pitchFamily="49" charset="-122"/>
                </a:rPr>
                <a:t>cơ</a:t>
              </a:r>
              <a:endParaRPr lang="zh-CN" altLang="en-US" sz="1400" b="1" dirty="0">
                <a:solidFill>
                  <a:srgbClr val="00B050"/>
                </a:solidFill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144997" y="579266"/>
            <a:ext cx="483806" cy="439356"/>
            <a:chOff x="2370146" y="833266"/>
            <a:chExt cx="483806" cy="439356"/>
          </a:xfrm>
        </p:grpSpPr>
        <p:grpSp>
          <p:nvGrpSpPr>
            <p:cNvPr id="63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65" name="圆角矩形 8"/>
              <p:cNvPicPr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2432811" y="872512"/>
              <a:ext cx="2346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</a:rPr>
                <a:t>I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44997" y="1327913"/>
            <a:ext cx="483806" cy="435842"/>
            <a:chOff x="2370146" y="1581913"/>
            <a:chExt cx="483806" cy="435842"/>
          </a:xfrm>
        </p:grpSpPr>
        <p:grpSp>
          <p:nvGrpSpPr>
            <p:cNvPr id="68" name="Group 17"/>
            <p:cNvGrpSpPr>
              <a:grpSpLocks/>
            </p:cNvGrpSpPr>
            <p:nvPr/>
          </p:nvGrpSpPr>
          <p:grpSpPr bwMode="auto">
            <a:xfrm>
              <a:off x="2370146" y="1581913"/>
              <a:ext cx="483806" cy="435842"/>
              <a:chOff x="0" y="0"/>
              <a:chExt cx="464" cy="418"/>
            </a:xfrm>
          </p:grpSpPr>
          <p:pic>
            <p:nvPicPr>
              <p:cNvPr id="70" name="圆角矩形 10"/>
              <p:cNvPicPr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Text Box 19"/>
              <p:cNvSpPr txBox="1">
                <a:spLocks noChangeArrowheads="1"/>
              </p:cNvSpPr>
              <p:nvPr/>
            </p:nvSpPr>
            <p:spPr bwMode="auto">
              <a:xfrm>
                <a:off x="38" y="37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69" name="TextBox 24"/>
            <p:cNvSpPr txBox="1">
              <a:spLocks noChangeArrowheads="1"/>
            </p:cNvSpPr>
            <p:nvPr/>
          </p:nvSpPr>
          <p:spPr bwMode="auto">
            <a:xfrm>
              <a:off x="2432811" y="1598221"/>
              <a:ext cx="371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 smtClean="0">
                  <a:solidFill>
                    <a:schemeClr val="bg1"/>
                  </a:solidFill>
                </a:rPr>
                <a:t>II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144997" y="2220451"/>
            <a:ext cx="493189" cy="440400"/>
            <a:chOff x="2370146" y="2474451"/>
            <a:chExt cx="493189" cy="440400"/>
          </a:xfrm>
        </p:grpSpPr>
        <p:grpSp>
          <p:nvGrpSpPr>
            <p:cNvPr id="73" name="Group 20"/>
            <p:cNvGrpSpPr>
              <a:grpSpLocks/>
            </p:cNvGrpSpPr>
            <p:nvPr/>
          </p:nvGrpSpPr>
          <p:grpSpPr bwMode="auto">
            <a:xfrm>
              <a:off x="2370146" y="2474451"/>
              <a:ext cx="483806" cy="432714"/>
              <a:chOff x="0" y="0"/>
              <a:chExt cx="464" cy="415"/>
            </a:xfrm>
          </p:grpSpPr>
          <p:pic>
            <p:nvPicPr>
              <p:cNvPr id="75" name="圆角矩形 12"/>
              <p:cNvPicPr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Text Box 22"/>
              <p:cNvSpPr txBox="1">
                <a:spLocks noChangeArrowheads="1"/>
              </p:cNvSpPr>
              <p:nvPr/>
            </p:nvSpPr>
            <p:spPr bwMode="auto">
              <a:xfrm>
                <a:off x="38" y="36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74" name="TextBox 28"/>
            <p:cNvSpPr txBox="1">
              <a:spLocks noChangeArrowheads="1"/>
            </p:cNvSpPr>
            <p:nvPr/>
          </p:nvSpPr>
          <p:spPr bwMode="auto">
            <a:xfrm>
              <a:off x="2432810" y="2514741"/>
              <a:ext cx="4305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 smtClean="0">
                  <a:solidFill>
                    <a:schemeClr val="bg1"/>
                  </a:solidFill>
                </a:rPr>
                <a:t>III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81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7311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acbon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3411" y="1150960"/>
            <a:ext cx="8207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21" y="2426854"/>
            <a:ext cx="2466975" cy="185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30" y="2447480"/>
            <a:ext cx="2517246" cy="18367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9632" y="435979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4819" y="435979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608" y="3075806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83968" y="3075806"/>
            <a:ext cx="122413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23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3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9502"/>
            <a:ext cx="3456384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39502"/>
            <a:ext cx="3312368" cy="1859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075806"/>
            <a:ext cx="4648200" cy="1368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5696" y="228260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5824" y="23833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44395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02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5" y="154683"/>
            <a:ext cx="714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acbon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3411" y="1150960"/>
            <a:ext cx="81515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90" y="2351289"/>
            <a:ext cx="7667625" cy="2095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608" y="4009079"/>
            <a:ext cx="1728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5896" y="4009079"/>
            <a:ext cx="1728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60" y="4013071"/>
            <a:ext cx="1728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8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7023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6024" y="650609"/>
            <a:ext cx="6868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783411" y="1150960"/>
            <a:ext cx="6922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62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5"/>
          <p:cNvSpPr txBox="1">
            <a:spLocks noChangeArrowheads="1"/>
          </p:cNvSpPr>
          <p:nvPr/>
        </p:nvSpPr>
        <p:spPr bwMode="auto">
          <a:xfrm>
            <a:off x="323528" y="1275606"/>
            <a:ext cx="3048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CTPT:  C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467544" y="267494"/>
            <a:ext cx="8424936" cy="83099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đầy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đủ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400" b="1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i="1" baseline="-25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O?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23678"/>
            <a:ext cx="57816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7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82174" y="677903"/>
            <a:ext cx="7399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355726"/>
            <a:ext cx="1224136" cy="12961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3968" y="2634719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</a:t>
            </a:r>
            <a:r>
              <a:rPr lang="en-US" sz="24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544" y="258652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aseline="-25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4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4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771550"/>
            <a:ext cx="7488832" cy="24482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3333798"/>
            <a:ext cx="2664296" cy="145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350871"/>
            <a:ext cx="3419475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256" y="3579862"/>
            <a:ext cx="1598798" cy="5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9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4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677902"/>
            <a:ext cx="7200800" cy="38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2734" y="154683"/>
            <a:ext cx="781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115"/>
          <p:cNvGrpSpPr/>
          <p:nvPr/>
        </p:nvGrpSpPr>
        <p:grpSpPr>
          <a:xfrm>
            <a:off x="35496" y="142794"/>
            <a:ext cx="864096" cy="988796"/>
            <a:chOff x="5465763" y="3317875"/>
            <a:chExt cx="1511300" cy="1701801"/>
          </a:xfrm>
        </p:grpSpPr>
        <p:sp>
          <p:nvSpPr>
            <p:cNvPr id="4" name="Freeform 7085"/>
            <p:cNvSpPr>
              <a:spLocks noEditPoints="1"/>
            </p:cNvSpPr>
            <p:nvPr/>
          </p:nvSpPr>
          <p:spPr bwMode="auto">
            <a:xfrm>
              <a:off x="5465763" y="3317875"/>
              <a:ext cx="1511300" cy="1400175"/>
            </a:xfrm>
            <a:custGeom>
              <a:avLst/>
              <a:gdLst/>
              <a:ahLst/>
              <a:cxnLst>
                <a:cxn ang="0">
                  <a:pos x="513" y="81"/>
                </a:cxn>
                <a:cxn ang="0">
                  <a:pos x="517" y="101"/>
                </a:cxn>
                <a:cxn ang="0">
                  <a:pos x="679" y="26"/>
                </a:cxn>
                <a:cxn ang="0">
                  <a:pos x="763" y="279"/>
                </a:cxn>
                <a:cxn ang="0">
                  <a:pos x="851" y="141"/>
                </a:cxn>
                <a:cxn ang="0">
                  <a:pos x="764" y="350"/>
                </a:cxn>
                <a:cxn ang="0">
                  <a:pos x="933" y="308"/>
                </a:cxn>
                <a:cxn ang="0">
                  <a:pos x="816" y="459"/>
                </a:cxn>
                <a:cxn ang="0">
                  <a:pos x="860" y="537"/>
                </a:cxn>
                <a:cxn ang="0">
                  <a:pos x="799" y="642"/>
                </a:cxn>
                <a:cxn ang="0">
                  <a:pos x="725" y="711"/>
                </a:cxn>
                <a:cxn ang="0">
                  <a:pos x="651" y="795"/>
                </a:cxn>
                <a:cxn ang="0">
                  <a:pos x="525" y="699"/>
                </a:cxn>
                <a:cxn ang="0">
                  <a:pos x="407" y="816"/>
                </a:cxn>
                <a:cxn ang="0">
                  <a:pos x="305" y="709"/>
                </a:cxn>
                <a:cxn ang="0">
                  <a:pos x="220" y="717"/>
                </a:cxn>
                <a:cxn ang="0">
                  <a:pos x="101" y="674"/>
                </a:cxn>
                <a:cxn ang="0">
                  <a:pos x="157" y="482"/>
                </a:cxn>
                <a:cxn ang="0">
                  <a:pos x="28" y="436"/>
                </a:cxn>
                <a:cxn ang="0">
                  <a:pos x="171" y="287"/>
                </a:cxn>
                <a:cxn ang="0">
                  <a:pos x="81" y="247"/>
                </a:cxn>
                <a:cxn ang="0">
                  <a:pos x="319" y="218"/>
                </a:cxn>
                <a:cxn ang="0">
                  <a:pos x="328" y="147"/>
                </a:cxn>
                <a:cxn ang="0">
                  <a:pos x="394" y="51"/>
                </a:cxn>
                <a:cxn ang="0">
                  <a:pos x="651" y="173"/>
                </a:cxn>
                <a:cxn ang="0">
                  <a:pos x="528" y="176"/>
                </a:cxn>
                <a:cxn ang="0">
                  <a:pos x="508" y="243"/>
                </a:cxn>
                <a:cxn ang="0">
                  <a:pos x="314" y="243"/>
                </a:cxn>
                <a:cxn ang="0">
                  <a:pos x="435" y="247"/>
                </a:cxn>
                <a:cxn ang="0">
                  <a:pos x="592" y="266"/>
                </a:cxn>
                <a:cxn ang="0">
                  <a:pos x="555" y="336"/>
                </a:cxn>
                <a:cxn ang="0">
                  <a:pos x="607" y="270"/>
                </a:cxn>
                <a:cxn ang="0">
                  <a:pos x="583" y="295"/>
                </a:cxn>
                <a:cxn ang="0">
                  <a:pos x="180" y="316"/>
                </a:cxn>
                <a:cxn ang="0">
                  <a:pos x="263" y="374"/>
                </a:cxn>
                <a:cxn ang="0">
                  <a:pos x="641" y="423"/>
                </a:cxn>
                <a:cxn ang="0">
                  <a:pos x="430" y="339"/>
                </a:cxn>
                <a:cxn ang="0">
                  <a:pos x="421" y="380"/>
                </a:cxn>
                <a:cxn ang="0">
                  <a:pos x="382" y="386"/>
                </a:cxn>
                <a:cxn ang="0">
                  <a:pos x="203" y="372"/>
                </a:cxn>
                <a:cxn ang="0">
                  <a:pos x="552" y="389"/>
                </a:cxn>
                <a:cxn ang="0">
                  <a:pos x="578" y="417"/>
                </a:cxn>
                <a:cxn ang="0">
                  <a:pos x="781" y="427"/>
                </a:cxn>
                <a:cxn ang="0">
                  <a:pos x="699" y="429"/>
                </a:cxn>
                <a:cxn ang="0">
                  <a:pos x="478" y="449"/>
                </a:cxn>
                <a:cxn ang="0">
                  <a:pos x="792" y="452"/>
                </a:cxn>
                <a:cxn ang="0">
                  <a:pos x="331" y="470"/>
                </a:cxn>
                <a:cxn ang="0">
                  <a:pos x="563" y="529"/>
                </a:cxn>
                <a:cxn ang="0">
                  <a:pos x="577" y="493"/>
                </a:cxn>
                <a:cxn ang="0">
                  <a:pos x="327" y="500"/>
                </a:cxn>
                <a:cxn ang="0">
                  <a:pos x="228" y="555"/>
                </a:cxn>
                <a:cxn ang="0">
                  <a:pos x="677" y="529"/>
                </a:cxn>
                <a:cxn ang="0">
                  <a:pos x="686" y="536"/>
                </a:cxn>
                <a:cxn ang="0">
                  <a:pos x="354" y="568"/>
                </a:cxn>
                <a:cxn ang="0">
                  <a:pos x="500" y="624"/>
                </a:cxn>
                <a:cxn ang="0">
                  <a:pos x="536" y="610"/>
                </a:cxn>
                <a:cxn ang="0">
                  <a:pos x="735" y="613"/>
                </a:cxn>
                <a:cxn ang="0">
                  <a:pos x="325" y="619"/>
                </a:cxn>
                <a:cxn ang="0">
                  <a:pos x="766" y="642"/>
                </a:cxn>
                <a:cxn ang="0">
                  <a:pos x="685" y="650"/>
                </a:cxn>
                <a:cxn ang="0">
                  <a:pos x="618" y="673"/>
                </a:cxn>
                <a:cxn ang="0">
                  <a:pos x="432" y="699"/>
                </a:cxn>
                <a:cxn ang="0">
                  <a:pos x="478" y="802"/>
                </a:cxn>
              </a:cxnLst>
              <a:rect l="0" t="0" r="r" b="b"/>
              <a:pathLst>
                <a:path w="952" h="882">
                  <a:moveTo>
                    <a:pt x="438" y="58"/>
                  </a:moveTo>
                  <a:lnTo>
                    <a:pt x="438" y="58"/>
                  </a:lnTo>
                  <a:lnTo>
                    <a:pt x="443" y="63"/>
                  </a:lnTo>
                  <a:lnTo>
                    <a:pt x="450" y="66"/>
                  </a:lnTo>
                  <a:lnTo>
                    <a:pt x="456" y="69"/>
                  </a:lnTo>
                  <a:lnTo>
                    <a:pt x="461" y="74"/>
                  </a:lnTo>
                  <a:lnTo>
                    <a:pt x="461" y="74"/>
                  </a:lnTo>
                  <a:lnTo>
                    <a:pt x="461" y="75"/>
                  </a:lnTo>
                  <a:lnTo>
                    <a:pt x="461" y="75"/>
                  </a:lnTo>
                  <a:lnTo>
                    <a:pt x="459" y="75"/>
                  </a:lnTo>
                  <a:lnTo>
                    <a:pt x="458" y="77"/>
                  </a:lnTo>
                  <a:lnTo>
                    <a:pt x="458" y="77"/>
                  </a:lnTo>
                  <a:lnTo>
                    <a:pt x="447" y="74"/>
                  </a:lnTo>
                  <a:lnTo>
                    <a:pt x="438" y="71"/>
                  </a:lnTo>
                  <a:lnTo>
                    <a:pt x="427" y="67"/>
                  </a:lnTo>
                  <a:lnTo>
                    <a:pt x="417" y="64"/>
                  </a:lnTo>
                  <a:lnTo>
                    <a:pt x="417" y="64"/>
                  </a:lnTo>
                  <a:lnTo>
                    <a:pt x="423" y="67"/>
                  </a:lnTo>
                  <a:lnTo>
                    <a:pt x="430" y="71"/>
                  </a:lnTo>
                  <a:lnTo>
                    <a:pt x="438" y="74"/>
                  </a:lnTo>
                  <a:lnTo>
                    <a:pt x="446" y="78"/>
                  </a:lnTo>
                  <a:lnTo>
                    <a:pt x="446" y="78"/>
                  </a:lnTo>
                  <a:lnTo>
                    <a:pt x="461" y="84"/>
                  </a:lnTo>
                  <a:lnTo>
                    <a:pt x="475" y="93"/>
                  </a:lnTo>
                  <a:lnTo>
                    <a:pt x="475" y="93"/>
                  </a:lnTo>
                  <a:lnTo>
                    <a:pt x="472" y="95"/>
                  </a:lnTo>
                  <a:lnTo>
                    <a:pt x="468" y="96"/>
                  </a:lnTo>
                  <a:lnTo>
                    <a:pt x="461" y="95"/>
                  </a:lnTo>
                  <a:lnTo>
                    <a:pt x="446" y="89"/>
                  </a:lnTo>
                  <a:lnTo>
                    <a:pt x="446" y="89"/>
                  </a:lnTo>
                  <a:lnTo>
                    <a:pt x="455" y="95"/>
                  </a:lnTo>
                  <a:lnTo>
                    <a:pt x="465" y="101"/>
                  </a:lnTo>
                  <a:lnTo>
                    <a:pt x="488" y="113"/>
                  </a:lnTo>
                  <a:lnTo>
                    <a:pt x="488" y="113"/>
                  </a:lnTo>
                  <a:lnTo>
                    <a:pt x="487" y="116"/>
                  </a:lnTo>
                  <a:lnTo>
                    <a:pt x="484" y="116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0" y="110"/>
                  </a:lnTo>
                  <a:lnTo>
                    <a:pt x="467" y="110"/>
                  </a:lnTo>
                  <a:lnTo>
                    <a:pt x="467" y="110"/>
                  </a:lnTo>
                  <a:lnTo>
                    <a:pt x="465" y="109"/>
                  </a:lnTo>
                  <a:lnTo>
                    <a:pt x="464" y="107"/>
                  </a:lnTo>
                  <a:lnTo>
                    <a:pt x="464" y="107"/>
                  </a:lnTo>
                  <a:lnTo>
                    <a:pt x="462" y="106"/>
                  </a:lnTo>
                  <a:lnTo>
                    <a:pt x="462" y="106"/>
                  </a:lnTo>
                  <a:lnTo>
                    <a:pt x="420" y="90"/>
                  </a:lnTo>
                  <a:lnTo>
                    <a:pt x="397" y="81"/>
                  </a:lnTo>
                  <a:lnTo>
                    <a:pt x="372" y="74"/>
                  </a:lnTo>
                  <a:lnTo>
                    <a:pt x="372" y="74"/>
                  </a:lnTo>
                  <a:lnTo>
                    <a:pt x="383" y="81"/>
                  </a:lnTo>
                  <a:lnTo>
                    <a:pt x="394" y="87"/>
                  </a:lnTo>
                  <a:lnTo>
                    <a:pt x="418" y="98"/>
                  </a:lnTo>
                  <a:lnTo>
                    <a:pt x="444" y="110"/>
                  </a:lnTo>
                  <a:lnTo>
                    <a:pt x="468" y="121"/>
                  </a:lnTo>
                  <a:lnTo>
                    <a:pt x="468" y="121"/>
                  </a:lnTo>
                  <a:lnTo>
                    <a:pt x="482" y="125"/>
                  </a:lnTo>
                  <a:lnTo>
                    <a:pt x="488" y="128"/>
                  </a:lnTo>
                  <a:lnTo>
                    <a:pt x="493" y="133"/>
                  </a:lnTo>
                  <a:lnTo>
                    <a:pt x="493" y="133"/>
                  </a:lnTo>
                  <a:lnTo>
                    <a:pt x="485" y="133"/>
                  </a:lnTo>
                  <a:lnTo>
                    <a:pt x="478" y="131"/>
                  </a:lnTo>
                  <a:lnTo>
                    <a:pt x="462" y="124"/>
                  </a:lnTo>
                  <a:lnTo>
                    <a:pt x="462" y="124"/>
                  </a:lnTo>
                  <a:lnTo>
                    <a:pt x="456" y="122"/>
                  </a:lnTo>
                  <a:lnTo>
                    <a:pt x="453" y="122"/>
                  </a:lnTo>
                  <a:lnTo>
                    <a:pt x="450" y="119"/>
                  </a:lnTo>
                  <a:lnTo>
                    <a:pt x="450" y="119"/>
                  </a:lnTo>
                  <a:lnTo>
                    <a:pt x="443" y="119"/>
                  </a:lnTo>
                  <a:lnTo>
                    <a:pt x="436" y="116"/>
                  </a:lnTo>
                  <a:lnTo>
                    <a:pt x="430" y="115"/>
                  </a:lnTo>
                  <a:lnTo>
                    <a:pt x="424" y="113"/>
                  </a:lnTo>
                  <a:lnTo>
                    <a:pt x="424" y="113"/>
                  </a:lnTo>
                  <a:lnTo>
                    <a:pt x="455" y="128"/>
                  </a:lnTo>
                  <a:lnTo>
                    <a:pt x="485" y="144"/>
                  </a:lnTo>
                  <a:lnTo>
                    <a:pt x="485" y="144"/>
                  </a:lnTo>
                  <a:lnTo>
                    <a:pt x="484" y="147"/>
                  </a:lnTo>
                  <a:lnTo>
                    <a:pt x="482" y="147"/>
                  </a:lnTo>
                  <a:lnTo>
                    <a:pt x="476" y="147"/>
                  </a:lnTo>
                  <a:lnTo>
                    <a:pt x="464" y="144"/>
                  </a:lnTo>
                  <a:lnTo>
                    <a:pt x="464" y="144"/>
                  </a:lnTo>
                  <a:lnTo>
                    <a:pt x="472" y="148"/>
                  </a:lnTo>
                  <a:lnTo>
                    <a:pt x="476" y="151"/>
                  </a:lnTo>
                  <a:lnTo>
                    <a:pt x="482" y="153"/>
                  </a:lnTo>
                  <a:lnTo>
                    <a:pt x="482" y="153"/>
                  </a:lnTo>
                  <a:lnTo>
                    <a:pt x="504" y="164"/>
                  </a:lnTo>
                  <a:lnTo>
                    <a:pt x="526" y="176"/>
                  </a:lnTo>
                  <a:lnTo>
                    <a:pt x="526" y="176"/>
                  </a:lnTo>
                  <a:lnTo>
                    <a:pt x="525" y="173"/>
                  </a:lnTo>
                  <a:lnTo>
                    <a:pt x="522" y="171"/>
                  </a:lnTo>
                  <a:lnTo>
                    <a:pt x="516" y="168"/>
                  </a:lnTo>
                  <a:lnTo>
                    <a:pt x="516" y="168"/>
                  </a:lnTo>
                  <a:lnTo>
                    <a:pt x="507" y="162"/>
                  </a:lnTo>
                  <a:lnTo>
                    <a:pt x="507" y="162"/>
                  </a:lnTo>
                  <a:lnTo>
                    <a:pt x="499" y="159"/>
                  </a:lnTo>
                  <a:lnTo>
                    <a:pt x="496" y="156"/>
                  </a:lnTo>
                  <a:lnTo>
                    <a:pt x="496" y="153"/>
                  </a:lnTo>
                  <a:lnTo>
                    <a:pt x="496" y="153"/>
                  </a:lnTo>
                  <a:lnTo>
                    <a:pt x="504" y="154"/>
                  </a:lnTo>
                  <a:lnTo>
                    <a:pt x="513" y="156"/>
                  </a:lnTo>
                  <a:lnTo>
                    <a:pt x="528" y="164"/>
                  </a:lnTo>
                  <a:lnTo>
                    <a:pt x="542" y="171"/>
                  </a:lnTo>
                  <a:lnTo>
                    <a:pt x="557" y="177"/>
                  </a:lnTo>
                  <a:lnTo>
                    <a:pt x="557" y="177"/>
                  </a:lnTo>
                  <a:lnTo>
                    <a:pt x="572" y="186"/>
                  </a:lnTo>
                  <a:lnTo>
                    <a:pt x="590" y="194"/>
                  </a:lnTo>
                  <a:lnTo>
                    <a:pt x="590" y="194"/>
                  </a:lnTo>
                  <a:lnTo>
                    <a:pt x="589" y="192"/>
                  </a:lnTo>
                  <a:lnTo>
                    <a:pt x="586" y="191"/>
                  </a:lnTo>
                  <a:lnTo>
                    <a:pt x="580" y="188"/>
                  </a:lnTo>
                  <a:lnTo>
                    <a:pt x="580" y="188"/>
                  </a:lnTo>
                  <a:lnTo>
                    <a:pt x="578" y="185"/>
                  </a:lnTo>
                  <a:lnTo>
                    <a:pt x="577" y="183"/>
                  </a:lnTo>
                  <a:lnTo>
                    <a:pt x="577" y="183"/>
                  </a:lnTo>
                  <a:lnTo>
                    <a:pt x="572" y="183"/>
                  </a:lnTo>
                  <a:lnTo>
                    <a:pt x="569" y="182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79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60" y="174"/>
                  </a:lnTo>
                  <a:lnTo>
                    <a:pt x="551" y="170"/>
                  </a:lnTo>
                  <a:lnTo>
                    <a:pt x="532" y="160"/>
                  </a:lnTo>
                  <a:lnTo>
                    <a:pt x="532" y="160"/>
                  </a:lnTo>
                  <a:lnTo>
                    <a:pt x="529" y="157"/>
                  </a:lnTo>
                  <a:lnTo>
                    <a:pt x="525" y="154"/>
                  </a:lnTo>
                  <a:lnTo>
                    <a:pt x="513" y="150"/>
                  </a:lnTo>
                  <a:lnTo>
                    <a:pt x="508" y="148"/>
                  </a:lnTo>
                  <a:lnTo>
                    <a:pt x="502" y="145"/>
                  </a:lnTo>
                  <a:lnTo>
                    <a:pt x="499" y="142"/>
                  </a:lnTo>
                  <a:lnTo>
                    <a:pt x="497" y="138"/>
                  </a:lnTo>
                  <a:lnTo>
                    <a:pt x="497" y="138"/>
                  </a:lnTo>
                  <a:lnTo>
                    <a:pt x="508" y="139"/>
                  </a:lnTo>
                  <a:lnTo>
                    <a:pt x="519" y="145"/>
                  </a:lnTo>
                  <a:lnTo>
                    <a:pt x="529" y="150"/>
                  </a:lnTo>
                  <a:lnTo>
                    <a:pt x="540" y="154"/>
                  </a:lnTo>
                  <a:lnTo>
                    <a:pt x="540" y="154"/>
                  </a:lnTo>
                  <a:lnTo>
                    <a:pt x="539" y="150"/>
                  </a:lnTo>
                  <a:lnTo>
                    <a:pt x="536" y="147"/>
                  </a:lnTo>
                  <a:lnTo>
                    <a:pt x="528" y="139"/>
                  </a:lnTo>
                  <a:lnTo>
                    <a:pt x="525" y="135"/>
                  </a:lnTo>
                  <a:lnTo>
                    <a:pt x="523" y="131"/>
                  </a:lnTo>
                  <a:lnTo>
                    <a:pt x="522" y="127"/>
                  </a:lnTo>
                  <a:lnTo>
                    <a:pt x="523" y="121"/>
                  </a:lnTo>
                  <a:lnTo>
                    <a:pt x="523" y="121"/>
                  </a:lnTo>
                  <a:lnTo>
                    <a:pt x="516" y="110"/>
                  </a:lnTo>
                  <a:lnTo>
                    <a:pt x="513" y="104"/>
                  </a:lnTo>
                  <a:lnTo>
                    <a:pt x="511" y="98"/>
                  </a:lnTo>
                  <a:lnTo>
                    <a:pt x="511" y="98"/>
                  </a:lnTo>
                  <a:lnTo>
                    <a:pt x="513" y="96"/>
                  </a:lnTo>
                  <a:lnTo>
                    <a:pt x="516" y="95"/>
                  </a:lnTo>
                  <a:lnTo>
                    <a:pt x="522" y="96"/>
                  </a:lnTo>
                  <a:lnTo>
                    <a:pt x="522" y="96"/>
                  </a:lnTo>
                  <a:lnTo>
                    <a:pt x="520" y="93"/>
                  </a:lnTo>
                  <a:lnTo>
                    <a:pt x="517" y="90"/>
                  </a:lnTo>
                  <a:lnTo>
                    <a:pt x="514" y="86"/>
                  </a:lnTo>
                  <a:lnTo>
                    <a:pt x="513" y="81"/>
                  </a:lnTo>
                  <a:lnTo>
                    <a:pt x="513" y="81"/>
                  </a:lnTo>
                  <a:lnTo>
                    <a:pt x="517" y="80"/>
                  </a:lnTo>
                  <a:lnTo>
                    <a:pt x="520" y="80"/>
                  </a:lnTo>
                  <a:lnTo>
                    <a:pt x="525" y="83"/>
                  </a:lnTo>
                  <a:lnTo>
                    <a:pt x="525" y="83"/>
                  </a:lnTo>
                  <a:lnTo>
                    <a:pt x="522" y="78"/>
                  </a:lnTo>
                  <a:lnTo>
                    <a:pt x="520" y="77"/>
                  </a:lnTo>
                  <a:lnTo>
                    <a:pt x="520" y="72"/>
                  </a:lnTo>
                  <a:lnTo>
                    <a:pt x="520" y="72"/>
                  </a:lnTo>
                  <a:lnTo>
                    <a:pt x="525" y="72"/>
                  </a:lnTo>
                  <a:lnTo>
                    <a:pt x="526" y="74"/>
                  </a:lnTo>
                  <a:lnTo>
                    <a:pt x="532" y="77"/>
                  </a:lnTo>
                  <a:lnTo>
                    <a:pt x="532" y="77"/>
                  </a:lnTo>
                  <a:lnTo>
                    <a:pt x="529" y="74"/>
                  </a:lnTo>
                  <a:lnTo>
                    <a:pt x="525" y="69"/>
                  </a:lnTo>
                  <a:lnTo>
                    <a:pt x="522" y="64"/>
                  </a:lnTo>
                  <a:lnTo>
                    <a:pt x="519" y="60"/>
                  </a:lnTo>
                  <a:lnTo>
                    <a:pt x="519" y="60"/>
                  </a:lnTo>
                  <a:lnTo>
                    <a:pt x="519" y="58"/>
                  </a:lnTo>
                  <a:lnTo>
                    <a:pt x="520" y="58"/>
                  </a:lnTo>
                  <a:lnTo>
                    <a:pt x="523" y="58"/>
                  </a:lnTo>
                  <a:lnTo>
                    <a:pt x="523" y="58"/>
                  </a:lnTo>
                  <a:lnTo>
                    <a:pt x="517" y="52"/>
                  </a:lnTo>
                  <a:lnTo>
                    <a:pt x="516" y="49"/>
                  </a:lnTo>
                  <a:lnTo>
                    <a:pt x="514" y="45"/>
                  </a:lnTo>
                  <a:lnTo>
                    <a:pt x="514" y="45"/>
                  </a:lnTo>
                  <a:lnTo>
                    <a:pt x="516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43"/>
                  </a:lnTo>
                  <a:lnTo>
                    <a:pt x="517" y="38"/>
                  </a:lnTo>
                  <a:lnTo>
                    <a:pt x="517" y="35"/>
                  </a:lnTo>
                  <a:lnTo>
                    <a:pt x="517" y="35"/>
                  </a:lnTo>
                  <a:lnTo>
                    <a:pt x="522" y="35"/>
                  </a:lnTo>
                  <a:lnTo>
                    <a:pt x="526" y="37"/>
                  </a:lnTo>
                  <a:lnTo>
                    <a:pt x="534" y="42"/>
                  </a:lnTo>
                  <a:lnTo>
                    <a:pt x="542" y="48"/>
                  </a:lnTo>
                  <a:lnTo>
                    <a:pt x="551" y="52"/>
                  </a:lnTo>
                  <a:lnTo>
                    <a:pt x="551" y="52"/>
                  </a:lnTo>
                  <a:lnTo>
                    <a:pt x="546" y="48"/>
                  </a:lnTo>
                  <a:lnTo>
                    <a:pt x="542" y="43"/>
                  </a:lnTo>
                  <a:lnTo>
                    <a:pt x="532" y="35"/>
                  </a:lnTo>
                  <a:lnTo>
                    <a:pt x="525" y="28"/>
                  </a:lnTo>
                  <a:lnTo>
                    <a:pt x="522" y="23"/>
                  </a:lnTo>
                  <a:lnTo>
                    <a:pt x="520" y="17"/>
                  </a:lnTo>
                  <a:lnTo>
                    <a:pt x="520" y="17"/>
                  </a:lnTo>
                  <a:lnTo>
                    <a:pt x="525" y="17"/>
                  </a:lnTo>
                  <a:lnTo>
                    <a:pt x="529" y="19"/>
                  </a:lnTo>
                  <a:lnTo>
                    <a:pt x="536" y="23"/>
                  </a:lnTo>
                  <a:lnTo>
                    <a:pt x="543" y="29"/>
                  </a:lnTo>
                  <a:lnTo>
                    <a:pt x="551" y="34"/>
                  </a:lnTo>
                  <a:lnTo>
                    <a:pt x="551" y="34"/>
                  </a:lnTo>
                  <a:lnTo>
                    <a:pt x="545" y="28"/>
                  </a:lnTo>
                  <a:lnTo>
                    <a:pt x="537" y="22"/>
                  </a:lnTo>
                  <a:lnTo>
                    <a:pt x="531" y="16"/>
                  </a:lnTo>
                  <a:lnTo>
                    <a:pt x="529" y="11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6" y="6"/>
                  </a:lnTo>
                  <a:lnTo>
                    <a:pt x="542" y="8"/>
                  </a:lnTo>
                  <a:lnTo>
                    <a:pt x="548" y="11"/>
                  </a:lnTo>
                  <a:lnTo>
                    <a:pt x="552" y="14"/>
                  </a:lnTo>
                  <a:lnTo>
                    <a:pt x="561" y="22"/>
                  </a:lnTo>
                  <a:lnTo>
                    <a:pt x="569" y="29"/>
                  </a:lnTo>
                  <a:lnTo>
                    <a:pt x="569" y="29"/>
                  </a:lnTo>
                  <a:lnTo>
                    <a:pt x="569" y="32"/>
                  </a:lnTo>
                  <a:lnTo>
                    <a:pt x="569" y="35"/>
                  </a:lnTo>
                  <a:lnTo>
                    <a:pt x="571" y="38"/>
                  </a:lnTo>
                  <a:lnTo>
                    <a:pt x="568" y="42"/>
                  </a:lnTo>
                  <a:lnTo>
                    <a:pt x="568" y="42"/>
                  </a:lnTo>
                  <a:lnTo>
                    <a:pt x="572" y="46"/>
                  </a:lnTo>
                  <a:lnTo>
                    <a:pt x="577" y="51"/>
                  </a:lnTo>
                  <a:lnTo>
                    <a:pt x="577" y="51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5" y="54"/>
                  </a:lnTo>
                  <a:lnTo>
                    <a:pt x="575" y="55"/>
                  </a:lnTo>
                  <a:lnTo>
                    <a:pt x="575" y="55"/>
                  </a:lnTo>
                  <a:lnTo>
                    <a:pt x="566" y="52"/>
                  </a:lnTo>
                  <a:lnTo>
                    <a:pt x="560" y="48"/>
                  </a:lnTo>
                  <a:lnTo>
                    <a:pt x="548" y="40"/>
                  </a:lnTo>
                  <a:lnTo>
                    <a:pt x="548" y="40"/>
                  </a:lnTo>
                  <a:lnTo>
                    <a:pt x="554" y="48"/>
                  </a:lnTo>
                  <a:lnTo>
                    <a:pt x="563" y="55"/>
                  </a:lnTo>
                  <a:lnTo>
                    <a:pt x="571" y="63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2"/>
                  </a:lnTo>
                  <a:lnTo>
                    <a:pt x="578" y="74"/>
                  </a:lnTo>
                  <a:lnTo>
                    <a:pt x="577" y="74"/>
                  </a:lnTo>
                  <a:lnTo>
                    <a:pt x="577" y="75"/>
                  </a:lnTo>
                  <a:lnTo>
                    <a:pt x="577" y="75"/>
                  </a:lnTo>
                  <a:lnTo>
                    <a:pt x="572" y="75"/>
                  </a:lnTo>
                  <a:lnTo>
                    <a:pt x="569" y="74"/>
                  </a:lnTo>
                  <a:lnTo>
                    <a:pt x="565" y="71"/>
                  </a:lnTo>
                  <a:lnTo>
                    <a:pt x="560" y="66"/>
                  </a:lnTo>
                  <a:lnTo>
                    <a:pt x="554" y="64"/>
                  </a:lnTo>
                  <a:lnTo>
                    <a:pt x="554" y="64"/>
                  </a:lnTo>
                  <a:lnTo>
                    <a:pt x="546" y="58"/>
                  </a:lnTo>
                  <a:lnTo>
                    <a:pt x="539" y="52"/>
                  </a:lnTo>
                  <a:lnTo>
                    <a:pt x="539" y="52"/>
                  </a:lnTo>
                  <a:lnTo>
                    <a:pt x="548" y="61"/>
                  </a:lnTo>
                  <a:lnTo>
                    <a:pt x="557" y="71"/>
                  </a:lnTo>
                  <a:lnTo>
                    <a:pt x="578" y="89"/>
                  </a:lnTo>
                  <a:lnTo>
                    <a:pt x="578" y="89"/>
                  </a:lnTo>
                  <a:lnTo>
                    <a:pt x="578" y="90"/>
                  </a:lnTo>
                  <a:lnTo>
                    <a:pt x="577" y="92"/>
                  </a:lnTo>
                  <a:lnTo>
                    <a:pt x="575" y="93"/>
                  </a:lnTo>
                  <a:lnTo>
                    <a:pt x="575" y="93"/>
                  </a:lnTo>
                  <a:lnTo>
                    <a:pt x="580" y="98"/>
                  </a:lnTo>
                  <a:lnTo>
                    <a:pt x="587" y="103"/>
                  </a:lnTo>
                  <a:lnTo>
                    <a:pt x="592" y="109"/>
                  </a:lnTo>
                  <a:lnTo>
                    <a:pt x="593" y="112"/>
                  </a:lnTo>
                  <a:lnTo>
                    <a:pt x="592" y="116"/>
                  </a:lnTo>
                  <a:lnTo>
                    <a:pt x="592" y="116"/>
                  </a:lnTo>
                  <a:lnTo>
                    <a:pt x="587" y="116"/>
                  </a:lnTo>
                  <a:lnTo>
                    <a:pt x="583" y="115"/>
                  </a:lnTo>
                  <a:lnTo>
                    <a:pt x="574" y="109"/>
                  </a:lnTo>
                  <a:lnTo>
                    <a:pt x="566" y="104"/>
                  </a:lnTo>
                  <a:lnTo>
                    <a:pt x="557" y="99"/>
                  </a:lnTo>
                  <a:lnTo>
                    <a:pt x="557" y="99"/>
                  </a:lnTo>
                  <a:lnTo>
                    <a:pt x="560" y="104"/>
                  </a:lnTo>
                  <a:lnTo>
                    <a:pt x="565" y="107"/>
                  </a:lnTo>
                  <a:lnTo>
                    <a:pt x="571" y="112"/>
                  </a:lnTo>
                  <a:lnTo>
                    <a:pt x="575" y="118"/>
                  </a:lnTo>
                  <a:lnTo>
                    <a:pt x="575" y="118"/>
                  </a:lnTo>
                  <a:lnTo>
                    <a:pt x="583" y="122"/>
                  </a:lnTo>
                  <a:lnTo>
                    <a:pt x="590" y="130"/>
                  </a:lnTo>
                  <a:lnTo>
                    <a:pt x="590" y="130"/>
                  </a:lnTo>
                  <a:lnTo>
                    <a:pt x="600" y="136"/>
                  </a:lnTo>
                  <a:lnTo>
                    <a:pt x="603" y="139"/>
                  </a:lnTo>
                  <a:lnTo>
                    <a:pt x="606" y="144"/>
                  </a:lnTo>
                  <a:lnTo>
                    <a:pt x="606" y="144"/>
                  </a:lnTo>
                  <a:lnTo>
                    <a:pt x="603" y="145"/>
                  </a:lnTo>
                  <a:lnTo>
                    <a:pt x="600" y="145"/>
                  </a:lnTo>
                  <a:lnTo>
                    <a:pt x="593" y="142"/>
                  </a:lnTo>
                  <a:lnTo>
                    <a:pt x="586" y="133"/>
                  </a:lnTo>
                  <a:lnTo>
                    <a:pt x="586" y="133"/>
                  </a:lnTo>
                  <a:lnTo>
                    <a:pt x="574" y="127"/>
                  </a:lnTo>
                  <a:lnTo>
                    <a:pt x="569" y="122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55" y="112"/>
                  </a:lnTo>
                  <a:lnTo>
                    <a:pt x="548" y="106"/>
                  </a:lnTo>
                  <a:lnTo>
                    <a:pt x="531" y="93"/>
                  </a:lnTo>
                  <a:lnTo>
                    <a:pt x="531" y="93"/>
                  </a:lnTo>
                  <a:lnTo>
                    <a:pt x="545" y="109"/>
                  </a:lnTo>
                  <a:lnTo>
                    <a:pt x="561" y="121"/>
                  </a:lnTo>
                  <a:lnTo>
                    <a:pt x="578" y="133"/>
                  </a:lnTo>
                  <a:lnTo>
                    <a:pt x="593" y="147"/>
                  </a:lnTo>
                  <a:lnTo>
                    <a:pt x="593" y="147"/>
                  </a:lnTo>
                  <a:lnTo>
                    <a:pt x="592" y="151"/>
                  </a:lnTo>
                  <a:lnTo>
                    <a:pt x="592" y="151"/>
                  </a:lnTo>
                  <a:lnTo>
                    <a:pt x="572" y="139"/>
                  </a:lnTo>
                  <a:lnTo>
                    <a:pt x="555" y="125"/>
                  </a:lnTo>
                  <a:lnTo>
                    <a:pt x="537" y="112"/>
                  </a:lnTo>
                  <a:lnTo>
                    <a:pt x="528" y="106"/>
                  </a:lnTo>
                  <a:lnTo>
                    <a:pt x="517" y="101"/>
                  </a:lnTo>
                  <a:lnTo>
                    <a:pt x="517" y="101"/>
                  </a:lnTo>
                  <a:lnTo>
                    <a:pt x="523" y="112"/>
                  </a:lnTo>
                  <a:lnTo>
                    <a:pt x="526" y="116"/>
                  </a:lnTo>
                  <a:lnTo>
                    <a:pt x="531" y="119"/>
                  </a:lnTo>
                  <a:lnTo>
                    <a:pt x="531" y="119"/>
                  </a:lnTo>
                  <a:lnTo>
                    <a:pt x="537" y="124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61" y="138"/>
                  </a:lnTo>
                  <a:lnTo>
                    <a:pt x="569" y="145"/>
                  </a:lnTo>
                  <a:lnTo>
                    <a:pt x="577" y="153"/>
                  </a:lnTo>
                  <a:lnTo>
                    <a:pt x="577" y="153"/>
                  </a:lnTo>
                  <a:lnTo>
                    <a:pt x="581" y="159"/>
                  </a:lnTo>
                  <a:lnTo>
                    <a:pt x="583" y="162"/>
                  </a:lnTo>
                  <a:lnTo>
                    <a:pt x="581" y="165"/>
                  </a:lnTo>
                  <a:lnTo>
                    <a:pt x="581" y="165"/>
                  </a:lnTo>
                  <a:lnTo>
                    <a:pt x="577" y="164"/>
                  </a:lnTo>
                  <a:lnTo>
                    <a:pt x="574" y="162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549" y="144"/>
                  </a:lnTo>
                  <a:lnTo>
                    <a:pt x="531" y="128"/>
                  </a:lnTo>
                  <a:lnTo>
                    <a:pt x="531" y="128"/>
                  </a:lnTo>
                  <a:lnTo>
                    <a:pt x="532" y="131"/>
                  </a:lnTo>
                  <a:lnTo>
                    <a:pt x="534" y="135"/>
                  </a:lnTo>
                  <a:lnTo>
                    <a:pt x="537" y="138"/>
                  </a:lnTo>
                  <a:lnTo>
                    <a:pt x="539" y="141"/>
                  </a:lnTo>
                  <a:lnTo>
                    <a:pt x="539" y="141"/>
                  </a:lnTo>
                  <a:lnTo>
                    <a:pt x="554" y="159"/>
                  </a:lnTo>
                  <a:lnTo>
                    <a:pt x="563" y="168"/>
                  </a:lnTo>
                  <a:lnTo>
                    <a:pt x="574" y="174"/>
                  </a:lnTo>
                  <a:lnTo>
                    <a:pt x="574" y="174"/>
                  </a:lnTo>
                  <a:lnTo>
                    <a:pt x="583" y="179"/>
                  </a:lnTo>
                  <a:lnTo>
                    <a:pt x="592" y="183"/>
                  </a:lnTo>
                  <a:lnTo>
                    <a:pt x="601" y="189"/>
                  </a:lnTo>
                  <a:lnTo>
                    <a:pt x="612" y="194"/>
                  </a:lnTo>
                  <a:lnTo>
                    <a:pt x="612" y="194"/>
                  </a:lnTo>
                  <a:lnTo>
                    <a:pt x="610" y="192"/>
                  </a:lnTo>
                  <a:lnTo>
                    <a:pt x="609" y="189"/>
                  </a:lnTo>
                  <a:lnTo>
                    <a:pt x="607" y="186"/>
                  </a:lnTo>
                  <a:lnTo>
                    <a:pt x="607" y="183"/>
                  </a:lnTo>
                  <a:lnTo>
                    <a:pt x="607" y="183"/>
                  </a:lnTo>
                  <a:lnTo>
                    <a:pt x="612" y="183"/>
                  </a:lnTo>
                  <a:lnTo>
                    <a:pt x="616" y="185"/>
                  </a:lnTo>
                  <a:lnTo>
                    <a:pt x="622" y="189"/>
                  </a:lnTo>
                  <a:lnTo>
                    <a:pt x="630" y="196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35" y="196"/>
                  </a:lnTo>
                  <a:lnTo>
                    <a:pt x="632" y="191"/>
                  </a:lnTo>
                  <a:lnTo>
                    <a:pt x="622" y="183"/>
                  </a:lnTo>
                  <a:lnTo>
                    <a:pt x="612" y="177"/>
                  </a:lnTo>
                  <a:lnTo>
                    <a:pt x="609" y="173"/>
                  </a:lnTo>
                  <a:lnTo>
                    <a:pt x="607" y="167"/>
                  </a:lnTo>
                  <a:lnTo>
                    <a:pt x="607" y="167"/>
                  </a:lnTo>
                  <a:lnTo>
                    <a:pt x="613" y="167"/>
                  </a:lnTo>
                  <a:lnTo>
                    <a:pt x="619" y="167"/>
                  </a:lnTo>
                  <a:lnTo>
                    <a:pt x="619" y="167"/>
                  </a:lnTo>
                  <a:lnTo>
                    <a:pt x="621" y="164"/>
                  </a:lnTo>
                  <a:lnTo>
                    <a:pt x="622" y="160"/>
                  </a:lnTo>
                  <a:lnTo>
                    <a:pt x="622" y="160"/>
                  </a:lnTo>
                  <a:lnTo>
                    <a:pt x="630" y="160"/>
                  </a:lnTo>
                  <a:lnTo>
                    <a:pt x="633" y="160"/>
                  </a:lnTo>
                  <a:lnTo>
                    <a:pt x="636" y="162"/>
                  </a:lnTo>
                  <a:lnTo>
                    <a:pt x="636" y="162"/>
                  </a:lnTo>
                  <a:lnTo>
                    <a:pt x="633" y="156"/>
                  </a:lnTo>
                  <a:lnTo>
                    <a:pt x="630" y="151"/>
                  </a:lnTo>
                  <a:lnTo>
                    <a:pt x="627" y="147"/>
                  </a:lnTo>
                  <a:lnTo>
                    <a:pt x="627" y="139"/>
                  </a:lnTo>
                  <a:lnTo>
                    <a:pt x="627" y="139"/>
                  </a:lnTo>
                  <a:lnTo>
                    <a:pt x="632" y="139"/>
                  </a:lnTo>
                  <a:lnTo>
                    <a:pt x="635" y="139"/>
                  </a:lnTo>
                  <a:lnTo>
                    <a:pt x="641" y="142"/>
                  </a:lnTo>
                  <a:lnTo>
                    <a:pt x="641" y="142"/>
                  </a:lnTo>
                  <a:lnTo>
                    <a:pt x="636" y="136"/>
                  </a:lnTo>
                  <a:lnTo>
                    <a:pt x="635" y="130"/>
                  </a:lnTo>
                  <a:lnTo>
                    <a:pt x="635" y="128"/>
                  </a:lnTo>
                  <a:lnTo>
                    <a:pt x="636" y="125"/>
                  </a:lnTo>
                  <a:lnTo>
                    <a:pt x="636" y="125"/>
                  </a:lnTo>
                  <a:lnTo>
                    <a:pt x="641" y="127"/>
                  </a:lnTo>
                  <a:lnTo>
                    <a:pt x="642" y="128"/>
                  </a:lnTo>
                  <a:lnTo>
                    <a:pt x="642" y="128"/>
                  </a:lnTo>
                  <a:lnTo>
                    <a:pt x="638" y="121"/>
                  </a:lnTo>
                  <a:lnTo>
                    <a:pt x="636" y="116"/>
                  </a:lnTo>
                  <a:lnTo>
                    <a:pt x="635" y="112"/>
                  </a:lnTo>
                  <a:lnTo>
                    <a:pt x="635" y="112"/>
                  </a:lnTo>
                  <a:lnTo>
                    <a:pt x="641" y="112"/>
                  </a:lnTo>
                  <a:lnTo>
                    <a:pt x="645" y="113"/>
                  </a:lnTo>
                  <a:lnTo>
                    <a:pt x="648" y="115"/>
                  </a:lnTo>
                  <a:lnTo>
                    <a:pt x="653" y="118"/>
                  </a:lnTo>
                  <a:lnTo>
                    <a:pt x="659" y="125"/>
                  </a:lnTo>
                  <a:lnTo>
                    <a:pt x="667" y="130"/>
                  </a:lnTo>
                  <a:lnTo>
                    <a:pt x="667" y="130"/>
                  </a:lnTo>
                  <a:lnTo>
                    <a:pt x="661" y="122"/>
                  </a:lnTo>
                  <a:lnTo>
                    <a:pt x="654" y="115"/>
                  </a:lnTo>
                  <a:lnTo>
                    <a:pt x="647" y="107"/>
                  </a:lnTo>
                  <a:lnTo>
                    <a:pt x="644" y="103"/>
                  </a:lnTo>
                  <a:lnTo>
                    <a:pt x="642" y="96"/>
                  </a:lnTo>
                  <a:lnTo>
                    <a:pt x="642" y="96"/>
                  </a:lnTo>
                  <a:lnTo>
                    <a:pt x="647" y="96"/>
                  </a:lnTo>
                  <a:lnTo>
                    <a:pt x="650" y="98"/>
                  </a:lnTo>
                  <a:lnTo>
                    <a:pt x="650" y="98"/>
                  </a:lnTo>
                  <a:lnTo>
                    <a:pt x="650" y="96"/>
                  </a:lnTo>
                  <a:lnTo>
                    <a:pt x="650" y="93"/>
                  </a:lnTo>
                  <a:lnTo>
                    <a:pt x="648" y="92"/>
                  </a:lnTo>
                  <a:lnTo>
                    <a:pt x="648" y="89"/>
                  </a:lnTo>
                  <a:lnTo>
                    <a:pt x="648" y="89"/>
                  </a:lnTo>
                  <a:lnTo>
                    <a:pt x="654" y="87"/>
                  </a:lnTo>
                  <a:lnTo>
                    <a:pt x="659" y="90"/>
                  </a:lnTo>
                  <a:lnTo>
                    <a:pt x="667" y="95"/>
                  </a:lnTo>
                  <a:lnTo>
                    <a:pt x="667" y="95"/>
                  </a:lnTo>
                  <a:lnTo>
                    <a:pt x="662" y="89"/>
                  </a:lnTo>
                  <a:lnTo>
                    <a:pt x="658" y="83"/>
                  </a:lnTo>
                  <a:lnTo>
                    <a:pt x="653" y="77"/>
                  </a:lnTo>
                  <a:lnTo>
                    <a:pt x="651" y="72"/>
                  </a:lnTo>
                  <a:lnTo>
                    <a:pt x="650" y="67"/>
                  </a:lnTo>
                  <a:lnTo>
                    <a:pt x="650" y="67"/>
                  </a:lnTo>
                  <a:lnTo>
                    <a:pt x="656" y="69"/>
                  </a:lnTo>
                  <a:lnTo>
                    <a:pt x="661" y="72"/>
                  </a:lnTo>
                  <a:lnTo>
                    <a:pt x="667" y="80"/>
                  </a:lnTo>
                  <a:lnTo>
                    <a:pt x="667" y="80"/>
                  </a:lnTo>
                  <a:lnTo>
                    <a:pt x="673" y="87"/>
                  </a:lnTo>
                  <a:lnTo>
                    <a:pt x="679" y="95"/>
                  </a:lnTo>
                  <a:lnTo>
                    <a:pt x="679" y="95"/>
                  </a:lnTo>
                  <a:lnTo>
                    <a:pt x="676" y="90"/>
                  </a:lnTo>
                  <a:lnTo>
                    <a:pt x="673" y="86"/>
                  </a:lnTo>
                  <a:lnTo>
                    <a:pt x="665" y="77"/>
                  </a:lnTo>
                  <a:lnTo>
                    <a:pt x="659" y="67"/>
                  </a:lnTo>
                  <a:lnTo>
                    <a:pt x="658" y="63"/>
                  </a:lnTo>
                  <a:lnTo>
                    <a:pt x="658" y="57"/>
                  </a:lnTo>
                  <a:lnTo>
                    <a:pt x="658" y="57"/>
                  </a:lnTo>
                  <a:lnTo>
                    <a:pt x="661" y="58"/>
                  </a:lnTo>
                  <a:lnTo>
                    <a:pt x="664" y="58"/>
                  </a:lnTo>
                  <a:lnTo>
                    <a:pt x="665" y="58"/>
                  </a:lnTo>
                  <a:lnTo>
                    <a:pt x="668" y="58"/>
                  </a:lnTo>
                  <a:lnTo>
                    <a:pt x="668" y="58"/>
                  </a:lnTo>
                  <a:lnTo>
                    <a:pt x="679" y="67"/>
                  </a:lnTo>
                  <a:lnTo>
                    <a:pt x="690" y="80"/>
                  </a:lnTo>
                  <a:lnTo>
                    <a:pt x="708" y="101"/>
                  </a:lnTo>
                  <a:lnTo>
                    <a:pt x="708" y="101"/>
                  </a:lnTo>
                  <a:lnTo>
                    <a:pt x="703" y="93"/>
                  </a:lnTo>
                  <a:lnTo>
                    <a:pt x="699" y="87"/>
                  </a:lnTo>
                  <a:lnTo>
                    <a:pt x="688" y="74"/>
                  </a:lnTo>
                  <a:lnTo>
                    <a:pt x="677" y="58"/>
                  </a:lnTo>
                  <a:lnTo>
                    <a:pt x="673" y="51"/>
                  </a:lnTo>
                  <a:lnTo>
                    <a:pt x="670" y="42"/>
                  </a:lnTo>
                  <a:lnTo>
                    <a:pt x="670" y="42"/>
                  </a:lnTo>
                  <a:lnTo>
                    <a:pt x="673" y="42"/>
                  </a:lnTo>
                  <a:lnTo>
                    <a:pt x="674" y="42"/>
                  </a:lnTo>
                  <a:lnTo>
                    <a:pt x="674" y="42"/>
                  </a:lnTo>
                  <a:lnTo>
                    <a:pt x="673" y="31"/>
                  </a:lnTo>
                  <a:lnTo>
                    <a:pt x="673" y="31"/>
                  </a:lnTo>
                  <a:lnTo>
                    <a:pt x="674" y="29"/>
                  </a:lnTo>
                  <a:lnTo>
                    <a:pt x="677" y="29"/>
                  </a:lnTo>
                  <a:lnTo>
                    <a:pt x="677" y="29"/>
                  </a:lnTo>
                  <a:lnTo>
                    <a:pt x="679" y="28"/>
                  </a:lnTo>
                  <a:lnTo>
                    <a:pt x="679" y="28"/>
                  </a:lnTo>
                  <a:lnTo>
                    <a:pt x="679" y="26"/>
                  </a:lnTo>
                  <a:lnTo>
                    <a:pt x="679" y="25"/>
                  </a:lnTo>
                  <a:lnTo>
                    <a:pt x="679" y="25"/>
                  </a:lnTo>
                  <a:lnTo>
                    <a:pt x="682" y="23"/>
                  </a:lnTo>
                  <a:lnTo>
                    <a:pt x="685" y="25"/>
                  </a:lnTo>
                  <a:lnTo>
                    <a:pt x="685" y="25"/>
                  </a:lnTo>
                  <a:lnTo>
                    <a:pt x="683" y="20"/>
                  </a:lnTo>
                  <a:lnTo>
                    <a:pt x="682" y="17"/>
                  </a:lnTo>
                  <a:lnTo>
                    <a:pt x="682" y="13"/>
                  </a:lnTo>
                  <a:lnTo>
                    <a:pt x="686" y="10"/>
                  </a:lnTo>
                  <a:lnTo>
                    <a:pt x="686" y="10"/>
                  </a:lnTo>
                  <a:lnTo>
                    <a:pt x="688" y="10"/>
                  </a:lnTo>
                  <a:lnTo>
                    <a:pt x="688" y="11"/>
                  </a:lnTo>
                  <a:lnTo>
                    <a:pt x="690" y="14"/>
                  </a:lnTo>
                  <a:lnTo>
                    <a:pt x="690" y="14"/>
                  </a:lnTo>
                  <a:lnTo>
                    <a:pt x="700" y="26"/>
                  </a:lnTo>
                  <a:lnTo>
                    <a:pt x="705" y="32"/>
                  </a:lnTo>
                  <a:lnTo>
                    <a:pt x="708" y="40"/>
                  </a:lnTo>
                  <a:lnTo>
                    <a:pt x="708" y="40"/>
                  </a:lnTo>
                  <a:lnTo>
                    <a:pt x="705" y="42"/>
                  </a:lnTo>
                  <a:lnTo>
                    <a:pt x="703" y="43"/>
                  </a:lnTo>
                  <a:lnTo>
                    <a:pt x="703" y="45"/>
                  </a:lnTo>
                  <a:lnTo>
                    <a:pt x="703" y="45"/>
                  </a:lnTo>
                  <a:lnTo>
                    <a:pt x="705" y="51"/>
                  </a:lnTo>
                  <a:lnTo>
                    <a:pt x="703" y="54"/>
                  </a:lnTo>
                  <a:lnTo>
                    <a:pt x="700" y="55"/>
                  </a:lnTo>
                  <a:lnTo>
                    <a:pt x="700" y="55"/>
                  </a:lnTo>
                  <a:lnTo>
                    <a:pt x="705" y="61"/>
                  </a:lnTo>
                  <a:lnTo>
                    <a:pt x="708" y="69"/>
                  </a:lnTo>
                  <a:lnTo>
                    <a:pt x="708" y="69"/>
                  </a:lnTo>
                  <a:lnTo>
                    <a:pt x="706" y="71"/>
                  </a:lnTo>
                  <a:lnTo>
                    <a:pt x="706" y="72"/>
                  </a:lnTo>
                  <a:lnTo>
                    <a:pt x="703" y="72"/>
                  </a:lnTo>
                  <a:lnTo>
                    <a:pt x="703" y="72"/>
                  </a:lnTo>
                  <a:lnTo>
                    <a:pt x="708" y="81"/>
                  </a:lnTo>
                  <a:lnTo>
                    <a:pt x="708" y="81"/>
                  </a:lnTo>
                  <a:lnTo>
                    <a:pt x="708" y="83"/>
                  </a:lnTo>
                  <a:lnTo>
                    <a:pt x="706" y="83"/>
                  </a:lnTo>
                  <a:lnTo>
                    <a:pt x="705" y="84"/>
                  </a:lnTo>
                  <a:lnTo>
                    <a:pt x="705" y="84"/>
                  </a:lnTo>
                  <a:lnTo>
                    <a:pt x="709" y="93"/>
                  </a:lnTo>
                  <a:lnTo>
                    <a:pt x="715" y="101"/>
                  </a:lnTo>
                  <a:lnTo>
                    <a:pt x="720" y="110"/>
                  </a:lnTo>
                  <a:lnTo>
                    <a:pt x="722" y="115"/>
                  </a:lnTo>
                  <a:lnTo>
                    <a:pt x="723" y="119"/>
                  </a:lnTo>
                  <a:lnTo>
                    <a:pt x="723" y="119"/>
                  </a:lnTo>
                  <a:lnTo>
                    <a:pt x="720" y="121"/>
                  </a:lnTo>
                  <a:lnTo>
                    <a:pt x="717" y="119"/>
                  </a:lnTo>
                  <a:lnTo>
                    <a:pt x="712" y="115"/>
                  </a:lnTo>
                  <a:lnTo>
                    <a:pt x="712" y="115"/>
                  </a:lnTo>
                  <a:lnTo>
                    <a:pt x="711" y="116"/>
                  </a:lnTo>
                  <a:lnTo>
                    <a:pt x="708" y="118"/>
                  </a:lnTo>
                  <a:lnTo>
                    <a:pt x="708" y="118"/>
                  </a:lnTo>
                  <a:lnTo>
                    <a:pt x="697" y="106"/>
                  </a:lnTo>
                  <a:lnTo>
                    <a:pt x="693" y="101"/>
                  </a:lnTo>
                  <a:lnTo>
                    <a:pt x="688" y="95"/>
                  </a:lnTo>
                  <a:lnTo>
                    <a:pt x="688" y="95"/>
                  </a:lnTo>
                  <a:lnTo>
                    <a:pt x="694" y="106"/>
                  </a:lnTo>
                  <a:lnTo>
                    <a:pt x="702" y="116"/>
                  </a:lnTo>
                  <a:lnTo>
                    <a:pt x="709" y="125"/>
                  </a:lnTo>
                  <a:lnTo>
                    <a:pt x="715" y="136"/>
                  </a:lnTo>
                  <a:lnTo>
                    <a:pt x="715" y="136"/>
                  </a:lnTo>
                  <a:lnTo>
                    <a:pt x="714" y="139"/>
                  </a:lnTo>
                  <a:lnTo>
                    <a:pt x="715" y="142"/>
                  </a:lnTo>
                  <a:lnTo>
                    <a:pt x="717" y="148"/>
                  </a:lnTo>
                  <a:lnTo>
                    <a:pt x="717" y="148"/>
                  </a:lnTo>
                  <a:lnTo>
                    <a:pt x="715" y="148"/>
                  </a:lnTo>
                  <a:lnTo>
                    <a:pt x="715" y="150"/>
                  </a:lnTo>
                  <a:lnTo>
                    <a:pt x="715" y="150"/>
                  </a:lnTo>
                  <a:lnTo>
                    <a:pt x="703" y="142"/>
                  </a:lnTo>
                  <a:lnTo>
                    <a:pt x="694" y="131"/>
                  </a:lnTo>
                  <a:lnTo>
                    <a:pt x="686" y="121"/>
                  </a:lnTo>
                  <a:lnTo>
                    <a:pt x="676" y="112"/>
                  </a:lnTo>
                  <a:lnTo>
                    <a:pt x="676" y="112"/>
                  </a:lnTo>
                  <a:lnTo>
                    <a:pt x="676" y="110"/>
                  </a:lnTo>
                  <a:lnTo>
                    <a:pt x="676" y="109"/>
                  </a:lnTo>
                  <a:lnTo>
                    <a:pt x="676" y="109"/>
                  </a:lnTo>
                  <a:lnTo>
                    <a:pt x="671" y="106"/>
                  </a:lnTo>
                  <a:lnTo>
                    <a:pt x="667" y="103"/>
                  </a:lnTo>
                  <a:lnTo>
                    <a:pt x="659" y="95"/>
                  </a:lnTo>
                  <a:lnTo>
                    <a:pt x="659" y="95"/>
                  </a:lnTo>
                  <a:lnTo>
                    <a:pt x="661" y="99"/>
                  </a:lnTo>
                  <a:lnTo>
                    <a:pt x="664" y="104"/>
                  </a:lnTo>
                  <a:lnTo>
                    <a:pt x="670" y="113"/>
                  </a:lnTo>
                  <a:lnTo>
                    <a:pt x="670" y="113"/>
                  </a:lnTo>
                  <a:lnTo>
                    <a:pt x="683" y="128"/>
                  </a:lnTo>
                  <a:lnTo>
                    <a:pt x="697" y="142"/>
                  </a:lnTo>
                  <a:lnTo>
                    <a:pt x="711" y="157"/>
                  </a:lnTo>
                  <a:lnTo>
                    <a:pt x="717" y="165"/>
                  </a:lnTo>
                  <a:lnTo>
                    <a:pt x="723" y="174"/>
                  </a:lnTo>
                  <a:lnTo>
                    <a:pt x="723" y="174"/>
                  </a:lnTo>
                  <a:lnTo>
                    <a:pt x="722" y="174"/>
                  </a:lnTo>
                  <a:lnTo>
                    <a:pt x="720" y="176"/>
                  </a:lnTo>
                  <a:lnTo>
                    <a:pt x="720" y="176"/>
                  </a:lnTo>
                  <a:lnTo>
                    <a:pt x="715" y="174"/>
                  </a:lnTo>
                  <a:lnTo>
                    <a:pt x="714" y="171"/>
                  </a:lnTo>
                  <a:lnTo>
                    <a:pt x="711" y="168"/>
                  </a:lnTo>
                  <a:lnTo>
                    <a:pt x="709" y="165"/>
                  </a:lnTo>
                  <a:lnTo>
                    <a:pt x="709" y="165"/>
                  </a:lnTo>
                  <a:lnTo>
                    <a:pt x="731" y="200"/>
                  </a:lnTo>
                  <a:lnTo>
                    <a:pt x="731" y="200"/>
                  </a:lnTo>
                  <a:lnTo>
                    <a:pt x="729" y="202"/>
                  </a:lnTo>
                  <a:lnTo>
                    <a:pt x="728" y="203"/>
                  </a:lnTo>
                  <a:lnTo>
                    <a:pt x="728" y="203"/>
                  </a:lnTo>
                  <a:lnTo>
                    <a:pt x="731" y="208"/>
                  </a:lnTo>
                  <a:lnTo>
                    <a:pt x="732" y="214"/>
                  </a:lnTo>
                  <a:lnTo>
                    <a:pt x="732" y="214"/>
                  </a:lnTo>
                  <a:lnTo>
                    <a:pt x="731" y="215"/>
                  </a:lnTo>
                  <a:lnTo>
                    <a:pt x="729" y="215"/>
                  </a:lnTo>
                  <a:lnTo>
                    <a:pt x="725" y="215"/>
                  </a:lnTo>
                  <a:lnTo>
                    <a:pt x="720" y="214"/>
                  </a:lnTo>
                  <a:lnTo>
                    <a:pt x="715" y="211"/>
                  </a:lnTo>
                  <a:lnTo>
                    <a:pt x="715" y="211"/>
                  </a:lnTo>
                  <a:lnTo>
                    <a:pt x="700" y="196"/>
                  </a:lnTo>
                  <a:lnTo>
                    <a:pt x="685" y="180"/>
                  </a:lnTo>
                  <a:lnTo>
                    <a:pt x="685" y="180"/>
                  </a:lnTo>
                  <a:lnTo>
                    <a:pt x="686" y="185"/>
                  </a:lnTo>
                  <a:lnTo>
                    <a:pt x="690" y="188"/>
                  </a:lnTo>
                  <a:lnTo>
                    <a:pt x="690" y="188"/>
                  </a:lnTo>
                  <a:lnTo>
                    <a:pt x="711" y="208"/>
                  </a:lnTo>
                  <a:lnTo>
                    <a:pt x="720" y="218"/>
                  </a:lnTo>
                  <a:lnTo>
                    <a:pt x="725" y="225"/>
                  </a:lnTo>
                  <a:lnTo>
                    <a:pt x="728" y="231"/>
                  </a:lnTo>
                  <a:lnTo>
                    <a:pt x="728" y="231"/>
                  </a:lnTo>
                  <a:lnTo>
                    <a:pt x="725" y="232"/>
                  </a:lnTo>
                  <a:lnTo>
                    <a:pt x="722" y="231"/>
                  </a:lnTo>
                  <a:lnTo>
                    <a:pt x="719" y="229"/>
                  </a:lnTo>
                  <a:lnTo>
                    <a:pt x="717" y="226"/>
                  </a:lnTo>
                  <a:lnTo>
                    <a:pt x="717" y="226"/>
                  </a:lnTo>
                  <a:lnTo>
                    <a:pt x="706" y="220"/>
                  </a:lnTo>
                  <a:lnTo>
                    <a:pt x="697" y="212"/>
                  </a:lnTo>
                  <a:lnTo>
                    <a:pt x="688" y="205"/>
                  </a:lnTo>
                  <a:lnTo>
                    <a:pt x="677" y="197"/>
                  </a:lnTo>
                  <a:lnTo>
                    <a:pt x="677" y="197"/>
                  </a:lnTo>
                  <a:lnTo>
                    <a:pt x="677" y="196"/>
                  </a:lnTo>
                  <a:lnTo>
                    <a:pt x="676" y="194"/>
                  </a:lnTo>
                  <a:lnTo>
                    <a:pt x="676" y="194"/>
                  </a:lnTo>
                  <a:lnTo>
                    <a:pt x="673" y="192"/>
                  </a:lnTo>
                  <a:lnTo>
                    <a:pt x="670" y="191"/>
                  </a:lnTo>
                  <a:lnTo>
                    <a:pt x="664" y="186"/>
                  </a:lnTo>
                  <a:lnTo>
                    <a:pt x="664" y="186"/>
                  </a:lnTo>
                  <a:lnTo>
                    <a:pt x="665" y="189"/>
                  </a:lnTo>
                  <a:lnTo>
                    <a:pt x="668" y="194"/>
                  </a:lnTo>
                  <a:lnTo>
                    <a:pt x="676" y="200"/>
                  </a:lnTo>
                  <a:lnTo>
                    <a:pt x="676" y="200"/>
                  </a:lnTo>
                  <a:lnTo>
                    <a:pt x="700" y="223"/>
                  </a:lnTo>
                  <a:lnTo>
                    <a:pt x="726" y="246"/>
                  </a:lnTo>
                  <a:lnTo>
                    <a:pt x="726" y="246"/>
                  </a:lnTo>
                  <a:lnTo>
                    <a:pt x="726" y="241"/>
                  </a:lnTo>
                  <a:lnTo>
                    <a:pt x="728" y="240"/>
                  </a:lnTo>
                  <a:lnTo>
                    <a:pt x="728" y="237"/>
                  </a:lnTo>
                  <a:lnTo>
                    <a:pt x="728" y="237"/>
                  </a:lnTo>
                  <a:lnTo>
                    <a:pt x="734" y="241"/>
                  </a:lnTo>
                  <a:lnTo>
                    <a:pt x="738" y="246"/>
                  </a:lnTo>
                  <a:lnTo>
                    <a:pt x="746" y="257"/>
                  </a:lnTo>
                  <a:lnTo>
                    <a:pt x="754" y="269"/>
                  </a:lnTo>
                  <a:lnTo>
                    <a:pt x="758" y="275"/>
                  </a:lnTo>
                  <a:lnTo>
                    <a:pt x="763" y="279"/>
                  </a:lnTo>
                  <a:lnTo>
                    <a:pt x="763" y="279"/>
                  </a:lnTo>
                  <a:lnTo>
                    <a:pt x="749" y="257"/>
                  </a:lnTo>
                  <a:lnTo>
                    <a:pt x="734" y="235"/>
                  </a:lnTo>
                  <a:lnTo>
                    <a:pt x="734" y="235"/>
                  </a:lnTo>
                  <a:lnTo>
                    <a:pt x="734" y="231"/>
                  </a:lnTo>
                  <a:lnTo>
                    <a:pt x="735" y="226"/>
                  </a:lnTo>
                  <a:lnTo>
                    <a:pt x="735" y="226"/>
                  </a:lnTo>
                  <a:lnTo>
                    <a:pt x="741" y="231"/>
                  </a:lnTo>
                  <a:lnTo>
                    <a:pt x="746" y="235"/>
                  </a:lnTo>
                  <a:lnTo>
                    <a:pt x="754" y="247"/>
                  </a:lnTo>
                  <a:lnTo>
                    <a:pt x="754" y="247"/>
                  </a:lnTo>
                  <a:lnTo>
                    <a:pt x="761" y="255"/>
                  </a:lnTo>
                  <a:lnTo>
                    <a:pt x="767" y="264"/>
                  </a:lnTo>
                  <a:lnTo>
                    <a:pt x="767" y="264"/>
                  </a:lnTo>
                  <a:lnTo>
                    <a:pt x="775" y="272"/>
                  </a:lnTo>
                  <a:lnTo>
                    <a:pt x="781" y="281"/>
                  </a:lnTo>
                  <a:lnTo>
                    <a:pt x="789" y="290"/>
                  </a:lnTo>
                  <a:lnTo>
                    <a:pt x="796" y="298"/>
                  </a:lnTo>
                  <a:lnTo>
                    <a:pt x="796" y="298"/>
                  </a:lnTo>
                  <a:lnTo>
                    <a:pt x="792" y="290"/>
                  </a:lnTo>
                  <a:lnTo>
                    <a:pt x="789" y="281"/>
                  </a:lnTo>
                  <a:lnTo>
                    <a:pt x="789" y="281"/>
                  </a:lnTo>
                  <a:lnTo>
                    <a:pt x="787" y="279"/>
                  </a:lnTo>
                  <a:lnTo>
                    <a:pt x="784" y="279"/>
                  </a:lnTo>
                  <a:lnTo>
                    <a:pt x="784" y="279"/>
                  </a:lnTo>
                  <a:lnTo>
                    <a:pt x="781" y="270"/>
                  </a:lnTo>
                  <a:lnTo>
                    <a:pt x="775" y="263"/>
                  </a:lnTo>
                  <a:lnTo>
                    <a:pt x="775" y="263"/>
                  </a:lnTo>
                  <a:lnTo>
                    <a:pt x="766" y="250"/>
                  </a:lnTo>
                  <a:lnTo>
                    <a:pt x="757" y="238"/>
                  </a:lnTo>
                  <a:lnTo>
                    <a:pt x="747" y="225"/>
                  </a:lnTo>
                  <a:lnTo>
                    <a:pt x="740" y="211"/>
                  </a:lnTo>
                  <a:lnTo>
                    <a:pt x="740" y="211"/>
                  </a:lnTo>
                  <a:lnTo>
                    <a:pt x="743" y="209"/>
                  </a:lnTo>
                  <a:lnTo>
                    <a:pt x="743" y="209"/>
                  </a:lnTo>
                  <a:lnTo>
                    <a:pt x="754" y="220"/>
                  </a:lnTo>
                  <a:lnTo>
                    <a:pt x="763" y="231"/>
                  </a:lnTo>
                  <a:lnTo>
                    <a:pt x="781" y="255"/>
                  </a:lnTo>
                  <a:lnTo>
                    <a:pt x="781" y="255"/>
                  </a:lnTo>
                  <a:lnTo>
                    <a:pt x="779" y="250"/>
                  </a:lnTo>
                  <a:lnTo>
                    <a:pt x="776" y="249"/>
                  </a:lnTo>
                  <a:lnTo>
                    <a:pt x="776" y="249"/>
                  </a:lnTo>
                  <a:lnTo>
                    <a:pt x="773" y="241"/>
                  </a:lnTo>
                  <a:lnTo>
                    <a:pt x="770" y="235"/>
                  </a:lnTo>
                  <a:lnTo>
                    <a:pt x="761" y="225"/>
                  </a:lnTo>
                  <a:lnTo>
                    <a:pt x="754" y="214"/>
                  </a:lnTo>
                  <a:lnTo>
                    <a:pt x="752" y="208"/>
                  </a:lnTo>
                  <a:lnTo>
                    <a:pt x="751" y="200"/>
                  </a:lnTo>
                  <a:lnTo>
                    <a:pt x="751" y="200"/>
                  </a:lnTo>
                  <a:lnTo>
                    <a:pt x="754" y="200"/>
                  </a:lnTo>
                  <a:lnTo>
                    <a:pt x="757" y="203"/>
                  </a:lnTo>
                  <a:lnTo>
                    <a:pt x="760" y="208"/>
                  </a:lnTo>
                  <a:lnTo>
                    <a:pt x="760" y="208"/>
                  </a:lnTo>
                  <a:lnTo>
                    <a:pt x="770" y="221"/>
                  </a:lnTo>
                  <a:lnTo>
                    <a:pt x="781" y="235"/>
                  </a:lnTo>
                  <a:lnTo>
                    <a:pt x="792" y="249"/>
                  </a:lnTo>
                  <a:lnTo>
                    <a:pt x="802" y="263"/>
                  </a:lnTo>
                  <a:lnTo>
                    <a:pt x="802" y="263"/>
                  </a:lnTo>
                  <a:lnTo>
                    <a:pt x="795" y="247"/>
                  </a:lnTo>
                  <a:lnTo>
                    <a:pt x="786" y="232"/>
                  </a:lnTo>
                  <a:lnTo>
                    <a:pt x="786" y="232"/>
                  </a:lnTo>
                  <a:lnTo>
                    <a:pt x="775" y="214"/>
                  </a:lnTo>
                  <a:lnTo>
                    <a:pt x="770" y="205"/>
                  </a:lnTo>
                  <a:lnTo>
                    <a:pt x="769" y="200"/>
                  </a:lnTo>
                  <a:lnTo>
                    <a:pt x="769" y="196"/>
                  </a:lnTo>
                  <a:lnTo>
                    <a:pt x="769" y="196"/>
                  </a:lnTo>
                  <a:lnTo>
                    <a:pt x="773" y="197"/>
                  </a:lnTo>
                  <a:lnTo>
                    <a:pt x="776" y="199"/>
                  </a:lnTo>
                  <a:lnTo>
                    <a:pt x="779" y="202"/>
                  </a:lnTo>
                  <a:lnTo>
                    <a:pt x="783" y="205"/>
                  </a:lnTo>
                  <a:lnTo>
                    <a:pt x="783" y="205"/>
                  </a:lnTo>
                  <a:lnTo>
                    <a:pt x="799" y="229"/>
                  </a:lnTo>
                  <a:lnTo>
                    <a:pt x="818" y="253"/>
                  </a:lnTo>
                  <a:lnTo>
                    <a:pt x="818" y="253"/>
                  </a:lnTo>
                  <a:lnTo>
                    <a:pt x="813" y="243"/>
                  </a:lnTo>
                  <a:lnTo>
                    <a:pt x="808" y="232"/>
                  </a:lnTo>
                  <a:lnTo>
                    <a:pt x="808" y="232"/>
                  </a:lnTo>
                  <a:lnTo>
                    <a:pt x="799" y="217"/>
                  </a:lnTo>
                  <a:lnTo>
                    <a:pt x="789" y="200"/>
                  </a:lnTo>
                  <a:lnTo>
                    <a:pt x="789" y="200"/>
                  </a:lnTo>
                  <a:lnTo>
                    <a:pt x="784" y="194"/>
                  </a:lnTo>
                  <a:lnTo>
                    <a:pt x="783" y="191"/>
                  </a:lnTo>
                  <a:lnTo>
                    <a:pt x="783" y="186"/>
                  </a:lnTo>
                  <a:lnTo>
                    <a:pt x="783" y="186"/>
                  </a:lnTo>
                  <a:lnTo>
                    <a:pt x="787" y="186"/>
                  </a:lnTo>
                  <a:lnTo>
                    <a:pt x="792" y="189"/>
                  </a:lnTo>
                  <a:lnTo>
                    <a:pt x="796" y="197"/>
                  </a:lnTo>
                  <a:lnTo>
                    <a:pt x="796" y="197"/>
                  </a:lnTo>
                  <a:lnTo>
                    <a:pt x="804" y="205"/>
                  </a:lnTo>
                  <a:lnTo>
                    <a:pt x="810" y="214"/>
                  </a:lnTo>
                  <a:lnTo>
                    <a:pt x="816" y="223"/>
                  </a:lnTo>
                  <a:lnTo>
                    <a:pt x="824" y="231"/>
                  </a:lnTo>
                  <a:lnTo>
                    <a:pt x="824" y="231"/>
                  </a:lnTo>
                  <a:lnTo>
                    <a:pt x="816" y="217"/>
                  </a:lnTo>
                  <a:lnTo>
                    <a:pt x="808" y="203"/>
                  </a:lnTo>
                  <a:lnTo>
                    <a:pt x="793" y="179"/>
                  </a:lnTo>
                  <a:lnTo>
                    <a:pt x="793" y="179"/>
                  </a:lnTo>
                  <a:lnTo>
                    <a:pt x="793" y="177"/>
                  </a:lnTo>
                  <a:lnTo>
                    <a:pt x="793" y="176"/>
                  </a:lnTo>
                  <a:lnTo>
                    <a:pt x="793" y="174"/>
                  </a:lnTo>
                  <a:lnTo>
                    <a:pt x="793" y="173"/>
                  </a:lnTo>
                  <a:lnTo>
                    <a:pt x="793" y="173"/>
                  </a:lnTo>
                  <a:lnTo>
                    <a:pt x="799" y="176"/>
                  </a:lnTo>
                  <a:lnTo>
                    <a:pt x="805" y="182"/>
                  </a:lnTo>
                  <a:lnTo>
                    <a:pt x="812" y="194"/>
                  </a:lnTo>
                  <a:lnTo>
                    <a:pt x="812" y="194"/>
                  </a:lnTo>
                  <a:lnTo>
                    <a:pt x="836" y="228"/>
                  </a:lnTo>
                  <a:lnTo>
                    <a:pt x="836" y="228"/>
                  </a:lnTo>
                  <a:lnTo>
                    <a:pt x="833" y="218"/>
                  </a:lnTo>
                  <a:lnTo>
                    <a:pt x="828" y="209"/>
                  </a:lnTo>
                  <a:lnTo>
                    <a:pt x="818" y="191"/>
                  </a:lnTo>
                  <a:lnTo>
                    <a:pt x="818" y="191"/>
                  </a:lnTo>
                  <a:lnTo>
                    <a:pt x="810" y="177"/>
                  </a:lnTo>
                  <a:lnTo>
                    <a:pt x="807" y="171"/>
                  </a:lnTo>
                  <a:lnTo>
                    <a:pt x="807" y="164"/>
                  </a:lnTo>
                  <a:lnTo>
                    <a:pt x="807" y="164"/>
                  </a:lnTo>
                  <a:lnTo>
                    <a:pt x="812" y="167"/>
                  </a:lnTo>
                  <a:lnTo>
                    <a:pt x="816" y="171"/>
                  </a:lnTo>
                  <a:lnTo>
                    <a:pt x="824" y="180"/>
                  </a:lnTo>
                  <a:lnTo>
                    <a:pt x="830" y="189"/>
                  </a:lnTo>
                  <a:lnTo>
                    <a:pt x="836" y="199"/>
                  </a:lnTo>
                  <a:lnTo>
                    <a:pt x="836" y="199"/>
                  </a:lnTo>
                  <a:lnTo>
                    <a:pt x="831" y="186"/>
                  </a:lnTo>
                  <a:lnTo>
                    <a:pt x="824" y="176"/>
                  </a:lnTo>
                  <a:lnTo>
                    <a:pt x="818" y="164"/>
                  </a:lnTo>
                  <a:lnTo>
                    <a:pt x="812" y="151"/>
                  </a:lnTo>
                  <a:lnTo>
                    <a:pt x="812" y="151"/>
                  </a:lnTo>
                  <a:lnTo>
                    <a:pt x="815" y="151"/>
                  </a:lnTo>
                  <a:lnTo>
                    <a:pt x="816" y="151"/>
                  </a:lnTo>
                  <a:lnTo>
                    <a:pt x="816" y="151"/>
                  </a:lnTo>
                  <a:lnTo>
                    <a:pt x="825" y="160"/>
                  </a:lnTo>
                  <a:lnTo>
                    <a:pt x="833" y="171"/>
                  </a:lnTo>
                  <a:lnTo>
                    <a:pt x="848" y="192"/>
                  </a:lnTo>
                  <a:lnTo>
                    <a:pt x="848" y="192"/>
                  </a:lnTo>
                  <a:lnTo>
                    <a:pt x="847" y="186"/>
                  </a:lnTo>
                  <a:lnTo>
                    <a:pt x="844" y="180"/>
                  </a:lnTo>
                  <a:lnTo>
                    <a:pt x="836" y="167"/>
                  </a:lnTo>
                  <a:lnTo>
                    <a:pt x="828" y="154"/>
                  </a:lnTo>
                  <a:lnTo>
                    <a:pt x="825" y="148"/>
                  </a:lnTo>
                  <a:lnTo>
                    <a:pt x="824" y="141"/>
                  </a:lnTo>
                  <a:lnTo>
                    <a:pt x="824" y="141"/>
                  </a:lnTo>
                  <a:lnTo>
                    <a:pt x="828" y="142"/>
                  </a:lnTo>
                  <a:lnTo>
                    <a:pt x="831" y="144"/>
                  </a:lnTo>
                  <a:lnTo>
                    <a:pt x="837" y="151"/>
                  </a:lnTo>
                  <a:lnTo>
                    <a:pt x="842" y="160"/>
                  </a:lnTo>
                  <a:lnTo>
                    <a:pt x="848" y="168"/>
                  </a:lnTo>
                  <a:lnTo>
                    <a:pt x="848" y="168"/>
                  </a:lnTo>
                  <a:lnTo>
                    <a:pt x="847" y="162"/>
                  </a:lnTo>
                  <a:lnTo>
                    <a:pt x="842" y="154"/>
                  </a:lnTo>
                  <a:lnTo>
                    <a:pt x="839" y="148"/>
                  </a:lnTo>
                  <a:lnTo>
                    <a:pt x="837" y="139"/>
                  </a:lnTo>
                  <a:lnTo>
                    <a:pt x="837" y="139"/>
                  </a:lnTo>
                  <a:lnTo>
                    <a:pt x="840" y="139"/>
                  </a:lnTo>
                  <a:lnTo>
                    <a:pt x="842" y="138"/>
                  </a:lnTo>
                  <a:lnTo>
                    <a:pt x="844" y="138"/>
                  </a:lnTo>
                  <a:lnTo>
                    <a:pt x="845" y="136"/>
                  </a:lnTo>
                  <a:lnTo>
                    <a:pt x="845" y="136"/>
                  </a:lnTo>
                  <a:lnTo>
                    <a:pt x="848" y="138"/>
                  </a:lnTo>
                  <a:lnTo>
                    <a:pt x="851" y="141"/>
                  </a:lnTo>
                  <a:lnTo>
                    <a:pt x="856" y="151"/>
                  </a:lnTo>
                  <a:lnTo>
                    <a:pt x="860" y="164"/>
                  </a:lnTo>
                  <a:lnTo>
                    <a:pt x="863" y="173"/>
                  </a:lnTo>
                  <a:lnTo>
                    <a:pt x="863" y="173"/>
                  </a:lnTo>
                  <a:lnTo>
                    <a:pt x="860" y="174"/>
                  </a:lnTo>
                  <a:lnTo>
                    <a:pt x="857" y="176"/>
                  </a:lnTo>
                  <a:lnTo>
                    <a:pt x="857" y="176"/>
                  </a:lnTo>
                  <a:lnTo>
                    <a:pt x="859" y="182"/>
                  </a:lnTo>
                  <a:lnTo>
                    <a:pt x="860" y="188"/>
                  </a:lnTo>
                  <a:lnTo>
                    <a:pt x="860" y="188"/>
                  </a:lnTo>
                  <a:lnTo>
                    <a:pt x="857" y="188"/>
                  </a:lnTo>
                  <a:lnTo>
                    <a:pt x="856" y="188"/>
                  </a:lnTo>
                  <a:lnTo>
                    <a:pt x="853" y="186"/>
                  </a:lnTo>
                  <a:lnTo>
                    <a:pt x="853" y="186"/>
                  </a:lnTo>
                  <a:lnTo>
                    <a:pt x="857" y="197"/>
                  </a:lnTo>
                  <a:lnTo>
                    <a:pt x="859" y="202"/>
                  </a:lnTo>
                  <a:lnTo>
                    <a:pt x="859" y="208"/>
                  </a:lnTo>
                  <a:lnTo>
                    <a:pt x="859" y="208"/>
                  </a:lnTo>
                  <a:lnTo>
                    <a:pt x="857" y="208"/>
                  </a:lnTo>
                  <a:lnTo>
                    <a:pt x="856" y="209"/>
                  </a:lnTo>
                  <a:lnTo>
                    <a:pt x="856" y="209"/>
                  </a:lnTo>
                  <a:lnTo>
                    <a:pt x="850" y="205"/>
                  </a:lnTo>
                  <a:lnTo>
                    <a:pt x="845" y="200"/>
                  </a:lnTo>
                  <a:lnTo>
                    <a:pt x="837" y="188"/>
                  </a:lnTo>
                  <a:lnTo>
                    <a:pt x="837" y="188"/>
                  </a:lnTo>
                  <a:lnTo>
                    <a:pt x="842" y="196"/>
                  </a:lnTo>
                  <a:lnTo>
                    <a:pt x="847" y="205"/>
                  </a:lnTo>
                  <a:lnTo>
                    <a:pt x="850" y="215"/>
                  </a:lnTo>
                  <a:lnTo>
                    <a:pt x="851" y="220"/>
                  </a:lnTo>
                  <a:lnTo>
                    <a:pt x="851" y="225"/>
                  </a:lnTo>
                  <a:lnTo>
                    <a:pt x="851" y="225"/>
                  </a:lnTo>
                  <a:lnTo>
                    <a:pt x="850" y="225"/>
                  </a:lnTo>
                  <a:lnTo>
                    <a:pt x="850" y="226"/>
                  </a:lnTo>
                  <a:lnTo>
                    <a:pt x="850" y="226"/>
                  </a:lnTo>
                  <a:lnTo>
                    <a:pt x="845" y="225"/>
                  </a:lnTo>
                  <a:lnTo>
                    <a:pt x="842" y="220"/>
                  </a:lnTo>
                  <a:lnTo>
                    <a:pt x="840" y="217"/>
                  </a:lnTo>
                  <a:lnTo>
                    <a:pt x="837" y="212"/>
                  </a:lnTo>
                  <a:lnTo>
                    <a:pt x="837" y="212"/>
                  </a:lnTo>
                  <a:lnTo>
                    <a:pt x="839" y="218"/>
                  </a:lnTo>
                  <a:lnTo>
                    <a:pt x="842" y="225"/>
                  </a:lnTo>
                  <a:lnTo>
                    <a:pt x="845" y="232"/>
                  </a:lnTo>
                  <a:lnTo>
                    <a:pt x="845" y="240"/>
                  </a:lnTo>
                  <a:lnTo>
                    <a:pt x="845" y="240"/>
                  </a:lnTo>
                  <a:lnTo>
                    <a:pt x="842" y="240"/>
                  </a:lnTo>
                  <a:lnTo>
                    <a:pt x="842" y="241"/>
                  </a:lnTo>
                  <a:lnTo>
                    <a:pt x="842" y="241"/>
                  </a:lnTo>
                  <a:lnTo>
                    <a:pt x="837" y="240"/>
                  </a:lnTo>
                  <a:lnTo>
                    <a:pt x="834" y="237"/>
                  </a:lnTo>
                  <a:lnTo>
                    <a:pt x="831" y="229"/>
                  </a:lnTo>
                  <a:lnTo>
                    <a:pt x="831" y="229"/>
                  </a:lnTo>
                  <a:lnTo>
                    <a:pt x="831" y="234"/>
                  </a:lnTo>
                  <a:lnTo>
                    <a:pt x="831" y="237"/>
                  </a:lnTo>
                  <a:lnTo>
                    <a:pt x="833" y="241"/>
                  </a:lnTo>
                  <a:lnTo>
                    <a:pt x="834" y="244"/>
                  </a:lnTo>
                  <a:lnTo>
                    <a:pt x="834" y="244"/>
                  </a:lnTo>
                  <a:lnTo>
                    <a:pt x="830" y="246"/>
                  </a:lnTo>
                  <a:lnTo>
                    <a:pt x="827" y="246"/>
                  </a:lnTo>
                  <a:lnTo>
                    <a:pt x="824" y="243"/>
                  </a:lnTo>
                  <a:lnTo>
                    <a:pt x="821" y="240"/>
                  </a:lnTo>
                  <a:lnTo>
                    <a:pt x="816" y="232"/>
                  </a:lnTo>
                  <a:lnTo>
                    <a:pt x="815" y="229"/>
                  </a:lnTo>
                  <a:lnTo>
                    <a:pt x="812" y="226"/>
                  </a:lnTo>
                  <a:lnTo>
                    <a:pt x="812" y="226"/>
                  </a:lnTo>
                  <a:lnTo>
                    <a:pt x="821" y="244"/>
                  </a:lnTo>
                  <a:lnTo>
                    <a:pt x="824" y="253"/>
                  </a:lnTo>
                  <a:lnTo>
                    <a:pt x="827" y="264"/>
                  </a:lnTo>
                  <a:lnTo>
                    <a:pt x="827" y="264"/>
                  </a:lnTo>
                  <a:lnTo>
                    <a:pt x="825" y="266"/>
                  </a:lnTo>
                  <a:lnTo>
                    <a:pt x="822" y="266"/>
                  </a:lnTo>
                  <a:lnTo>
                    <a:pt x="818" y="263"/>
                  </a:lnTo>
                  <a:lnTo>
                    <a:pt x="813" y="258"/>
                  </a:lnTo>
                  <a:lnTo>
                    <a:pt x="810" y="253"/>
                  </a:lnTo>
                  <a:lnTo>
                    <a:pt x="810" y="253"/>
                  </a:lnTo>
                  <a:lnTo>
                    <a:pt x="798" y="235"/>
                  </a:lnTo>
                  <a:lnTo>
                    <a:pt x="792" y="225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93" y="232"/>
                  </a:lnTo>
                  <a:lnTo>
                    <a:pt x="801" y="247"/>
                  </a:lnTo>
                  <a:lnTo>
                    <a:pt x="808" y="264"/>
                  </a:lnTo>
                  <a:lnTo>
                    <a:pt x="812" y="272"/>
                  </a:lnTo>
                  <a:lnTo>
                    <a:pt x="813" y="281"/>
                  </a:lnTo>
                  <a:lnTo>
                    <a:pt x="813" y="281"/>
                  </a:lnTo>
                  <a:lnTo>
                    <a:pt x="808" y="279"/>
                  </a:lnTo>
                  <a:lnTo>
                    <a:pt x="805" y="279"/>
                  </a:lnTo>
                  <a:lnTo>
                    <a:pt x="801" y="273"/>
                  </a:lnTo>
                  <a:lnTo>
                    <a:pt x="796" y="266"/>
                  </a:lnTo>
                  <a:lnTo>
                    <a:pt x="793" y="260"/>
                  </a:lnTo>
                  <a:lnTo>
                    <a:pt x="793" y="260"/>
                  </a:lnTo>
                  <a:lnTo>
                    <a:pt x="795" y="266"/>
                  </a:lnTo>
                  <a:lnTo>
                    <a:pt x="798" y="272"/>
                  </a:lnTo>
                  <a:lnTo>
                    <a:pt x="799" y="278"/>
                  </a:lnTo>
                  <a:lnTo>
                    <a:pt x="801" y="284"/>
                  </a:lnTo>
                  <a:lnTo>
                    <a:pt x="801" y="284"/>
                  </a:lnTo>
                  <a:lnTo>
                    <a:pt x="801" y="285"/>
                  </a:lnTo>
                  <a:lnTo>
                    <a:pt x="799" y="285"/>
                  </a:lnTo>
                  <a:lnTo>
                    <a:pt x="798" y="285"/>
                  </a:lnTo>
                  <a:lnTo>
                    <a:pt x="798" y="287"/>
                  </a:lnTo>
                  <a:lnTo>
                    <a:pt x="798" y="287"/>
                  </a:lnTo>
                  <a:lnTo>
                    <a:pt x="798" y="290"/>
                  </a:lnTo>
                  <a:lnTo>
                    <a:pt x="799" y="295"/>
                  </a:lnTo>
                  <a:lnTo>
                    <a:pt x="804" y="301"/>
                  </a:lnTo>
                  <a:lnTo>
                    <a:pt x="807" y="308"/>
                  </a:lnTo>
                  <a:lnTo>
                    <a:pt x="805" y="311"/>
                  </a:lnTo>
                  <a:lnTo>
                    <a:pt x="804" y="313"/>
                  </a:lnTo>
                  <a:lnTo>
                    <a:pt x="804" y="313"/>
                  </a:lnTo>
                  <a:lnTo>
                    <a:pt x="798" y="308"/>
                  </a:lnTo>
                  <a:lnTo>
                    <a:pt x="792" y="302"/>
                  </a:lnTo>
                  <a:lnTo>
                    <a:pt x="781" y="290"/>
                  </a:lnTo>
                  <a:lnTo>
                    <a:pt x="772" y="276"/>
                  </a:lnTo>
                  <a:lnTo>
                    <a:pt x="761" y="264"/>
                  </a:lnTo>
                  <a:lnTo>
                    <a:pt x="761" y="264"/>
                  </a:lnTo>
                  <a:lnTo>
                    <a:pt x="773" y="290"/>
                  </a:lnTo>
                  <a:lnTo>
                    <a:pt x="773" y="290"/>
                  </a:lnTo>
                  <a:lnTo>
                    <a:pt x="778" y="299"/>
                  </a:lnTo>
                  <a:lnTo>
                    <a:pt x="779" y="304"/>
                  </a:lnTo>
                  <a:lnTo>
                    <a:pt x="778" y="310"/>
                  </a:lnTo>
                  <a:lnTo>
                    <a:pt x="778" y="310"/>
                  </a:lnTo>
                  <a:lnTo>
                    <a:pt x="767" y="307"/>
                  </a:lnTo>
                  <a:lnTo>
                    <a:pt x="758" y="302"/>
                  </a:lnTo>
                  <a:lnTo>
                    <a:pt x="758" y="302"/>
                  </a:lnTo>
                  <a:lnTo>
                    <a:pt x="760" y="305"/>
                  </a:lnTo>
                  <a:lnTo>
                    <a:pt x="761" y="308"/>
                  </a:lnTo>
                  <a:lnTo>
                    <a:pt x="763" y="310"/>
                  </a:lnTo>
                  <a:lnTo>
                    <a:pt x="764" y="313"/>
                  </a:lnTo>
                  <a:lnTo>
                    <a:pt x="764" y="313"/>
                  </a:lnTo>
                  <a:lnTo>
                    <a:pt x="763" y="314"/>
                  </a:lnTo>
                  <a:lnTo>
                    <a:pt x="760" y="314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6"/>
                  </a:lnTo>
                  <a:lnTo>
                    <a:pt x="755" y="318"/>
                  </a:lnTo>
                  <a:lnTo>
                    <a:pt x="757" y="319"/>
                  </a:lnTo>
                  <a:lnTo>
                    <a:pt x="755" y="321"/>
                  </a:lnTo>
                  <a:lnTo>
                    <a:pt x="755" y="321"/>
                  </a:lnTo>
                  <a:lnTo>
                    <a:pt x="754" y="322"/>
                  </a:lnTo>
                  <a:lnTo>
                    <a:pt x="751" y="322"/>
                  </a:lnTo>
                  <a:lnTo>
                    <a:pt x="743" y="319"/>
                  </a:lnTo>
                  <a:lnTo>
                    <a:pt x="731" y="310"/>
                  </a:lnTo>
                  <a:lnTo>
                    <a:pt x="731" y="310"/>
                  </a:lnTo>
                  <a:lnTo>
                    <a:pt x="711" y="293"/>
                  </a:lnTo>
                  <a:lnTo>
                    <a:pt x="702" y="285"/>
                  </a:lnTo>
                  <a:lnTo>
                    <a:pt x="691" y="281"/>
                  </a:lnTo>
                  <a:lnTo>
                    <a:pt x="691" y="281"/>
                  </a:lnTo>
                  <a:lnTo>
                    <a:pt x="691" y="282"/>
                  </a:lnTo>
                  <a:lnTo>
                    <a:pt x="693" y="284"/>
                  </a:lnTo>
                  <a:lnTo>
                    <a:pt x="696" y="285"/>
                  </a:lnTo>
                  <a:lnTo>
                    <a:pt x="700" y="289"/>
                  </a:lnTo>
                  <a:lnTo>
                    <a:pt x="703" y="293"/>
                  </a:lnTo>
                  <a:lnTo>
                    <a:pt x="703" y="293"/>
                  </a:lnTo>
                  <a:lnTo>
                    <a:pt x="717" y="302"/>
                  </a:lnTo>
                  <a:lnTo>
                    <a:pt x="729" y="311"/>
                  </a:lnTo>
                  <a:lnTo>
                    <a:pt x="752" y="334"/>
                  </a:lnTo>
                  <a:lnTo>
                    <a:pt x="752" y="334"/>
                  </a:lnTo>
                  <a:lnTo>
                    <a:pt x="760" y="340"/>
                  </a:lnTo>
                  <a:lnTo>
                    <a:pt x="763" y="345"/>
                  </a:lnTo>
                  <a:lnTo>
                    <a:pt x="764" y="350"/>
                  </a:lnTo>
                  <a:lnTo>
                    <a:pt x="764" y="350"/>
                  </a:lnTo>
                  <a:lnTo>
                    <a:pt x="761" y="350"/>
                  </a:lnTo>
                  <a:lnTo>
                    <a:pt x="758" y="350"/>
                  </a:lnTo>
                  <a:lnTo>
                    <a:pt x="752" y="346"/>
                  </a:lnTo>
                  <a:lnTo>
                    <a:pt x="752" y="346"/>
                  </a:lnTo>
                  <a:lnTo>
                    <a:pt x="754" y="350"/>
                  </a:lnTo>
                  <a:lnTo>
                    <a:pt x="755" y="351"/>
                  </a:lnTo>
                  <a:lnTo>
                    <a:pt x="758" y="353"/>
                  </a:lnTo>
                  <a:lnTo>
                    <a:pt x="758" y="356"/>
                  </a:lnTo>
                  <a:lnTo>
                    <a:pt x="758" y="356"/>
                  </a:lnTo>
                  <a:lnTo>
                    <a:pt x="761" y="354"/>
                  </a:lnTo>
                  <a:lnTo>
                    <a:pt x="764" y="354"/>
                  </a:lnTo>
                  <a:lnTo>
                    <a:pt x="764" y="354"/>
                  </a:lnTo>
                  <a:lnTo>
                    <a:pt x="767" y="360"/>
                  </a:lnTo>
                  <a:lnTo>
                    <a:pt x="772" y="365"/>
                  </a:lnTo>
                  <a:lnTo>
                    <a:pt x="784" y="372"/>
                  </a:lnTo>
                  <a:lnTo>
                    <a:pt x="784" y="372"/>
                  </a:lnTo>
                  <a:lnTo>
                    <a:pt x="781" y="363"/>
                  </a:lnTo>
                  <a:lnTo>
                    <a:pt x="776" y="353"/>
                  </a:lnTo>
                  <a:lnTo>
                    <a:pt x="773" y="343"/>
                  </a:lnTo>
                  <a:lnTo>
                    <a:pt x="772" y="331"/>
                  </a:lnTo>
                  <a:lnTo>
                    <a:pt x="772" y="331"/>
                  </a:lnTo>
                  <a:lnTo>
                    <a:pt x="775" y="333"/>
                  </a:lnTo>
                  <a:lnTo>
                    <a:pt x="778" y="336"/>
                  </a:lnTo>
                  <a:lnTo>
                    <a:pt x="783" y="343"/>
                  </a:lnTo>
                  <a:lnTo>
                    <a:pt x="783" y="343"/>
                  </a:lnTo>
                  <a:lnTo>
                    <a:pt x="790" y="363"/>
                  </a:lnTo>
                  <a:lnTo>
                    <a:pt x="790" y="363"/>
                  </a:lnTo>
                  <a:lnTo>
                    <a:pt x="796" y="377"/>
                  </a:lnTo>
                  <a:lnTo>
                    <a:pt x="804" y="391"/>
                  </a:lnTo>
                  <a:lnTo>
                    <a:pt x="804" y="391"/>
                  </a:lnTo>
                  <a:lnTo>
                    <a:pt x="801" y="382"/>
                  </a:lnTo>
                  <a:lnTo>
                    <a:pt x="799" y="377"/>
                  </a:lnTo>
                  <a:lnTo>
                    <a:pt x="798" y="374"/>
                  </a:lnTo>
                  <a:lnTo>
                    <a:pt x="798" y="374"/>
                  </a:lnTo>
                  <a:lnTo>
                    <a:pt x="796" y="366"/>
                  </a:lnTo>
                  <a:lnTo>
                    <a:pt x="795" y="360"/>
                  </a:lnTo>
                  <a:lnTo>
                    <a:pt x="789" y="348"/>
                  </a:lnTo>
                  <a:lnTo>
                    <a:pt x="783" y="336"/>
                  </a:lnTo>
                  <a:lnTo>
                    <a:pt x="781" y="328"/>
                  </a:lnTo>
                  <a:lnTo>
                    <a:pt x="779" y="322"/>
                  </a:lnTo>
                  <a:lnTo>
                    <a:pt x="779" y="322"/>
                  </a:lnTo>
                  <a:lnTo>
                    <a:pt x="786" y="325"/>
                  </a:lnTo>
                  <a:lnTo>
                    <a:pt x="790" y="330"/>
                  </a:lnTo>
                  <a:lnTo>
                    <a:pt x="796" y="342"/>
                  </a:lnTo>
                  <a:lnTo>
                    <a:pt x="796" y="342"/>
                  </a:lnTo>
                  <a:lnTo>
                    <a:pt x="813" y="377"/>
                  </a:lnTo>
                  <a:lnTo>
                    <a:pt x="828" y="412"/>
                  </a:lnTo>
                  <a:lnTo>
                    <a:pt x="828" y="412"/>
                  </a:lnTo>
                  <a:lnTo>
                    <a:pt x="825" y="389"/>
                  </a:lnTo>
                  <a:lnTo>
                    <a:pt x="821" y="369"/>
                  </a:lnTo>
                  <a:lnTo>
                    <a:pt x="805" y="330"/>
                  </a:lnTo>
                  <a:lnTo>
                    <a:pt x="805" y="330"/>
                  </a:lnTo>
                  <a:lnTo>
                    <a:pt x="802" y="325"/>
                  </a:lnTo>
                  <a:lnTo>
                    <a:pt x="802" y="322"/>
                  </a:lnTo>
                  <a:lnTo>
                    <a:pt x="804" y="319"/>
                  </a:lnTo>
                  <a:lnTo>
                    <a:pt x="804" y="319"/>
                  </a:lnTo>
                  <a:lnTo>
                    <a:pt x="808" y="321"/>
                  </a:lnTo>
                  <a:lnTo>
                    <a:pt x="812" y="325"/>
                  </a:lnTo>
                  <a:lnTo>
                    <a:pt x="816" y="333"/>
                  </a:lnTo>
                  <a:lnTo>
                    <a:pt x="816" y="333"/>
                  </a:lnTo>
                  <a:lnTo>
                    <a:pt x="825" y="350"/>
                  </a:lnTo>
                  <a:lnTo>
                    <a:pt x="830" y="357"/>
                  </a:lnTo>
                  <a:lnTo>
                    <a:pt x="833" y="366"/>
                  </a:lnTo>
                  <a:lnTo>
                    <a:pt x="833" y="366"/>
                  </a:lnTo>
                  <a:lnTo>
                    <a:pt x="831" y="360"/>
                  </a:lnTo>
                  <a:lnTo>
                    <a:pt x="830" y="354"/>
                  </a:lnTo>
                  <a:lnTo>
                    <a:pt x="824" y="342"/>
                  </a:lnTo>
                  <a:lnTo>
                    <a:pt x="819" y="330"/>
                  </a:lnTo>
                  <a:lnTo>
                    <a:pt x="818" y="325"/>
                  </a:lnTo>
                  <a:lnTo>
                    <a:pt x="819" y="321"/>
                  </a:lnTo>
                  <a:lnTo>
                    <a:pt x="819" y="321"/>
                  </a:lnTo>
                  <a:lnTo>
                    <a:pt x="825" y="325"/>
                  </a:lnTo>
                  <a:lnTo>
                    <a:pt x="831" y="331"/>
                  </a:lnTo>
                  <a:lnTo>
                    <a:pt x="840" y="346"/>
                  </a:lnTo>
                  <a:lnTo>
                    <a:pt x="848" y="362"/>
                  </a:lnTo>
                  <a:lnTo>
                    <a:pt x="856" y="377"/>
                  </a:lnTo>
                  <a:lnTo>
                    <a:pt x="856" y="377"/>
                  </a:lnTo>
                  <a:lnTo>
                    <a:pt x="854" y="368"/>
                  </a:lnTo>
                  <a:lnTo>
                    <a:pt x="851" y="360"/>
                  </a:lnTo>
                  <a:lnTo>
                    <a:pt x="845" y="346"/>
                  </a:lnTo>
                  <a:lnTo>
                    <a:pt x="839" y="331"/>
                  </a:lnTo>
                  <a:lnTo>
                    <a:pt x="837" y="324"/>
                  </a:lnTo>
                  <a:lnTo>
                    <a:pt x="837" y="316"/>
                  </a:lnTo>
                  <a:lnTo>
                    <a:pt x="837" y="316"/>
                  </a:lnTo>
                  <a:lnTo>
                    <a:pt x="844" y="321"/>
                  </a:lnTo>
                  <a:lnTo>
                    <a:pt x="850" y="327"/>
                  </a:lnTo>
                  <a:lnTo>
                    <a:pt x="859" y="342"/>
                  </a:lnTo>
                  <a:lnTo>
                    <a:pt x="866" y="357"/>
                  </a:lnTo>
                  <a:lnTo>
                    <a:pt x="876" y="372"/>
                  </a:lnTo>
                  <a:lnTo>
                    <a:pt x="876" y="372"/>
                  </a:lnTo>
                  <a:lnTo>
                    <a:pt x="876" y="368"/>
                  </a:lnTo>
                  <a:lnTo>
                    <a:pt x="872" y="365"/>
                  </a:lnTo>
                  <a:lnTo>
                    <a:pt x="869" y="359"/>
                  </a:lnTo>
                  <a:lnTo>
                    <a:pt x="869" y="359"/>
                  </a:lnTo>
                  <a:lnTo>
                    <a:pt x="868" y="353"/>
                  </a:lnTo>
                  <a:lnTo>
                    <a:pt x="865" y="346"/>
                  </a:lnTo>
                  <a:lnTo>
                    <a:pt x="865" y="346"/>
                  </a:lnTo>
                  <a:lnTo>
                    <a:pt x="857" y="333"/>
                  </a:lnTo>
                  <a:lnTo>
                    <a:pt x="854" y="325"/>
                  </a:lnTo>
                  <a:lnTo>
                    <a:pt x="854" y="322"/>
                  </a:lnTo>
                  <a:lnTo>
                    <a:pt x="856" y="318"/>
                  </a:lnTo>
                  <a:lnTo>
                    <a:pt x="856" y="318"/>
                  </a:lnTo>
                  <a:lnTo>
                    <a:pt x="859" y="319"/>
                  </a:lnTo>
                  <a:lnTo>
                    <a:pt x="862" y="322"/>
                  </a:lnTo>
                  <a:lnTo>
                    <a:pt x="866" y="328"/>
                  </a:lnTo>
                  <a:lnTo>
                    <a:pt x="876" y="343"/>
                  </a:lnTo>
                  <a:lnTo>
                    <a:pt x="876" y="343"/>
                  </a:lnTo>
                  <a:lnTo>
                    <a:pt x="874" y="337"/>
                  </a:lnTo>
                  <a:lnTo>
                    <a:pt x="871" y="331"/>
                  </a:lnTo>
                  <a:lnTo>
                    <a:pt x="869" y="325"/>
                  </a:lnTo>
                  <a:lnTo>
                    <a:pt x="869" y="322"/>
                  </a:lnTo>
                  <a:lnTo>
                    <a:pt x="869" y="319"/>
                  </a:lnTo>
                  <a:lnTo>
                    <a:pt x="869" y="319"/>
                  </a:lnTo>
                  <a:lnTo>
                    <a:pt x="872" y="319"/>
                  </a:lnTo>
                  <a:lnTo>
                    <a:pt x="876" y="321"/>
                  </a:lnTo>
                  <a:lnTo>
                    <a:pt x="880" y="325"/>
                  </a:lnTo>
                  <a:lnTo>
                    <a:pt x="886" y="336"/>
                  </a:lnTo>
                  <a:lnTo>
                    <a:pt x="886" y="336"/>
                  </a:lnTo>
                  <a:lnTo>
                    <a:pt x="894" y="346"/>
                  </a:lnTo>
                  <a:lnTo>
                    <a:pt x="900" y="357"/>
                  </a:lnTo>
                  <a:lnTo>
                    <a:pt x="900" y="357"/>
                  </a:lnTo>
                  <a:lnTo>
                    <a:pt x="897" y="346"/>
                  </a:lnTo>
                  <a:lnTo>
                    <a:pt x="892" y="337"/>
                  </a:lnTo>
                  <a:lnTo>
                    <a:pt x="888" y="327"/>
                  </a:lnTo>
                  <a:lnTo>
                    <a:pt x="886" y="321"/>
                  </a:lnTo>
                  <a:lnTo>
                    <a:pt x="886" y="314"/>
                  </a:lnTo>
                  <a:lnTo>
                    <a:pt x="886" y="314"/>
                  </a:lnTo>
                  <a:lnTo>
                    <a:pt x="892" y="318"/>
                  </a:lnTo>
                  <a:lnTo>
                    <a:pt x="897" y="321"/>
                  </a:lnTo>
                  <a:lnTo>
                    <a:pt x="903" y="328"/>
                  </a:lnTo>
                  <a:lnTo>
                    <a:pt x="908" y="337"/>
                  </a:lnTo>
                  <a:lnTo>
                    <a:pt x="914" y="346"/>
                  </a:lnTo>
                  <a:lnTo>
                    <a:pt x="914" y="346"/>
                  </a:lnTo>
                  <a:lnTo>
                    <a:pt x="911" y="336"/>
                  </a:lnTo>
                  <a:lnTo>
                    <a:pt x="906" y="327"/>
                  </a:lnTo>
                  <a:lnTo>
                    <a:pt x="903" y="318"/>
                  </a:lnTo>
                  <a:lnTo>
                    <a:pt x="903" y="313"/>
                  </a:lnTo>
                  <a:lnTo>
                    <a:pt x="903" y="307"/>
                  </a:lnTo>
                  <a:lnTo>
                    <a:pt x="903" y="307"/>
                  </a:lnTo>
                  <a:lnTo>
                    <a:pt x="906" y="308"/>
                  </a:lnTo>
                  <a:lnTo>
                    <a:pt x="909" y="311"/>
                  </a:lnTo>
                  <a:lnTo>
                    <a:pt x="915" y="318"/>
                  </a:lnTo>
                  <a:lnTo>
                    <a:pt x="924" y="333"/>
                  </a:lnTo>
                  <a:lnTo>
                    <a:pt x="924" y="333"/>
                  </a:lnTo>
                  <a:lnTo>
                    <a:pt x="923" y="328"/>
                  </a:lnTo>
                  <a:lnTo>
                    <a:pt x="921" y="322"/>
                  </a:lnTo>
                  <a:lnTo>
                    <a:pt x="920" y="316"/>
                  </a:lnTo>
                  <a:lnTo>
                    <a:pt x="920" y="311"/>
                  </a:lnTo>
                  <a:lnTo>
                    <a:pt x="920" y="311"/>
                  </a:lnTo>
                  <a:lnTo>
                    <a:pt x="926" y="313"/>
                  </a:lnTo>
                  <a:lnTo>
                    <a:pt x="929" y="316"/>
                  </a:lnTo>
                  <a:lnTo>
                    <a:pt x="932" y="319"/>
                  </a:lnTo>
                  <a:lnTo>
                    <a:pt x="935" y="324"/>
                  </a:lnTo>
                  <a:lnTo>
                    <a:pt x="935" y="324"/>
                  </a:lnTo>
                  <a:lnTo>
                    <a:pt x="933" y="318"/>
                  </a:lnTo>
                  <a:lnTo>
                    <a:pt x="933" y="308"/>
                  </a:lnTo>
                  <a:lnTo>
                    <a:pt x="933" y="308"/>
                  </a:lnTo>
                  <a:lnTo>
                    <a:pt x="935" y="307"/>
                  </a:lnTo>
                  <a:lnTo>
                    <a:pt x="938" y="307"/>
                  </a:lnTo>
                  <a:lnTo>
                    <a:pt x="938" y="307"/>
                  </a:lnTo>
                  <a:lnTo>
                    <a:pt x="937" y="302"/>
                  </a:lnTo>
                  <a:lnTo>
                    <a:pt x="937" y="298"/>
                  </a:lnTo>
                  <a:lnTo>
                    <a:pt x="937" y="298"/>
                  </a:lnTo>
                  <a:lnTo>
                    <a:pt x="941" y="301"/>
                  </a:lnTo>
                  <a:lnTo>
                    <a:pt x="944" y="304"/>
                  </a:lnTo>
                  <a:lnTo>
                    <a:pt x="947" y="313"/>
                  </a:lnTo>
                  <a:lnTo>
                    <a:pt x="947" y="313"/>
                  </a:lnTo>
                  <a:lnTo>
                    <a:pt x="950" y="322"/>
                  </a:lnTo>
                  <a:lnTo>
                    <a:pt x="952" y="331"/>
                  </a:lnTo>
                  <a:lnTo>
                    <a:pt x="952" y="331"/>
                  </a:lnTo>
                  <a:lnTo>
                    <a:pt x="947" y="333"/>
                  </a:lnTo>
                  <a:lnTo>
                    <a:pt x="944" y="330"/>
                  </a:lnTo>
                  <a:lnTo>
                    <a:pt x="944" y="330"/>
                  </a:lnTo>
                  <a:lnTo>
                    <a:pt x="947" y="339"/>
                  </a:lnTo>
                  <a:lnTo>
                    <a:pt x="949" y="350"/>
                  </a:lnTo>
                  <a:lnTo>
                    <a:pt x="949" y="350"/>
                  </a:lnTo>
                  <a:lnTo>
                    <a:pt x="947" y="350"/>
                  </a:lnTo>
                  <a:lnTo>
                    <a:pt x="946" y="351"/>
                  </a:lnTo>
                  <a:lnTo>
                    <a:pt x="946" y="351"/>
                  </a:lnTo>
                  <a:lnTo>
                    <a:pt x="944" y="351"/>
                  </a:lnTo>
                  <a:lnTo>
                    <a:pt x="944" y="351"/>
                  </a:lnTo>
                  <a:lnTo>
                    <a:pt x="940" y="346"/>
                  </a:lnTo>
                  <a:lnTo>
                    <a:pt x="938" y="342"/>
                  </a:lnTo>
                  <a:lnTo>
                    <a:pt x="935" y="336"/>
                  </a:lnTo>
                  <a:lnTo>
                    <a:pt x="930" y="330"/>
                  </a:lnTo>
                  <a:lnTo>
                    <a:pt x="930" y="330"/>
                  </a:lnTo>
                  <a:lnTo>
                    <a:pt x="935" y="346"/>
                  </a:lnTo>
                  <a:lnTo>
                    <a:pt x="937" y="354"/>
                  </a:lnTo>
                  <a:lnTo>
                    <a:pt x="937" y="362"/>
                  </a:lnTo>
                  <a:lnTo>
                    <a:pt x="937" y="362"/>
                  </a:lnTo>
                  <a:lnTo>
                    <a:pt x="935" y="362"/>
                  </a:lnTo>
                  <a:lnTo>
                    <a:pt x="935" y="362"/>
                  </a:lnTo>
                  <a:lnTo>
                    <a:pt x="932" y="360"/>
                  </a:lnTo>
                  <a:lnTo>
                    <a:pt x="929" y="357"/>
                  </a:lnTo>
                  <a:lnTo>
                    <a:pt x="926" y="353"/>
                  </a:lnTo>
                  <a:lnTo>
                    <a:pt x="924" y="345"/>
                  </a:lnTo>
                  <a:lnTo>
                    <a:pt x="920" y="339"/>
                  </a:lnTo>
                  <a:lnTo>
                    <a:pt x="920" y="339"/>
                  </a:lnTo>
                  <a:lnTo>
                    <a:pt x="921" y="348"/>
                  </a:lnTo>
                  <a:lnTo>
                    <a:pt x="924" y="359"/>
                  </a:lnTo>
                  <a:lnTo>
                    <a:pt x="927" y="369"/>
                  </a:lnTo>
                  <a:lnTo>
                    <a:pt x="927" y="377"/>
                  </a:lnTo>
                  <a:lnTo>
                    <a:pt x="927" y="377"/>
                  </a:lnTo>
                  <a:lnTo>
                    <a:pt x="924" y="377"/>
                  </a:lnTo>
                  <a:lnTo>
                    <a:pt x="921" y="375"/>
                  </a:lnTo>
                  <a:lnTo>
                    <a:pt x="918" y="371"/>
                  </a:lnTo>
                  <a:lnTo>
                    <a:pt x="914" y="360"/>
                  </a:lnTo>
                  <a:lnTo>
                    <a:pt x="914" y="360"/>
                  </a:lnTo>
                  <a:lnTo>
                    <a:pt x="908" y="346"/>
                  </a:lnTo>
                  <a:lnTo>
                    <a:pt x="898" y="334"/>
                  </a:lnTo>
                  <a:lnTo>
                    <a:pt x="898" y="334"/>
                  </a:lnTo>
                  <a:lnTo>
                    <a:pt x="906" y="356"/>
                  </a:lnTo>
                  <a:lnTo>
                    <a:pt x="909" y="366"/>
                  </a:lnTo>
                  <a:lnTo>
                    <a:pt x="911" y="378"/>
                  </a:lnTo>
                  <a:lnTo>
                    <a:pt x="911" y="378"/>
                  </a:lnTo>
                  <a:lnTo>
                    <a:pt x="905" y="380"/>
                  </a:lnTo>
                  <a:lnTo>
                    <a:pt x="905" y="380"/>
                  </a:lnTo>
                  <a:lnTo>
                    <a:pt x="894" y="360"/>
                  </a:lnTo>
                  <a:lnTo>
                    <a:pt x="883" y="339"/>
                  </a:lnTo>
                  <a:lnTo>
                    <a:pt x="883" y="339"/>
                  </a:lnTo>
                  <a:lnTo>
                    <a:pt x="886" y="350"/>
                  </a:lnTo>
                  <a:lnTo>
                    <a:pt x="889" y="360"/>
                  </a:lnTo>
                  <a:lnTo>
                    <a:pt x="894" y="371"/>
                  </a:lnTo>
                  <a:lnTo>
                    <a:pt x="895" y="382"/>
                  </a:lnTo>
                  <a:lnTo>
                    <a:pt x="895" y="382"/>
                  </a:lnTo>
                  <a:lnTo>
                    <a:pt x="891" y="383"/>
                  </a:lnTo>
                  <a:lnTo>
                    <a:pt x="891" y="383"/>
                  </a:lnTo>
                  <a:lnTo>
                    <a:pt x="883" y="368"/>
                  </a:lnTo>
                  <a:lnTo>
                    <a:pt x="876" y="354"/>
                  </a:lnTo>
                  <a:lnTo>
                    <a:pt x="876" y="354"/>
                  </a:lnTo>
                  <a:lnTo>
                    <a:pt x="879" y="363"/>
                  </a:lnTo>
                  <a:lnTo>
                    <a:pt x="882" y="372"/>
                  </a:lnTo>
                  <a:lnTo>
                    <a:pt x="885" y="382"/>
                  </a:lnTo>
                  <a:lnTo>
                    <a:pt x="885" y="392"/>
                  </a:lnTo>
                  <a:lnTo>
                    <a:pt x="885" y="392"/>
                  </a:lnTo>
                  <a:lnTo>
                    <a:pt x="883" y="394"/>
                  </a:lnTo>
                  <a:lnTo>
                    <a:pt x="882" y="395"/>
                  </a:lnTo>
                  <a:lnTo>
                    <a:pt x="880" y="395"/>
                  </a:lnTo>
                  <a:lnTo>
                    <a:pt x="880" y="395"/>
                  </a:lnTo>
                  <a:lnTo>
                    <a:pt x="872" y="382"/>
                  </a:lnTo>
                  <a:lnTo>
                    <a:pt x="865" y="366"/>
                  </a:lnTo>
                  <a:lnTo>
                    <a:pt x="857" y="353"/>
                  </a:lnTo>
                  <a:lnTo>
                    <a:pt x="850" y="337"/>
                  </a:lnTo>
                  <a:lnTo>
                    <a:pt x="850" y="337"/>
                  </a:lnTo>
                  <a:lnTo>
                    <a:pt x="854" y="351"/>
                  </a:lnTo>
                  <a:lnTo>
                    <a:pt x="859" y="365"/>
                  </a:lnTo>
                  <a:lnTo>
                    <a:pt x="863" y="378"/>
                  </a:lnTo>
                  <a:lnTo>
                    <a:pt x="863" y="386"/>
                  </a:lnTo>
                  <a:lnTo>
                    <a:pt x="863" y="394"/>
                  </a:lnTo>
                  <a:lnTo>
                    <a:pt x="863" y="394"/>
                  </a:lnTo>
                  <a:lnTo>
                    <a:pt x="862" y="394"/>
                  </a:lnTo>
                  <a:lnTo>
                    <a:pt x="860" y="395"/>
                  </a:lnTo>
                  <a:lnTo>
                    <a:pt x="860" y="395"/>
                  </a:lnTo>
                  <a:lnTo>
                    <a:pt x="856" y="391"/>
                  </a:lnTo>
                  <a:lnTo>
                    <a:pt x="853" y="386"/>
                  </a:lnTo>
                  <a:lnTo>
                    <a:pt x="848" y="374"/>
                  </a:lnTo>
                  <a:lnTo>
                    <a:pt x="842" y="363"/>
                  </a:lnTo>
                  <a:lnTo>
                    <a:pt x="839" y="357"/>
                  </a:lnTo>
                  <a:lnTo>
                    <a:pt x="836" y="353"/>
                  </a:lnTo>
                  <a:lnTo>
                    <a:pt x="836" y="353"/>
                  </a:lnTo>
                  <a:lnTo>
                    <a:pt x="845" y="380"/>
                  </a:lnTo>
                  <a:lnTo>
                    <a:pt x="850" y="395"/>
                  </a:lnTo>
                  <a:lnTo>
                    <a:pt x="850" y="409"/>
                  </a:lnTo>
                  <a:lnTo>
                    <a:pt x="850" y="409"/>
                  </a:lnTo>
                  <a:lnTo>
                    <a:pt x="847" y="409"/>
                  </a:lnTo>
                  <a:lnTo>
                    <a:pt x="845" y="407"/>
                  </a:lnTo>
                  <a:lnTo>
                    <a:pt x="842" y="403"/>
                  </a:lnTo>
                  <a:lnTo>
                    <a:pt x="837" y="392"/>
                  </a:lnTo>
                  <a:lnTo>
                    <a:pt x="837" y="392"/>
                  </a:lnTo>
                  <a:lnTo>
                    <a:pt x="822" y="357"/>
                  </a:lnTo>
                  <a:lnTo>
                    <a:pt x="822" y="357"/>
                  </a:lnTo>
                  <a:lnTo>
                    <a:pt x="830" y="386"/>
                  </a:lnTo>
                  <a:lnTo>
                    <a:pt x="833" y="401"/>
                  </a:lnTo>
                  <a:lnTo>
                    <a:pt x="834" y="420"/>
                  </a:lnTo>
                  <a:lnTo>
                    <a:pt x="834" y="420"/>
                  </a:lnTo>
                  <a:lnTo>
                    <a:pt x="833" y="421"/>
                  </a:lnTo>
                  <a:lnTo>
                    <a:pt x="830" y="423"/>
                  </a:lnTo>
                  <a:lnTo>
                    <a:pt x="830" y="423"/>
                  </a:lnTo>
                  <a:lnTo>
                    <a:pt x="825" y="418"/>
                  </a:lnTo>
                  <a:lnTo>
                    <a:pt x="822" y="414"/>
                  </a:lnTo>
                  <a:lnTo>
                    <a:pt x="818" y="403"/>
                  </a:lnTo>
                  <a:lnTo>
                    <a:pt x="813" y="391"/>
                  </a:lnTo>
                  <a:lnTo>
                    <a:pt x="807" y="380"/>
                  </a:lnTo>
                  <a:lnTo>
                    <a:pt x="807" y="380"/>
                  </a:lnTo>
                  <a:lnTo>
                    <a:pt x="810" y="392"/>
                  </a:lnTo>
                  <a:lnTo>
                    <a:pt x="813" y="406"/>
                  </a:lnTo>
                  <a:lnTo>
                    <a:pt x="816" y="418"/>
                  </a:lnTo>
                  <a:lnTo>
                    <a:pt x="818" y="432"/>
                  </a:lnTo>
                  <a:lnTo>
                    <a:pt x="818" y="432"/>
                  </a:lnTo>
                  <a:lnTo>
                    <a:pt x="813" y="432"/>
                  </a:lnTo>
                  <a:lnTo>
                    <a:pt x="810" y="430"/>
                  </a:lnTo>
                  <a:lnTo>
                    <a:pt x="807" y="423"/>
                  </a:lnTo>
                  <a:lnTo>
                    <a:pt x="807" y="423"/>
                  </a:lnTo>
                  <a:lnTo>
                    <a:pt x="804" y="423"/>
                  </a:lnTo>
                  <a:lnTo>
                    <a:pt x="801" y="423"/>
                  </a:lnTo>
                  <a:lnTo>
                    <a:pt x="801" y="423"/>
                  </a:lnTo>
                  <a:lnTo>
                    <a:pt x="801" y="429"/>
                  </a:lnTo>
                  <a:lnTo>
                    <a:pt x="802" y="435"/>
                  </a:lnTo>
                  <a:lnTo>
                    <a:pt x="802" y="441"/>
                  </a:lnTo>
                  <a:lnTo>
                    <a:pt x="801" y="446"/>
                  </a:lnTo>
                  <a:lnTo>
                    <a:pt x="801" y="446"/>
                  </a:lnTo>
                  <a:lnTo>
                    <a:pt x="810" y="490"/>
                  </a:lnTo>
                  <a:lnTo>
                    <a:pt x="819" y="534"/>
                  </a:lnTo>
                  <a:lnTo>
                    <a:pt x="819" y="534"/>
                  </a:lnTo>
                  <a:lnTo>
                    <a:pt x="816" y="504"/>
                  </a:lnTo>
                  <a:lnTo>
                    <a:pt x="812" y="473"/>
                  </a:lnTo>
                  <a:lnTo>
                    <a:pt x="812" y="473"/>
                  </a:lnTo>
                  <a:lnTo>
                    <a:pt x="808" y="456"/>
                  </a:lnTo>
                  <a:lnTo>
                    <a:pt x="807" y="449"/>
                  </a:lnTo>
                  <a:lnTo>
                    <a:pt x="808" y="441"/>
                  </a:lnTo>
                  <a:lnTo>
                    <a:pt x="808" y="441"/>
                  </a:lnTo>
                  <a:lnTo>
                    <a:pt x="810" y="441"/>
                  </a:lnTo>
                  <a:lnTo>
                    <a:pt x="813" y="443"/>
                  </a:lnTo>
                  <a:lnTo>
                    <a:pt x="815" y="447"/>
                  </a:lnTo>
                  <a:lnTo>
                    <a:pt x="816" y="459"/>
                  </a:lnTo>
                  <a:lnTo>
                    <a:pt x="816" y="459"/>
                  </a:lnTo>
                  <a:lnTo>
                    <a:pt x="825" y="499"/>
                  </a:lnTo>
                  <a:lnTo>
                    <a:pt x="830" y="517"/>
                  </a:lnTo>
                  <a:lnTo>
                    <a:pt x="833" y="536"/>
                  </a:lnTo>
                  <a:lnTo>
                    <a:pt x="833" y="536"/>
                  </a:lnTo>
                  <a:lnTo>
                    <a:pt x="831" y="514"/>
                  </a:lnTo>
                  <a:lnTo>
                    <a:pt x="827" y="493"/>
                  </a:lnTo>
                  <a:lnTo>
                    <a:pt x="824" y="472"/>
                  </a:lnTo>
                  <a:lnTo>
                    <a:pt x="821" y="450"/>
                  </a:lnTo>
                  <a:lnTo>
                    <a:pt x="821" y="450"/>
                  </a:lnTo>
                  <a:lnTo>
                    <a:pt x="824" y="452"/>
                  </a:lnTo>
                  <a:lnTo>
                    <a:pt x="827" y="455"/>
                  </a:lnTo>
                  <a:lnTo>
                    <a:pt x="830" y="461"/>
                  </a:lnTo>
                  <a:lnTo>
                    <a:pt x="836" y="476"/>
                  </a:lnTo>
                  <a:lnTo>
                    <a:pt x="836" y="476"/>
                  </a:lnTo>
                  <a:lnTo>
                    <a:pt x="839" y="484"/>
                  </a:lnTo>
                  <a:lnTo>
                    <a:pt x="842" y="493"/>
                  </a:lnTo>
                  <a:lnTo>
                    <a:pt x="842" y="493"/>
                  </a:lnTo>
                  <a:lnTo>
                    <a:pt x="840" y="487"/>
                  </a:lnTo>
                  <a:lnTo>
                    <a:pt x="839" y="482"/>
                  </a:lnTo>
                  <a:lnTo>
                    <a:pt x="837" y="476"/>
                  </a:lnTo>
                  <a:lnTo>
                    <a:pt x="839" y="470"/>
                  </a:lnTo>
                  <a:lnTo>
                    <a:pt x="839" y="470"/>
                  </a:lnTo>
                  <a:lnTo>
                    <a:pt x="844" y="470"/>
                  </a:lnTo>
                  <a:lnTo>
                    <a:pt x="845" y="473"/>
                  </a:lnTo>
                  <a:lnTo>
                    <a:pt x="848" y="481"/>
                  </a:lnTo>
                  <a:lnTo>
                    <a:pt x="848" y="481"/>
                  </a:lnTo>
                  <a:lnTo>
                    <a:pt x="853" y="494"/>
                  </a:lnTo>
                  <a:lnTo>
                    <a:pt x="857" y="507"/>
                  </a:lnTo>
                  <a:lnTo>
                    <a:pt x="857" y="507"/>
                  </a:lnTo>
                  <a:lnTo>
                    <a:pt x="857" y="500"/>
                  </a:lnTo>
                  <a:lnTo>
                    <a:pt x="857" y="497"/>
                  </a:lnTo>
                  <a:lnTo>
                    <a:pt x="859" y="496"/>
                  </a:lnTo>
                  <a:lnTo>
                    <a:pt x="859" y="496"/>
                  </a:lnTo>
                  <a:lnTo>
                    <a:pt x="863" y="497"/>
                  </a:lnTo>
                  <a:lnTo>
                    <a:pt x="866" y="502"/>
                  </a:lnTo>
                  <a:lnTo>
                    <a:pt x="871" y="511"/>
                  </a:lnTo>
                  <a:lnTo>
                    <a:pt x="874" y="520"/>
                  </a:lnTo>
                  <a:lnTo>
                    <a:pt x="879" y="529"/>
                  </a:lnTo>
                  <a:lnTo>
                    <a:pt x="879" y="529"/>
                  </a:lnTo>
                  <a:lnTo>
                    <a:pt x="877" y="520"/>
                  </a:lnTo>
                  <a:lnTo>
                    <a:pt x="874" y="510"/>
                  </a:lnTo>
                  <a:lnTo>
                    <a:pt x="872" y="500"/>
                  </a:lnTo>
                  <a:lnTo>
                    <a:pt x="872" y="494"/>
                  </a:lnTo>
                  <a:lnTo>
                    <a:pt x="874" y="490"/>
                  </a:lnTo>
                  <a:lnTo>
                    <a:pt x="874" y="490"/>
                  </a:lnTo>
                  <a:lnTo>
                    <a:pt x="877" y="493"/>
                  </a:lnTo>
                  <a:lnTo>
                    <a:pt x="880" y="494"/>
                  </a:lnTo>
                  <a:lnTo>
                    <a:pt x="885" y="502"/>
                  </a:lnTo>
                  <a:lnTo>
                    <a:pt x="889" y="517"/>
                  </a:lnTo>
                  <a:lnTo>
                    <a:pt x="889" y="517"/>
                  </a:lnTo>
                  <a:lnTo>
                    <a:pt x="891" y="513"/>
                  </a:lnTo>
                  <a:lnTo>
                    <a:pt x="889" y="507"/>
                  </a:lnTo>
                  <a:lnTo>
                    <a:pt x="889" y="499"/>
                  </a:lnTo>
                  <a:lnTo>
                    <a:pt x="891" y="493"/>
                  </a:lnTo>
                  <a:lnTo>
                    <a:pt x="891" y="493"/>
                  </a:lnTo>
                  <a:lnTo>
                    <a:pt x="894" y="493"/>
                  </a:lnTo>
                  <a:lnTo>
                    <a:pt x="897" y="496"/>
                  </a:lnTo>
                  <a:lnTo>
                    <a:pt x="900" y="500"/>
                  </a:lnTo>
                  <a:lnTo>
                    <a:pt x="903" y="508"/>
                  </a:lnTo>
                  <a:lnTo>
                    <a:pt x="906" y="514"/>
                  </a:lnTo>
                  <a:lnTo>
                    <a:pt x="906" y="514"/>
                  </a:lnTo>
                  <a:lnTo>
                    <a:pt x="908" y="510"/>
                  </a:lnTo>
                  <a:lnTo>
                    <a:pt x="908" y="507"/>
                  </a:lnTo>
                  <a:lnTo>
                    <a:pt x="909" y="504"/>
                  </a:lnTo>
                  <a:lnTo>
                    <a:pt x="909" y="504"/>
                  </a:lnTo>
                  <a:lnTo>
                    <a:pt x="911" y="504"/>
                  </a:lnTo>
                  <a:lnTo>
                    <a:pt x="911" y="505"/>
                  </a:lnTo>
                  <a:lnTo>
                    <a:pt x="912" y="505"/>
                  </a:lnTo>
                  <a:lnTo>
                    <a:pt x="914" y="505"/>
                  </a:lnTo>
                  <a:lnTo>
                    <a:pt x="914" y="505"/>
                  </a:lnTo>
                  <a:lnTo>
                    <a:pt x="915" y="510"/>
                  </a:lnTo>
                  <a:lnTo>
                    <a:pt x="917" y="514"/>
                  </a:lnTo>
                  <a:lnTo>
                    <a:pt x="917" y="514"/>
                  </a:lnTo>
                  <a:lnTo>
                    <a:pt x="918" y="511"/>
                  </a:lnTo>
                  <a:lnTo>
                    <a:pt x="920" y="505"/>
                  </a:lnTo>
                  <a:lnTo>
                    <a:pt x="920" y="505"/>
                  </a:lnTo>
                  <a:lnTo>
                    <a:pt x="924" y="507"/>
                  </a:lnTo>
                  <a:lnTo>
                    <a:pt x="926" y="507"/>
                  </a:lnTo>
                  <a:lnTo>
                    <a:pt x="929" y="505"/>
                  </a:lnTo>
                  <a:lnTo>
                    <a:pt x="929" y="505"/>
                  </a:lnTo>
                  <a:lnTo>
                    <a:pt x="927" y="511"/>
                  </a:lnTo>
                  <a:lnTo>
                    <a:pt x="929" y="516"/>
                  </a:lnTo>
                  <a:lnTo>
                    <a:pt x="930" y="528"/>
                  </a:lnTo>
                  <a:lnTo>
                    <a:pt x="932" y="542"/>
                  </a:lnTo>
                  <a:lnTo>
                    <a:pt x="932" y="548"/>
                  </a:lnTo>
                  <a:lnTo>
                    <a:pt x="930" y="554"/>
                  </a:lnTo>
                  <a:lnTo>
                    <a:pt x="930" y="554"/>
                  </a:lnTo>
                  <a:lnTo>
                    <a:pt x="929" y="554"/>
                  </a:lnTo>
                  <a:lnTo>
                    <a:pt x="927" y="552"/>
                  </a:lnTo>
                  <a:lnTo>
                    <a:pt x="927" y="551"/>
                  </a:lnTo>
                  <a:lnTo>
                    <a:pt x="926" y="549"/>
                  </a:lnTo>
                  <a:lnTo>
                    <a:pt x="926" y="549"/>
                  </a:lnTo>
                  <a:lnTo>
                    <a:pt x="926" y="551"/>
                  </a:lnTo>
                  <a:lnTo>
                    <a:pt x="926" y="554"/>
                  </a:lnTo>
                  <a:lnTo>
                    <a:pt x="926" y="555"/>
                  </a:lnTo>
                  <a:lnTo>
                    <a:pt x="924" y="557"/>
                  </a:lnTo>
                  <a:lnTo>
                    <a:pt x="924" y="557"/>
                  </a:lnTo>
                  <a:lnTo>
                    <a:pt x="921" y="557"/>
                  </a:lnTo>
                  <a:lnTo>
                    <a:pt x="921" y="557"/>
                  </a:lnTo>
                  <a:lnTo>
                    <a:pt x="918" y="552"/>
                  </a:lnTo>
                  <a:lnTo>
                    <a:pt x="918" y="548"/>
                  </a:lnTo>
                  <a:lnTo>
                    <a:pt x="917" y="542"/>
                  </a:lnTo>
                  <a:lnTo>
                    <a:pt x="915" y="537"/>
                  </a:lnTo>
                  <a:lnTo>
                    <a:pt x="915" y="537"/>
                  </a:lnTo>
                  <a:lnTo>
                    <a:pt x="915" y="543"/>
                  </a:lnTo>
                  <a:lnTo>
                    <a:pt x="915" y="549"/>
                  </a:lnTo>
                  <a:lnTo>
                    <a:pt x="915" y="555"/>
                  </a:lnTo>
                  <a:lnTo>
                    <a:pt x="914" y="557"/>
                  </a:lnTo>
                  <a:lnTo>
                    <a:pt x="911" y="558"/>
                  </a:lnTo>
                  <a:lnTo>
                    <a:pt x="911" y="558"/>
                  </a:lnTo>
                  <a:lnTo>
                    <a:pt x="908" y="554"/>
                  </a:lnTo>
                  <a:lnTo>
                    <a:pt x="906" y="548"/>
                  </a:lnTo>
                  <a:lnTo>
                    <a:pt x="905" y="534"/>
                  </a:lnTo>
                  <a:lnTo>
                    <a:pt x="905" y="534"/>
                  </a:lnTo>
                  <a:lnTo>
                    <a:pt x="901" y="522"/>
                  </a:lnTo>
                  <a:lnTo>
                    <a:pt x="897" y="511"/>
                  </a:lnTo>
                  <a:lnTo>
                    <a:pt x="897" y="511"/>
                  </a:lnTo>
                  <a:lnTo>
                    <a:pt x="898" y="523"/>
                  </a:lnTo>
                  <a:lnTo>
                    <a:pt x="900" y="536"/>
                  </a:lnTo>
                  <a:lnTo>
                    <a:pt x="901" y="548"/>
                  </a:lnTo>
                  <a:lnTo>
                    <a:pt x="900" y="554"/>
                  </a:lnTo>
                  <a:lnTo>
                    <a:pt x="900" y="560"/>
                  </a:lnTo>
                  <a:lnTo>
                    <a:pt x="900" y="560"/>
                  </a:lnTo>
                  <a:lnTo>
                    <a:pt x="897" y="560"/>
                  </a:lnTo>
                  <a:lnTo>
                    <a:pt x="895" y="560"/>
                  </a:lnTo>
                  <a:lnTo>
                    <a:pt x="895" y="560"/>
                  </a:lnTo>
                  <a:lnTo>
                    <a:pt x="891" y="549"/>
                  </a:lnTo>
                  <a:lnTo>
                    <a:pt x="889" y="540"/>
                  </a:lnTo>
                  <a:lnTo>
                    <a:pt x="888" y="531"/>
                  </a:lnTo>
                  <a:lnTo>
                    <a:pt x="885" y="520"/>
                  </a:lnTo>
                  <a:lnTo>
                    <a:pt x="885" y="520"/>
                  </a:lnTo>
                  <a:lnTo>
                    <a:pt x="886" y="534"/>
                  </a:lnTo>
                  <a:lnTo>
                    <a:pt x="888" y="548"/>
                  </a:lnTo>
                  <a:lnTo>
                    <a:pt x="889" y="561"/>
                  </a:lnTo>
                  <a:lnTo>
                    <a:pt x="889" y="575"/>
                  </a:lnTo>
                  <a:lnTo>
                    <a:pt x="889" y="575"/>
                  </a:lnTo>
                  <a:lnTo>
                    <a:pt x="888" y="575"/>
                  </a:lnTo>
                  <a:lnTo>
                    <a:pt x="886" y="575"/>
                  </a:lnTo>
                  <a:lnTo>
                    <a:pt x="885" y="577"/>
                  </a:lnTo>
                  <a:lnTo>
                    <a:pt x="885" y="577"/>
                  </a:lnTo>
                  <a:lnTo>
                    <a:pt x="880" y="565"/>
                  </a:lnTo>
                  <a:lnTo>
                    <a:pt x="877" y="551"/>
                  </a:lnTo>
                  <a:lnTo>
                    <a:pt x="874" y="537"/>
                  </a:lnTo>
                  <a:lnTo>
                    <a:pt x="869" y="525"/>
                  </a:lnTo>
                  <a:lnTo>
                    <a:pt x="869" y="525"/>
                  </a:lnTo>
                  <a:lnTo>
                    <a:pt x="871" y="537"/>
                  </a:lnTo>
                  <a:lnTo>
                    <a:pt x="872" y="549"/>
                  </a:lnTo>
                  <a:lnTo>
                    <a:pt x="874" y="561"/>
                  </a:lnTo>
                  <a:lnTo>
                    <a:pt x="876" y="575"/>
                  </a:lnTo>
                  <a:lnTo>
                    <a:pt x="876" y="575"/>
                  </a:lnTo>
                  <a:lnTo>
                    <a:pt x="872" y="577"/>
                  </a:lnTo>
                  <a:lnTo>
                    <a:pt x="869" y="577"/>
                  </a:lnTo>
                  <a:lnTo>
                    <a:pt x="868" y="574"/>
                  </a:lnTo>
                  <a:lnTo>
                    <a:pt x="866" y="571"/>
                  </a:lnTo>
                  <a:lnTo>
                    <a:pt x="866" y="571"/>
                  </a:lnTo>
                  <a:lnTo>
                    <a:pt x="862" y="548"/>
                  </a:lnTo>
                  <a:lnTo>
                    <a:pt x="860" y="537"/>
                  </a:lnTo>
                  <a:lnTo>
                    <a:pt x="857" y="528"/>
                  </a:lnTo>
                  <a:lnTo>
                    <a:pt x="857" y="528"/>
                  </a:lnTo>
                  <a:lnTo>
                    <a:pt x="857" y="537"/>
                  </a:lnTo>
                  <a:lnTo>
                    <a:pt x="857" y="546"/>
                  </a:lnTo>
                  <a:lnTo>
                    <a:pt x="859" y="557"/>
                  </a:lnTo>
                  <a:lnTo>
                    <a:pt x="857" y="566"/>
                  </a:lnTo>
                  <a:lnTo>
                    <a:pt x="857" y="566"/>
                  </a:lnTo>
                  <a:lnTo>
                    <a:pt x="856" y="566"/>
                  </a:lnTo>
                  <a:lnTo>
                    <a:pt x="851" y="566"/>
                  </a:lnTo>
                  <a:lnTo>
                    <a:pt x="851" y="566"/>
                  </a:lnTo>
                  <a:lnTo>
                    <a:pt x="847" y="545"/>
                  </a:lnTo>
                  <a:lnTo>
                    <a:pt x="842" y="523"/>
                  </a:lnTo>
                  <a:lnTo>
                    <a:pt x="839" y="504"/>
                  </a:lnTo>
                  <a:lnTo>
                    <a:pt x="833" y="484"/>
                  </a:lnTo>
                  <a:lnTo>
                    <a:pt x="833" y="484"/>
                  </a:lnTo>
                  <a:lnTo>
                    <a:pt x="834" y="504"/>
                  </a:lnTo>
                  <a:lnTo>
                    <a:pt x="837" y="522"/>
                  </a:lnTo>
                  <a:lnTo>
                    <a:pt x="839" y="542"/>
                  </a:lnTo>
                  <a:lnTo>
                    <a:pt x="839" y="551"/>
                  </a:lnTo>
                  <a:lnTo>
                    <a:pt x="837" y="561"/>
                  </a:lnTo>
                  <a:lnTo>
                    <a:pt x="837" y="561"/>
                  </a:lnTo>
                  <a:lnTo>
                    <a:pt x="836" y="561"/>
                  </a:lnTo>
                  <a:lnTo>
                    <a:pt x="834" y="561"/>
                  </a:lnTo>
                  <a:lnTo>
                    <a:pt x="834" y="561"/>
                  </a:lnTo>
                  <a:lnTo>
                    <a:pt x="833" y="558"/>
                  </a:lnTo>
                  <a:lnTo>
                    <a:pt x="830" y="554"/>
                  </a:lnTo>
                  <a:lnTo>
                    <a:pt x="828" y="545"/>
                  </a:lnTo>
                  <a:lnTo>
                    <a:pt x="827" y="534"/>
                  </a:lnTo>
                  <a:lnTo>
                    <a:pt x="825" y="525"/>
                  </a:lnTo>
                  <a:lnTo>
                    <a:pt x="825" y="525"/>
                  </a:lnTo>
                  <a:lnTo>
                    <a:pt x="825" y="540"/>
                  </a:lnTo>
                  <a:lnTo>
                    <a:pt x="825" y="540"/>
                  </a:lnTo>
                  <a:lnTo>
                    <a:pt x="827" y="557"/>
                  </a:lnTo>
                  <a:lnTo>
                    <a:pt x="825" y="563"/>
                  </a:lnTo>
                  <a:lnTo>
                    <a:pt x="824" y="566"/>
                  </a:lnTo>
                  <a:lnTo>
                    <a:pt x="822" y="568"/>
                  </a:lnTo>
                  <a:lnTo>
                    <a:pt x="822" y="568"/>
                  </a:lnTo>
                  <a:lnTo>
                    <a:pt x="819" y="565"/>
                  </a:lnTo>
                  <a:lnTo>
                    <a:pt x="818" y="560"/>
                  </a:lnTo>
                  <a:lnTo>
                    <a:pt x="815" y="549"/>
                  </a:lnTo>
                  <a:lnTo>
                    <a:pt x="813" y="537"/>
                  </a:lnTo>
                  <a:lnTo>
                    <a:pt x="812" y="526"/>
                  </a:lnTo>
                  <a:lnTo>
                    <a:pt x="812" y="526"/>
                  </a:lnTo>
                  <a:lnTo>
                    <a:pt x="812" y="537"/>
                  </a:lnTo>
                  <a:lnTo>
                    <a:pt x="812" y="546"/>
                  </a:lnTo>
                  <a:lnTo>
                    <a:pt x="812" y="557"/>
                  </a:lnTo>
                  <a:lnTo>
                    <a:pt x="810" y="566"/>
                  </a:lnTo>
                  <a:lnTo>
                    <a:pt x="810" y="566"/>
                  </a:lnTo>
                  <a:lnTo>
                    <a:pt x="807" y="566"/>
                  </a:lnTo>
                  <a:lnTo>
                    <a:pt x="804" y="563"/>
                  </a:lnTo>
                  <a:lnTo>
                    <a:pt x="802" y="560"/>
                  </a:lnTo>
                  <a:lnTo>
                    <a:pt x="802" y="555"/>
                  </a:lnTo>
                  <a:lnTo>
                    <a:pt x="799" y="539"/>
                  </a:lnTo>
                  <a:lnTo>
                    <a:pt x="799" y="539"/>
                  </a:lnTo>
                  <a:lnTo>
                    <a:pt x="793" y="497"/>
                  </a:lnTo>
                  <a:lnTo>
                    <a:pt x="793" y="497"/>
                  </a:lnTo>
                  <a:lnTo>
                    <a:pt x="793" y="496"/>
                  </a:lnTo>
                  <a:lnTo>
                    <a:pt x="795" y="494"/>
                  </a:lnTo>
                  <a:lnTo>
                    <a:pt x="795" y="494"/>
                  </a:lnTo>
                  <a:lnTo>
                    <a:pt x="793" y="491"/>
                  </a:lnTo>
                  <a:lnTo>
                    <a:pt x="792" y="488"/>
                  </a:lnTo>
                  <a:lnTo>
                    <a:pt x="792" y="484"/>
                  </a:lnTo>
                  <a:lnTo>
                    <a:pt x="790" y="482"/>
                  </a:lnTo>
                  <a:lnTo>
                    <a:pt x="790" y="482"/>
                  </a:lnTo>
                  <a:lnTo>
                    <a:pt x="790" y="494"/>
                  </a:lnTo>
                  <a:lnTo>
                    <a:pt x="790" y="507"/>
                  </a:lnTo>
                  <a:lnTo>
                    <a:pt x="792" y="529"/>
                  </a:lnTo>
                  <a:lnTo>
                    <a:pt x="792" y="529"/>
                  </a:lnTo>
                  <a:lnTo>
                    <a:pt x="792" y="531"/>
                  </a:lnTo>
                  <a:lnTo>
                    <a:pt x="793" y="532"/>
                  </a:lnTo>
                  <a:lnTo>
                    <a:pt x="795" y="534"/>
                  </a:lnTo>
                  <a:lnTo>
                    <a:pt x="795" y="534"/>
                  </a:lnTo>
                  <a:lnTo>
                    <a:pt x="793" y="537"/>
                  </a:lnTo>
                  <a:lnTo>
                    <a:pt x="793" y="542"/>
                  </a:lnTo>
                  <a:lnTo>
                    <a:pt x="793" y="551"/>
                  </a:lnTo>
                  <a:lnTo>
                    <a:pt x="793" y="558"/>
                  </a:lnTo>
                  <a:lnTo>
                    <a:pt x="793" y="563"/>
                  </a:lnTo>
                  <a:lnTo>
                    <a:pt x="792" y="568"/>
                  </a:lnTo>
                  <a:lnTo>
                    <a:pt x="792" y="568"/>
                  </a:lnTo>
                  <a:lnTo>
                    <a:pt x="789" y="566"/>
                  </a:lnTo>
                  <a:lnTo>
                    <a:pt x="786" y="565"/>
                  </a:lnTo>
                  <a:lnTo>
                    <a:pt x="783" y="557"/>
                  </a:lnTo>
                  <a:lnTo>
                    <a:pt x="781" y="549"/>
                  </a:lnTo>
                  <a:lnTo>
                    <a:pt x="779" y="548"/>
                  </a:lnTo>
                  <a:lnTo>
                    <a:pt x="775" y="546"/>
                  </a:lnTo>
                  <a:lnTo>
                    <a:pt x="775" y="546"/>
                  </a:lnTo>
                  <a:lnTo>
                    <a:pt x="776" y="554"/>
                  </a:lnTo>
                  <a:lnTo>
                    <a:pt x="776" y="557"/>
                  </a:lnTo>
                  <a:lnTo>
                    <a:pt x="775" y="561"/>
                  </a:lnTo>
                  <a:lnTo>
                    <a:pt x="775" y="561"/>
                  </a:lnTo>
                  <a:lnTo>
                    <a:pt x="776" y="565"/>
                  </a:lnTo>
                  <a:lnTo>
                    <a:pt x="778" y="566"/>
                  </a:lnTo>
                  <a:lnTo>
                    <a:pt x="779" y="569"/>
                  </a:lnTo>
                  <a:lnTo>
                    <a:pt x="781" y="574"/>
                  </a:lnTo>
                  <a:lnTo>
                    <a:pt x="781" y="574"/>
                  </a:lnTo>
                  <a:lnTo>
                    <a:pt x="778" y="574"/>
                  </a:lnTo>
                  <a:lnTo>
                    <a:pt x="775" y="574"/>
                  </a:lnTo>
                  <a:lnTo>
                    <a:pt x="769" y="571"/>
                  </a:lnTo>
                  <a:lnTo>
                    <a:pt x="761" y="563"/>
                  </a:lnTo>
                  <a:lnTo>
                    <a:pt x="761" y="563"/>
                  </a:lnTo>
                  <a:lnTo>
                    <a:pt x="746" y="552"/>
                  </a:lnTo>
                  <a:lnTo>
                    <a:pt x="738" y="548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2" y="542"/>
                  </a:lnTo>
                  <a:lnTo>
                    <a:pt x="731" y="540"/>
                  </a:lnTo>
                  <a:lnTo>
                    <a:pt x="729" y="540"/>
                  </a:lnTo>
                  <a:lnTo>
                    <a:pt x="729" y="539"/>
                  </a:lnTo>
                  <a:lnTo>
                    <a:pt x="729" y="539"/>
                  </a:lnTo>
                  <a:lnTo>
                    <a:pt x="725" y="536"/>
                  </a:lnTo>
                  <a:lnTo>
                    <a:pt x="719" y="531"/>
                  </a:lnTo>
                  <a:lnTo>
                    <a:pt x="708" y="522"/>
                  </a:lnTo>
                  <a:lnTo>
                    <a:pt x="708" y="522"/>
                  </a:lnTo>
                  <a:lnTo>
                    <a:pt x="708" y="520"/>
                  </a:lnTo>
                  <a:lnTo>
                    <a:pt x="708" y="519"/>
                  </a:lnTo>
                  <a:lnTo>
                    <a:pt x="708" y="519"/>
                  </a:lnTo>
                  <a:lnTo>
                    <a:pt x="702" y="517"/>
                  </a:lnTo>
                  <a:lnTo>
                    <a:pt x="697" y="513"/>
                  </a:lnTo>
                  <a:lnTo>
                    <a:pt x="694" y="510"/>
                  </a:lnTo>
                  <a:lnTo>
                    <a:pt x="690" y="505"/>
                  </a:lnTo>
                  <a:lnTo>
                    <a:pt x="690" y="505"/>
                  </a:lnTo>
                  <a:lnTo>
                    <a:pt x="723" y="545"/>
                  </a:lnTo>
                  <a:lnTo>
                    <a:pt x="740" y="566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63" y="595"/>
                  </a:lnTo>
                  <a:lnTo>
                    <a:pt x="769" y="603"/>
                  </a:lnTo>
                  <a:lnTo>
                    <a:pt x="781" y="619"/>
                  </a:lnTo>
                  <a:lnTo>
                    <a:pt x="781" y="619"/>
                  </a:lnTo>
                  <a:lnTo>
                    <a:pt x="781" y="621"/>
                  </a:lnTo>
                  <a:lnTo>
                    <a:pt x="779" y="622"/>
                  </a:lnTo>
                  <a:lnTo>
                    <a:pt x="778" y="622"/>
                  </a:lnTo>
                  <a:lnTo>
                    <a:pt x="776" y="624"/>
                  </a:lnTo>
                  <a:lnTo>
                    <a:pt x="776" y="624"/>
                  </a:lnTo>
                  <a:lnTo>
                    <a:pt x="778" y="627"/>
                  </a:lnTo>
                  <a:lnTo>
                    <a:pt x="781" y="629"/>
                  </a:lnTo>
                  <a:lnTo>
                    <a:pt x="783" y="630"/>
                  </a:lnTo>
                  <a:lnTo>
                    <a:pt x="784" y="633"/>
                  </a:lnTo>
                  <a:lnTo>
                    <a:pt x="784" y="633"/>
                  </a:lnTo>
                  <a:lnTo>
                    <a:pt x="787" y="632"/>
                  </a:lnTo>
                  <a:lnTo>
                    <a:pt x="787" y="632"/>
                  </a:lnTo>
                  <a:lnTo>
                    <a:pt x="787" y="630"/>
                  </a:lnTo>
                  <a:lnTo>
                    <a:pt x="790" y="630"/>
                  </a:lnTo>
                  <a:lnTo>
                    <a:pt x="790" y="630"/>
                  </a:lnTo>
                  <a:lnTo>
                    <a:pt x="792" y="632"/>
                  </a:lnTo>
                  <a:lnTo>
                    <a:pt x="793" y="633"/>
                  </a:lnTo>
                  <a:lnTo>
                    <a:pt x="793" y="638"/>
                  </a:lnTo>
                  <a:lnTo>
                    <a:pt x="792" y="644"/>
                  </a:lnTo>
                  <a:lnTo>
                    <a:pt x="792" y="648"/>
                  </a:lnTo>
                  <a:lnTo>
                    <a:pt x="792" y="648"/>
                  </a:lnTo>
                  <a:lnTo>
                    <a:pt x="787" y="671"/>
                  </a:lnTo>
                  <a:lnTo>
                    <a:pt x="783" y="694"/>
                  </a:lnTo>
                  <a:lnTo>
                    <a:pt x="783" y="694"/>
                  </a:lnTo>
                  <a:lnTo>
                    <a:pt x="787" y="680"/>
                  </a:lnTo>
                  <a:lnTo>
                    <a:pt x="790" y="667"/>
                  </a:lnTo>
                  <a:lnTo>
                    <a:pt x="795" y="653"/>
                  </a:lnTo>
                  <a:lnTo>
                    <a:pt x="799" y="642"/>
                  </a:lnTo>
                  <a:lnTo>
                    <a:pt x="799" y="642"/>
                  </a:lnTo>
                  <a:lnTo>
                    <a:pt x="802" y="644"/>
                  </a:lnTo>
                  <a:lnTo>
                    <a:pt x="802" y="645"/>
                  </a:lnTo>
                  <a:lnTo>
                    <a:pt x="804" y="651"/>
                  </a:lnTo>
                  <a:lnTo>
                    <a:pt x="804" y="662"/>
                  </a:lnTo>
                  <a:lnTo>
                    <a:pt x="804" y="662"/>
                  </a:lnTo>
                  <a:lnTo>
                    <a:pt x="802" y="677"/>
                  </a:lnTo>
                  <a:lnTo>
                    <a:pt x="799" y="694"/>
                  </a:lnTo>
                  <a:lnTo>
                    <a:pt x="799" y="694"/>
                  </a:lnTo>
                  <a:lnTo>
                    <a:pt x="802" y="685"/>
                  </a:lnTo>
                  <a:lnTo>
                    <a:pt x="804" y="676"/>
                  </a:lnTo>
                  <a:lnTo>
                    <a:pt x="805" y="665"/>
                  </a:lnTo>
                  <a:lnTo>
                    <a:pt x="808" y="661"/>
                  </a:lnTo>
                  <a:lnTo>
                    <a:pt x="810" y="656"/>
                  </a:lnTo>
                  <a:lnTo>
                    <a:pt x="810" y="656"/>
                  </a:lnTo>
                  <a:lnTo>
                    <a:pt x="813" y="658"/>
                  </a:lnTo>
                  <a:lnTo>
                    <a:pt x="815" y="661"/>
                  </a:lnTo>
                  <a:lnTo>
                    <a:pt x="816" y="668"/>
                  </a:lnTo>
                  <a:lnTo>
                    <a:pt x="816" y="677"/>
                  </a:lnTo>
                  <a:lnTo>
                    <a:pt x="818" y="685"/>
                  </a:lnTo>
                  <a:lnTo>
                    <a:pt x="818" y="685"/>
                  </a:lnTo>
                  <a:lnTo>
                    <a:pt x="819" y="683"/>
                  </a:lnTo>
                  <a:lnTo>
                    <a:pt x="819" y="682"/>
                  </a:lnTo>
                  <a:lnTo>
                    <a:pt x="822" y="677"/>
                  </a:lnTo>
                  <a:lnTo>
                    <a:pt x="822" y="677"/>
                  </a:lnTo>
                  <a:lnTo>
                    <a:pt x="824" y="679"/>
                  </a:lnTo>
                  <a:lnTo>
                    <a:pt x="825" y="682"/>
                  </a:lnTo>
                  <a:lnTo>
                    <a:pt x="827" y="688"/>
                  </a:lnTo>
                  <a:lnTo>
                    <a:pt x="827" y="702"/>
                  </a:lnTo>
                  <a:lnTo>
                    <a:pt x="827" y="702"/>
                  </a:lnTo>
                  <a:lnTo>
                    <a:pt x="828" y="700"/>
                  </a:lnTo>
                  <a:lnTo>
                    <a:pt x="828" y="697"/>
                  </a:lnTo>
                  <a:lnTo>
                    <a:pt x="830" y="694"/>
                  </a:lnTo>
                  <a:lnTo>
                    <a:pt x="833" y="693"/>
                  </a:lnTo>
                  <a:lnTo>
                    <a:pt x="833" y="693"/>
                  </a:lnTo>
                  <a:lnTo>
                    <a:pt x="834" y="694"/>
                  </a:lnTo>
                  <a:lnTo>
                    <a:pt x="836" y="697"/>
                  </a:lnTo>
                  <a:lnTo>
                    <a:pt x="836" y="703"/>
                  </a:lnTo>
                  <a:lnTo>
                    <a:pt x="836" y="709"/>
                  </a:lnTo>
                  <a:lnTo>
                    <a:pt x="836" y="715"/>
                  </a:lnTo>
                  <a:lnTo>
                    <a:pt x="836" y="715"/>
                  </a:lnTo>
                  <a:lnTo>
                    <a:pt x="837" y="711"/>
                  </a:lnTo>
                  <a:lnTo>
                    <a:pt x="839" y="706"/>
                  </a:lnTo>
                  <a:lnTo>
                    <a:pt x="839" y="706"/>
                  </a:lnTo>
                  <a:lnTo>
                    <a:pt x="840" y="708"/>
                  </a:lnTo>
                  <a:lnTo>
                    <a:pt x="842" y="711"/>
                  </a:lnTo>
                  <a:lnTo>
                    <a:pt x="842" y="715"/>
                  </a:lnTo>
                  <a:lnTo>
                    <a:pt x="837" y="728"/>
                  </a:lnTo>
                  <a:lnTo>
                    <a:pt x="837" y="728"/>
                  </a:lnTo>
                  <a:lnTo>
                    <a:pt x="837" y="731"/>
                  </a:lnTo>
                  <a:lnTo>
                    <a:pt x="836" y="732"/>
                  </a:lnTo>
                  <a:lnTo>
                    <a:pt x="834" y="734"/>
                  </a:lnTo>
                  <a:lnTo>
                    <a:pt x="834" y="734"/>
                  </a:lnTo>
                  <a:lnTo>
                    <a:pt x="834" y="737"/>
                  </a:lnTo>
                  <a:lnTo>
                    <a:pt x="834" y="740"/>
                  </a:lnTo>
                  <a:lnTo>
                    <a:pt x="831" y="746"/>
                  </a:lnTo>
                  <a:lnTo>
                    <a:pt x="831" y="746"/>
                  </a:lnTo>
                  <a:lnTo>
                    <a:pt x="830" y="746"/>
                  </a:lnTo>
                  <a:lnTo>
                    <a:pt x="827" y="747"/>
                  </a:lnTo>
                  <a:lnTo>
                    <a:pt x="827" y="747"/>
                  </a:lnTo>
                  <a:lnTo>
                    <a:pt x="827" y="735"/>
                  </a:lnTo>
                  <a:lnTo>
                    <a:pt x="827" y="735"/>
                  </a:lnTo>
                  <a:lnTo>
                    <a:pt x="824" y="737"/>
                  </a:lnTo>
                  <a:lnTo>
                    <a:pt x="821" y="738"/>
                  </a:lnTo>
                  <a:lnTo>
                    <a:pt x="821" y="738"/>
                  </a:lnTo>
                  <a:lnTo>
                    <a:pt x="819" y="729"/>
                  </a:lnTo>
                  <a:lnTo>
                    <a:pt x="821" y="722"/>
                  </a:lnTo>
                  <a:lnTo>
                    <a:pt x="821" y="706"/>
                  </a:lnTo>
                  <a:lnTo>
                    <a:pt x="821" y="706"/>
                  </a:lnTo>
                  <a:lnTo>
                    <a:pt x="819" y="711"/>
                  </a:lnTo>
                  <a:lnTo>
                    <a:pt x="818" y="715"/>
                  </a:lnTo>
                  <a:lnTo>
                    <a:pt x="816" y="726"/>
                  </a:lnTo>
                  <a:lnTo>
                    <a:pt x="816" y="726"/>
                  </a:lnTo>
                  <a:lnTo>
                    <a:pt x="813" y="734"/>
                  </a:lnTo>
                  <a:lnTo>
                    <a:pt x="810" y="737"/>
                  </a:lnTo>
                  <a:lnTo>
                    <a:pt x="805" y="738"/>
                  </a:lnTo>
                  <a:lnTo>
                    <a:pt x="805" y="738"/>
                  </a:lnTo>
                  <a:lnTo>
                    <a:pt x="807" y="722"/>
                  </a:lnTo>
                  <a:lnTo>
                    <a:pt x="808" y="706"/>
                  </a:lnTo>
                  <a:lnTo>
                    <a:pt x="810" y="691"/>
                  </a:lnTo>
                  <a:lnTo>
                    <a:pt x="810" y="676"/>
                  </a:lnTo>
                  <a:lnTo>
                    <a:pt x="810" y="676"/>
                  </a:lnTo>
                  <a:lnTo>
                    <a:pt x="804" y="705"/>
                  </a:lnTo>
                  <a:lnTo>
                    <a:pt x="796" y="734"/>
                  </a:lnTo>
                  <a:lnTo>
                    <a:pt x="796" y="734"/>
                  </a:lnTo>
                  <a:lnTo>
                    <a:pt x="793" y="741"/>
                  </a:lnTo>
                  <a:lnTo>
                    <a:pt x="792" y="744"/>
                  </a:lnTo>
                  <a:lnTo>
                    <a:pt x="789" y="746"/>
                  </a:lnTo>
                  <a:lnTo>
                    <a:pt x="789" y="746"/>
                  </a:lnTo>
                  <a:lnTo>
                    <a:pt x="787" y="744"/>
                  </a:lnTo>
                  <a:lnTo>
                    <a:pt x="786" y="741"/>
                  </a:lnTo>
                  <a:lnTo>
                    <a:pt x="786" y="737"/>
                  </a:lnTo>
                  <a:lnTo>
                    <a:pt x="790" y="725"/>
                  </a:lnTo>
                  <a:lnTo>
                    <a:pt x="790" y="725"/>
                  </a:lnTo>
                  <a:lnTo>
                    <a:pt x="795" y="694"/>
                  </a:lnTo>
                  <a:lnTo>
                    <a:pt x="798" y="667"/>
                  </a:lnTo>
                  <a:lnTo>
                    <a:pt x="798" y="667"/>
                  </a:lnTo>
                  <a:lnTo>
                    <a:pt x="792" y="683"/>
                  </a:lnTo>
                  <a:lnTo>
                    <a:pt x="786" y="702"/>
                  </a:lnTo>
                  <a:lnTo>
                    <a:pt x="781" y="720"/>
                  </a:lnTo>
                  <a:lnTo>
                    <a:pt x="773" y="737"/>
                  </a:lnTo>
                  <a:lnTo>
                    <a:pt x="773" y="737"/>
                  </a:lnTo>
                  <a:lnTo>
                    <a:pt x="772" y="737"/>
                  </a:lnTo>
                  <a:lnTo>
                    <a:pt x="770" y="737"/>
                  </a:lnTo>
                  <a:lnTo>
                    <a:pt x="770" y="737"/>
                  </a:lnTo>
                  <a:lnTo>
                    <a:pt x="772" y="717"/>
                  </a:lnTo>
                  <a:lnTo>
                    <a:pt x="775" y="699"/>
                  </a:lnTo>
                  <a:lnTo>
                    <a:pt x="783" y="661"/>
                  </a:lnTo>
                  <a:lnTo>
                    <a:pt x="783" y="661"/>
                  </a:lnTo>
                  <a:lnTo>
                    <a:pt x="781" y="664"/>
                  </a:lnTo>
                  <a:lnTo>
                    <a:pt x="779" y="665"/>
                  </a:lnTo>
                  <a:lnTo>
                    <a:pt x="778" y="673"/>
                  </a:lnTo>
                  <a:lnTo>
                    <a:pt x="778" y="673"/>
                  </a:lnTo>
                  <a:lnTo>
                    <a:pt x="769" y="696"/>
                  </a:lnTo>
                  <a:lnTo>
                    <a:pt x="766" y="708"/>
                  </a:lnTo>
                  <a:lnTo>
                    <a:pt x="763" y="722"/>
                  </a:lnTo>
                  <a:lnTo>
                    <a:pt x="763" y="722"/>
                  </a:lnTo>
                  <a:lnTo>
                    <a:pt x="760" y="722"/>
                  </a:lnTo>
                  <a:lnTo>
                    <a:pt x="757" y="722"/>
                  </a:lnTo>
                  <a:lnTo>
                    <a:pt x="757" y="722"/>
                  </a:lnTo>
                  <a:lnTo>
                    <a:pt x="757" y="715"/>
                  </a:lnTo>
                  <a:lnTo>
                    <a:pt x="757" y="709"/>
                  </a:lnTo>
                  <a:lnTo>
                    <a:pt x="760" y="696"/>
                  </a:lnTo>
                  <a:lnTo>
                    <a:pt x="763" y="680"/>
                  </a:lnTo>
                  <a:lnTo>
                    <a:pt x="764" y="665"/>
                  </a:lnTo>
                  <a:lnTo>
                    <a:pt x="764" y="665"/>
                  </a:lnTo>
                  <a:lnTo>
                    <a:pt x="758" y="662"/>
                  </a:lnTo>
                  <a:lnTo>
                    <a:pt x="758" y="662"/>
                  </a:lnTo>
                  <a:lnTo>
                    <a:pt x="757" y="668"/>
                  </a:lnTo>
                  <a:lnTo>
                    <a:pt x="755" y="671"/>
                  </a:lnTo>
                  <a:lnTo>
                    <a:pt x="757" y="673"/>
                  </a:lnTo>
                  <a:lnTo>
                    <a:pt x="757" y="673"/>
                  </a:lnTo>
                  <a:lnTo>
                    <a:pt x="752" y="683"/>
                  </a:lnTo>
                  <a:lnTo>
                    <a:pt x="747" y="696"/>
                  </a:lnTo>
                  <a:lnTo>
                    <a:pt x="741" y="720"/>
                  </a:lnTo>
                  <a:lnTo>
                    <a:pt x="741" y="720"/>
                  </a:lnTo>
                  <a:lnTo>
                    <a:pt x="738" y="720"/>
                  </a:lnTo>
                  <a:lnTo>
                    <a:pt x="735" y="720"/>
                  </a:lnTo>
                  <a:lnTo>
                    <a:pt x="735" y="720"/>
                  </a:lnTo>
                  <a:lnTo>
                    <a:pt x="737" y="708"/>
                  </a:lnTo>
                  <a:lnTo>
                    <a:pt x="740" y="697"/>
                  </a:lnTo>
                  <a:lnTo>
                    <a:pt x="743" y="686"/>
                  </a:lnTo>
                  <a:lnTo>
                    <a:pt x="746" y="676"/>
                  </a:lnTo>
                  <a:lnTo>
                    <a:pt x="746" y="676"/>
                  </a:lnTo>
                  <a:lnTo>
                    <a:pt x="744" y="673"/>
                  </a:lnTo>
                  <a:lnTo>
                    <a:pt x="741" y="671"/>
                  </a:lnTo>
                  <a:lnTo>
                    <a:pt x="741" y="671"/>
                  </a:lnTo>
                  <a:lnTo>
                    <a:pt x="740" y="673"/>
                  </a:lnTo>
                  <a:lnTo>
                    <a:pt x="740" y="674"/>
                  </a:lnTo>
                  <a:lnTo>
                    <a:pt x="743" y="677"/>
                  </a:lnTo>
                  <a:lnTo>
                    <a:pt x="743" y="677"/>
                  </a:lnTo>
                  <a:lnTo>
                    <a:pt x="740" y="680"/>
                  </a:lnTo>
                  <a:lnTo>
                    <a:pt x="738" y="682"/>
                  </a:lnTo>
                  <a:lnTo>
                    <a:pt x="738" y="682"/>
                  </a:lnTo>
                  <a:lnTo>
                    <a:pt x="734" y="699"/>
                  </a:lnTo>
                  <a:lnTo>
                    <a:pt x="734" y="699"/>
                  </a:lnTo>
                  <a:lnTo>
                    <a:pt x="731" y="706"/>
                  </a:lnTo>
                  <a:lnTo>
                    <a:pt x="729" y="709"/>
                  </a:lnTo>
                  <a:lnTo>
                    <a:pt x="725" y="711"/>
                  </a:lnTo>
                  <a:lnTo>
                    <a:pt x="725" y="711"/>
                  </a:lnTo>
                  <a:lnTo>
                    <a:pt x="725" y="705"/>
                  </a:lnTo>
                  <a:lnTo>
                    <a:pt x="726" y="697"/>
                  </a:lnTo>
                  <a:lnTo>
                    <a:pt x="726" y="697"/>
                  </a:lnTo>
                  <a:lnTo>
                    <a:pt x="725" y="697"/>
                  </a:lnTo>
                  <a:lnTo>
                    <a:pt x="725" y="696"/>
                  </a:lnTo>
                  <a:lnTo>
                    <a:pt x="722" y="694"/>
                  </a:lnTo>
                  <a:lnTo>
                    <a:pt x="722" y="694"/>
                  </a:lnTo>
                  <a:lnTo>
                    <a:pt x="720" y="694"/>
                  </a:lnTo>
                  <a:lnTo>
                    <a:pt x="719" y="696"/>
                  </a:lnTo>
                  <a:lnTo>
                    <a:pt x="717" y="697"/>
                  </a:lnTo>
                  <a:lnTo>
                    <a:pt x="715" y="697"/>
                  </a:lnTo>
                  <a:lnTo>
                    <a:pt x="715" y="697"/>
                  </a:lnTo>
                  <a:lnTo>
                    <a:pt x="711" y="694"/>
                  </a:lnTo>
                  <a:lnTo>
                    <a:pt x="706" y="691"/>
                  </a:lnTo>
                  <a:lnTo>
                    <a:pt x="702" y="688"/>
                  </a:lnTo>
                  <a:lnTo>
                    <a:pt x="696" y="685"/>
                  </a:lnTo>
                  <a:lnTo>
                    <a:pt x="696" y="685"/>
                  </a:lnTo>
                  <a:lnTo>
                    <a:pt x="696" y="683"/>
                  </a:lnTo>
                  <a:lnTo>
                    <a:pt x="696" y="683"/>
                  </a:lnTo>
                  <a:lnTo>
                    <a:pt x="694" y="680"/>
                  </a:lnTo>
                  <a:lnTo>
                    <a:pt x="694" y="680"/>
                  </a:lnTo>
                  <a:lnTo>
                    <a:pt x="683" y="676"/>
                  </a:lnTo>
                  <a:lnTo>
                    <a:pt x="677" y="673"/>
                  </a:lnTo>
                  <a:lnTo>
                    <a:pt x="673" y="668"/>
                  </a:lnTo>
                  <a:lnTo>
                    <a:pt x="673" y="668"/>
                  </a:lnTo>
                  <a:lnTo>
                    <a:pt x="665" y="664"/>
                  </a:lnTo>
                  <a:lnTo>
                    <a:pt x="658" y="658"/>
                  </a:lnTo>
                  <a:lnTo>
                    <a:pt x="651" y="651"/>
                  </a:lnTo>
                  <a:lnTo>
                    <a:pt x="645" y="645"/>
                  </a:lnTo>
                  <a:lnTo>
                    <a:pt x="645" y="645"/>
                  </a:lnTo>
                  <a:lnTo>
                    <a:pt x="636" y="638"/>
                  </a:lnTo>
                  <a:lnTo>
                    <a:pt x="632" y="633"/>
                  </a:lnTo>
                  <a:lnTo>
                    <a:pt x="630" y="629"/>
                  </a:lnTo>
                  <a:lnTo>
                    <a:pt x="630" y="629"/>
                  </a:lnTo>
                  <a:lnTo>
                    <a:pt x="618" y="619"/>
                  </a:lnTo>
                  <a:lnTo>
                    <a:pt x="612" y="613"/>
                  </a:lnTo>
                  <a:lnTo>
                    <a:pt x="609" y="609"/>
                  </a:lnTo>
                  <a:lnTo>
                    <a:pt x="609" y="609"/>
                  </a:lnTo>
                  <a:lnTo>
                    <a:pt x="603" y="604"/>
                  </a:lnTo>
                  <a:lnTo>
                    <a:pt x="598" y="601"/>
                  </a:lnTo>
                  <a:lnTo>
                    <a:pt x="595" y="600"/>
                  </a:lnTo>
                  <a:lnTo>
                    <a:pt x="595" y="600"/>
                  </a:lnTo>
                  <a:lnTo>
                    <a:pt x="590" y="597"/>
                  </a:lnTo>
                  <a:lnTo>
                    <a:pt x="586" y="593"/>
                  </a:lnTo>
                  <a:lnTo>
                    <a:pt x="577" y="586"/>
                  </a:lnTo>
                  <a:lnTo>
                    <a:pt x="577" y="586"/>
                  </a:lnTo>
                  <a:lnTo>
                    <a:pt x="574" y="584"/>
                  </a:lnTo>
                  <a:lnTo>
                    <a:pt x="574" y="580"/>
                  </a:lnTo>
                  <a:lnTo>
                    <a:pt x="574" y="580"/>
                  </a:lnTo>
                  <a:lnTo>
                    <a:pt x="566" y="578"/>
                  </a:lnTo>
                  <a:lnTo>
                    <a:pt x="561" y="575"/>
                  </a:lnTo>
                  <a:lnTo>
                    <a:pt x="552" y="568"/>
                  </a:lnTo>
                  <a:lnTo>
                    <a:pt x="552" y="568"/>
                  </a:lnTo>
                  <a:lnTo>
                    <a:pt x="554" y="572"/>
                  </a:lnTo>
                  <a:lnTo>
                    <a:pt x="558" y="577"/>
                  </a:lnTo>
                  <a:lnTo>
                    <a:pt x="565" y="581"/>
                  </a:lnTo>
                  <a:lnTo>
                    <a:pt x="568" y="587"/>
                  </a:lnTo>
                  <a:lnTo>
                    <a:pt x="568" y="587"/>
                  </a:lnTo>
                  <a:lnTo>
                    <a:pt x="587" y="601"/>
                  </a:lnTo>
                  <a:lnTo>
                    <a:pt x="606" y="615"/>
                  </a:lnTo>
                  <a:lnTo>
                    <a:pt x="622" y="630"/>
                  </a:lnTo>
                  <a:lnTo>
                    <a:pt x="641" y="644"/>
                  </a:lnTo>
                  <a:lnTo>
                    <a:pt x="641" y="644"/>
                  </a:lnTo>
                  <a:lnTo>
                    <a:pt x="641" y="645"/>
                  </a:lnTo>
                  <a:lnTo>
                    <a:pt x="639" y="645"/>
                  </a:lnTo>
                  <a:lnTo>
                    <a:pt x="638" y="647"/>
                  </a:lnTo>
                  <a:lnTo>
                    <a:pt x="638" y="648"/>
                  </a:lnTo>
                  <a:lnTo>
                    <a:pt x="638" y="648"/>
                  </a:lnTo>
                  <a:lnTo>
                    <a:pt x="641" y="651"/>
                  </a:lnTo>
                  <a:lnTo>
                    <a:pt x="642" y="653"/>
                  </a:lnTo>
                  <a:lnTo>
                    <a:pt x="645" y="654"/>
                  </a:lnTo>
                  <a:lnTo>
                    <a:pt x="645" y="658"/>
                  </a:lnTo>
                  <a:lnTo>
                    <a:pt x="645" y="658"/>
                  </a:lnTo>
                  <a:lnTo>
                    <a:pt x="642" y="659"/>
                  </a:lnTo>
                  <a:lnTo>
                    <a:pt x="639" y="661"/>
                  </a:lnTo>
                  <a:lnTo>
                    <a:pt x="636" y="659"/>
                  </a:lnTo>
                  <a:lnTo>
                    <a:pt x="636" y="659"/>
                  </a:lnTo>
                  <a:lnTo>
                    <a:pt x="639" y="664"/>
                  </a:lnTo>
                  <a:lnTo>
                    <a:pt x="642" y="668"/>
                  </a:lnTo>
                  <a:lnTo>
                    <a:pt x="651" y="674"/>
                  </a:lnTo>
                  <a:lnTo>
                    <a:pt x="651" y="674"/>
                  </a:lnTo>
                  <a:lnTo>
                    <a:pt x="647" y="679"/>
                  </a:lnTo>
                  <a:lnTo>
                    <a:pt x="641" y="682"/>
                  </a:lnTo>
                  <a:lnTo>
                    <a:pt x="641" y="682"/>
                  </a:lnTo>
                  <a:lnTo>
                    <a:pt x="638" y="680"/>
                  </a:lnTo>
                  <a:lnTo>
                    <a:pt x="635" y="680"/>
                  </a:lnTo>
                  <a:lnTo>
                    <a:pt x="635" y="680"/>
                  </a:lnTo>
                  <a:lnTo>
                    <a:pt x="635" y="683"/>
                  </a:lnTo>
                  <a:lnTo>
                    <a:pt x="636" y="685"/>
                  </a:lnTo>
                  <a:lnTo>
                    <a:pt x="642" y="690"/>
                  </a:lnTo>
                  <a:lnTo>
                    <a:pt x="642" y="690"/>
                  </a:lnTo>
                  <a:lnTo>
                    <a:pt x="642" y="691"/>
                  </a:lnTo>
                  <a:lnTo>
                    <a:pt x="641" y="693"/>
                  </a:lnTo>
                  <a:lnTo>
                    <a:pt x="641" y="693"/>
                  </a:lnTo>
                  <a:lnTo>
                    <a:pt x="639" y="694"/>
                  </a:lnTo>
                  <a:lnTo>
                    <a:pt x="639" y="694"/>
                  </a:lnTo>
                  <a:lnTo>
                    <a:pt x="629" y="690"/>
                  </a:lnTo>
                  <a:lnTo>
                    <a:pt x="616" y="683"/>
                  </a:lnTo>
                  <a:lnTo>
                    <a:pt x="616" y="683"/>
                  </a:lnTo>
                  <a:lnTo>
                    <a:pt x="619" y="688"/>
                  </a:lnTo>
                  <a:lnTo>
                    <a:pt x="624" y="691"/>
                  </a:lnTo>
                  <a:lnTo>
                    <a:pt x="635" y="697"/>
                  </a:lnTo>
                  <a:lnTo>
                    <a:pt x="635" y="697"/>
                  </a:lnTo>
                  <a:lnTo>
                    <a:pt x="656" y="711"/>
                  </a:lnTo>
                  <a:lnTo>
                    <a:pt x="656" y="711"/>
                  </a:lnTo>
                  <a:lnTo>
                    <a:pt x="656" y="714"/>
                  </a:lnTo>
                  <a:lnTo>
                    <a:pt x="659" y="717"/>
                  </a:lnTo>
                  <a:lnTo>
                    <a:pt x="661" y="719"/>
                  </a:lnTo>
                  <a:lnTo>
                    <a:pt x="664" y="720"/>
                  </a:lnTo>
                  <a:lnTo>
                    <a:pt x="664" y="720"/>
                  </a:lnTo>
                  <a:lnTo>
                    <a:pt x="662" y="722"/>
                  </a:lnTo>
                  <a:lnTo>
                    <a:pt x="661" y="723"/>
                  </a:lnTo>
                  <a:lnTo>
                    <a:pt x="656" y="725"/>
                  </a:lnTo>
                  <a:lnTo>
                    <a:pt x="651" y="725"/>
                  </a:lnTo>
                  <a:lnTo>
                    <a:pt x="647" y="723"/>
                  </a:lnTo>
                  <a:lnTo>
                    <a:pt x="647" y="723"/>
                  </a:lnTo>
                  <a:lnTo>
                    <a:pt x="647" y="726"/>
                  </a:lnTo>
                  <a:lnTo>
                    <a:pt x="648" y="729"/>
                  </a:lnTo>
                  <a:lnTo>
                    <a:pt x="653" y="735"/>
                  </a:lnTo>
                  <a:lnTo>
                    <a:pt x="659" y="740"/>
                  </a:lnTo>
                  <a:lnTo>
                    <a:pt x="662" y="741"/>
                  </a:lnTo>
                  <a:lnTo>
                    <a:pt x="664" y="746"/>
                  </a:lnTo>
                  <a:lnTo>
                    <a:pt x="664" y="746"/>
                  </a:lnTo>
                  <a:lnTo>
                    <a:pt x="659" y="747"/>
                  </a:lnTo>
                  <a:lnTo>
                    <a:pt x="654" y="749"/>
                  </a:lnTo>
                  <a:lnTo>
                    <a:pt x="650" y="747"/>
                  </a:lnTo>
                  <a:lnTo>
                    <a:pt x="644" y="746"/>
                  </a:lnTo>
                  <a:lnTo>
                    <a:pt x="635" y="740"/>
                  </a:lnTo>
                  <a:lnTo>
                    <a:pt x="625" y="735"/>
                  </a:lnTo>
                  <a:lnTo>
                    <a:pt x="625" y="735"/>
                  </a:lnTo>
                  <a:lnTo>
                    <a:pt x="636" y="744"/>
                  </a:lnTo>
                  <a:lnTo>
                    <a:pt x="648" y="755"/>
                  </a:lnTo>
                  <a:lnTo>
                    <a:pt x="661" y="764"/>
                  </a:lnTo>
                  <a:lnTo>
                    <a:pt x="670" y="775"/>
                  </a:lnTo>
                  <a:lnTo>
                    <a:pt x="670" y="775"/>
                  </a:lnTo>
                  <a:lnTo>
                    <a:pt x="665" y="776"/>
                  </a:lnTo>
                  <a:lnTo>
                    <a:pt x="661" y="778"/>
                  </a:lnTo>
                  <a:lnTo>
                    <a:pt x="658" y="776"/>
                  </a:lnTo>
                  <a:lnTo>
                    <a:pt x="653" y="773"/>
                  </a:lnTo>
                  <a:lnTo>
                    <a:pt x="647" y="769"/>
                  </a:lnTo>
                  <a:lnTo>
                    <a:pt x="641" y="764"/>
                  </a:lnTo>
                  <a:lnTo>
                    <a:pt x="641" y="764"/>
                  </a:lnTo>
                  <a:lnTo>
                    <a:pt x="632" y="761"/>
                  </a:lnTo>
                  <a:lnTo>
                    <a:pt x="624" y="758"/>
                  </a:lnTo>
                  <a:lnTo>
                    <a:pt x="624" y="758"/>
                  </a:lnTo>
                  <a:lnTo>
                    <a:pt x="610" y="754"/>
                  </a:lnTo>
                  <a:lnTo>
                    <a:pt x="598" y="751"/>
                  </a:lnTo>
                  <a:lnTo>
                    <a:pt x="598" y="751"/>
                  </a:lnTo>
                  <a:lnTo>
                    <a:pt x="604" y="755"/>
                  </a:lnTo>
                  <a:lnTo>
                    <a:pt x="612" y="760"/>
                  </a:lnTo>
                  <a:lnTo>
                    <a:pt x="629" y="769"/>
                  </a:lnTo>
                  <a:lnTo>
                    <a:pt x="644" y="779"/>
                  </a:lnTo>
                  <a:lnTo>
                    <a:pt x="651" y="786"/>
                  </a:lnTo>
                  <a:lnTo>
                    <a:pt x="658" y="792"/>
                  </a:lnTo>
                  <a:lnTo>
                    <a:pt x="658" y="792"/>
                  </a:lnTo>
                  <a:lnTo>
                    <a:pt x="656" y="793"/>
                  </a:lnTo>
                  <a:lnTo>
                    <a:pt x="651" y="795"/>
                  </a:lnTo>
                  <a:lnTo>
                    <a:pt x="651" y="795"/>
                  </a:lnTo>
                  <a:lnTo>
                    <a:pt x="653" y="796"/>
                  </a:lnTo>
                  <a:lnTo>
                    <a:pt x="654" y="798"/>
                  </a:lnTo>
                  <a:lnTo>
                    <a:pt x="658" y="799"/>
                  </a:lnTo>
                  <a:lnTo>
                    <a:pt x="658" y="801"/>
                  </a:lnTo>
                  <a:lnTo>
                    <a:pt x="658" y="801"/>
                  </a:lnTo>
                  <a:lnTo>
                    <a:pt x="658" y="802"/>
                  </a:lnTo>
                  <a:lnTo>
                    <a:pt x="656" y="804"/>
                  </a:lnTo>
                  <a:lnTo>
                    <a:pt x="654" y="805"/>
                  </a:lnTo>
                  <a:lnTo>
                    <a:pt x="654" y="805"/>
                  </a:lnTo>
                  <a:lnTo>
                    <a:pt x="662" y="810"/>
                  </a:lnTo>
                  <a:lnTo>
                    <a:pt x="667" y="813"/>
                  </a:lnTo>
                  <a:lnTo>
                    <a:pt x="670" y="818"/>
                  </a:lnTo>
                  <a:lnTo>
                    <a:pt x="670" y="818"/>
                  </a:lnTo>
                  <a:lnTo>
                    <a:pt x="665" y="818"/>
                  </a:lnTo>
                  <a:lnTo>
                    <a:pt x="659" y="816"/>
                  </a:lnTo>
                  <a:lnTo>
                    <a:pt x="650" y="812"/>
                  </a:lnTo>
                  <a:lnTo>
                    <a:pt x="641" y="805"/>
                  </a:lnTo>
                  <a:lnTo>
                    <a:pt x="632" y="801"/>
                  </a:lnTo>
                  <a:lnTo>
                    <a:pt x="632" y="801"/>
                  </a:lnTo>
                  <a:lnTo>
                    <a:pt x="633" y="805"/>
                  </a:lnTo>
                  <a:lnTo>
                    <a:pt x="636" y="808"/>
                  </a:lnTo>
                  <a:lnTo>
                    <a:pt x="644" y="813"/>
                  </a:lnTo>
                  <a:lnTo>
                    <a:pt x="653" y="819"/>
                  </a:lnTo>
                  <a:lnTo>
                    <a:pt x="661" y="824"/>
                  </a:lnTo>
                  <a:lnTo>
                    <a:pt x="661" y="824"/>
                  </a:lnTo>
                  <a:lnTo>
                    <a:pt x="661" y="825"/>
                  </a:lnTo>
                  <a:lnTo>
                    <a:pt x="659" y="827"/>
                  </a:lnTo>
                  <a:lnTo>
                    <a:pt x="658" y="827"/>
                  </a:lnTo>
                  <a:lnTo>
                    <a:pt x="658" y="827"/>
                  </a:lnTo>
                  <a:lnTo>
                    <a:pt x="648" y="824"/>
                  </a:lnTo>
                  <a:lnTo>
                    <a:pt x="642" y="821"/>
                  </a:lnTo>
                  <a:lnTo>
                    <a:pt x="635" y="816"/>
                  </a:lnTo>
                  <a:lnTo>
                    <a:pt x="627" y="813"/>
                  </a:lnTo>
                  <a:lnTo>
                    <a:pt x="627" y="813"/>
                  </a:lnTo>
                  <a:lnTo>
                    <a:pt x="635" y="819"/>
                  </a:lnTo>
                  <a:lnTo>
                    <a:pt x="644" y="824"/>
                  </a:lnTo>
                  <a:lnTo>
                    <a:pt x="653" y="830"/>
                  </a:lnTo>
                  <a:lnTo>
                    <a:pt x="661" y="836"/>
                  </a:lnTo>
                  <a:lnTo>
                    <a:pt x="661" y="836"/>
                  </a:lnTo>
                  <a:lnTo>
                    <a:pt x="659" y="839"/>
                  </a:lnTo>
                  <a:lnTo>
                    <a:pt x="658" y="842"/>
                  </a:lnTo>
                  <a:lnTo>
                    <a:pt x="658" y="845"/>
                  </a:lnTo>
                  <a:lnTo>
                    <a:pt x="656" y="848"/>
                  </a:lnTo>
                  <a:lnTo>
                    <a:pt x="656" y="848"/>
                  </a:lnTo>
                  <a:lnTo>
                    <a:pt x="654" y="848"/>
                  </a:lnTo>
                  <a:lnTo>
                    <a:pt x="651" y="848"/>
                  </a:lnTo>
                  <a:lnTo>
                    <a:pt x="648" y="845"/>
                  </a:lnTo>
                  <a:lnTo>
                    <a:pt x="648" y="845"/>
                  </a:lnTo>
                  <a:lnTo>
                    <a:pt x="648" y="847"/>
                  </a:lnTo>
                  <a:lnTo>
                    <a:pt x="650" y="848"/>
                  </a:lnTo>
                  <a:lnTo>
                    <a:pt x="651" y="851"/>
                  </a:lnTo>
                  <a:lnTo>
                    <a:pt x="650" y="853"/>
                  </a:lnTo>
                  <a:lnTo>
                    <a:pt x="650" y="853"/>
                  </a:lnTo>
                  <a:lnTo>
                    <a:pt x="645" y="853"/>
                  </a:lnTo>
                  <a:lnTo>
                    <a:pt x="642" y="851"/>
                  </a:lnTo>
                  <a:lnTo>
                    <a:pt x="635" y="847"/>
                  </a:lnTo>
                  <a:lnTo>
                    <a:pt x="629" y="842"/>
                  </a:lnTo>
                  <a:lnTo>
                    <a:pt x="621" y="839"/>
                  </a:lnTo>
                  <a:lnTo>
                    <a:pt x="621" y="839"/>
                  </a:lnTo>
                  <a:lnTo>
                    <a:pt x="621" y="837"/>
                  </a:lnTo>
                  <a:lnTo>
                    <a:pt x="619" y="837"/>
                  </a:lnTo>
                  <a:lnTo>
                    <a:pt x="618" y="836"/>
                  </a:lnTo>
                  <a:lnTo>
                    <a:pt x="618" y="834"/>
                  </a:lnTo>
                  <a:lnTo>
                    <a:pt x="618" y="834"/>
                  </a:lnTo>
                  <a:lnTo>
                    <a:pt x="612" y="833"/>
                  </a:lnTo>
                  <a:lnTo>
                    <a:pt x="610" y="831"/>
                  </a:lnTo>
                  <a:lnTo>
                    <a:pt x="610" y="828"/>
                  </a:lnTo>
                  <a:lnTo>
                    <a:pt x="610" y="828"/>
                  </a:lnTo>
                  <a:lnTo>
                    <a:pt x="613" y="828"/>
                  </a:lnTo>
                  <a:lnTo>
                    <a:pt x="615" y="830"/>
                  </a:lnTo>
                  <a:lnTo>
                    <a:pt x="616" y="831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3"/>
                  </a:lnTo>
                  <a:lnTo>
                    <a:pt x="618" y="831"/>
                  </a:lnTo>
                  <a:lnTo>
                    <a:pt x="618" y="827"/>
                  </a:lnTo>
                  <a:lnTo>
                    <a:pt x="618" y="827"/>
                  </a:lnTo>
                  <a:lnTo>
                    <a:pt x="619" y="827"/>
                  </a:lnTo>
                  <a:lnTo>
                    <a:pt x="622" y="827"/>
                  </a:lnTo>
                  <a:lnTo>
                    <a:pt x="627" y="828"/>
                  </a:lnTo>
                  <a:lnTo>
                    <a:pt x="627" y="828"/>
                  </a:lnTo>
                  <a:lnTo>
                    <a:pt x="621" y="822"/>
                  </a:lnTo>
                  <a:lnTo>
                    <a:pt x="613" y="818"/>
                  </a:lnTo>
                  <a:lnTo>
                    <a:pt x="598" y="812"/>
                  </a:lnTo>
                  <a:lnTo>
                    <a:pt x="598" y="812"/>
                  </a:lnTo>
                  <a:lnTo>
                    <a:pt x="597" y="808"/>
                  </a:lnTo>
                  <a:lnTo>
                    <a:pt x="597" y="805"/>
                  </a:lnTo>
                  <a:lnTo>
                    <a:pt x="597" y="804"/>
                  </a:lnTo>
                  <a:lnTo>
                    <a:pt x="597" y="804"/>
                  </a:lnTo>
                  <a:lnTo>
                    <a:pt x="590" y="799"/>
                  </a:lnTo>
                  <a:lnTo>
                    <a:pt x="583" y="796"/>
                  </a:lnTo>
                  <a:lnTo>
                    <a:pt x="577" y="792"/>
                  </a:lnTo>
                  <a:lnTo>
                    <a:pt x="571" y="786"/>
                  </a:lnTo>
                  <a:lnTo>
                    <a:pt x="571" y="786"/>
                  </a:lnTo>
                  <a:lnTo>
                    <a:pt x="575" y="784"/>
                  </a:lnTo>
                  <a:lnTo>
                    <a:pt x="578" y="784"/>
                  </a:lnTo>
                  <a:lnTo>
                    <a:pt x="586" y="787"/>
                  </a:lnTo>
                  <a:lnTo>
                    <a:pt x="593" y="790"/>
                  </a:lnTo>
                  <a:lnTo>
                    <a:pt x="601" y="793"/>
                  </a:lnTo>
                  <a:lnTo>
                    <a:pt x="601" y="793"/>
                  </a:lnTo>
                  <a:lnTo>
                    <a:pt x="592" y="786"/>
                  </a:lnTo>
                  <a:lnTo>
                    <a:pt x="581" y="778"/>
                  </a:lnTo>
                  <a:lnTo>
                    <a:pt x="571" y="770"/>
                  </a:lnTo>
                  <a:lnTo>
                    <a:pt x="561" y="761"/>
                  </a:lnTo>
                  <a:lnTo>
                    <a:pt x="561" y="761"/>
                  </a:lnTo>
                  <a:lnTo>
                    <a:pt x="561" y="760"/>
                  </a:lnTo>
                  <a:lnTo>
                    <a:pt x="563" y="760"/>
                  </a:lnTo>
                  <a:lnTo>
                    <a:pt x="565" y="758"/>
                  </a:lnTo>
                  <a:lnTo>
                    <a:pt x="566" y="757"/>
                  </a:lnTo>
                  <a:lnTo>
                    <a:pt x="566" y="757"/>
                  </a:lnTo>
                  <a:lnTo>
                    <a:pt x="558" y="754"/>
                  </a:lnTo>
                  <a:lnTo>
                    <a:pt x="554" y="751"/>
                  </a:lnTo>
                  <a:lnTo>
                    <a:pt x="554" y="747"/>
                  </a:lnTo>
                  <a:lnTo>
                    <a:pt x="554" y="746"/>
                  </a:lnTo>
                  <a:lnTo>
                    <a:pt x="554" y="746"/>
                  </a:lnTo>
                  <a:lnTo>
                    <a:pt x="558" y="746"/>
                  </a:lnTo>
                  <a:lnTo>
                    <a:pt x="563" y="746"/>
                  </a:lnTo>
                  <a:lnTo>
                    <a:pt x="563" y="746"/>
                  </a:lnTo>
                  <a:lnTo>
                    <a:pt x="565" y="744"/>
                  </a:lnTo>
                  <a:lnTo>
                    <a:pt x="565" y="743"/>
                  </a:lnTo>
                  <a:lnTo>
                    <a:pt x="565" y="741"/>
                  </a:lnTo>
                  <a:lnTo>
                    <a:pt x="568" y="741"/>
                  </a:lnTo>
                  <a:lnTo>
                    <a:pt x="568" y="741"/>
                  </a:lnTo>
                  <a:lnTo>
                    <a:pt x="563" y="738"/>
                  </a:lnTo>
                  <a:lnTo>
                    <a:pt x="557" y="735"/>
                  </a:lnTo>
                  <a:lnTo>
                    <a:pt x="552" y="732"/>
                  </a:lnTo>
                  <a:lnTo>
                    <a:pt x="548" y="729"/>
                  </a:lnTo>
                  <a:lnTo>
                    <a:pt x="548" y="729"/>
                  </a:lnTo>
                  <a:lnTo>
                    <a:pt x="540" y="726"/>
                  </a:lnTo>
                  <a:lnTo>
                    <a:pt x="539" y="725"/>
                  </a:lnTo>
                  <a:lnTo>
                    <a:pt x="537" y="720"/>
                  </a:lnTo>
                  <a:lnTo>
                    <a:pt x="537" y="720"/>
                  </a:lnTo>
                  <a:lnTo>
                    <a:pt x="542" y="720"/>
                  </a:lnTo>
                  <a:lnTo>
                    <a:pt x="546" y="720"/>
                  </a:lnTo>
                  <a:lnTo>
                    <a:pt x="554" y="725"/>
                  </a:lnTo>
                  <a:lnTo>
                    <a:pt x="563" y="729"/>
                  </a:lnTo>
                  <a:lnTo>
                    <a:pt x="571" y="732"/>
                  </a:lnTo>
                  <a:lnTo>
                    <a:pt x="571" y="732"/>
                  </a:lnTo>
                  <a:lnTo>
                    <a:pt x="566" y="726"/>
                  </a:lnTo>
                  <a:lnTo>
                    <a:pt x="560" y="722"/>
                  </a:lnTo>
                  <a:lnTo>
                    <a:pt x="555" y="717"/>
                  </a:lnTo>
                  <a:lnTo>
                    <a:pt x="551" y="711"/>
                  </a:lnTo>
                  <a:lnTo>
                    <a:pt x="551" y="711"/>
                  </a:lnTo>
                  <a:lnTo>
                    <a:pt x="549" y="711"/>
                  </a:lnTo>
                  <a:lnTo>
                    <a:pt x="549" y="711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48" y="712"/>
                  </a:lnTo>
                  <a:lnTo>
                    <a:pt x="536" y="703"/>
                  </a:lnTo>
                  <a:lnTo>
                    <a:pt x="525" y="696"/>
                  </a:lnTo>
                  <a:lnTo>
                    <a:pt x="514" y="688"/>
                  </a:lnTo>
                  <a:lnTo>
                    <a:pt x="504" y="680"/>
                  </a:lnTo>
                  <a:lnTo>
                    <a:pt x="504" y="680"/>
                  </a:lnTo>
                  <a:lnTo>
                    <a:pt x="508" y="685"/>
                  </a:lnTo>
                  <a:lnTo>
                    <a:pt x="514" y="690"/>
                  </a:lnTo>
                  <a:lnTo>
                    <a:pt x="525" y="699"/>
                  </a:lnTo>
                  <a:lnTo>
                    <a:pt x="525" y="699"/>
                  </a:lnTo>
                  <a:lnTo>
                    <a:pt x="523" y="700"/>
                  </a:lnTo>
                  <a:lnTo>
                    <a:pt x="522" y="703"/>
                  </a:lnTo>
                  <a:lnTo>
                    <a:pt x="522" y="703"/>
                  </a:lnTo>
                  <a:lnTo>
                    <a:pt x="510" y="700"/>
                  </a:lnTo>
                  <a:lnTo>
                    <a:pt x="504" y="700"/>
                  </a:lnTo>
                  <a:lnTo>
                    <a:pt x="497" y="700"/>
                  </a:lnTo>
                  <a:lnTo>
                    <a:pt x="497" y="700"/>
                  </a:lnTo>
                  <a:lnTo>
                    <a:pt x="455" y="676"/>
                  </a:lnTo>
                  <a:lnTo>
                    <a:pt x="455" y="676"/>
                  </a:lnTo>
                  <a:lnTo>
                    <a:pt x="468" y="688"/>
                  </a:lnTo>
                  <a:lnTo>
                    <a:pt x="484" y="703"/>
                  </a:lnTo>
                  <a:lnTo>
                    <a:pt x="499" y="717"/>
                  </a:lnTo>
                  <a:lnTo>
                    <a:pt x="511" y="731"/>
                  </a:lnTo>
                  <a:lnTo>
                    <a:pt x="511" y="731"/>
                  </a:lnTo>
                  <a:lnTo>
                    <a:pt x="510" y="732"/>
                  </a:lnTo>
                  <a:lnTo>
                    <a:pt x="507" y="732"/>
                  </a:lnTo>
                  <a:lnTo>
                    <a:pt x="500" y="731"/>
                  </a:lnTo>
                  <a:lnTo>
                    <a:pt x="496" y="728"/>
                  </a:lnTo>
                  <a:lnTo>
                    <a:pt x="490" y="725"/>
                  </a:lnTo>
                  <a:lnTo>
                    <a:pt x="490" y="725"/>
                  </a:lnTo>
                  <a:lnTo>
                    <a:pt x="493" y="729"/>
                  </a:lnTo>
                  <a:lnTo>
                    <a:pt x="499" y="732"/>
                  </a:lnTo>
                  <a:lnTo>
                    <a:pt x="504" y="735"/>
                  </a:lnTo>
                  <a:lnTo>
                    <a:pt x="507" y="740"/>
                  </a:lnTo>
                  <a:lnTo>
                    <a:pt x="507" y="740"/>
                  </a:lnTo>
                  <a:lnTo>
                    <a:pt x="502" y="740"/>
                  </a:lnTo>
                  <a:lnTo>
                    <a:pt x="497" y="740"/>
                  </a:lnTo>
                  <a:lnTo>
                    <a:pt x="488" y="737"/>
                  </a:lnTo>
                  <a:lnTo>
                    <a:pt x="479" y="731"/>
                  </a:lnTo>
                  <a:lnTo>
                    <a:pt x="472" y="726"/>
                  </a:lnTo>
                  <a:lnTo>
                    <a:pt x="472" y="726"/>
                  </a:lnTo>
                  <a:lnTo>
                    <a:pt x="461" y="717"/>
                  </a:lnTo>
                  <a:lnTo>
                    <a:pt x="455" y="714"/>
                  </a:lnTo>
                  <a:lnTo>
                    <a:pt x="450" y="711"/>
                  </a:lnTo>
                  <a:lnTo>
                    <a:pt x="450" y="711"/>
                  </a:lnTo>
                  <a:lnTo>
                    <a:pt x="458" y="719"/>
                  </a:lnTo>
                  <a:lnTo>
                    <a:pt x="468" y="725"/>
                  </a:lnTo>
                  <a:lnTo>
                    <a:pt x="478" y="732"/>
                  </a:lnTo>
                  <a:lnTo>
                    <a:pt x="485" y="740"/>
                  </a:lnTo>
                  <a:lnTo>
                    <a:pt x="485" y="740"/>
                  </a:lnTo>
                  <a:lnTo>
                    <a:pt x="493" y="746"/>
                  </a:lnTo>
                  <a:lnTo>
                    <a:pt x="494" y="751"/>
                  </a:lnTo>
                  <a:lnTo>
                    <a:pt x="494" y="755"/>
                  </a:lnTo>
                  <a:lnTo>
                    <a:pt x="494" y="755"/>
                  </a:lnTo>
                  <a:lnTo>
                    <a:pt x="491" y="755"/>
                  </a:lnTo>
                  <a:lnTo>
                    <a:pt x="490" y="755"/>
                  </a:lnTo>
                  <a:lnTo>
                    <a:pt x="488" y="754"/>
                  </a:lnTo>
                  <a:lnTo>
                    <a:pt x="485" y="752"/>
                  </a:lnTo>
                  <a:lnTo>
                    <a:pt x="485" y="752"/>
                  </a:lnTo>
                  <a:lnTo>
                    <a:pt x="484" y="754"/>
                  </a:lnTo>
                  <a:lnTo>
                    <a:pt x="485" y="754"/>
                  </a:lnTo>
                  <a:lnTo>
                    <a:pt x="485" y="755"/>
                  </a:lnTo>
                  <a:lnTo>
                    <a:pt x="484" y="755"/>
                  </a:lnTo>
                  <a:lnTo>
                    <a:pt x="484" y="755"/>
                  </a:lnTo>
                  <a:lnTo>
                    <a:pt x="475" y="751"/>
                  </a:lnTo>
                  <a:lnTo>
                    <a:pt x="470" y="749"/>
                  </a:lnTo>
                  <a:lnTo>
                    <a:pt x="464" y="751"/>
                  </a:lnTo>
                  <a:lnTo>
                    <a:pt x="464" y="751"/>
                  </a:lnTo>
                  <a:lnTo>
                    <a:pt x="472" y="757"/>
                  </a:lnTo>
                  <a:lnTo>
                    <a:pt x="479" y="763"/>
                  </a:lnTo>
                  <a:lnTo>
                    <a:pt x="485" y="769"/>
                  </a:lnTo>
                  <a:lnTo>
                    <a:pt x="488" y="773"/>
                  </a:lnTo>
                  <a:lnTo>
                    <a:pt x="490" y="779"/>
                  </a:lnTo>
                  <a:lnTo>
                    <a:pt x="490" y="779"/>
                  </a:lnTo>
                  <a:lnTo>
                    <a:pt x="484" y="779"/>
                  </a:lnTo>
                  <a:lnTo>
                    <a:pt x="479" y="778"/>
                  </a:lnTo>
                  <a:lnTo>
                    <a:pt x="468" y="773"/>
                  </a:lnTo>
                  <a:lnTo>
                    <a:pt x="468" y="773"/>
                  </a:lnTo>
                  <a:lnTo>
                    <a:pt x="470" y="776"/>
                  </a:lnTo>
                  <a:lnTo>
                    <a:pt x="473" y="779"/>
                  </a:lnTo>
                  <a:lnTo>
                    <a:pt x="476" y="783"/>
                  </a:lnTo>
                  <a:lnTo>
                    <a:pt x="479" y="786"/>
                  </a:lnTo>
                  <a:lnTo>
                    <a:pt x="479" y="786"/>
                  </a:lnTo>
                  <a:lnTo>
                    <a:pt x="479" y="789"/>
                  </a:lnTo>
                  <a:lnTo>
                    <a:pt x="478" y="789"/>
                  </a:lnTo>
                  <a:lnTo>
                    <a:pt x="475" y="790"/>
                  </a:lnTo>
                  <a:lnTo>
                    <a:pt x="475" y="790"/>
                  </a:lnTo>
                  <a:lnTo>
                    <a:pt x="478" y="795"/>
                  </a:lnTo>
                  <a:lnTo>
                    <a:pt x="482" y="799"/>
                  </a:lnTo>
                  <a:lnTo>
                    <a:pt x="485" y="804"/>
                  </a:lnTo>
                  <a:lnTo>
                    <a:pt x="487" y="810"/>
                  </a:lnTo>
                  <a:lnTo>
                    <a:pt x="487" y="810"/>
                  </a:lnTo>
                  <a:lnTo>
                    <a:pt x="482" y="810"/>
                  </a:lnTo>
                  <a:lnTo>
                    <a:pt x="479" y="810"/>
                  </a:lnTo>
                  <a:lnTo>
                    <a:pt x="470" y="805"/>
                  </a:lnTo>
                  <a:lnTo>
                    <a:pt x="462" y="801"/>
                  </a:lnTo>
                  <a:lnTo>
                    <a:pt x="455" y="796"/>
                  </a:lnTo>
                  <a:lnTo>
                    <a:pt x="455" y="796"/>
                  </a:lnTo>
                  <a:lnTo>
                    <a:pt x="462" y="805"/>
                  </a:lnTo>
                  <a:lnTo>
                    <a:pt x="470" y="813"/>
                  </a:lnTo>
                  <a:lnTo>
                    <a:pt x="478" y="822"/>
                  </a:lnTo>
                  <a:lnTo>
                    <a:pt x="481" y="827"/>
                  </a:lnTo>
                  <a:lnTo>
                    <a:pt x="482" y="831"/>
                  </a:lnTo>
                  <a:lnTo>
                    <a:pt x="482" y="831"/>
                  </a:lnTo>
                  <a:lnTo>
                    <a:pt x="482" y="833"/>
                  </a:lnTo>
                  <a:lnTo>
                    <a:pt x="481" y="833"/>
                  </a:lnTo>
                  <a:lnTo>
                    <a:pt x="481" y="833"/>
                  </a:lnTo>
                  <a:lnTo>
                    <a:pt x="479" y="834"/>
                  </a:lnTo>
                  <a:lnTo>
                    <a:pt x="479" y="834"/>
                  </a:lnTo>
                  <a:lnTo>
                    <a:pt x="473" y="831"/>
                  </a:lnTo>
                  <a:lnTo>
                    <a:pt x="465" y="828"/>
                  </a:lnTo>
                  <a:lnTo>
                    <a:pt x="452" y="824"/>
                  </a:lnTo>
                  <a:lnTo>
                    <a:pt x="452" y="824"/>
                  </a:lnTo>
                  <a:lnTo>
                    <a:pt x="455" y="830"/>
                  </a:lnTo>
                  <a:lnTo>
                    <a:pt x="461" y="836"/>
                  </a:lnTo>
                  <a:lnTo>
                    <a:pt x="464" y="842"/>
                  </a:lnTo>
                  <a:lnTo>
                    <a:pt x="465" y="845"/>
                  </a:lnTo>
                  <a:lnTo>
                    <a:pt x="467" y="850"/>
                  </a:lnTo>
                  <a:lnTo>
                    <a:pt x="467" y="850"/>
                  </a:lnTo>
                  <a:lnTo>
                    <a:pt x="464" y="850"/>
                  </a:lnTo>
                  <a:lnTo>
                    <a:pt x="464" y="851"/>
                  </a:lnTo>
                  <a:lnTo>
                    <a:pt x="464" y="851"/>
                  </a:lnTo>
                  <a:lnTo>
                    <a:pt x="458" y="848"/>
                  </a:lnTo>
                  <a:lnTo>
                    <a:pt x="452" y="845"/>
                  </a:lnTo>
                  <a:lnTo>
                    <a:pt x="446" y="844"/>
                  </a:lnTo>
                  <a:lnTo>
                    <a:pt x="443" y="839"/>
                  </a:lnTo>
                  <a:lnTo>
                    <a:pt x="443" y="839"/>
                  </a:lnTo>
                  <a:lnTo>
                    <a:pt x="444" y="845"/>
                  </a:lnTo>
                  <a:lnTo>
                    <a:pt x="447" y="851"/>
                  </a:lnTo>
                  <a:lnTo>
                    <a:pt x="447" y="851"/>
                  </a:lnTo>
                  <a:lnTo>
                    <a:pt x="443" y="854"/>
                  </a:lnTo>
                  <a:lnTo>
                    <a:pt x="439" y="854"/>
                  </a:lnTo>
                  <a:lnTo>
                    <a:pt x="435" y="851"/>
                  </a:lnTo>
                  <a:lnTo>
                    <a:pt x="432" y="848"/>
                  </a:lnTo>
                  <a:lnTo>
                    <a:pt x="432" y="848"/>
                  </a:lnTo>
                  <a:lnTo>
                    <a:pt x="420" y="839"/>
                  </a:lnTo>
                  <a:lnTo>
                    <a:pt x="411" y="830"/>
                  </a:lnTo>
                  <a:lnTo>
                    <a:pt x="411" y="830"/>
                  </a:lnTo>
                  <a:lnTo>
                    <a:pt x="418" y="842"/>
                  </a:lnTo>
                  <a:lnTo>
                    <a:pt x="427" y="853"/>
                  </a:lnTo>
                  <a:lnTo>
                    <a:pt x="444" y="873"/>
                  </a:lnTo>
                  <a:lnTo>
                    <a:pt x="444" y="873"/>
                  </a:lnTo>
                  <a:lnTo>
                    <a:pt x="444" y="874"/>
                  </a:lnTo>
                  <a:lnTo>
                    <a:pt x="443" y="876"/>
                  </a:lnTo>
                  <a:lnTo>
                    <a:pt x="441" y="877"/>
                  </a:lnTo>
                  <a:lnTo>
                    <a:pt x="441" y="877"/>
                  </a:lnTo>
                  <a:lnTo>
                    <a:pt x="436" y="874"/>
                  </a:lnTo>
                  <a:lnTo>
                    <a:pt x="432" y="871"/>
                  </a:lnTo>
                  <a:lnTo>
                    <a:pt x="432" y="871"/>
                  </a:lnTo>
                  <a:lnTo>
                    <a:pt x="435" y="877"/>
                  </a:lnTo>
                  <a:lnTo>
                    <a:pt x="433" y="880"/>
                  </a:lnTo>
                  <a:lnTo>
                    <a:pt x="430" y="882"/>
                  </a:lnTo>
                  <a:lnTo>
                    <a:pt x="430" y="882"/>
                  </a:lnTo>
                  <a:lnTo>
                    <a:pt x="414" y="860"/>
                  </a:lnTo>
                  <a:lnTo>
                    <a:pt x="406" y="850"/>
                  </a:lnTo>
                  <a:lnTo>
                    <a:pt x="404" y="844"/>
                  </a:lnTo>
                  <a:lnTo>
                    <a:pt x="401" y="836"/>
                  </a:lnTo>
                  <a:lnTo>
                    <a:pt x="401" y="836"/>
                  </a:lnTo>
                  <a:lnTo>
                    <a:pt x="403" y="834"/>
                  </a:lnTo>
                  <a:lnTo>
                    <a:pt x="406" y="834"/>
                  </a:lnTo>
                  <a:lnTo>
                    <a:pt x="406" y="834"/>
                  </a:lnTo>
                  <a:lnTo>
                    <a:pt x="398" y="824"/>
                  </a:lnTo>
                  <a:lnTo>
                    <a:pt x="395" y="818"/>
                  </a:lnTo>
                  <a:lnTo>
                    <a:pt x="395" y="815"/>
                  </a:lnTo>
                  <a:lnTo>
                    <a:pt x="397" y="812"/>
                  </a:lnTo>
                  <a:lnTo>
                    <a:pt x="397" y="812"/>
                  </a:lnTo>
                  <a:lnTo>
                    <a:pt x="403" y="813"/>
                  </a:lnTo>
                  <a:lnTo>
                    <a:pt x="407" y="816"/>
                  </a:lnTo>
                  <a:lnTo>
                    <a:pt x="412" y="821"/>
                  </a:lnTo>
                  <a:lnTo>
                    <a:pt x="417" y="824"/>
                  </a:lnTo>
                  <a:lnTo>
                    <a:pt x="417" y="824"/>
                  </a:lnTo>
                  <a:lnTo>
                    <a:pt x="412" y="818"/>
                  </a:lnTo>
                  <a:lnTo>
                    <a:pt x="406" y="810"/>
                  </a:lnTo>
                  <a:lnTo>
                    <a:pt x="401" y="802"/>
                  </a:lnTo>
                  <a:lnTo>
                    <a:pt x="400" y="798"/>
                  </a:lnTo>
                  <a:lnTo>
                    <a:pt x="401" y="793"/>
                  </a:lnTo>
                  <a:lnTo>
                    <a:pt x="401" y="793"/>
                  </a:lnTo>
                  <a:lnTo>
                    <a:pt x="395" y="786"/>
                  </a:lnTo>
                  <a:lnTo>
                    <a:pt x="388" y="778"/>
                  </a:lnTo>
                  <a:lnTo>
                    <a:pt x="382" y="769"/>
                  </a:lnTo>
                  <a:lnTo>
                    <a:pt x="377" y="758"/>
                  </a:lnTo>
                  <a:lnTo>
                    <a:pt x="377" y="758"/>
                  </a:lnTo>
                  <a:lnTo>
                    <a:pt x="383" y="758"/>
                  </a:lnTo>
                  <a:lnTo>
                    <a:pt x="388" y="760"/>
                  </a:lnTo>
                  <a:lnTo>
                    <a:pt x="397" y="766"/>
                  </a:lnTo>
                  <a:lnTo>
                    <a:pt x="397" y="766"/>
                  </a:lnTo>
                  <a:lnTo>
                    <a:pt x="394" y="763"/>
                  </a:lnTo>
                  <a:lnTo>
                    <a:pt x="391" y="758"/>
                  </a:lnTo>
                  <a:lnTo>
                    <a:pt x="380" y="752"/>
                  </a:lnTo>
                  <a:lnTo>
                    <a:pt x="380" y="752"/>
                  </a:lnTo>
                  <a:lnTo>
                    <a:pt x="371" y="744"/>
                  </a:lnTo>
                  <a:lnTo>
                    <a:pt x="368" y="740"/>
                  </a:lnTo>
                  <a:lnTo>
                    <a:pt x="366" y="735"/>
                  </a:lnTo>
                  <a:lnTo>
                    <a:pt x="366" y="735"/>
                  </a:lnTo>
                  <a:lnTo>
                    <a:pt x="374" y="737"/>
                  </a:lnTo>
                  <a:lnTo>
                    <a:pt x="380" y="741"/>
                  </a:lnTo>
                  <a:lnTo>
                    <a:pt x="386" y="746"/>
                  </a:lnTo>
                  <a:lnTo>
                    <a:pt x="392" y="751"/>
                  </a:lnTo>
                  <a:lnTo>
                    <a:pt x="392" y="751"/>
                  </a:lnTo>
                  <a:lnTo>
                    <a:pt x="383" y="737"/>
                  </a:lnTo>
                  <a:lnTo>
                    <a:pt x="374" y="720"/>
                  </a:lnTo>
                  <a:lnTo>
                    <a:pt x="374" y="720"/>
                  </a:lnTo>
                  <a:lnTo>
                    <a:pt x="368" y="717"/>
                  </a:lnTo>
                  <a:lnTo>
                    <a:pt x="363" y="712"/>
                  </a:lnTo>
                  <a:lnTo>
                    <a:pt x="359" y="709"/>
                  </a:lnTo>
                  <a:lnTo>
                    <a:pt x="357" y="706"/>
                  </a:lnTo>
                  <a:lnTo>
                    <a:pt x="356" y="703"/>
                  </a:lnTo>
                  <a:lnTo>
                    <a:pt x="356" y="703"/>
                  </a:lnTo>
                  <a:lnTo>
                    <a:pt x="362" y="703"/>
                  </a:lnTo>
                  <a:lnTo>
                    <a:pt x="365" y="705"/>
                  </a:lnTo>
                  <a:lnTo>
                    <a:pt x="372" y="709"/>
                  </a:lnTo>
                  <a:lnTo>
                    <a:pt x="380" y="715"/>
                  </a:lnTo>
                  <a:lnTo>
                    <a:pt x="386" y="722"/>
                  </a:lnTo>
                  <a:lnTo>
                    <a:pt x="386" y="722"/>
                  </a:lnTo>
                  <a:lnTo>
                    <a:pt x="395" y="726"/>
                  </a:lnTo>
                  <a:lnTo>
                    <a:pt x="404" y="732"/>
                  </a:lnTo>
                  <a:lnTo>
                    <a:pt x="412" y="738"/>
                  </a:lnTo>
                  <a:lnTo>
                    <a:pt x="423" y="743"/>
                  </a:lnTo>
                  <a:lnTo>
                    <a:pt x="423" y="743"/>
                  </a:lnTo>
                  <a:lnTo>
                    <a:pt x="411" y="731"/>
                  </a:lnTo>
                  <a:lnTo>
                    <a:pt x="395" y="719"/>
                  </a:lnTo>
                  <a:lnTo>
                    <a:pt x="395" y="719"/>
                  </a:lnTo>
                  <a:lnTo>
                    <a:pt x="380" y="703"/>
                  </a:lnTo>
                  <a:lnTo>
                    <a:pt x="372" y="697"/>
                  </a:lnTo>
                  <a:lnTo>
                    <a:pt x="363" y="691"/>
                  </a:lnTo>
                  <a:lnTo>
                    <a:pt x="363" y="691"/>
                  </a:lnTo>
                  <a:lnTo>
                    <a:pt x="363" y="690"/>
                  </a:lnTo>
                  <a:lnTo>
                    <a:pt x="362" y="688"/>
                  </a:lnTo>
                  <a:lnTo>
                    <a:pt x="362" y="686"/>
                  </a:lnTo>
                  <a:lnTo>
                    <a:pt x="362" y="685"/>
                  </a:lnTo>
                  <a:lnTo>
                    <a:pt x="362" y="685"/>
                  </a:lnTo>
                  <a:lnTo>
                    <a:pt x="365" y="683"/>
                  </a:lnTo>
                  <a:lnTo>
                    <a:pt x="368" y="680"/>
                  </a:lnTo>
                  <a:lnTo>
                    <a:pt x="368" y="680"/>
                  </a:lnTo>
                  <a:lnTo>
                    <a:pt x="375" y="683"/>
                  </a:lnTo>
                  <a:lnTo>
                    <a:pt x="383" y="688"/>
                  </a:lnTo>
                  <a:lnTo>
                    <a:pt x="398" y="697"/>
                  </a:lnTo>
                  <a:lnTo>
                    <a:pt x="398" y="697"/>
                  </a:lnTo>
                  <a:lnTo>
                    <a:pt x="432" y="715"/>
                  </a:lnTo>
                  <a:lnTo>
                    <a:pt x="432" y="715"/>
                  </a:lnTo>
                  <a:lnTo>
                    <a:pt x="429" y="711"/>
                  </a:lnTo>
                  <a:lnTo>
                    <a:pt x="424" y="706"/>
                  </a:lnTo>
                  <a:lnTo>
                    <a:pt x="412" y="697"/>
                  </a:lnTo>
                  <a:lnTo>
                    <a:pt x="412" y="697"/>
                  </a:lnTo>
                  <a:lnTo>
                    <a:pt x="414" y="696"/>
                  </a:lnTo>
                  <a:lnTo>
                    <a:pt x="414" y="696"/>
                  </a:lnTo>
                  <a:lnTo>
                    <a:pt x="407" y="693"/>
                  </a:lnTo>
                  <a:lnTo>
                    <a:pt x="403" y="690"/>
                  </a:lnTo>
                  <a:lnTo>
                    <a:pt x="395" y="680"/>
                  </a:lnTo>
                  <a:lnTo>
                    <a:pt x="395" y="680"/>
                  </a:lnTo>
                  <a:lnTo>
                    <a:pt x="388" y="676"/>
                  </a:lnTo>
                  <a:lnTo>
                    <a:pt x="382" y="670"/>
                  </a:lnTo>
                  <a:lnTo>
                    <a:pt x="382" y="670"/>
                  </a:lnTo>
                  <a:lnTo>
                    <a:pt x="377" y="668"/>
                  </a:lnTo>
                  <a:lnTo>
                    <a:pt x="374" y="667"/>
                  </a:lnTo>
                  <a:lnTo>
                    <a:pt x="374" y="667"/>
                  </a:lnTo>
                  <a:lnTo>
                    <a:pt x="374" y="664"/>
                  </a:lnTo>
                  <a:lnTo>
                    <a:pt x="374" y="664"/>
                  </a:lnTo>
                  <a:lnTo>
                    <a:pt x="366" y="661"/>
                  </a:lnTo>
                  <a:lnTo>
                    <a:pt x="360" y="658"/>
                  </a:lnTo>
                  <a:lnTo>
                    <a:pt x="350" y="648"/>
                  </a:lnTo>
                  <a:lnTo>
                    <a:pt x="339" y="639"/>
                  </a:lnTo>
                  <a:lnTo>
                    <a:pt x="327" y="630"/>
                  </a:lnTo>
                  <a:lnTo>
                    <a:pt x="327" y="630"/>
                  </a:lnTo>
                  <a:lnTo>
                    <a:pt x="339" y="642"/>
                  </a:lnTo>
                  <a:lnTo>
                    <a:pt x="351" y="654"/>
                  </a:lnTo>
                  <a:lnTo>
                    <a:pt x="351" y="654"/>
                  </a:lnTo>
                  <a:lnTo>
                    <a:pt x="359" y="661"/>
                  </a:lnTo>
                  <a:lnTo>
                    <a:pt x="363" y="664"/>
                  </a:lnTo>
                  <a:lnTo>
                    <a:pt x="365" y="668"/>
                  </a:lnTo>
                  <a:lnTo>
                    <a:pt x="365" y="668"/>
                  </a:lnTo>
                  <a:lnTo>
                    <a:pt x="359" y="670"/>
                  </a:lnTo>
                  <a:lnTo>
                    <a:pt x="354" y="668"/>
                  </a:lnTo>
                  <a:lnTo>
                    <a:pt x="345" y="662"/>
                  </a:lnTo>
                  <a:lnTo>
                    <a:pt x="345" y="662"/>
                  </a:lnTo>
                  <a:lnTo>
                    <a:pt x="346" y="665"/>
                  </a:lnTo>
                  <a:lnTo>
                    <a:pt x="350" y="668"/>
                  </a:lnTo>
                  <a:lnTo>
                    <a:pt x="353" y="671"/>
                  </a:lnTo>
                  <a:lnTo>
                    <a:pt x="354" y="676"/>
                  </a:lnTo>
                  <a:lnTo>
                    <a:pt x="354" y="676"/>
                  </a:lnTo>
                  <a:lnTo>
                    <a:pt x="353" y="679"/>
                  </a:lnTo>
                  <a:lnTo>
                    <a:pt x="353" y="679"/>
                  </a:lnTo>
                  <a:lnTo>
                    <a:pt x="345" y="676"/>
                  </a:lnTo>
                  <a:lnTo>
                    <a:pt x="337" y="671"/>
                  </a:lnTo>
                  <a:lnTo>
                    <a:pt x="325" y="662"/>
                  </a:lnTo>
                  <a:lnTo>
                    <a:pt x="325" y="662"/>
                  </a:lnTo>
                  <a:lnTo>
                    <a:pt x="325" y="665"/>
                  </a:lnTo>
                  <a:lnTo>
                    <a:pt x="325" y="667"/>
                  </a:lnTo>
                  <a:lnTo>
                    <a:pt x="328" y="671"/>
                  </a:lnTo>
                  <a:lnTo>
                    <a:pt x="333" y="674"/>
                  </a:lnTo>
                  <a:lnTo>
                    <a:pt x="336" y="679"/>
                  </a:lnTo>
                  <a:lnTo>
                    <a:pt x="336" y="679"/>
                  </a:lnTo>
                  <a:lnTo>
                    <a:pt x="334" y="680"/>
                  </a:lnTo>
                  <a:lnTo>
                    <a:pt x="334" y="680"/>
                  </a:lnTo>
                  <a:lnTo>
                    <a:pt x="333" y="682"/>
                  </a:lnTo>
                  <a:lnTo>
                    <a:pt x="333" y="682"/>
                  </a:lnTo>
                  <a:lnTo>
                    <a:pt x="325" y="680"/>
                  </a:lnTo>
                  <a:lnTo>
                    <a:pt x="319" y="677"/>
                  </a:lnTo>
                  <a:lnTo>
                    <a:pt x="308" y="668"/>
                  </a:lnTo>
                  <a:lnTo>
                    <a:pt x="308" y="668"/>
                  </a:lnTo>
                  <a:lnTo>
                    <a:pt x="308" y="670"/>
                  </a:lnTo>
                  <a:lnTo>
                    <a:pt x="310" y="673"/>
                  </a:lnTo>
                  <a:lnTo>
                    <a:pt x="314" y="677"/>
                  </a:lnTo>
                  <a:lnTo>
                    <a:pt x="319" y="680"/>
                  </a:lnTo>
                  <a:lnTo>
                    <a:pt x="322" y="685"/>
                  </a:lnTo>
                  <a:lnTo>
                    <a:pt x="322" y="685"/>
                  </a:lnTo>
                  <a:lnTo>
                    <a:pt x="319" y="686"/>
                  </a:lnTo>
                  <a:lnTo>
                    <a:pt x="316" y="688"/>
                  </a:lnTo>
                  <a:lnTo>
                    <a:pt x="310" y="686"/>
                  </a:lnTo>
                  <a:lnTo>
                    <a:pt x="305" y="682"/>
                  </a:lnTo>
                  <a:lnTo>
                    <a:pt x="299" y="677"/>
                  </a:lnTo>
                  <a:lnTo>
                    <a:pt x="299" y="677"/>
                  </a:lnTo>
                  <a:lnTo>
                    <a:pt x="273" y="656"/>
                  </a:lnTo>
                  <a:lnTo>
                    <a:pt x="249" y="636"/>
                  </a:lnTo>
                  <a:lnTo>
                    <a:pt x="249" y="636"/>
                  </a:lnTo>
                  <a:lnTo>
                    <a:pt x="257" y="645"/>
                  </a:lnTo>
                  <a:lnTo>
                    <a:pt x="266" y="654"/>
                  </a:lnTo>
                  <a:lnTo>
                    <a:pt x="273" y="664"/>
                  </a:lnTo>
                  <a:lnTo>
                    <a:pt x="281" y="673"/>
                  </a:lnTo>
                  <a:lnTo>
                    <a:pt x="281" y="673"/>
                  </a:lnTo>
                  <a:lnTo>
                    <a:pt x="289" y="679"/>
                  </a:lnTo>
                  <a:lnTo>
                    <a:pt x="298" y="685"/>
                  </a:lnTo>
                  <a:lnTo>
                    <a:pt x="311" y="700"/>
                  </a:lnTo>
                  <a:lnTo>
                    <a:pt x="311" y="700"/>
                  </a:lnTo>
                  <a:lnTo>
                    <a:pt x="308" y="705"/>
                  </a:lnTo>
                  <a:lnTo>
                    <a:pt x="305" y="709"/>
                  </a:lnTo>
                  <a:lnTo>
                    <a:pt x="305" y="709"/>
                  </a:lnTo>
                  <a:lnTo>
                    <a:pt x="301" y="708"/>
                  </a:lnTo>
                  <a:lnTo>
                    <a:pt x="299" y="706"/>
                  </a:lnTo>
                  <a:lnTo>
                    <a:pt x="299" y="703"/>
                  </a:lnTo>
                  <a:lnTo>
                    <a:pt x="299" y="703"/>
                  </a:lnTo>
                  <a:lnTo>
                    <a:pt x="276" y="686"/>
                  </a:lnTo>
                  <a:lnTo>
                    <a:pt x="255" y="668"/>
                  </a:lnTo>
                  <a:lnTo>
                    <a:pt x="255" y="668"/>
                  </a:lnTo>
                  <a:lnTo>
                    <a:pt x="266" y="682"/>
                  </a:lnTo>
                  <a:lnTo>
                    <a:pt x="279" y="696"/>
                  </a:lnTo>
                  <a:lnTo>
                    <a:pt x="293" y="709"/>
                  </a:lnTo>
                  <a:lnTo>
                    <a:pt x="305" y="725"/>
                  </a:lnTo>
                  <a:lnTo>
                    <a:pt x="305" y="725"/>
                  </a:lnTo>
                  <a:lnTo>
                    <a:pt x="302" y="728"/>
                  </a:lnTo>
                  <a:lnTo>
                    <a:pt x="301" y="729"/>
                  </a:lnTo>
                  <a:lnTo>
                    <a:pt x="295" y="731"/>
                  </a:lnTo>
                  <a:lnTo>
                    <a:pt x="295" y="731"/>
                  </a:lnTo>
                  <a:lnTo>
                    <a:pt x="282" y="720"/>
                  </a:lnTo>
                  <a:lnTo>
                    <a:pt x="270" y="711"/>
                  </a:lnTo>
                  <a:lnTo>
                    <a:pt x="246" y="690"/>
                  </a:lnTo>
                  <a:lnTo>
                    <a:pt x="246" y="690"/>
                  </a:lnTo>
                  <a:lnTo>
                    <a:pt x="267" y="714"/>
                  </a:lnTo>
                  <a:lnTo>
                    <a:pt x="276" y="726"/>
                  </a:lnTo>
                  <a:lnTo>
                    <a:pt x="285" y="740"/>
                  </a:lnTo>
                  <a:lnTo>
                    <a:pt x="285" y="740"/>
                  </a:lnTo>
                  <a:lnTo>
                    <a:pt x="282" y="743"/>
                  </a:lnTo>
                  <a:lnTo>
                    <a:pt x="279" y="744"/>
                  </a:lnTo>
                  <a:lnTo>
                    <a:pt x="279" y="744"/>
                  </a:lnTo>
                  <a:lnTo>
                    <a:pt x="281" y="747"/>
                  </a:lnTo>
                  <a:lnTo>
                    <a:pt x="282" y="752"/>
                  </a:lnTo>
                  <a:lnTo>
                    <a:pt x="285" y="755"/>
                  </a:lnTo>
                  <a:lnTo>
                    <a:pt x="287" y="760"/>
                  </a:lnTo>
                  <a:lnTo>
                    <a:pt x="287" y="760"/>
                  </a:lnTo>
                  <a:lnTo>
                    <a:pt x="279" y="764"/>
                  </a:lnTo>
                  <a:lnTo>
                    <a:pt x="279" y="764"/>
                  </a:lnTo>
                  <a:lnTo>
                    <a:pt x="269" y="758"/>
                  </a:lnTo>
                  <a:lnTo>
                    <a:pt x="260" y="751"/>
                  </a:lnTo>
                  <a:lnTo>
                    <a:pt x="260" y="751"/>
                  </a:lnTo>
                  <a:lnTo>
                    <a:pt x="261" y="757"/>
                  </a:lnTo>
                  <a:lnTo>
                    <a:pt x="266" y="763"/>
                  </a:lnTo>
                  <a:lnTo>
                    <a:pt x="269" y="769"/>
                  </a:lnTo>
                  <a:lnTo>
                    <a:pt x="270" y="772"/>
                  </a:lnTo>
                  <a:lnTo>
                    <a:pt x="270" y="775"/>
                  </a:lnTo>
                  <a:lnTo>
                    <a:pt x="270" y="775"/>
                  </a:lnTo>
                  <a:lnTo>
                    <a:pt x="269" y="775"/>
                  </a:lnTo>
                  <a:lnTo>
                    <a:pt x="267" y="776"/>
                  </a:lnTo>
                  <a:lnTo>
                    <a:pt x="267" y="776"/>
                  </a:lnTo>
                  <a:lnTo>
                    <a:pt x="264" y="775"/>
                  </a:lnTo>
                  <a:lnTo>
                    <a:pt x="261" y="772"/>
                  </a:lnTo>
                  <a:lnTo>
                    <a:pt x="257" y="767"/>
                  </a:lnTo>
                  <a:lnTo>
                    <a:pt x="253" y="763"/>
                  </a:lnTo>
                  <a:lnTo>
                    <a:pt x="250" y="760"/>
                  </a:lnTo>
                  <a:lnTo>
                    <a:pt x="246" y="758"/>
                  </a:lnTo>
                  <a:lnTo>
                    <a:pt x="246" y="758"/>
                  </a:lnTo>
                  <a:lnTo>
                    <a:pt x="250" y="766"/>
                  </a:lnTo>
                  <a:lnTo>
                    <a:pt x="255" y="773"/>
                  </a:lnTo>
                  <a:lnTo>
                    <a:pt x="260" y="781"/>
                  </a:lnTo>
                  <a:lnTo>
                    <a:pt x="263" y="789"/>
                  </a:lnTo>
                  <a:lnTo>
                    <a:pt x="263" y="789"/>
                  </a:lnTo>
                  <a:lnTo>
                    <a:pt x="260" y="792"/>
                  </a:lnTo>
                  <a:lnTo>
                    <a:pt x="260" y="792"/>
                  </a:lnTo>
                  <a:lnTo>
                    <a:pt x="247" y="779"/>
                  </a:lnTo>
                  <a:lnTo>
                    <a:pt x="235" y="767"/>
                  </a:lnTo>
                  <a:lnTo>
                    <a:pt x="214" y="741"/>
                  </a:lnTo>
                  <a:lnTo>
                    <a:pt x="214" y="741"/>
                  </a:lnTo>
                  <a:lnTo>
                    <a:pt x="223" y="763"/>
                  </a:lnTo>
                  <a:lnTo>
                    <a:pt x="232" y="784"/>
                  </a:lnTo>
                  <a:lnTo>
                    <a:pt x="232" y="784"/>
                  </a:lnTo>
                  <a:lnTo>
                    <a:pt x="238" y="796"/>
                  </a:lnTo>
                  <a:lnTo>
                    <a:pt x="240" y="802"/>
                  </a:lnTo>
                  <a:lnTo>
                    <a:pt x="240" y="808"/>
                  </a:lnTo>
                  <a:lnTo>
                    <a:pt x="240" y="808"/>
                  </a:lnTo>
                  <a:lnTo>
                    <a:pt x="235" y="807"/>
                  </a:lnTo>
                  <a:lnTo>
                    <a:pt x="234" y="805"/>
                  </a:lnTo>
                  <a:lnTo>
                    <a:pt x="229" y="799"/>
                  </a:lnTo>
                  <a:lnTo>
                    <a:pt x="226" y="793"/>
                  </a:lnTo>
                  <a:lnTo>
                    <a:pt x="221" y="789"/>
                  </a:lnTo>
                  <a:lnTo>
                    <a:pt x="221" y="789"/>
                  </a:lnTo>
                  <a:lnTo>
                    <a:pt x="225" y="798"/>
                  </a:lnTo>
                  <a:lnTo>
                    <a:pt x="228" y="805"/>
                  </a:lnTo>
                  <a:lnTo>
                    <a:pt x="231" y="813"/>
                  </a:lnTo>
                  <a:lnTo>
                    <a:pt x="231" y="819"/>
                  </a:lnTo>
                  <a:lnTo>
                    <a:pt x="231" y="819"/>
                  </a:lnTo>
                  <a:lnTo>
                    <a:pt x="228" y="819"/>
                  </a:lnTo>
                  <a:lnTo>
                    <a:pt x="225" y="816"/>
                  </a:lnTo>
                  <a:lnTo>
                    <a:pt x="220" y="810"/>
                  </a:lnTo>
                  <a:lnTo>
                    <a:pt x="215" y="802"/>
                  </a:lnTo>
                  <a:lnTo>
                    <a:pt x="211" y="796"/>
                  </a:lnTo>
                  <a:lnTo>
                    <a:pt x="211" y="796"/>
                  </a:lnTo>
                  <a:lnTo>
                    <a:pt x="214" y="805"/>
                  </a:lnTo>
                  <a:lnTo>
                    <a:pt x="217" y="816"/>
                  </a:lnTo>
                  <a:lnTo>
                    <a:pt x="221" y="825"/>
                  </a:lnTo>
                  <a:lnTo>
                    <a:pt x="223" y="836"/>
                  </a:lnTo>
                  <a:lnTo>
                    <a:pt x="223" y="836"/>
                  </a:lnTo>
                  <a:lnTo>
                    <a:pt x="221" y="836"/>
                  </a:lnTo>
                  <a:lnTo>
                    <a:pt x="220" y="836"/>
                  </a:lnTo>
                  <a:lnTo>
                    <a:pt x="220" y="837"/>
                  </a:lnTo>
                  <a:lnTo>
                    <a:pt x="220" y="837"/>
                  </a:lnTo>
                  <a:lnTo>
                    <a:pt x="212" y="822"/>
                  </a:lnTo>
                  <a:lnTo>
                    <a:pt x="208" y="815"/>
                  </a:lnTo>
                  <a:lnTo>
                    <a:pt x="203" y="808"/>
                  </a:lnTo>
                  <a:lnTo>
                    <a:pt x="203" y="808"/>
                  </a:lnTo>
                  <a:lnTo>
                    <a:pt x="206" y="808"/>
                  </a:lnTo>
                  <a:lnTo>
                    <a:pt x="206" y="807"/>
                  </a:lnTo>
                  <a:lnTo>
                    <a:pt x="205" y="807"/>
                  </a:lnTo>
                  <a:lnTo>
                    <a:pt x="205" y="807"/>
                  </a:lnTo>
                  <a:lnTo>
                    <a:pt x="206" y="805"/>
                  </a:lnTo>
                  <a:lnTo>
                    <a:pt x="206" y="807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8" y="808"/>
                  </a:lnTo>
                  <a:lnTo>
                    <a:pt x="206" y="801"/>
                  </a:lnTo>
                  <a:lnTo>
                    <a:pt x="203" y="795"/>
                  </a:lnTo>
                  <a:lnTo>
                    <a:pt x="202" y="787"/>
                  </a:lnTo>
                  <a:lnTo>
                    <a:pt x="200" y="779"/>
                  </a:lnTo>
                  <a:lnTo>
                    <a:pt x="200" y="779"/>
                  </a:lnTo>
                  <a:lnTo>
                    <a:pt x="205" y="779"/>
                  </a:lnTo>
                  <a:lnTo>
                    <a:pt x="208" y="783"/>
                  </a:lnTo>
                  <a:lnTo>
                    <a:pt x="211" y="786"/>
                  </a:lnTo>
                  <a:lnTo>
                    <a:pt x="214" y="789"/>
                  </a:lnTo>
                  <a:lnTo>
                    <a:pt x="214" y="789"/>
                  </a:lnTo>
                  <a:lnTo>
                    <a:pt x="212" y="783"/>
                  </a:lnTo>
                  <a:lnTo>
                    <a:pt x="209" y="776"/>
                  </a:lnTo>
                  <a:lnTo>
                    <a:pt x="203" y="766"/>
                  </a:lnTo>
                  <a:lnTo>
                    <a:pt x="203" y="766"/>
                  </a:lnTo>
                  <a:lnTo>
                    <a:pt x="197" y="755"/>
                  </a:lnTo>
                  <a:lnTo>
                    <a:pt x="196" y="749"/>
                  </a:lnTo>
                  <a:lnTo>
                    <a:pt x="192" y="743"/>
                  </a:lnTo>
                  <a:lnTo>
                    <a:pt x="192" y="743"/>
                  </a:lnTo>
                  <a:lnTo>
                    <a:pt x="199" y="744"/>
                  </a:lnTo>
                  <a:lnTo>
                    <a:pt x="203" y="749"/>
                  </a:lnTo>
                  <a:lnTo>
                    <a:pt x="209" y="758"/>
                  </a:lnTo>
                  <a:lnTo>
                    <a:pt x="209" y="758"/>
                  </a:lnTo>
                  <a:lnTo>
                    <a:pt x="215" y="769"/>
                  </a:lnTo>
                  <a:lnTo>
                    <a:pt x="221" y="776"/>
                  </a:lnTo>
                  <a:lnTo>
                    <a:pt x="221" y="776"/>
                  </a:lnTo>
                  <a:lnTo>
                    <a:pt x="209" y="747"/>
                  </a:lnTo>
                  <a:lnTo>
                    <a:pt x="209" y="747"/>
                  </a:lnTo>
                  <a:lnTo>
                    <a:pt x="202" y="732"/>
                  </a:lnTo>
                  <a:lnTo>
                    <a:pt x="199" y="725"/>
                  </a:lnTo>
                  <a:lnTo>
                    <a:pt x="196" y="717"/>
                  </a:lnTo>
                  <a:lnTo>
                    <a:pt x="196" y="717"/>
                  </a:lnTo>
                  <a:lnTo>
                    <a:pt x="202" y="720"/>
                  </a:lnTo>
                  <a:lnTo>
                    <a:pt x="205" y="722"/>
                  </a:lnTo>
                  <a:lnTo>
                    <a:pt x="211" y="729"/>
                  </a:lnTo>
                  <a:lnTo>
                    <a:pt x="217" y="735"/>
                  </a:lnTo>
                  <a:lnTo>
                    <a:pt x="223" y="743"/>
                  </a:lnTo>
                  <a:lnTo>
                    <a:pt x="223" y="743"/>
                  </a:lnTo>
                  <a:lnTo>
                    <a:pt x="221" y="737"/>
                  </a:lnTo>
                  <a:lnTo>
                    <a:pt x="220" y="732"/>
                  </a:lnTo>
                  <a:lnTo>
                    <a:pt x="212" y="723"/>
                  </a:lnTo>
                  <a:lnTo>
                    <a:pt x="206" y="714"/>
                  </a:lnTo>
                  <a:lnTo>
                    <a:pt x="203" y="709"/>
                  </a:lnTo>
                  <a:lnTo>
                    <a:pt x="203" y="703"/>
                  </a:lnTo>
                  <a:lnTo>
                    <a:pt x="203" y="703"/>
                  </a:lnTo>
                  <a:lnTo>
                    <a:pt x="208" y="706"/>
                  </a:lnTo>
                  <a:lnTo>
                    <a:pt x="212" y="709"/>
                  </a:lnTo>
                  <a:lnTo>
                    <a:pt x="220" y="717"/>
                  </a:lnTo>
                  <a:lnTo>
                    <a:pt x="228" y="725"/>
                  </a:lnTo>
                  <a:lnTo>
                    <a:pt x="235" y="732"/>
                  </a:lnTo>
                  <a:lnTo>
                    <a:pt x="235" y="732"/>
                  </a:lnTo>
                  <a:lnTo>
                    <a:pt x="229" y="725"/>
                  </a:lnTo>
                  <a:lnTo>
                    <a:pt x="221" y="715"/>
                  </a:lnTo>
                  <a:lnTo>
                    <a:pt x="221" y="715"/>
                  </a:lnTo>
                  <a:lnTo>
                    <a:pt x="221" y="714"/>
                  </a:lnTo>
                  <a:lnTo>
                    <a:pt x="221" y="714"/>
                  </a:lnTo>
                  <a:lnTo>
                    <a:pt x="215" y="702"/>
                  </a:lnTo>
                  <a:lnTo>
                    <a:pt x="206" y="693"/>
                  </a:lnTo>
                  <a:lnTo>
                    <a:pt x="199" y="682"/>
                  </a:lnTo>
                  <a:lnTo>
                    <a:pt x="194" y="671"/>
                  </a:lnTo>
                  <a:lnTo>
                    <a:pt x="194" y="671"/>
                  </a:lnTo>
                  <a:lnTo>
                    <a:pt x="199" y="671"/>
                  </a:lnTo>
                  <a:lnTo>
                    <a:pt x="202" y="673"/>
                  </a:lnTo>
                  <a:lnTo>
                    <a:pt x="209" y="679"/>
                  </a:lnTo>
                  <a:lnTo>
                    <a:pt x="220" y="691"/>
                  </a:lnTo>
                  <a:lnTo>
                    <a:pt x="220" y="691"/>
                  </a:lnTo>
                  <a:lnTo>
                    <a:pt x="229" y="696"/>
                  </a:lnTo>
                  <a:lnTo>
                    <a:pt x="237" y="702"/>
                  </a:lnTo>
                  <a:lnTo>
                    <a:pt x="243" y="708"/>
                  </a:lnTo>
                  <a:lnTo>
                    <a:pt x="249" y="714"/>
                  </a:lnTo>
                  <a:lnTo>
                    <a:pt x="249" y="714"/>
                  </a:lnTo>
                  <a:lnTo>
                    <a:pt x="238" y="699"/>
                  </a:lnTo>
                  <a:lnTo>
                    <a:pt x="228" y="683"/>
                  </a:lnTo>
                  <a:lnTo>
                    <a:pt x="203" y="653"/>
                  </a:lnTo>
                  <a:lnTo>
                    <a:pt x="203" y="653"/>
                  </a:lnTo>
                  <a:lnTo>
                    <a:pt x="203" y="651"/>
                  </a:lnTo>
                  <a:lnTo>
                    <a:pt x="203" y="650"/>
                  </a:lnTo>
                  <a:lnTo>
                    <a:pt x="202" y="648"/>
                  </a:lnTo>
                  <a:lnTo>
                    <a:pt x="203" y="647"/>
                  </a:lnTo>
                  <a:lnTo>
                    <a:pt x="203" y="647"/>
                  </a:lnTo>
                  <a:lnTo>
                    <a:pt x="208" y="648"/>
                  </a:lnTo>
                  <a:lnTo>
                    <a:pt x="214" y="651"/>
                  </a:lnTo>
                  <a:lnTo>
                    <a:pt x="221" y="659"/>
                  </a:lnTo>
                  <a:lnTo>
                    <a:pt x="221" y="659"/>
                  </a:lnTo>
                  <a:lnTo>
                    <a:pt x="270" y="705"/>
                  </a:lnTo>
                  <a:lnTo>
                    <a:pt x="270" y="705"/>
                  </a:lnTo>
                  <a:lnTo>
                    <a:pt x="273" y="705"/>
                  </a:lnTo>
                  <a:lnTo>
                    <a:pt x="275" y="706"/>
                  </a:lnTo>
                  <a:lnTo>
                    <a:pt x="279" y="711"/>
                  </a:lnTo>
                  <a:lnTo>
                    <a:pt x="279" y="711"/>
                  </a:lnTo>
                  <a:lnTo>
                    <a:pt x="263" y="690"/>
                  </a:lnTo>
                  <a:lnTo>
                    <a:pt x="246" y="670"/>
                  </a:lnTo>
                  <a:lnTo>
                    <a:pt x="229" y="651"/>
                  </a:lnTo>
                  <a:lnTo>
                    <a:pt x="211" y="633"/>
                  </a:lnTo>
                  <a:lnTo>
                    <a:pt x="211" y="633"/>
                  </a:lnTo>
                  <a:lnTo>
                    <a:pt x="211" y="632"/>
                  </a:lnTo>
                  <a:lnTo>
                    <a:pt x="211" y="630"/>
                  </a:lnTo>
                  <a:lnTo>
                    <a:pt x="211" y="629"/>
                  </a:lnTo>
                  <a:lnTo>
                    <a:pt x="211" y="627"/>
                  </a:lnTo>
                  <a:lnTo>
                    <a:pt x="211" y="627"/>
                  </a:lnTo>
                  <a:lnTo>
                    <a:pt x="221" y="632"/>
                  </a:lnTo>
                  <a:lnTo>
                    <a:pt x="229" y="638"/>
                  </a:lnTo>
                  <a:lnTo>
                    <a:pt x="244" y="653"/>
                  </a:lnTo>
                  <a:lnTo>
                    <a:pt x="244" y="653"/>
                  </a:lnTo>
                  <a:lnTo>
                    <a:pt x="253" y="659"/>
                  </a:lnTo>
                  <a:lnTo>
                    <a:pt x="263" y="667"/>
                  </a:lnTo>
                  <a:lnTo>
                    <a:pt x="282" y="682"/>
                  </a:lnTo>
                  <a:lnTo>
                    <a:pt x="282" y="682"/>
                  </a:lnTo>
                  <a:lnTo>
                    <a:pt x="264" y="661"/>
                  </a:lnTo>
                  <a:lnTo>
                    <a:pt x="244" y="641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202" y="601"/>
                  </a:lnTo>
                  <a:lnTo>
                    <a:pt x="202" y="600"/>
                  </a:lnTo>
                  <a:lnTo>
                    <a:pt x="202" y="600"/>
                  </a:lnTo>
                  <a:lnTo>
                    <a:pt x="200" y="598"/>
                  </a:lnTo>
                  <a:lnTo>
                    <a:pt x="202" y="597"/>
                  </a:lnTo>
                  <a:lnTo>
                    <a:pt x="203" y="597"/>
                  </a:lnTo>
                  <a:lnTo>
                    <a:pt x="203" y="597"/>
                  </a:lnTo>
                  <a:lnTo>
                    <a:pt x="191" y="572"/>
                  </a:lnTo>
                  <a:lnTo>
                    <a:pt x="180" y="549"/>
                  </a:lnTo>
                  <a:lnTo>
                    <a:pt x="165" y="528"/>
                  </a:lnTo>
                  <a:lnTo>
                    <a:pt x="157" y="517"/>
                  </a:lnTo>
                  <a:lnTo>
                    <a:pt x="150" y="508"/>
                  </a:lnTo>
                  <a:lnTo>
                    <a:pt x="150" y="508"/>
                  </a:lnTo>
                  <a:lnTo>
                    <a:pt x="176" y="563"/>
                  </a:lnTo>
                  <a:lnTo>
                    <a:pt x="188" y="592"/>
                  </a:lnTo>
                  <a:lnTo>
                    <a:pt x="197" y="621"/>
                  </a:lnTo>
                  <a:lnTo>
                    <a:pt x="197" y="621"/>
                  </a:lnTo>
                  <a:lnTo>
                    <a:pt x="199" y="626"/>
                  </a:lnTo>
                  <a:lnTo>
                    <a:pt x="200" y="629"/>
                  </a:lnTo>
                  <a:lnTo>
                    <a:pt x="199" y="630"/>
                  </a:lnTo>
                  <a:lnTo>
                    <a:pt x="199" y="630"/>
                  </a:lnTo>
                  <a:lnTo>
                    <a:pt x="197" y="630"/>
                  </a:lnTo>
                  <a:lnTo>
                    <a:pt x="196" y="632"/>
                  </a:lnTo>
                  <a:lnTo>
                    <a:pt x="196" y="632"/>
                  </a:lnTo>
                  <a:lnTo>
                    <a:pt x="191" y="622"/>
                  </a:lnTo>
                  <a:lnTo>
                    <a:pt x="186" y="615"/>
                  </a:lnTo>
                  <a:lnTo>
                    <a:pt x="183" y="606"/>
                  </a:lnTo>
                  <a:lnTo>
                    <a:pt x="179" y="597"/>
                  </a:lnTo>
                  <a:lnTo>
                    <a:pt x="179" y="597"/>
                  </a:lnTo>
                  <a:lnTo>
                    <a:pt x="170" y="578"/>
                  </a:lnTo>
                  <a:lnTo>
                    <a:pt x="159" y="561"/>
                  </a:lnTo>
                  <a:lnTo>
                    <a:pt x="138" y="528"/>
                  </a:lnTo>
                  <a:lnTo>
                    <a:pt x="138" y="528"/>
                  </a:lnTo>
                  <a:lnTo>
                    <a:pt x="147" y="552"/>
                  </a:lnTo>
                  <a:lnTo>
                    <a:pt x="157" y="578"/>
                  </a:lnTo>
                  <a:lnTo>
                    <a:pt x="167" y="604"/>
                  </a:lnTo>
                  <a:lnTo>
                    <a:pt x="170" y="616"/>
                  </a:lnTo>
                  <a:lnTo>
                    <a:pt x="173" y="629"/>
                  </a:lnTo>
                  <a:lnTo>
                    <a:pt x="173" y="629"/>
                  </a:lnTo>
                  <a:lnTo>
                    <a:pt x="174" y="635"/>
                  </a:lnTo>
                  <a:lnTo>
                    <a:pt x="174" y="638"/>
                  </a:lnTo>
                  <a:lnTo>
                    <a:pt x="171" y="639"/>
                  </a:lnTo>
                  <a:lnTo>
                    <a:pt x="171" y="639"/>
                  </a:lnTo>
                  <a:lnTo>
                    <a:pt x="164" y="627"/>
                  </a:lnTo>
                  <a:lnTo>
                    <a:pt x="160" y="619"/>
                  </a:lnTo>
                  <a:lnTo>
                    <a:pt x="159" y="613"/>
                  </a:lnTo>
                  <a:lnTo>
                    <a:pt x="159" y="613"/>
                  </a:lnTo>
                  <a:lnTo>
                    <a:pt x="150" y="601"/>
                  </a:lnTo>
                  <a:lnTo>
                    <a:pt x="144" y="587"/>
                  </a:lnTo>
                  <a:lnTo>
                    <a:pt x="136" y="575"/>
                  </a:lnTo>
                  <a:lnTo>
                    <a:pt x="127" y="565"/>
                  </a:lnTo>
                  <a:lnTo>
                    <a:pt x="127" y="565"/>
                  </a:lnTo>
                  <a:lnTo>
                    <a:pt x="142" y="603"/>
                  </a:lnTo>
                  <a:lnTo>
                    <a:pt x="150" y="624"/>
                  </a:lnTo>
                  <a:lnTo>
                    <a:pt x="151" y="635"/>
                  </a:lnTo>
                  <a:lnTo>
                    <a:pt x="153" y="645"/>
                  </a:lnTo>
                  <a:lnTo>
                    <a:pt x="153" y="645"/>
                  </a:lnTo>
                  <a:lnTo>
                    <a:pt x="151" y="647"/>
                  </a:lnTo>
                  <a:lnTo>
                    <a:pt x="150" y="647"/>
                  </a:lnTo>
                  <a:lnTo>
                    <a:pt x="150" y="647"/>
                  </a:lnTo>
                  <a:lnTo>
                    <a:pt x="147" y="644"/>
                  </a:lnTo>
                  <a:lnTo>
                    <a:pt x="144" y="639"/>
                  </a:lnTo>
                  <a:lnTo>
                    <a:pt x="139" y="629"/>
                  </a:lnTo>
                  <a:lnTo>
                    <a:pt x="139" y="629"/>
                  </a:lnTo>
                  <a:lnTo>
                    <a:pt x="130" y="609"/>
                  </a:lnTo>
                  <a:lnTo>
                    <a:pt x="119" y="590"/>
                  </a:lnTo>
                  <a:lnTo>
                    <a:pt x="119" y="590"/>
                  </a:lnTo>
                  <a:lnTo>
                    <a:pt x="124" y="607"/>
                  </a:lnTo>
                  <a:lnTo>
                    <a:pt x="131" y="626"/>
                  </a:lnTo>
                  <a:lnTo>
                    <a:pt x="138" y="645"/>
                  </a:lnTo>
                  <a:lnTo>
                    <a:pt x="141" y="667"/>
                  </a:lnTo>
                  <a:lnTo>
                    <a:pt x="141" y="667"/>
                  </a:lnTo>
                  <a:lnTo>
                    <a:pt x="135" y="668"/>
                  </a:lnTo>
                  <a:lnTo>
                    <a:pt x="135" y="668"/>
                  </a:lnTo>
                  <a:lnTo>
                    <a:pt x="124" y="642"/>
                  </a:lnTo>
                  <a:lnTo>
                    <a:pt x="118" y="630"/>
                  </a:lnTo>
                  <a:lnTo>
                    <a:pt x="110" y="619"/>
                  </a:lnTo>
                  <a:lnTo>
                    <a:pt x="110" y="619"/>
                  </a:lnTo>
                  <a:lnTo>
                    <a:pt x="112" y="626"/>
                  </a:lnTo>
                  <a:lnTo>
                    <a:pt x="113" y="632"/>
                  </a:lnTo>
                  <a:lnTo>
                    <a:pt x="118" y="647"/>
                  </a:lnTo>
                  <a:lnTo>
                    <a:pt x="118" y="647"/>
                  </a:lnTo>
                  <a:lnTo>
                    <a:pt x="119" y="661"/>
                  </a:lnTo>
                  <a:lnTo>
                    <a:pt x="118" y="667"/>
                  </a:lnTo>
                  <a:lnTo>
                    <a:pt x="115" y="671"/>
                  </a:lnTo>
                  <a:lnTo>
                    <a:pt x="115" y="671"/>
                  </a:lnTo>
                  <a:lnTo>
                    <a:pt x="110" y="667"/>
                  </a:lnTo>
                  <a:lnTo>
                    <a:pt x="107" y="661"/>
                  </a:lnTo>
                  <a:lnTo>
                    <a:pt x="104" y="653"/>
                  </a:lnTo>
                  <a:lnTo>
                    <a:pt x="99" y="648"/>
                  </a:lnTo>
                  <a:lnTo>
                    <a:pt x="99" y="648"/>
                  </a:lnTo>
                  <a:lnTo>
                    <a:pt x="101" y="661"/>
                  </a:lnTo>
                  <a:lnTo>
                    <a:pt x="103" y="667"/>
                  </a:lnTo>
                  <a:lnTo>
                    <a:pt x="101" y="674"/>
                  </a:lnTo>
                  <a:lnTo>
                    <a:pt x="101" y="674"/>
                  </a:lnTo>
                  <a:lnTo>
                    <a:pt x="98" y="674"/>
                  </a:lnTo>
                  <a:lnTo>
                    <a:pt x="95" y="676"/>
                  </a:lnTo>
                  <a:lnTo>
                    <a:pt x="95" y="676"/>
                  </a:lnTo>
                  <a:lnTo>
                    <a:pt x="90" y="664"/>
                  </a:lnTo>
                  <a:lnTo>
                    <a:pt x="87" y="659"/>
                  </a:lnTo>
                  <a:lnTo>
                    <a:pt x="84" y="654"/>
                  </a:lnTo>
                  <a:lnTo>
                    <a:pt x="84" y="654"/>
                  </a:lnTo>
                  <a:lnTo>
                    <a:pt x="84" y="661"/>
                  </a:lnTo>
                  <a:lnTo>
                    <a:pt x="84" y="668"/>
                  </a:lnTo>
                  <a:lnTo>
                    <a:pt x="84" y="676"/>
                  </a:lnTo>
                  <a:lnTo>
                    <a:pt x="83" y="677"/>
                  </a:lnTo>
                  <a:lnTo>
                    <a:pt x="80" y="680"/>
                  </a:lnTo>
                  <a:lnTo>
                    <a:pt x="80" y="680"/>
                  </a:lnTo>
                  <a:lnTo>
                    <a:pt x="78" y="679"/>
                  </a:lnTo>
                  <a:lnTo>
                    <a:pt x="75" y="676"/>
                  </a:lnTo>
                  <a:lnTo>
                    <a:pt x="75" y="673"/>
                  </a:lnTo>
                  <a:lnTo>
                    <a:pt x="72" y="671"/>
                  </a:lnTo>
                  <a:lnTo>
                    <a:pt x="72" y="671"/>
                  </a:lnTo>
                  <a:lnTo>
                    <a:pt x="75" y="683"/>
                  </a:lnTo>
                  <a:lnTo>
                    <a:pt x="75" y="690"/>
                  </a:lnTo>
                  <a:lnTo>
                    <a:pt x="74" y="696"/>
                  </a:lnTo>
                  <a:lnTo>
                    <a:pt x="74" y="696"/>
                  </a:lnTo>
                  <a:lnTo>
                    <a:pt x="71" y="696"/>
                  </a:lnTo>
                  <a:lnTo>
                    <a:pt x="71" y="696"/>
                  </a:lnTo>
                  <a:lnTo>
                    <a:pt x="69" y="694"/>
                  </a:lnTo>
                  <a:lnTo>
                    <a:pt x="67" y="693"/>
                  </a:lnTo>
                  <a:lnTo>
                    <a:pt x="66" y="686"/>
                  </a:lnTo>
                  <a:lnTo>
                    <a:pt x="66" y="686"/>
                  </a:lnTo>
                  <a:lnTo>
                    <a:pt x="60" y="677"/>
                  </a:lnTo>
                  <a:lnTo>
                    <a:pt x="58" y="671"/>
                  </a:lnTo>
                  <a:lnTo>
                    <a:pt x="57" y="667"/>
                  </a:lnTo>
                  <a:lnTo>
                    <a:pt x="57" y="667"/>
                  </a:lnTo>
                  <a:lnTo>
                    <a:pt x="60" y="667"/>
                  </a:lnTo>
                  <a:lnTo>
                    <a:pt x="61" y="670"/>
                  </a:lnTo>
                  <a:lnTo>
                    <a:pt x="61" y="677"/>
                  </a:lnTo>
                  <a:lnTo>
                    <a:pt x="61" y="677"/>
                  </a:lnTo>
                  <a:lnTo>
                    <a:pt x="64" y="676"/>
                  </a:lnTo>
                  <a:lnTo>
                    <a:pt x="66" y="677"/>
                  </a:lnTo>
                  <a:lnTo>
                    <a:pt x="66" y="677"/>
                  </a:lnTo>
                  <a:lnTo>
                    <a:pt x="66" y="674"/>
                  </a:lnTo>
                  <a:lnTo>
                    <a:pt x="66" y="671"/>
                  </a:lnTo>
                  <a:lnTo>
                    <a:pt x="64" y="664"/>
                  </a:lnTo>
                  <a:lnTo>
                    <a:pt x="64" y="656"/>
                  </a:lnTo>
                  <a:lnTo>
                    <a:pt x="64" y="651"/>
                  </a:lnTo>
                  <a:lnTo>
                    <a:pt x="66" y="648"/>
                  </a:lnTo>
                  <a:lnTo>
                    <a:pt x="66" y="648"/>
                  </a:lnTo>
                  <a:lnTo>
                    <a:pt x="67" y="650"/>
                  </a:lnTo>
                  <a:lnTo>
                    <a:pt x="71" y="650"/>
                  </a:lnTo>
                  <a:lnTo>
                    <a:pt x="72" y="653"/>
                  </a:lnTo>
                  <a:lnTo>
                    <a:pt x="74" y="658"/>
                  </a:lnTo>
                  <a:lnTo>
                    <a:pt x="77" y="661"/>
                  </a:lnTo>
                  <a:lnTo>
                    <a:pt x="77" y="661"/>
                  </a:lnTo>
                  <a:lnTo>
                    <a:pt x="77" y="658"/>
                  </a:lnTo>
                  <a:lnTo>
                    <a:pt x="78" y="651"/>
                  </a:lnTo>
                  <a:lnTo>
                    <a:pt x="75" y="642"/>
                  </a:lnTo>
                  <a:lnTo>
                    <a:pt x="74" y="633"/>
                  </a:lnTo>
                  <a:lnTo>
                    <a:pt x="74" y="629"/>
                  </a:lnTo>
                  <a:lnTo>
                    <a:pt x="74" y="624"/>
                  </a:lnTo>
                  <a:lnTo>
                    <a:pt x="74" y="624"/>
                  </a:lnTo>
                  <a:lnTo>
                    <a:pt x="78" y="626"/>
                  </a:lnTo>
                  <a:lnTo>
                    <a:pt x="80" y="627"/>
                  </a:lnTo>
                  <a:lnTo>
                    <a:pt x="81" y="633"/>
                  </a:lnTo>
                  <a:lnTo>
                    <a:pt x="81" y="633"/>
                  </a:lnTo>
                  <a:lnTo>
                    <a:pt x="92" y="653"/>
                  </a:lnTo>
                  <a:lnTo>
                    <a:pt x="92" y="653"/>
                  </a:lnTo>
                  <a:lnTo>
                    <a:pt x="92" y="647"/>
                  </a:lnTo>
                  <a:lnTo>
                    <a:pt x="92" y="641"/>
                  </a:lnTo>
                  <a:lnTo>
                    <a:pt x="87" y="629"/>
                  </a:lnTo>
                  <a:lnTo>
                    <a:pt x="84" y="618"/>
                  </a:lnTo>
                  <a:lnTo>
                    <a:pt x="83" y="612"/>
                  </a:lnTo>
                  <a:lnTo>
                    <a:pt x="83" y="607"/>
                  </a:lnTo>
                  <a:lnTo>
                    <a:pt x="83" y="607"/>
                  </a:lnTo>
                  <a:lnTo>
                    <a:pt x="89" y="610"/>
                  </a:lnTo>
                  <a:lnTo>
                    <a:pt x="92" y="615"/>
                  </a:lnTo>
                  <a:lnTo>
                    <a:pt x="98" y="629"/>
                  </a:lnTo>
                  <a:lnTo>
                    <a:pt x="98" y="629"/>
                  </a:lnTo>
                  <a:lnTo>
                    <a:pt x="104" y="641"/>
                  </a:lnTo>
                  <a:lnTo>
                    <a:pt x="110" y="651"/>
                  </a:lnTo>
                  <a:lnTo>
                    <a:pt x="110" y="651"/>
                  </a:lnTo>
                  <a:lnTo>
                    <a:pt x="110" y="644"/>
                  </a:lnTo>
                  <a:lnTo>
                    <a:pt x="109" y="636"/>
                  </a:lnTo>
                  <a:lnTo>
                    <a:pt x="104" y="621"/>
                  </a:lnTo>
                  <a:lnTo>
                    <a:pt x="99" y="606"/>
                  </a:lnTo>
                  <a:lnTo>
                    <a:pt x="99" y="598"/>
                  </a:lnTo>
                  <a:lnTo>
                    <a:pt x="99" y="589"/>
                  </a:lnTo>
                  <a:lnTo>
                    <a:pt x="99" y="589"/>
                  </a:lnTo>
                  <a:lnTo>
                    <a:pt x="104" y="593"/>
                  </a:lnTo>
                  <a:lnTo>
                    <a:pt x="109" y="598"/>
                  </a:lnTo>
                  <a:lnTo>
                    <a:pt x="113" y="610"/>
                  </a:lnTo>
                  <a:lnTo>
                    <a:pt x="113" y="610"/>
                  </a:lnTo>
                  <a:lnTo>
                    <a:pt x="119" y="624"/>
                  </a:lnTo>
                  <a:lnTo>
                    <a:pt x="125" y="635"/>
                  </a:lnTo>
                  <a:lnTo>
                    <a:pt x="125" y="635"/>
                  </a:lnTo>
                  <a:lnTo>
                    <a:pt x="124" y="626"/>
                  </a:lnTo>
                  <a:lnTo>
                    <a:pt x="122" y="616"/>
                  </a:lnTo>
                  <a:lnTo>
                    <a:pt x="115" y="600"/>
                  </a:lnTo>
                  <a:lnTo>
                    <a:pt x="107" y="581"/>
                  </a:lnTo>
                  <a:lnTo>
                    <a:pt x="106" y="574"/>
                  </a:lnTo>
                  <a:lnTo>
                    <a:pt x="104" y="565"/>
                  </a:lnTo>
                  <a:lnTo>
                    <a:pt x="104" y="565"/>
                  </a:lnTo>
                  <a:lnTo>
                    <a:pt x="107" y="566"/>
                  </a:lnTo>
                  <a:lnTo>
                    <a:pt x="110" y="568"/>
                  </a:lnTo>
                  <a:lnTo>
                    <a:pt x="115" y="574"/>
                  </a:lnTo>
                  <a:lnTo>
                    <a:pt x="122" y="587"/>
                  </a:lnTo>
                  <a:lnTo>
                    <a:pt x="122" y="587"/>
                  </a:lnTo>
                  <a:lnTo>
                    <a:pt x="131" y="601"/>
                  </a:lnTo>
                  <a:lnTo>
                    <a:pt x="139" y="616"/>
                  </a:lnTo>
                  <a:lnTo>
                    <a:pt x="139" y="616"/>
                  </a:lnTo>
                  <a:lnTo>
                    <a:pt x="136" y="604"/>
                  </a:lnTo>
                  <a:lnTo>
                    <a:pt x="131" y="590"/>
                  </a:lnTo>
                  <a:lnTo>
                    <a:pt x="121" y="566"/>
                  </a:lnTo>
                  <a:lnTo>
                    <a:pt x="121" y="566"/>
                  </a:lnTo>
                  <a:lnTo>
                    <a:pt x="115" y="552"/>
                  </a:lnTo>
                  <a:lnTo>
                    <a:pt x="112" y="546"/>
                  </a:lnTo>
                  <a:lnTo>
                    <a:pt x="112" y="540"/>
                  </a:lnTo>
                  <a:lnTo>
                    <a:pt x="112" y="540"/>
                  </a:lnTo>
                  <a:lnTo>
                    <a:pt x="119" y="543"/>
                  </a:lnTo>
                  <a:lnTo>
                    <a:pt x="121" y="545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33" y="561"/>
                  </a:lnTo>
                  <a:lnTo>
                    <a:pt x="142" y="577"/>
                  </a:lnTo>
                  <a:lnTo>
                    <a:pt x="150" y="590"/>
                  </a:lnTo>
                  <a:lnTo>
                    <a:pt x="159" y="606"/>
                  </a:lnTo>
                  <a:lnTo>
                    <a:pt x="159" y="606"/>
                  </a:lnTo>
                  <a:lnTo>
                    <a:pt x="156" y="592"/>
                  </a:lnTo>
                  <a:lnTo>
                    <a:pt x="151" y="580"/>
                  </a:lnTo>
                  <a:lnTo>
                    <a:pt x="142" y="555"/>
                  </a:lnTo>
                  <a:lnTo>
                    <a:pt x="131" y="531"/>
                  </a:lnTo>
                  <a:lnTo>
                    <a:pt x="128" y="519"/>
                  </a:lnTo>
                  <a:lnTo>
                    <a:pt x="125" y="505"/>
                  </a:lnTo>
                  <a:lnTo>
                    <a:pt x="125" y="505"/>
                  </a:lnTo>
                  <a:lnTo>
                    <a:pt x="128" y="507"/>
                  </a:lnTo>
                  <a:lnTo>
                    <a:pt x="131" y="510"/>
                  </a:lnTo>
                  <a:lnTo>
                    <a:pt x="136" y="516"/>
                  </a:lnTo>
                  <a:lnTo>
                    <a:pt x="136" y="516"/>
                  </a:lnTo>
                  <a:lnTo>
                    <a:pt x="147" y="532"/>
                  </a:lnTo>
                  <a:lnTo>
                    <a:pt x="147" y="532"/>
                  </a:lnTo>
                  <a:lnTo>
                    <a:pt x="177" y="583"/>
                  </a:lnTo>
                  <a:lnTo>
                    <a:pt x="177" y="583"/>
                  </a:lnTo>
                  <a:lnTo>
                    <a:pt x="164" y="552"/>
                  </a:lnTo>
                  <a:lnTo>
                    <a:pt x="148" y="520"/>
                  </a:lnTo>
                  <a:lnTo>
                    <a:pt x="148" y="520"/>
                  </a:lnTo>
                  <a:lnTo>
                    <a:pt x="141" y="507"/>
                  </a:lnTo>
                  <a:lnTo>
                    <a:pt x="138" y="499"/>
                  </a:lnTo>
                  <a:lnTo>
                    <a:pt x="136" y="491"/>
                  </a:lnTo>
                  <a:lnTo>
                    <a:pt x="136" y="491"/>
                  </a:lnTo>
                  <a:lnTo>
                    <a:pt x="144" y="494"/>
                  </a:lnTo>
                  <a:lnTo>
                    <a:pt x="148" y="497"/>
                  </a:lnTo>
                  <a:lnTo>
                    <a:pt x="157" y="508"/>
                  </a:lnTo>
                  <a:lnTo>
                    <a:pt x="165" y="517"/>
                  </a:lnTo>
                  <a:lnTo>
                    <a:pt x="173" y="528"/>
                  </a:lnTo>
                  <a:lnTo>
                    <a:pt x="173" y="528"/>
                  </a:lnTo>
                  <a:lnTo>
                    <a:pt x="168" y="517"/>
                  </a:lnTo>
                  <a:lnTo>
                    <a:pt x="164" y="507"/>
                  </a:lnTo>
                  <a:lnTo>
                    <a:pt x="160" y="494"/>
                  </a:lnTo>
                  <a:lnTo>
                    <a:pt x="157" y="482"/>
                  </a:lnTo>
                  <a:lnTo>
                    <a:pt x="157" y="482"/>
                  </a:lnTo>
                  <a:lnTo>
                    <a:pt x="164" y="482"/>
                  </a:lnTo>
                  <a:lnTo>
                    <a:pt x="168" y="484"/>
                  </a:lnTo>
                  <a:lnTo>
                    <a:pt x="173" y="487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77" y="485"/>
                  </a:lnTo>
                  <a:lnTo>
                    <a:pt x="176" y="482"/>
                  </a:lnTo>
                  <a:lnTo>
                    <a:pt x="173" y="478"/>
                  </a:lnTo>
                  <a:lnTo>
                    <a:pt x="173" y="473"/>
                  </a:lnTo>
                  <a:lnTo>
                    <a:pt x="173" y="473"/>
                  </a:lnTo>
                  <a:lnTo>
                    <a:pt x="173" y="464"/>
                  </a:lnTo>
                  <a:lnTo>
                    <a:pt x="173" y="459"/>
                  </a:lnTo>
                  <a:lnTo>
                    <a:pt x="173" y="455"/>
                  </a:lnTo>
                  <a:lnTo>
                    <a:pt x="173" y="455"/>
                  </a:lnTo>
                  <a:lnTo>
                    <a:pt x="177" y="453"/>
                  </a:lnTo>
                  <a:lnTo>
                    <a:pt x="182" y="453"/>
                  </a:lnTo>
                  <a:lnTo>
                    <a:pt x="186" y="455"/>
                  </a:lnTo>
                  <a:lnTo>
                    <a:pt x="189" y="458"/>
                  </a:lnTo>
                  <a:lnTo>
                    <a:pt x="189" y="458"/>
                  </a:lnTo>
                  <a:lnTo>
                    <a:pt x="194" y="455"/>
                  </a:lnTo>
                  <a:lnTo>
                    <a:pt x="197" y="453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196" y="449"/>
                  </a:lnTo>
                  <a:lnTo>
                    <a:pt x="189" y="443"/>
                  </a:lnTo>
                  <a:lnTo>
                    <a:pt x="176" y="435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4" y="430"/>
                  </a:lnTo>
                  <a:lnTo>
                    <a:pt x="174" y="430"/>
                  </a:lnTo>
                  <a:lnTo>
                    <a:pt x="177" y="429"/>
                  </a:lnTo>
                  <a:lnTo>
                    <a:pt x="180" y="429"/>
                  </a:lnTo>
                  <a:lnTo>
                    <a:pt x="186" y="432"/>
                  </a:lnTo>
                  <a:lnTo>
                    <a:pt x="186" y="432"/>
                  </a:lnTo>
                  <a:lnTo>
                    <a:pt x="185" y="427"/>
                  </a:lnTo>
                  <a:lnTo>
                    <a:pt x="180" y="426"/>
                  </a:lnTo>
                  <a:lnTo>
                    <a:pt x="176" y="423"/>
                  </a:lnTo>
                  <a:lnTo>
                    <a:pt x="173" y="418"/>
                  </a:lnTo>
                  <a:lnTo>
                    <a:pt x="173" y="418"/>
                  </a:lnTo>
                  <a:lnTo>
                    <a:pt x="168" y="424"/>
                  </a:lnTo>
                  <a:lnTo>
                    <a:pt x="167" y="432"/>
                  </a:lnTo>
                  <a:lnTo>
                    <a:pt x="164" y="439"/>
                  </a:lnTo>
                  <a:lnTo>
                    <a:pt x="160" y="444"/>
                  </a:lnTo>
                  <a:lnTo>
                    <a:pt x="160" y="444"/>
                  </a:lnTo>
                  <a:lnTo>
                    <a:pt x="157" y="453"/>
                  </a:lnTo>
                  <a:lnTo>
                    <a:pt x="154" y="461"/>
                  </a:lnTo>
                  <a:lnTo>
                    <a:pt x="148" y="467"/>
                  </a:lnTo>
                  <a:lnTo>
                    <a:pt x="145" y="468"/>
                  </a:lnTo>
                  <a:lnTo>
                    <a:pt x="141" y="470"/>
                  </a:lnTo>
                  <a:lnTo>
                    <a:pt x="141" y="470"/>
                  </a:lnTo>
                  <a:lnTo>
                    <a:pt x="141" y="467"/>
                  </a:lnTo>
                  <a:lnTo>
                    <a:pt x="139" y="464"/>
                  </a:lnTo>
                  <a:lnTo>
                    <a:pt x="141" y="455"/>
                  </a:lnTo>
                  <a:lnTo>
                    <a:pt x="141" y="455"/>
                  </a:lnTo>
                  <a:lnTo>
                    <a:pt x="136" y="464"/>
                  </a:lnTo>
                  <a:lnTo>
                    <a:pt x="133" y="475"/>
                  </a:lnTo>
                  <a:lnTo>
                    <a:pt x="128" y="485"/>
                  </a:lnTo>
                  <a:lnTo>
                    <a:pt x="125" y="490"/>
                  </a:lnTo>
                  <a:lnTo>
                    <a:pt x="122" y="493"/>
                  </a:lnTo>
                  <a:lnTo>
                    <a:pt x="122" y="493"/>
                  </a:lnTo>
                  <a:lnTo>
                    <a:pt x="118" y="491"/>
                  </a:lnTo>
                  <a:lnTo>
                    <a:pt x="118" y="488"/>
                  </a:lnTo>
                  <a:lnTo>
                    <a:pt x="118" y="488"/>
                  </a:lnTo>
                  <a:lnTo>
                    <a:pt x="115" y="491"/>
                  </a:lnTo>
                  <a:lnTo>
                    <a:pt x="112" y="496"/>
                  </a:lnTo>
                  <a:lnTo>
                    <a:pt x="109" y="499"/>
                  </a:lnTo>
                  <a:lnTo>
                    <a:pt x="107" y="500"/>
                  </a:lnTo>
                  <a:lnTo>
                    <a:pt x="104" y="500"/>
                  </a:lnTo>
                  <a:lnTo>
                    <a:pt x="104" y="500"/>
                  </a:lnTo>
                  <a:lnTo>
                    <a:pt x="103" y="493"/>
                  </a:lnTo>
                  <a:lnTo>
                    <a:pt x="104" y="487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99" y="485"/>
                  </a:lnTo>
                  <a:lnTo>
                    <a:pt x="96" y="491"/>
                  </a:lnTo>
                  <a:lnTo>
                    <a:pt x="93" y="496"/>
                  </a:lnTo>
                  <a:lnTo>
                    <a:pt x="93" y="496"/>
                  </a:lnTo>
                  <a:lnTo>
                    <a:pt x="87" y="496"/>
                  </a:lnTo>
                  <a:lnTo>
                    <a:pt x="87" y="496"/>
                  </a:lnTo>
                  <a:lnTo>
                    <a:pt x="87" y="479"/>
                  </a:lnTo>
                  <a:lnTo>
                    <a:pt x="86" y="461"/>
                  </a:lnTo>
                  <a:lnTo>
                    <a:pt x="86" y="461"/>
                  </a:lnTo>
                  <a:lnTo>
                    <a:pt x="78" y="481"/>
                  </a:lnTo>
                  <a:lnTo>
                    <a:pt x="78" y="481"/>
                  </a:lnTo>
                  <a:lnTo>
                    <a:pt x="75" y="491"/>
                  </a:lnTo>
                  <a:lnTo>
                    <a:pt x="72" y="496"/>
                  </a:lnTo>
                  <a:lnTo>
                    <a:pt x="69" y="497"/>
                  </a:lnTo>
                  <a:lnTo>
                    <a:pt x="67" y="497"/>
                  </a:lnTo>
                  <a:lnTo>
                    <a:pt x="67" y="497"/>
                  </a:lnTo>
                  <a:lnTo>
                    <a:pt x="67" y="485"/>
                  </a:lnTo>
                  <a:lnTo>
                    <a:pt x="67" y="473"/>
                  </a:lnTo>
                  <a:lnTo>
                    <a:pt x="69" y="447"/>
                  </a:lnTo>
                  <a:lnTo>
                    <a:pt x="69" y="447"/>
                  </a:lnTo>
                  <a:lnTo>
                    <a:pt x="66" y="452"/>
                  </a:lnTo>
                  <a:lnTo>
                    <a:pt x="64" y="458"/>
                  </a:lnTo>
                  <a:lnTo>
                    <a:pt x="61" y="470"/>
                  </a:lnTo>
                  <a:lnTo>
                    <a:pt x="61" y="470"/>
                  </a:lnTo>
                  <a:lnTo>
                    <a:pt x="58" y="482"/>
                  </a:lnTo>
                  <a:lnTo>
                    <a:pt x="55" y="487"/>
                  </a:lnTo>
                  <a:lnTo>
                    <a:pt x="52" y="488"/>
                  </a:lnTo>
                  <a:lnTo>
                    <a:pt x="49" y="488"/>
                  </a:lnTo>
                  <a:lnTo>
                    <a:pt x="49" y="488"/>
                  </a:lnTo>
                  <a:lnTo>
                    <a:pt x="49" y="482"/>
                  </a:lnTo>
                  <a:lnTo>
                    <a:pt x="49" y="476"/>
                  </a:lnTo>
                  <a:lnTo>
                    <a:pt x="51" y="472"/>
                  </a:lnTo>
                  <a:lnTo>
                    <a:pt x="51" y="465"/>
                  </a:lnTo>
                  <a:lnTo>
                    <a:pt x="51" y="465"/>
                  </a:lnTo>
                  <a:lnTo>
                    <a:pt x="48" y="472"/>
                  </a:lnTo>
                  <a:lnTo>
                    <a:pt x="46" y="478"/>
                  </a:lnTo>
                  <a:lnTo>
                    <a:pt x="43" y="482"/>
                  </a:lnTo>
                  <a:lnTo>
                    <a:pt x="40" y="488"/>
                  </a:lnTo>
                  <a:lnTo>
                    <a:pt x="40" y="488"/>
                  </a:lnTo>
                  <a:lnTo>
                    <a:pt x="35" y="488"/>
                  </a:lnTo>
                  <a:lnTo>
                    <a:pt x="35" y="488"/>
                  </a:lnTo>
                  <a:lnTo>
                    <a:pt x="37" y="481"/>
                  </a:lnTo>
                  <a:lnTo>
                    <a:pt x="37" y="472"/>
                  </a:lnTo>
                  <a:lnTo>
                    <a:pt x="38" y="464"/>
                  </a:lnTo>
                  <a:lnTo>
                    <a:pt x="38" y="458"/>
                  </a:lnTo>
                  <a:lnTo>
                    <a:pt x="38" y="458"/>
                  </a:lnTo>
                  <a:lnTo>
                    <a:pt x="35" y="462"/>
                  </a:lnTo>
                  <a:lnTo>
                    <a:pt x="32" y="468"/>
                  </a:lnTo>
                  <a:lnTo>
                    <a:pt x="29" y="475"/>
                  </a:lnTo>
                  <a:lnTo>
                    <a:pt x="28" y="476"/>
                  </a:lnTo>
                  <a:lnTo>
                    <a:pt x="25" y="478"/>
                  </a:lnTo>
                  <a:lnTo>
                    <a:pt x="25" y="478"/>
                  </a:lnTo>
                  <a:lnTo>
                    <a:pt x="23" y="475"/>
                  </a:lnTo>
                  <a:lnTo>
                    <a:pt x="23" y="472"/>
                  </a:lnTo>
                  <a:lnTo>
                    <a:pt x="25" y="464"/>
                  </a:lnTo>
                  <a:lnTo>
                    <a:pt x="25" y="464"/>
                  </a:lnTo>
                  <a:lnTo>
                    <a:pt x="20" y="468"/>
                  </a:lnTo>
                  <a:lnTo>
                    <a:pt x="17" y="475"/>
                  </a:lnTo>
                  <a:lnTo>
                    <a:pt x="17" y="475"/>
                  </a:lnTo>
                  <a:lnTo>
                    <a:pt x="14" y="475"/>
                  </a:lnTo>
                  <a:lnTo>
                    <a:pt x="11" y="473"/>
                  </a:lnTo>
                  <a:lnTo>
                    <a:pt x="11" y="473"/>
                  </a:lnTo>
                  <a:lnTo>
                    <a:pt x="8" y="478"/>
                  </a:lnTo>
                  <a:lnTo>
                    <a:pt x="8" y="482"/>
                  </a:lnTo>
                  <a:lnTo>
                    <a:pt x="5" y="485"/>
                  </a:lnTo>
                  <a:lnTo>
                    <a:pt x="3" y="487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72"/>
                  </a:lnTo>
                  <a:lnTo>
                    <a:pt x="3" y="458"/>
                  </a:lnTo>
                  <a:lnTo>
                    <a:pt x="3" y="458"/>
                  </a:lnTo>
                  <a:lnTo>
                    <a:pt x="6" y="458"/>
                  </a:lnTo>
                  <a:lnTo>
                    <a:pt x="8" y="459"/>
                  </a:lnTo>
                  <a:lnTo>
                    <a:pt x="8" y="459"/>
                  </a:lnTo>
                  <a:lnTo>
                    <a:pt x="11" y="455"/>
                  </a:lnTo>
                  <a:lnTo>
                    <a:pt x="13" y="450"/>
                  </a:lnTo>
                  <a:lnTo>
                    <a:pt x="13" y="450"/>
                  </a:lnTo>
                  <a:lnTo>
                    <a:pt x="17" y="452"/>
                  </a:lnTo>
                  <a:lnTo>
                    <a:pt x="19" y="453"/>
                  </a:lnTo>
                  <a:lnTo>
                    <a:pt x="19" y="456"/>
                  </a:lnTo>
                  <a:lnTo>
                    <a:pt x="19" y="456"/>
                  </a:lnTo>
                  <a:lnTo>
                    <a:pt x="22" y="452"/>
                  </a:lnTo>
                  <a:lnTo>
                    <a:pt x="23" y="447"/>
                  </a:lnTo>
                  <a:lnTo>
                    <a:pt x="28" y="436"/>
                  </a:lnTo>
                  <a:lnTo>
                    <a:pt x="28" y="436"/>
                  </a:lnTo>
                  <a:lnTo>
                    <a:pt x="29" y="436"/>
                  </a:lnTo>
                  <a:lnTo>
                    <a:pt x="31" y="438"/>
                  </a:lnTo>
                  <a:lnTo>
                    <a:pt x="31" y="438"/>
                  </a:lnTo>
                  <a:lnTo>
                    <a:pt x="32" y="438"/>
                  </a:lnTo>
                  <a:lnTo>
                    <a:pt x="32" y="438"/>
                  </a:lnTo>
                  <a:lnTo>
                    <a:pt x="34" y="446"/>
                  </a:lnTo>
                  <a:lnTo>
                    <a:pt x="34" y="446"/>
                  </a:lnTo>
                  <a:lnTo>
                    <a:pt x="37" y="438"/>
                  </a:lnTo>
                  <a:lnTo>
                    <a:pt x="38" y="435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43" y="433"/>
                  </a:lnTo>
                  <a:lnTo>
                    <a:pt x="45" y="436"/>
                  </a:lnTo>
                  <a:lnTo>
                    <a:pt x="46" y="443"/>
                  </a:lnTo>
                  <a:lnTo>
                    <a:pt x="45" y="450"/>
                  </a:lnTo>
                  <a:lnTo>
                    <a:pt x="45" y="458"/>
                  </a:lnTo>
                  <a:lnTo>
                    <a:pt x="45" y="458"/>
                  </a:lnTo>
                  <a:lnTo>
                    <a:pt x="48" y="447"/>
                  </a:lnTo>
                  <a:lnTo>
                    <a:pt x="51" y="436"/>
                  </a:lnTo>
                  <a:lnTo>
                    <a:pt x="52" y="424"/>
                  </a:lnTo>
                  <a:lnTo>
                    <a:pt x="55" y="414"/>
                  </a:lnTo>
                  <a:lnTo>
                    <a:pt x="55" y="414"/>
                  </a:lnTo>
                  <a:lnTo>
                    <a:pt x="58" y="414"/>
                  </a:lnTo>
                  <a:lnTo>
                    <a:pt x="60" y="415"/>
                  </a:lnTo>
                  <a:lnTo>
                    <a:pt x="60" y="415"/>
                  </a:lnTo>
                  <a:lnTo>
                    <a:pt x="58" y="438"/>
                  </a:lnTo>
                  <a:lnTo>
                    <a:pt x="57" y="450"/>
                  </a:lnTo>
                  <a:lnTo>
                    <a:pt x="57" y="461"/>
                  </a:lnTo>
                  <a:lnTo>
                    <a:pt x="57" y="461"/>
                  </a:lnTo>
                  <a:lnTo>
                    <a:pt x="61" y="447"/>
                  </a:lnTo>
                  <a:lnTo>
                    <a:pt x="66" y="432"/>
                  </a:lnTo>
                  <a:lnTo>
                    <a:pt x="69" y="418"/>
                  </a:lnTo>
                  <a:lnTo>
                    <a:pt x="75" y="404"/>
                  </a:lnTo>
                  <a:lnTo>
                    <a:pt x="75" y="404"/>
                  </a:lnTo>
                  <a:lnTo>
                    <a:pt x="77" y="406"/>
                  </a:lnTo>
                  <a:lnTo>
                    <a:pt x="78" y="409"/>
                  </a:lnTo>
                  <a:lnTo>
                    <a:pt x="78" y="414"/>
                  </a:lnTo>
                  <a:lnTo>
                    <a:pt x="77" y="429"/>
                  </a:lnTo>
                  <a:lnTo>
                    <a:pt x="77" y="429"/>
                  </a:lnTo>
                  <a:lnTo>
                    <a:pt x="75" y="453"/>
                  </a:lnTo>
                  <a:lnTo>
                    <a:pt x="72" y="476"/>
                  </a:lnTo>
                  <a:lnTo>
                    <a:pt x="72" y="476"/>
                  </a:lnTo>
                  <a:lnTo>
                    <a:pt x="78" y="468"/>
                  </a:lnTo>
                  <a:lnTo>
                    <a:pt x="81" y="459"/>
                  </a:lnTo>
                  <a:lnTo>
                    <a:pt x="86" y="436"/>
                  </a:lnTo>
                  <a:lnTo>
                    <a:pt x="86" y="436"/>
                  </a:lnTo>
                  <a:lnTo>
                    <a:pt x="89" y="421"/>
                  </a:lnTo>
                  <a:lnTo>
                    <a:pt x="90" y="412"/>
                  </a:lnTo>
                  <a:lnTo>
                    <a:pt x="95" y="404"/>
                  </a:lnTo>
                  <a:lnTo>
                    <a:pt x="95" y="404"/>
                  </a:lnTo>
                  <a:lnTo>
                    <a:pt x="96" y="406"/>
                  </a:lnTo>
                  <a:lnTo>
                    <a:pt x="98" y="407"/>
                  </a:lnTo>
                  <a:lnTo>
                    <a:pt x="98" y="412"/>
                  </a:lnTo>
                  <a:lnTo>
                    <a:pt x="96" y="421"/>
                  </a:lnTo>
                  <a:lnTo>
                    <a:pt x="96" y="421"/>
                  </a:lnTo>
                  <a:lnTo>
                    <a:pt x="92" y="450"/>
                  </a:lnTo>
                  <a:lnTo>
                    <a:pt x="92" y="467"/>
                  </a:lnTo>
                  <a:lnTo>
                    <a:pt x="93" y="482"/>
                  </a:lnTo>
                  <a:lnTo>
                    <a:pt x="93" y="482"/>
                  </a:lnTo>
                  <a:lnTo>
                    <a:pt x="99" y="468"/>
                  </a:lnTo>
                  <a:lnTo>
                    <a:pt x="104" y="452"/>
                  </a:lnTo>
                  <a:lnTo>
                    <a:pt x="107" y="435"/>
                  </a:lnTo>
                  <a:lnTo>
                    <a:pt x="110" y="417"/>
                  </a:lnTo>
                  <a:lnTo>
                    <a:pt x="110" y="417"/>
                  </a:lnTo>
                  <a:lnTo>
                    <a:pt x="112" y="407"/>
                  </a:lnTo>
                  <a:lnTo>
                    <a:pt x="113" y="404"/>
                  </a:lnTo>
                  <a:lnTo>
                    <a:pt x="115" y="401"/>
                  </a:lnTo>
                  <a:lnTo>
                    <a:pt x="115" y="401"/>
                  </a:lnTo>
                  <a:lnTo>
                    <a:pt x="118" y="403"/>
                  </a:lnTo>
                  <a:lnTo>
                    <a:pt x="119" y="406"/>
                  </a:lnTo>
                  <a:lnTo>
                    <a:pt x="118" y="414"/>
                  </a:lnTo>
                  <a:lnTo>
                    <a:pt x="118" y="414"/>
                  </a:lnTo>
                  <a:lnTo>
                    <a:pt x="113" y="447"/>
                  </a:lnTo>
                  <a:lnTo>
                    <a:pt x="109" y="484"/>
                  </a:lnTo>
                  <a:lnTo>
                    <a:pt x="109" y="484"/>
                  </a:lnTo>
                  <a:lnTo>
                    <a:pt x="113" y="476"/>
                  </a:lnTo>
                  <a:lnTo>
                    <a:pt x="118" y="465"/>
                  </a:lnTo>
                  <a:lnTo>
                    <a:pt x="121" y="453"/>
                  </a:lnTo>
                  <a:lnTo>
                    <a:pt x="122" y="439"/>
                  </a:lnTo>
                  <a:lnTo>
                    <a:pt x="122" y="439"/>
                  </a:lnTo>
                  <a:lnTo>
                    <a:pt x="124" y="418"/>
                  </a:lnTo>
                  <a:lnTo>
                    <a:pt x="125" y="409"/>
                  </a:lnTo>
                  <a:lnTo>
                    <a:pt x="127" y="404"/>
                  </a:lnTo>
                  <a:lnTo>
                    <a:pt x="130" y="401"/>
                  </a:lnTo>
                  <a:lnTo>
                    <a:pt x="130" y="401"/>
                  </a:lnTo>
                  <a:lnTo>
                    <a:pt x="131" y="403"/>
                  </a:lnTo>
                  <a:lnTo>
                    <a:pt x="133" y="404"/>
                  </a:lnTo>
                  <a:lnTo>
                    <a:pt x="133" y="409"/>
                  </a:lnTo>
                  <a:lnTo>
                    <a:pt x="131" y="420"/>
                  </a:lnTo>
                  <a:lnTo>
                    <a:pt x="131" y="420"/>
                  </a:lnTo>
                  <a:lnTo>
                    <a:pt x="127" y="449"/>
                  </a:lnTo>
                  <a:lnTo>
                    <a:pt x="124" y="476"/>
                  </a:lnTo>
                  <a:lnTo>
                    <a:pt x="124" y="476"/>
                  </a:lnTo>
                  <a:lnTo>
                    <a:pt x="127" y="472"/>
                  </a:lnTo>
                  <a:lnTo>
                    <a:pt x="130" y="465"/>
                  </a:lnTo>
                  <a:lnTo>
                    <a:pt x="135" y="453"/>
                  </a:lnTo>
                  <a:lnTo>
                    <a:pt x="135" y="453"/>
                  </a:lnTo>
                  <a:lnTo>
                    <a:pt x="141" y="429"/>
                  </a:lnTo>
                  <a:lnTo>
                    <a:pt x="145" y="401"/>
                  </a:lnTo>
                  <a:lnTo>
                    <a:pt x="145" y="401"/>
                  </a:lnTo>
                  <a:lnTo>
                    <a:pt x="148" y="400"/>
                  </a:lnTo>
                  <a:lnTo>
                    <a:pt x="150" y="397"/>
                  </a:lnTo>
                  <a:lnTo>
                    <a:pt x="150" y="397"/>
                  </a:lnTo>
                  <a:lnTo>
                    <a:pt x="150" y="395"/>
                  </a:lnTo>
                  <a:lnTo>
                    <a:pt x="151" y="397"/>
                  </a:lnTo>
                  <a:lnTo>
                    <a:pt x="154" y="398"/>
                  </a:lnTo>
                  <a:lnTo>
                    <a:pt x="154" y="398"/>
                  </a:lnTo>
                  <a:lnTo>
                    <a:pt x="148" y="427"/>
                  </a:lnTo>
                  <a:lnTo>
                    <a:pt x="145" y="459"/>
                  </a:lnTo>
                  <a:lnTo>
                    <a:pt x="145" y="459"/>
                  </a:lnTo>
                  <a:lnTo>
                    <a:pt x="150" y="453"/>
                  </a:lnTo>
                  <a:lnTo>
                    <a:pt x="154" y="446"/>
                  </a:lnTo>
                  <a:lnTo>
                    <a:pt x="162" y="429"/>
                  </a:lnTo>
                  <a:lnTo>
                    <a:pt x="168" y="412"/>
                  </a:lnTo>
                  <a:lnTo>
                    <a:pt x="174" y="397"/>
                  </a:lnTo>
                  <a:lnTo>
                    <a:pt x="174" y="397"/>
                  </a:lnTo>
                  <a:lnTo>
                    <a:pt x="173" y="392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80" y="383"/>
                  </a:lnTo>
                  <a:lnTo>
                    <a:pt x="182" y="377"/>
                  </a:lnTo>
                  <a:lnTo>
                    <a:pt x="183" y="371"/>
                  </a:lnTo>
                  <a:lnTo>
                    <a:pt x="183" y="371"/>
                  </a:lnTo>
                  <a:lnTo>
                    <a:pt x="186" y="371"/>
                  </a:lnTo>
                  <a:lnTo>
                    <a:pt x="189" y="371"/>
                  </a:lnTo>
                  <a:lnTo>
                    <a:pt x="194" y="372"/>
                  </a:lnTo>
                  <a:lnTo>
                    <a:pt x="194" y="372"/>
                  </a:lnTo>
                  <a:lnTo>
                    <a:pt x="192" y="371"/>
                  </a:lnTo>
                  <a:lnTo>
                    <a:pt x="191" y="368"/>
                  </a:lnTo>
                  <a:lnTo>
                    <a:pt x="191" y="365"/>
                  </a:lnTo>
                  <a:lnTo>
                    <a:pt x="191" y="362"/>
                  </a:lnTo>
                  <a:lnTo>
                    <a:pt x="191" y="362"/>
                  </a:lnTo>
                  <a:lnTo>
                    <a:pt x="182" y="356"/>
                  </a:lnTo>
                  <a:lnTo>
                    <a:pt x="174" y="351"/>
                  </a:lnTo>
                  <a:lnTo>
                    <a:pt x="167" y="345"/>
                  </a:lnTo>
                  <a:lnTo>
                    <a:pt x="164" y="340"/>
                  </a:lnTo>
                  <a:lnTo>
                    <a:pt x="162" y="336"/>
                  </a:lnTo>
                  <a:lnTo>
                    <a:pt x="162" y="336"/>
                  </a:lnTo>
                  <a:lnTo>
                    <a:pt x="165" y="334"/>
                  </a:lnTo>
                  <a:lnTo>
                    <a:pt x="168" y="336"/>
                  </a:lnTo>
                  <a:lnTo>
                    <a:pt x="173" y="337"/>
                  </a:lnTo>
                  <a:lnTo>
                    <a:pt x="177" y="340"/>
                  </a:lnTo>
                  <a:lnTo>
                    <a:pt x="183" y="342"/>
                  </a:lnTo>
                  <a:lnTo>
                    <a:pt x="183" y="342"/>
                  </a:lnTo>
                  <a:lnTo>
                    <a:pt x="167" y="324"/>
                  </a:lnTo>
                  <a:lnTo>
                    <a:pt x="167" y="324"/>
                  </a:lnTo>
                  <a:lnTo>
                    <a:pt x="164" y="328"/>
                  </a:lnTo>
                  <a:lnTo>
                    <a:pt x="160" y="334"/>
                  </a:lnTo>
                  <a:lnTo>
                    <a:pt x="156" y="339"/>
                  </a:lnTo>
                  <a:lnTo>
                    <a:pt x="153" y="342"/>
                  </a:lnTo>
                  <a:lnTo>
                    <a:pt x="150" y="342"/>
                  </a:lnTo>
                  <a:lnTo>
                    <a:pt x="150" y="342"/>
                  </a:lnTo>
                  <a:lnTo>
                    <a:pt x="151" y="336"/>
                  </a:lnTo>
                  <a:lnTo>
                    <a:pt x="153" y="328"/>
                  </a:lnTo>
                  <a:lnTo>
                    <a:pt x="157" y="314"/>
                  </a:lnTo>
                  <a:lnTo>
                    <a:pt x="171" y="287"/>
                  </a:lnTo>
                  <a:lnTo>
                    <a:pt x="171" y="287"/>
                  </a:lnTo>
                  <a:lnTo>
                    <a:pt x="176" y="275"/>
                  </a:lnTo>
                  <a:lnTo>
                    <a:pt x="177" y="270"/>
                  </a:lnTo>
                  <a:lnTo>
                    <a:pt x="179" y="264"/>
                  </a:lnTo>
                  <a:lnTo>
                    <a:pt x="179" y="264"/>
                  </a:lnTo>
                  <a:lnTo>
                    <a:pt x="170" y="278"/>
                  </a:lnTo>
                  <a:lnTo>
                    <a:pt x="162" y="292"/>
                  </a:lnTo>
                  <a:lnTo>
                    <a:pt x="148" y="321"/>
                  </a:lnTo>
                  <a:lnTo>
                    <a:pt x="148" y="321"/>
                  </a:lnTo>
                  <a:lnTo>
                    <a:pt x="142" y="330"/>
                  </a:lnTo>
                  <a:lnTo>
                    <a:pt x="139" y="334"/>
                  </a:lnTo>
                  <a:lnTo>
                    <a:pt x="135" y="337"/>
                  </a:lnTo>
                  <a:lnTo>
                    <a:pt x="135" y="337"/>
                  </a:lnTo>
                  <a:lnTo>
                    <a:pt x="135" y="333"/>
                  </a:lnTo>
                  <a:lnTo>
                    <a:pt x="136" y="327"/>
                  </a:lnTo>
                  <a:lnTo>
                    <a:pt x="141" y="316"/>
                  </a:lnTo>
                  <a:lnTo>
                    <a:pt x="153" y="296"/>
                  </a:lnTo>
                  <a:lnTo>
                    <a:pt x="153" y="296"/>
                  </a:lnTo>
                  <a:lnTo>
                    <a:pt x="156" y="290"/>
                  </a:lnTo>
                  <a:lnTo>
                    <a:pt x="159" y="282"/>
                  </a:lnTo>
                  <a:lnTo>
                    <a:pt x="167" y="269"/>
                  </a:lnTo>
                  <a:lnTo>
                    <a:pt x="167" y="269"/>
                  </a:lnTo>
                  <a:lnTo>
                    <a:pt x="162" y="273"/>
                  </a:lnTo>
                  <a:lnTo>
                    <a:pt x="159" y="278"/>
                  </a:lnTo>
                  <a:lnTo>
                    <a:pt x="151" y="290"/>
                  </a:lnTo>
                  <a:lnTo>
                    <a:pt x="145" y="304"/>
                  </a:lnTo>
                  <a:lnTo>
                    <a:pt x="139" y="316"/>
                  </a:lnTo>
                  <a:lnTo>
                    <a:pt x="139" y="316"/>
                  </a:lnTo>
                  <a:lnTo>
                    <a:pt x="138" y="316"/>
                  </a:lnTo>
                  <a:lnTo>
                    <a:pt x="135" y="316"/>
                  </a:lnTo>
                  <a:lnTo>
                    <a:pt x="135" y="316"/>
                  </a:lnTo>
                  <a:lnTo>
                    <a:pt x="135" y="310"/>
                  </a:lnTo>
                  <a:lnTo>
                    <a:pt x="136" y="302"/>
                  </a:lnTo>
                  <a:lnTo>
                    <a:pt x="139" y="295"/>
                  </a:lnTo>
                  <a:lnTo>
                    <a:pt x="144" y="289"/>
                  </a:lnTo>
                  <a:lnTo>
                    <a:pt x="144" y="289"/>
                  </a:lnTo>
                  <a:lnTo>
                    <a:pt x="147" y="279"/>
                  </a:lnTo>
                  <a:lnTo>
                    <a:pt x="150" y="269"/>
                  </a:lnTo>
                  <a:lnTo>
                    <a:pt x="154" y="260"/>
                  </a:lnTo>
                  <a:lnTo>
                    <a:pt x="157" y="247"/>
                  </a:lnTo>
                  <a:lnTo>
                    <a:pt x="157" y="247"/>
                  </a:lnTo>
                  <a:lnTo>
                    <a:pt x="138" y="282"/>
                  </a:lnTo>
                  <a:lnTo>
                    <a:pt x="118" y="319"/>
                  </a:lnTo>
                  <a:lnTo>
                    <a:pt x="118" y="319"/>
                  </a:lnTo>
                  <a:lnTo>
                    <a:pt x="112" y="319"/>
                  </a:lnTo>
                  <a:lnTo>
                    <a:pt x="112" y="319"/>
                  </a:lnTo>
                  <a:lnTo>
                    <a:pt x="115" y="310"/>
                  </a:lnTo>
                  <a:lnTo>
                    <a:pt x="119" y="302"/>
                  </a:lnTo>
                  <a:lnTo>
                    <a:pt x="127" y="285"/>
                  </a:lnTo>
                  <a:lnTo>
                    <a:pt x="136" y="270"/>
                  </a:lnTo>
                  <a:lnTo>
                    <a:pt x="139" y="261"/>
                  </a:lnTo>
                  <a:lnTo>
                    <a:pt x="141" y="252"/>
                  </a:lnTo>
                  <a:lnTo>
                    <a:pt x="141" y="252"/>
                  </a:lnTo>
                  <a:lnTo>
                    <a:pt x="135" y="261"/>
                  </a:lnTo>
                  <a:lnTo>
                    <a:pt x="130" y="272"/>
                  </a:lnTo>
                  <a:lnTo>
                    <a:pt x="121" y="295"/>
                  </a:lnTo>
                  <a:lnTo>
                    <a:pt x="121" y="295"/>
                  </a:lnTo>
                  <a:lnTo>
                    <a:pt x="115" y="295"/>
                  </a:lnTo>
                  <a:lnTo>
                    <a:pt x="115" y="295"/>
                  </a:lnTo>
                  <a:lnTo>
                    <a:pt x="115" y="289"/>
                  </a:lnTo>
                  <a:lnTo>
                    <a:pt x="118" y="284"/>
                  </a:lnTo>
                  <a:lnTo>
                    <a:pt x="118" y="284"/>
                  </a:lnTo>
                  <a:lnTo>
                    <a:pt x="110" y="292"/>
                  </a:lnTo>
                  <a:lnTo>
                    <a:pt x="106" y="302"/>
                  </a:lnTo>
                  <a:lnTo>
                    <a:pt x="106" y="302"/>
                  </a:lnTo>
                  <a:lnTo>
                    <a:pt x="99" y="304"/>
                  </a:lnTo>
                  <a:lnTo>
                    <a:pt x="99" y="304"/>
                  </a:lnTo>
                  <a:lnTo>
                    <a:pt x="99" y="296"/>
                  </a:lnTo>
                  <a:lnTo>
                    <a:pt x="101" y="287"/>
                  </a:lnTo>
                  <a:lnTo>
                    <a:pt x="107" y="269"/>
                  </a:lnTo>
                  <a:lnTo>
                    <a:pt x="107" y="269"/>
                  </a:lnTo>
                  <a:lnTo>
                    <a:pt x="103" y="276"/>
                  </a:lnTo>
                  <a:lnTo>
                    <a:pt x="99" y="284"/>
                  </a:lnTo>
                  <a:lnTo>
                    <a:pt x="95" y="292"/>
                  </a:lnTo>
                  <a:lnTo>
                    <a:pt x="92" y="293"/>
                  </a:lnTo>
                  <a:lnTo>
                    <a:pt x="87" y="295"/>
                  </a:lnTo>
                  <a:lnTo>
                    <a:pt x="87" y="295"/>
                  </a:lnTo>
                  <a:lnTo>
                    <a:pt x="89" y="292"/>
                  </a:lnTo>
                  <a:lnTo>
                    <a:pt x="87" y="289"/>
                  </a:lnTo>
                  <a:lnTo>
                    <a:pt x="87" y="289"/>
                  </a:lnTo>
                  <a:lnTo>
                    <a:pt x="86" y="290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7" y="295"/>
                  </a:lnTo>
                  <a:lnTo>
                    <a:pt x="77" y="295"/>
                  </a:lnTo>
                  <a:lnTo>
                    <a:pt x="77" y="278"/>
                  </a:lnTo>
                  <a:lnTo>
                    <a:pt x="77" y="278"/>
                  </a:lnTo>
                  <a:lnTo>
                    <a:pt x="72" y="281"/>
                  </a:lnTo>
                  <a:lnTo>
                    <a:pt x="69" y="285"/>
                  </a:lnTo>
                  <a:lnTo>
                    <a:pt x="66" y="290"/>
                  </a:lnTo>
                  <a:lnTo>
                    <a:pt x="63" y="292"/>
                  </a:lnTo>
                  <a:lnTo>
                    <a:pt x="58" y="292"/>
                  </a:lnTo>
                  <a:lnTo>
                    <a:pt x="58" y="292"/>
                  </a:lnTo>
                  <a:lnTo>
                    <a:pt x="58" y="287"/>
                  </a:lnTo>
                  <a:lnTo>
                    <a:pt x="58" y="282"/>
                  </a:lnTo>
                  <a:lnTo>
                    <a:pt x="58" y="282"/>
                  </a:lnTo>
                  <a:lnTo>
                    <a:pt x="57" y="281"/>
                  </a:lnTo>
                  <a:lnTo>
                    <a:pt x="55" y="281"/>
                  </a:lnTo>
                  <a:lnTo>
                    <a:pt x="54" y="282"/>
                  </a:lnTo>
                  <a:lnTo>
                    <a:pt x="52" y="281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6"/>
                  </a:lnTo>
                  <a:lnTo>
                    <a:pt x="51" y="276"/>
                  </a:lnTo>
                  <a:lnTo>
                    <a:pt x="49" y="278"/>
                  </a:lnTo>
                  <a:lnTo>
                    <a:pt x="48" y="281"/>
                  </a:lnTo>
                  <a:lnTo>
                    <a:pt x="45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76"/>
                  </a:lnTo>
                  <a:lnTo>
                    <a:pt x="42" y="272"/>
                  </a:lnTo>
                  <a:lnTo>
                    <a:pt x="42" y="272"/>
                  </a:lnTo>
                  <a:lnTo>
                    <a:pt x="37" y="275"/>
                  </a:lnTo>
                  <a:lnTo>
                    <a:pt x="35" y="276"/>
                  </a:lnTo>
                  <a:lnTo>
                    <a:pt x="31" y="276"/>
                  </a:lnTo>
                  <a:lnTo>
                    <a:pt x="31" y="276"/>
                  </a:lnTo>
                  <a:lnTo>
                    <a:pt x="31" y="270"/>
                  </a:lnTo>
                  <a:lnTo>
                    <a:pt x="34" y="264"/>
                  </a:lnTo>
                  <a:lnTo>
                    <a:pt x="35" y="258"/>
                  </a:lnTo>
                  <a:lnTo>
                    <a:pt x="37" y="252"/>
                  </a:lnTo>
                  <a:lnTo>
                    <a:pt x="37" y="252"/>
                  </a:lnTo>
                  <a:lnTo>
                    <a:pt x="40" y="252"/>
                  </a:lnTo>
                  <a:lnTo>
                    <a:pt x="42" y="250"/>
                  </a:lnTo>
                  <a:lnTo>
                    <a:pt x="43" y="247"/>
                  </a:lnTo>
                  <a:lnTo>
                    <a:pt x="46" y="247"/>
                  </a:lnTo>
                  <a:lnTo>
                    <a:pt x="46" y="247"/>
                  </a:lnTo>
                  <a:lnTo>
                    <a:pt x="49" y="249"/>
                  </a:lnTo>
                  <a:lnTo>
                    <a:pt x="49" y="249"/>
                  </a:lnTo>
                  <a:lnTo>
                    <a:pt x="49" y="257"/>
                  </a:lnTo>
                  <a:lnTo>
                    <a:pt x="48" y="263"/>
                  </a:lnTo>
                  <a:lnTo>
                    <a:pt x="48" y="263"/>
                  </a:lnTo>
                  <a:lnTo>
                    <a:pt x="51" y="258"/>
                  </a:lnTo>
                  <a:lnTo>
                    <a:pt x="54" y="253"/>
                  </a:lnTo>
                  <a:lnTo>
                    <a:pt x="55" y="247"/>
                  </a:lnTo>
                  <a:lnTo>
                    <a:pt x="57" y="243"/>
                  </a:lnTo>
                  <a:lnTo>
                    <a:pt x="57" y="243"/>
                  </a:lnTo>
                  <a:lnTo>
                    <a:pt x="60" y="244"/>
                  </a:lnTo>
                  <a:lnTo>
                    <a:pt x="61" y="246"/>
                  </a:lnTo>
                  <a:lnTo>
                    <a:pt x="61" y="252"/>
                  </a:lnTo>
                  <a:lnTo>
                    <a:pt x="60" y="258"/>
                  </a:lnTo>
                  <a:lnTo>
                    <a:pt x="60" y="261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4" y="260"/>
                  </a:lnTo>
                  <a:lnTo>
                    <a:pt x="66" y="255"/>
                  </a:lnTo>
                  <a:lnTo>
                    <a:pt x="69" y="243"/>
                  </a:lnTo>
                  <a:lnTo>
                    <a:pt x="69" y="243"/>
                  </a:lnTo>
                  <a:lnTo>
                    <a:pt x="74" y="244"/>
                  </a:lnTo>
                  <a:lnTo>
                    <a:pt x="75" y="246"/>
                  </a:lnTo>
                  <a:lnTo>
                    <a:pt x="75" y="246"/>
                  </a:lnTo>
                  <a:lnTo>
                    <a:pt x="75" y="252"/>
                  </a:lnTo>
                  <a:lnTo>
                    <a:pt x="72" y="258"/>
                  </a:lnTo>
                  <a:lnTo>
                    <a:pt x="71" y="264"/>
                  </a:lnTo>
                  <a:lnTo>
                    <a:pt x="69" y="270"/>
                  </a:lnTo>
                  <a:lnTo>
                    <a:pt x="69" y="270"/>
                  </a:lnTo>
                  <a:lnTo>
                    <a:pt x="72" y="269"/>
                  </a:lnTo>
                  <a:lnTo>
                    <a:pt x="74" y="264"/>
                  </a:lnTo>
                  <a:lnTo>
                    <a:pt x="78" y="257"/>
                  </a:lnTo>
                  <a:lnTo>
                    <a:pt x="81" y="247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9" y="240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6" y="260"/>
                  </a:lnTo>
                  <a:lnTo>
                    <a:pt x="84" y="269"/>
                  </a:lnTo>
                  <a:lnTo>
                    <a:pt x="83" y="279"/>
                  </a:lnTo>
                  <a:lnTo>
                    <a:pt x="83" y="279"/>
                  </a:lnTo>
                  <a:lnTo>
                    <a:pt x="87" y="275"/>
                  </a:lnTo>
                  <a:lnTo>
                    <a:pt x="90" y="270"/>
                  </a:lnTo>
                  <a:lnTo>
                    <a:pt x="96" y="260"/>
                  </a:lnTo>
                  <a:lnTo>
                    <a:pt x="104" y="237"/>
                  </a:lnTo>
                  <a:lnTo>
                    <a:pt x="104" y="237"/>
                  </a:lnTo>
                  <a:lnTo>
                    <a:pt x="107" y="237"/>
                  </a:lnTo>
                  <a:lnTo>
                    <a:pt x="109" y="238"/>
                  </a:lnTo>
                  <a:lnTo>
                    <a:pt x="109" y="241"/>
                  </a:lnTo>
                  <a:lnTo>
                    <a:pt x="109" y="244"/>
                  </a:lnTo>
                  <a:lnTo>
                    <a:pt x="109" y="244"/>
                  </a:lnTo>
                  <a:lnTo>
                    <a:pt x="116" y="232"/>
                  </a:lnTo>
                  <a:lnTo>
                    <a:pt x="116" y="232"/>
                  </a:lnTo>
                  <a:lnTo>
                    <a:pt x="118" y="232"/>
                  </a:lnTo>
                  <a:lnTo>
                    <a:pt x="119" y="232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9" y="246"/>
                  </a:lnTo>
                  <a:lnTo>
                    <a:pt x="118" y="257"/>
                  </a:lnTo>
                  <a:lnTo>
                    <a:pt x="110" y="276"/>
                  </a:lnTo>
                  <a:lnTo>
                    <a:pt x="110" y="276"/>
                  </a:lnTo>
                  <a:lnTo>
                    <a:pt x="118" y="266"/>
                  </a:lnTo>
                  <a:lnTo>
                    <a:pt x="124" y="255"/>
                  </a:lnTo>
                  <a:lnTo>
                    <a:pt x="135" y="229"/>
                  </a:lnTo>
                  <a:lnTo>
                    <a:pt x="135" y="229"/>
                  </a:lnTo>
                  <a:lnTo>
                    <a:pt x="139" y="231"/>
                  </a:lnTo>
                  <a:lnTo>
                    <a:pt x="141" y="235"/>
                  </a:lnTo>
                  <a:lnTo>
                    <a:pt x="141" y="235"/>
                  </a:lnTo>
                  <a:lnTo>
                    <a:pt x="142" y="234"/>
                  </a:lnTo>
                  <a:lnTo>
                    <a:pt x="144" y="232"/>
                  </a:lnTo>
                  <a:lnTo>
                    <a:pt x="145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0" y="231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48" y="250"/>
                  </a:lnTo>
                  <a:lnTo>
                    <a:pt x="148" y="250"/>
                  </a:lnTo>
                  <a:lnTo>
                    <a:pt x="151" y="246"/>
                  </a:lnTo>
                  <a:lnTo>
                    <a:pt x="154" y="240"/>
                  </a:lnTo>
                  <a:lnTo>
                    <a:pt x="157" y="235"/>
                  </a:lnTo>
                  <a:lnTo>
                    <a:pt x="160" y="229"/>
                  </a:lnTo>
                  <a:lnTo>
                    <a:pt x="160" y="229"/>
                  </a:lnTo>
                  <a:lnTo>
                    <a:pt x="165" y="232"/>
                  </a:lnTo>
                  <a:lnTo>
                    <a:pt x="165" y="232"/>
                  </a:lnTo>
                  <a:lnTo>
                    <a:pt x="165" y="241"/>
                  </a:lnTo>
                  <a:lnTo>
                    <a:pt x="162" y="250"/>
                  </a:lnTo>
                  <a:lnTo>
                    <a:pt x="157" y="267"/>
                  </a:lnTo>
                  <a:lnTo>
                    <a:pt x="157" y="267"/>
                  </a:lnTo>
                  <a:lnTo>
                    <a:pt x="162" y="263"/>
                  </a:lnTo>
                  <a:lnTo>
                    <a:pt x="168" y="255"/>
                  </a:lnTo>
                  <a:lnTo>
                    <a:pt x="179" y="240"/>
                  </a:lnTo>
                  <a:lnTo>
                    <a:pt x="179" y="240"/>
                  </a:lnTo>
                  <a:lnTo>
                    <a:pt x="180" y="240"/>
                  </a:lnTo>
                  <a:lnTo>
                    <a:pt x="182" y="241"/>
                  </a:lnTo>
                  <a:lnTo>
                    <a:pt x="182" y="241"/>
                  </a:lnTo>
                  <a:lnTo>
                    <a:pt x="186" y="237"/>
                  </a:lnTo>
                  <a:lnTo>
                    <a:pt x="188" y="232"/>
                  </a:lnTo>
                  <a:lnTo>
                    <a:pt x="191" y="228"/>
                  </a:lnTo>
                  <a:lnTo>
                    <a:pt x="194" y="225"/>
                  </a:lnTo>
                  <a:lnTo>
                    <a:pt x="194" y="225"/>
                  </a:lnTo>
                  <a:lnTo>
                    <a:pt x="196" y="229"/>
                  </a:lnTo>
                  <a:lnTo>
                    <a:pt x="196" y="234"/>
                  </a:lnTo>
                  <a:lnTo>
                    <a:pt x="192" y="243"/>
                  </a:lnTo>
                  <a:lnTo>
                    <a:pt x="188" y="252"/>
                  </a:lnTo>
                  <a:lnTo>
                    <a:pt x="186" y="257"/>
                  </a:lnTo>
                  <a:lnTo>
                    <a:pt x="186" y="261"/>
                  </a:lnTo>
                  <a:lnTo>
                    <a:pt x="186" y="261"/>
                  </a:lnTo>
                  <a:lnTo>
                    <a:pt x="186" y="263"/>
                  </a:lnTo>
                  <a:lnTo>
                    <a:pt x="188" y="263"/>
                  </a:lnTo>
                  <a:lnTo>
                    <a:pt x="191" y="263"/>
                  </a:lnTo>
                  <a:lnTo>
                    <a:pt x="191" y="263"/>
                  </a:lnTo>
                  <a:lnTo>
                    <a:pt x="196" y="258"/>
                  </a:lnTo>
                  <a:lnTo>
                    <a:pt x="197" y="255"/>
                  </a:lnTo>
                  <a:lnTo>
                    <a:pt x="196" y="252"/>
                  </a:lnTo>
                  <a:lnTo>
                    <a:pt x="196" y="252"/>
                  </a:lnTo>
                  <a:lnTo>
                    <a:pt x="200" y="249"/>
                  </a:lnTo>
                  <a:lnTo>
                    <a:pt x="203" y="244"/>
                  </a:lnTo>
                  <a:lnTo>
                    <a:pt x="209" y="237"/>
                  </a:lnTo>
                  <a:lnTo>
                    <a:pt x="209" y="237"/>
                  </a:lnTo>
                  <a:lnTo>
                    <a:pt x="211" y="237"/>
                  </a:lnTo>
                  <a:lnTo>
                    <a:pt x="212" y="240"/>
                  </a:lnTo>
                  <a:lnTo>
                    <a:pt x="212" y="244"/>
                  </a:lnTo>
                  <a:lnTo>
                    <a:pt x="211" y="249"/>
                  </a:lnTo>
                  <a:lnTo>
                    <a:pt x="211" y="253"/>
                  </a:lnTo>
                  <a:lnTo>
                    <a:pt x="211" y="253"/>
                  </a:lnTo>
                  <a:lnTo>
                    <a:pt x="215" y="252"/>
                  </a:lnTo>
                  <a:lnTo>
                    <a:pt x="217" y="250"/>
                  </a:lnTo>
                  <a:lnTo>
                    <a:pt x="221" y="246"/>
                  </a:lnTo>
                  <a:lnTo>
                    <a:pt x="221" y="246"/>
                  </a:lnTo>
                  <a:lnTo>
                    <a:pt x="228" y="247"/>
                  </a:lnTo>
                  <a:lnTo>
                    <a:pt x="228" y="247"/>
                  </a:lnTo>
                  <a:lnTo>
                    <a:pt x="228" y="253"/>
                  </a:lnTo>
                  <a:lnTo>
                    <a:pt x="228" y="260"/>
                  </a:lnTo>
                  <a:lnTo>
                    <a:pt x="228" y="260"/>
                  </a:lnTo>
                  <a:lnTo>
                    <a:pt x="229" y="261"/>
                  </a:lnTo>
                  <a:lnTo>
                    <a:pt x="234" y="263"/>
                  </a:lnTo>
                  <a:lnTo>
                    <a:pt x="237" y="264"/>
                  </a:lnTo>
                  <a:lnTo>
                    <a:pt x="240" y="266"/>
                  </a:lnTo>
                  <a:lnTo>
                    <a:pt x="240" y="266"/>
                  </a:lnTo>
                  <a:lnTo>
                    <a:pt x="240" y="263"/>
                  </a:lnTo>
                  <a:lnTo>
                    <a:pt x="238" y="260"/>
                  </a:lnTo>
                  <a:lnTo>
                    <a:pt x="235" y="255"/>
                  </a:lnTo>
                  <a:lnTo>
                    <a:pt x="231" y="249"/>
                  </a:lnTo>
                  <a:lnTo>
                    <a:pt x="229" y="246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35" y="240"/>
                  </a:lnTo>
                  <a:lnTo>
                    <a:pt x="243" y="240"/>
                  </a:lnTo>
                  <a:lnTo>
                    <a:pt x="243" y="240"/>
                  </a:lnTo>
                  <a:lnTo>
                    <a:pt x="243" y="238"/>
                  </a:lnTo>
                  <a:lnTo>
                    <a:pt x="240" y="237"/>
                  </a:lnTo>
                  <a:lnTo>
                    <a:pt x="238" y="234"/>
                  </a:lnTo>
                  <a:lnTo>
                    <a:pt x="237" y="229"/>
                  </a:lnTo>
                  <a:lnTo>
                    <a:pt x="237" y="229"/>
                  </a:lnTo>
                  <a:lnTo>
                    <a:pt x="246" y="231"/>
                  </a:lnTo>
                  <a:lnTo>
                    <a:pt x="253" y="234"/>
                  </a:lnTo>
                  <a:lnTo>
                    <a:pt x="270" y="241"/>
                  </a:lnTo>
                  <a:lnTo>
                    <a:pt x="270" y="241"/>
                  </a:lnTo>
                  <a:lnTo>
                    <a:pt x="264" y="235"/>
                  </a:lnTo>
                  <a:lnTo>
                    <a:pt x="258" y="231"/>
                  </a:lnTo>
                  <a:lnTo>
                    <a:pt x="252" y="226"/>
                  </a:lnTo>
                  <a:lnTo>
                    <a:pt x="249" y="221"/>
                  </a:lnTo>
                  <a:lnTo>
                    <a:pt x="247" y="218"/>
                  </a:lnTo>
                  <a:lnTo>
                    <a:pt x="247" y="218"/>
                  </a:lnTo>
                  <a:lnTo>
                    <a:pt x="253" y="215"/>
                  </a:lnTo>
                  <a:lnTo>
                    <a:pt x="261" y="215"/>
                  </a:lnTo>
                  <a:lnTo>
                    <a:pt x="267" y="217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5"/>
                  </a:lnTo>
                  <a:lnTo>
                    <a:pt x="272" y="214"/>
                  </a:lnTo>
                  <a:lnTo>
                    <a:pt x="272" y="212"/>
                  </a:lnTo>
                  <a:lnTo>
                    <a:pt x="270" y="211"/>
                  </a:lnTo>
                  <a:lnTo>
                    <a:pt x="270" y="211"/>
                  </a:lnTo>
                  <a:lnTo>
                    <a:pt x="276" y="211"/>
                  </a:lnTo>
                  <a:lnTo>
                    <a:pt x="282" y="212"/>
                  </a:lnTo>
                  <a:lnTo>
                    <a:pt x="293" y="217"/>
                  </a:lnTo>
                  <a:lnTo>
                    <a:pt x="304" y="220"/>
                  </a:lnTo>
                  <a:lnTo>
                    <a:pt x="310" y="221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2" y="225"/>
                  </a:lnTo>
                  <a:lnTo>
                    <a:pt x="327" y="228"/>
                  </a:lnTo>
                  <a:lnTo>
                    <a:pt x="339" y="231"/>
                  </a:lnTo>
                  <a:lnTo>
                    <a:pt x="339" y="231"/>
                  </a:lnTo>
                  <a:lnTo>
                    <a:pt x="333" y="228"/>
                  </a:lnTo>
                  <a:lnTo>
                    <a:pt x="327" y="225"/>
                  </a:lnTo>
                  <a:lnTo>
                    <a:pt x="321" y="221"/>
                  </a:lnTo>
                  <a:lnTo>
                    <a:pt x="319" y="218"/>
                  </a:lnTo>
                  <a:lnTo>
                    <a:pt x="318" y="215"/>
                  </a:lnTo>
                  <a:lnTo>
                    <a:pt x="318" y="215"/>
                  </a:lnTo>
                  <a:lnTo>
                    <a:pt x="298" y="212"/>
                  </a:lnTo>
                  <a:lnTo>
                    <a:pt x="287" y="209"/>
                  </a:lnTo>
                  <a:lnTo>
                    <a:pt x="278" y="208"/>
                  </a:lnTo>
                  <a:lnTo>
                    <a:pt x="278" y="208"/>
                  </a:lnTo>
                  <a:lnTo>
                    <a:pt x="273" y="205"/>
                  </a:lnTo>
                  <a:lnTo>
                    <a:pt x="269" y="202"/>
                  </a:lnTo>
                  <a:lnTo>
                    <a:pt x="266" y="199"/>
                  </a:lnTo>
                  <a:lnTo>
                    <a:pt x="264" y="192"/>
                  </a:lnTo>
                  <a:lnTo>
                    <a:pt x="264" y="192"/>
                  </a:lnTo>
                  <a:lnTo>
                    <a:pt x="260" y="191"/>
                  </a:lnTo>
                  <a:lnTo>
                    <a:pt x="257" y="189"/>
                  </a:lnTo>
                  <a:lnTo>
                    <a:pt x="257" y="186"/>
                  </a:lnTo>
                  <a:lnTo>
                    <a:pt x="257" y="186"/>
                  </a:lnTo>
                  <a:lnTo>
                    <a:pt x="261" y="183"/>
                  </a:lnTo>
                  <a:lnTo>
                    <a:pt x="269" y="183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3"/>
                  </a:lnTo>
                  <a:lnTo>
                    <a:pt x="281" y="182"/>
                  </a:lnTo>
                  <a:lnTo>
                    <a:pt x="281" y="179"/>
                  </a:lnTo>
                  <a:lnTo>
                    <a:pt x="281" y="176"/>
                  </a:lnTo>
                  <a:lnTo>
                    <a:pt x="281" y="176"/>
                  </a:lnTo>
                  <a:lnTo>
                    <a:pt x="264" y="174"/>
                  </a:lnTo>
                  <a:lnTo>
                    <a:pt x="247" y="173"/>
                  </a:lnTo>
                  <a:lnTo>
                    <a:pt x="232" y="170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5" y="160"/>
                  </a:lnTo>
                  <a:lnTo>
                    <a:pt x="214" y="157"/>
                  </a:lnTo>
                  <a:lnTo>
                    <a:pt x="214" y="154"/>
                  </a:lnTo>
                  <a:lnTo>
                    <a:pt x="214" y="154"/>
                  </a:lnTo>
                  <a:lnTo>
                    <a:pt x="211" y="154"/>
                  </a:lnTo>
                  <a:lnTo>
                    <a:pt x="206" y="153"/>
                  </a:lnTo>
                  <a:lnTo>
                    <a:pt x="206" y="153"/>
                  </a:lnTo>
                  <a:lnTo>
                    <a:pt x="206" y="151"/>
                  </a:lnTo>
                  <a:lnTo>
                    <a:pt x="205" y="150"/>
                  </a:lnTo>
                  <a:lnTo>
                    <a:pt x="205" y="148"/>
                  </a:lnTo>
                  <a:lnTo>
                    <a:pt x="206" y="147"/>
                  </a:lnTo>
                  <a:lnTo>
                    <a:pt x="206" y="147"/>
                  </a:lnTo>
                  <a:lnTo>
                    <a:pt x="203" y="145"/>
                  </a:lnTo>
                  <a:lnTo>
                    <a:pt x="200" y="142"/>
                  </a:lnTo>
                  <a:lnTo>
                    <a:pt x="200" y="142"/>
                  </a:lnTo>
                  <a:lnTo>
                    <a:pt x="208" y="138"/>
                  </a:lnTo>
                  <a:lnTo>
                    <a:pt x="215" y="135"/>
                  </a:lnTo>
                  <a:lnTo>
                    <a:pt x="226" y="133"/>
                  </a:lnTo>
                  <a:lnTo>
                    <a:pt x="235" y="133"/>
                  </a:lnTo>
                  <a:lnTo>
                    <a:pt x="257" y="131"/>
                  </a:lnTo>
                  <a:lnTo>
                    <a:pt x="266" y="130"/>
                  </a:lnTo>
                  <a:lnTo>
                    <a:pt x="275" y="127"/>
                  </a:lnTo>
                  <a:lnTo>
                    <a:pt x="275" y="127"/>
                  </a:lnTo>
                  <a:lnTo>
                    <a:pt x="232" y="125"/>
                  </a:lnTo>
                  <a:lnTo>
                    <a:pt x="188" y="125"/>
                  </a:lnTo>
                  <a:lnTo>
                    <a:pt x="188" y="125"/>
                  </a:lnTo>
                  <a:lnTo>
                    <a:pt x="186" y="124"/>
                  </a:lnTo>
                  <a:lnTo>
                    <a:pt x="183" y="119"/>
                  </a:lnTo>
                  <a:lnTo>
                    <a:pt x="183" y="119"/>
                  </a:lnTo>
                  <a:lnTo>
                    <a:pt x="191" y="118"/>
                  </a:lnTo>
                  <a:lnTo>
                    <a:pt x="199" y="116"/>
                  </a:lnTo>
                  <a:lnTo>
                    <a:pt x="215" y="118"/>
                  </a:lnTo>
                  <a:lnTo>
                    <a:pt x="231" y="118"/>
                  </a:lnTo>
                  <a:lnTo>
                    <a:pt x="238" y="116"/>
                  </a:lnTo>
                  <a:lnTo>
                    <a:pt x="244" y="113"/>
                  </a:lnTo>
                  <a:lnTo>
                    <a:pt x="244" y="113"/>
                  </a:lnTo>
                  <a:lnTo>
                    <a:pt x="232" y="113"/>
                  </a:lnTo>
                  <a:lnTo>
                    <a:pt x="217" y="113"/>
                  </a:lnTo>
                  <a:lnTo>
                    <a:pt x="200" y="115"/>
                  </a:lnTo>
                  <a:lnTo>
                    <a:pt x="182" y="115"/>
                  </a:lnTo>
                  <a:lnTo>
                    <a:pt x="182" y="115"/>
                  </a:lnTo>
                  <a:lnTo>
                    <a:pt x="180" y="112"/>
                  </a:lnTo>
                  <a:lnTo>
                    <a:pt x="179" y="110"/>
                  </a:lnTo>
                  <a:lnTo>
                    <a:pt x="179" y="110"/>
                  </a:lnTo>
                  <a:lnTo>
                    <a:pt x="179" y="109"/>
                  </a:lnTo>
                  <a:lnTo>
                    <a:pt x="180" y="107"/>
                  </a:lnTo>
                  <a:lnTo>
                    <a:pt x="183" y="107"/>
                  </a:lnTo>
                  <a:lnTo>
                    <a:pt x="183" y="107"/>
                  </a:lnTo>
                  <a:lnTo>
                    <a:pt x="180" y="106"/>
                  </a:lnTo>
                  <a:lnTo>
                    <a:pt x="179" y="104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79" y="101"/>
                  </a:lnTo>
                  <a:lnTo>
                    <a:pt x="179" y="99"/>
                  </a:lnTo>
                  <a:lnTo>
                    <a:pt x="179" y="99"/>
                  </a:lnTo>
                  <a:lnTo>
                    <a:pt x="206" y="96"/>
                  </a:lnTo>
                  <a:lnTo>
                    <a:pt x="206" y="96"/>
                  </a:lnTo>
                  <a:lnTo>
                    <a:pt x="191" y="93"/>
                  </a:lnTo>
                  <a:lnTo>
                    <a:pt x="180" y="92"/>
                  </a:lnTo>
                  <a:lnTo>
                    <a:pt x="171" y="93"/>
                  </a:lnTo>
                  <a:lnTo>
                    <a:pt x="171" y="93"/>
                  </a:lnTo>
                  <a:lnTo>
                    <a:pt x="170" y="95"/>
                  </a:lnTo>
                  <a:lnTo>
                    <a:pt x="171" y="98"/>
                  </a:lnTo>
                  <a:lnTo>
                    <a:pt x="171" y="98"/>
                  </a:lnTo>
                  <a:lnTo>
                    <a:pt x="168" y="96"/>
                  </a:lnTo>
                  <a:lnTo>
                    <a:pt x="164" y="95"/>
                  </a:lnTo>
                  <a:lnTo>
                    <a:pt x="160" y="95"/>
                  </a:lnTo>
                  <a:lnTo>
                    <a:pt x="159" y="93"/>
                  </a:lnTo>
                  <a:lnTo>
                    <a:pt x="159" y="90"/>
                  </a:lnTo>
                  <a:lnTo>
                    <a:pt x="159" y="90"/>
                  </a:lnTo>
                  <a:lnTo>
                    <a:pt x="177" y="89"/>
                  </a:lnTo>
                  <a:lnTo>
                    <a:pt x="196" y="89"/>
                  </a:lnTo>
                  <a:lnTo>
                    <a:pt x="214" y="90"/>
                  </a:lnTo>
                  <a:lnTo>
                    <a:pt x="231" y="95"/>
                  </a:lnTo>
                  <a:lnTo>
                    <a:pt x="231" y="95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17" y="101"/>
                  </a:lnTo>
                  <a:lnTo>
                    <a:pt x="217" y="101"/>
                  </a:lnTo>
                  <a:lnTo>
                    <a:pt x="221" y="103"/>
                  </a:lnTo>
                  <a:lnTo>
                    <a:pt x="228" y="103"/>
                  </a:lnTo>
                  <a:lnTo>
                    <a:pt x="238" y="104"/>
                  </a:lnTo>
                  <a:lnTo>
                    <a:pt x="238" y="104"/>
                  </a:lnTo>
                  <a:lnTo>
                    <a:pt x="240" y="106"/>
                  </a:lnTo>
                  <a:lnTo>
                    <a:pt x="240" y="109"/>
                  </a:lnTo>
                  <a:lnTo>
                    <a:pt x="240" y="109"/>
                  </a:lnTo>
                  <a:lnTo>
                    <a:pt x="250" y="109"/>
                  </a:lnTo>
                  <a:lnTo>
                    <a:pt x="260" y="109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55" y="116"/>
                  </a:lnTo>
                  <a:lnTo>
                    <a:pt x="247" y="119"/>
                  </a:lnTo>
                  <a:lnTo>
                    <a:pt x="247" y="119"/>
                  </a:lnTo>
                  <a:lnTo>
                    <a:pt x="258" y="121"/>
                  </a:lnTo>
                  <a:lnTo>
                    <a:pt x="269" y="122"/>
                  </a:lnTo>
                  <a:lnTo>
                    <a:pt x="279" y="122"/>
                  </a:lnTo>
                  <a:lnTo>
                    <a:pt x="290" y="124"/>
                  </a:lnTo>
                  <a:lnTo>
                    <a:pt x="290" y="124"/>
                  </a:lnTo>
                  <a:lnTo>
                    <a:pt x="290" y="127"/>
                  </a:lnTo>
                  <a:lnTo>
                    <a:pt x="287" y="130"/>
                  </a:lnTo>
                  <a:lnTo>
                    <a:pt x="282" y="131"/>
                  </a:lnTo>
                  <a:lnTo>
                    <a:pt x="282" y="131"/>
                  </a:lnTo>
                  <a:lnTo>
                    <a:pt x="284" y="133"/>
                  </a:lnTo>
                  <a:lnTo>
                    <a:pt x="289" y="135"/>
                  </a:lnTo>
                  <a:lnTo>
                    <a:pt x="295" y="133"/>
                  </a:lnTo>
                  <a:lnTo>
                    <a:pt x="302" y="131"/>
                  </a:lnTo>
                  <a:lnTo>
                    <a:pt x="305" y="131"/>
                  </a:lnTo>
                  <a:lnTo>
                    <a:pt x="308" y="131"/>
                  </a:lnTo>
                  <a:lnTo>
                    <a:pt x="308" y="131"/>
                  </a:lnTo>
                  <a:lnTo>
                    <a:pt x="307" y="136"/>
                  </a:lnTo>
                  <a:lnTo>
                    <a:pt x="302" y="138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6" y="144"/>
                  </a:lnTo>
                  <a:lnTo>
                    <a:pt x="296" y="144"/>
                  </a:lnTo>
                  <a:lnTo>
                    <a:pt x="289" y="142"/>
                  </a:lnTo>
                  <a:lnTo>
                    <a:pt x="281" y="145"/>
                  </a:lnTo>
                  <a:lnTo>
                    <a:pt x="281" y="145"/>
                  </a:lnTo>
                  <a:lnTo>
                    <a:pt x="285" y="145"/>
                  </a:lnTo>
                  <a:lnTo>
                    <a:pt x="292" y="147"/>
                  </a:lnTo>
                  <a:lnTo>
                    <a:pt x="301" y="147"/>
                  </a:lnTo>
                  <a:lnTo>
                    <a:pt x="301" y="147"/>
                  </a:lnTo>
                  <a:lnTo>
                    <a:pt x="302" y="145"/>
                  </a:lnTo>
                  <a:lnTo>
                    <a:pt x="301" y="145"/>
                  </a:lnTo>
                  <a:lnTo>
                    <a:pt x="301" y="144"/>
                  </a:lnTo>
                  <a:lnTo>
                    <a:pt x="301" y="144"/>
                  </a:lnTo>
                  <a:lnTo>
                    <a:pt x="308" y="147"/>
                  </a:lnTo>
                  <a:lnTo>
                    <a:pt x="318" y="147"/>
                  </a:lnTo>
                  <a:lnTo>
                    <a:pt x="328" y="147"/>
                  </a:lnTo>
                  <a:lnTo>
                    <a:pt x="339" y="148"/>
                  </a:lnTo>
                  <a:lnTo>
                    <a:pt x="339" y="148"/>
                  </a:lnTo>
                  <a:lnTo>
                    <a:pt x="337" y="153"/>
                  </a:lnTo>
                  <a:lnTo>
                    <a:pt x="334" y="156"/>
                  </a:lnTo>
                  <a:lnTo>
                    <a:pt x="327" y="159"/>
                  </a:lnTo>
                  <a:lnTo>
                    <a:pt x="327" y="159"/>
                  </a:lnTo>
                  <a:lnTo>
                    <a:pt x="331" y="162"/>
                  </a:lnTo>
                  <a:lnTo>
                    <a:pt x="339" y="164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56" y="162"/>
                  </a:lnTo>
                  <a:lnTo>
                    <a:pt x="354" y="160"/>
                  </a:lnTo>
                  <a:lnTo>
                    <a:pt x="354" y="159"/>
                  </a:lnTo>
                  <a:lnTo>
                    <a:pt x="354" y="157"/>
                  </a:lnTo>
                  <a:lnTo>
                    <a:pt x="354" y="157"/>
                  </a:lnTo>
                  <a:lnTo>
                    <a:pt x="360" y="157"/>
                  </a:lnTo>
                  <a:lnTo>
                    <a:pt x="366" y="159"/>
                  </a:lnTo>
                  <a:lnTo>
                    <a:pt x="382" y="167"/>
                  </a:lnTo>
                  <a:lnTo>
                    <a:pt x="382" y="167"/>
                  </a:lnTo>
                  <a:lnTo>
                    <a:pt x="397" y="174"/>
                  </a:lnTo>
                  <a:lnTo>
                    <a:pt x="411" y="180"/>
                  </a:lnTo>
                  <a:lnTo>
                    <a:pt x="411" y="180"/>
                  </a:lnTo>
                  <a:lnTo>
                    <a:pt x="429" y="189"/>
                  </a:lnTo>
                  <a:lnTo>
                    <a:pt x="447" y="199"/>
                  </a:lnTo>
                  <a:lnTo>
                    <a:pt x="467" y="209"/>
                  </a:lnTo>
                  <a:lnTo>
                    <a:pt x="484" y="218"/>
                  </a:lnTo>
                  <a:lnTo>
                    <a:pt x="484" y="218"/>
                  </a:lnTo>
                  <a:lnTo>
                    <a:pt x="487" y="217"/>
                  </a:lnTo>
                  <a:lnTo>
                    <a:pt x="490" y="217"/>
                  </a:lnTo>
                  <a:lnTo>
                    <a:pt x="490" y="217"/>
                  </a:lnTo>
                  <a:lnTo>
                    <a:pt x="510" y="229"/>
                  </a:lnTo>
                  <a:lnTo>
                    <a:pt x="531" y="240"/>
                  </a:lnTo>
                  <a:lnTo>
                    <a:pt x="575" y="261"/>
                  </a:lnTo>
                  <a:lnTo>
                    <a:pt x="575" y="261"/>
                  </a:lnTo>
                  <a:lnTo>
                    <a:pt x="572" y="258"/>
                  </a:lnTo>
                  <a:lnTo>
                    <a:pt x="568" y="255"/>
                  </a:lnTo>
                  <a:lnTo>
                    <a:pt x="563" y="252"/>
                  </a:lnTo>
                  <a:lnTo>
                    <a:pt x="560" y="247"/>
                  </a:lnTo>
                  <a:lnTo>
                    <a:pt x="560" y="247"/>
                  </a:lnTo>
                  <a:lnTo>
                    <a:pt x="554" y="243"/>
                  </a:lnTo>
                  <a:lnTo>
                    <a:pt x="549" y="240"/>
                  </a:lnTo>
                  <a:lnTo>
                    <a:pt x="543" y="235"/>
                  </a:lnTo>
                  <a:lnTo>
                    <a:pt x="536" y="232"/>
                  </a:lnTo>
                  <a:lnTo>
                    <a:pt x="536" y="232"/>
                  </a:lnTo>
                  <a:lnTo>
                    <a:pt x="536" y="231"/>
                  </a:lnTo>
                  <a:lnTo>
                    <a:pt x="534" y="229"/>
                  </a:lnTo>
                  <a:lnTo>
                    <a:pt x="534" y="229"/>
                  </a:lnTo>
                  <a:lnTo>
                    <a:pt x="526" y="226"/>
                  </a:lnTo>
                  <a:lnTo>
                    <a:pt x="523" y="225"/>
                  </a:lnTo>
                  <a:lnTo>
                    <a:pt x="522" y="221"/>
                  </a:lnTo>
                  <a:lnTo>
                    <a:pt x="522" y="221"/>
                  </a:lnTo>
                  <a:lnTo>
                    <a:pt x="517" y="221"/>
                  </a:lnTo>
                  <a:lnTo>
                    <a:pt x="514" y="220"/>
                  </a:lnTo>
                  <a:lnTo>
                    <a:pt x="510" y="218"/>
                  </a:lnTo>
                  <a:lnTo>
                    <a:pt x="507" y="215"/>
                  </a:lnTo>
                  <a:lnTo>
                    <a:pt x="507" y="215"/>
                  </a:lnTo>
                  <a:lnTo>
                    <a:pt x="500" y="214"/>
                  </a:lnTo>
                  <a:lnTo>
                    <a:pt x="496" y="211"/>
                  </a:lnTo>
                  <a:lnTo>
                    <a:pt x="490" y="208"/>
                  </a:lnTo>
                  <a:lnTo>
                    <a:pt x="485" y="206"/>
                  </a:lnTo>
                  <a:lnTo>
                    <a:pt x="485" y="206"/>
                  </a:lnTo>
                  <a:lnTo>
                    <a:pt x="484" y="205"/>
                  </a:lnTo>
                  <a:lnTo>
                    <a:pt x="484" y="205"/>
                  </a:lnTo>
                  <a:lnTo>
                    <a:pt x="484" y="203"/>
                  </a:lnTo>
                  <a:lnTo>
                    <a:pt x="484" y="203"/>
                  </a:lnTo>
                  <a:lnTo>
                    <a:pt x="479" y="203"/>
                  </a:lnTo>
                  <a:lnTo>
                    <a:pt x="479" y="203"/>
                  </a:lnTo>
                  <a:lnTo>
                    <a:pt x="472" y="199"/>
                  </a:lnTo>
                  <a:lnTo>
                    <a:pt x="464" y="19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30" y="180"/>
                  </a:lnTo>
                  <a:lnTo>
                    <a:pt x="427" y="179"/>
                  </a:lnTo>
                  <a:lnTo>
                    <a:pt x="426" y="177"/>
                  </a:lnTo>
                  <a:lnTo>
                    <a:pt x="426" y="174"/>
                  </a:lnTo>
                  <a:lnTo>
                    <a:pt x="427" y="171"/>
                  </a:lnTo>
                  <a:lnTo>
                    <a:pt x="427" y="171"/>
                  </a:lnTo>
                  <a:lnTo>
                    <a:pt x="411" y="160"/>
                  </a:lnTo>
                  <a:lnTo>
                    <a:pt x="395" y="148"/>
                  </a:lnTo>
                  <a:lnTo>
                    <a:pt x="388" y="142"/>
                  </a:lnTo>
                  <a:lnTo>
                    <a:pt x="382" y="135"/>
                  </a:lnTo>
                  <a:lnTo>
                    <a:pt x="375" y="125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5" y="115"/>
                  </a:lnTo>
                  <a:lnTo>
                    <a:pt x="378" y="115"/>
                  </a:lnTo>
                  <a:lnTo>
                    <a:pt x="385" y="118"/>
                  </a:lnTo>
                  <a:lnTo>
                    <a:pt x="385" y="118"/>
                  </a:lnTo>
                  <a:lnTo>
                    <a:pt x="382" y="115"/>
                  </a:lnTo>
                  <a:lnTo>
                    <a:pt x="378" y="113"/>
                  </a:lnTo>
                  <a:lnTo>
                    <a:pt x="371" y="110"/>
                  </a:lnTo>
                  <a:lnTo>
                    <a:pt x="363" y="107"/>
                  </a:lnTo>
                  <a:lnTo>
                    <a:pt x="360" y="104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72" y="103"/>
                  </a:lnTo>
                  <a:lnTo>
                    <a:pt x="385" y="107"/>
                  </a:lnTo>
                  <a:lnTo>
                    <a:pt x="407" y="118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18"/>
                  </a:lnTo>
                  <a:lnTo>
                    <a:pt x="423" y="122"/>
                  </a:lnTo>
                  <a:lnTo>
                    <a:pt x="436" y="128"/>
                  </a:lnTo>
                  <a:lnTo>
                    <a:pt x="462" y="138"/>
                  </a:lnTo>
                  <a:lnTo>
                    <a:pt x="462" y="138"/>
                  </a:lnTo>
                  <a:lnTo>
                    <a:pt x="436" y="124"/>
                  </a:lnTo>
                  <a:lnTo>
                    <a:pt x="409" y="110"/>
                  </a:lnTo>
                  <a:lnTo>
                    <a:pt x="409" y="110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83" y="99"/>
                  </a:lnTo>
                  <a:lnTo>
                    <a:pt x="372" y="93"/>
                  </a:lnTo>
                  <a:lnTo>
                    <a:pt x="372" y="93"/>
                  </a:lnTo>
                  <a:lnTo>
                    <a:pt x="362" y="90"/>
                  </a:lnTo>
                  <a:lnTo>
                    <a:pt x="357" y="87"/>
                  </a:lnTo>
                  <a:lnTo>
                    <a:pt x="354" y="83"/>
                  </a:lnTo>
                  <a:lnTo>
                    <a:pt x="354" y="83"/>
                  </a:lnTo>
                  <a:lnTo>
                    <a:pt x="357" y="83"/>
                  </a:lnTo>
                  <a:lnTo>
                    <a:pt x="362" y="81"/>
                  </a:lnTo>
                  <a:lnTo>
                    <a:pt x="369" y="84"/>
                  </a:lnTo>
                  <a:lnTo>
                    <a:pt x="383" y="93"/>
                  </a:lnTo>
                  <a:lnTo>
                    <a:pt x="383" y="93"/>
                  </a:lnTo>
                  <a:lnTo>
                    <a:pt x="394" y="96"/>
                  </a:lnTo>
                  <a:lnTo>
                    <a:pt x="404" y="99"/>
                  </a:lnTo>
                  <a:lnTo>
                    <a:pt x="415" y="103"/>
                  </a:lnTo>
                  <a:lnTo>
                    <a:pt x="424" y="107"/>
                  </a:lnTo>
                  <a:lnTo>
                    <a:pt x="424" y="107"/>
                  </a:lnTo>
                  <a:lnTo>
                    <a:pt x="411" y="99"/>
                  </a:lnTo>
                  <a:lnTo>
                    <a:pt x="397" y="93"/>
                  </a:lnTo>
                  <a:lnTo>
                    <a:pt x="382" y="86"/>
                  </a:lnTo>
                  <a:lnTo>
                    <a:pt x="368" y="78"/>
                  </a:lnTo>
                  <a:lnTo>
                    <a:pt x="368" y="78"/>
                  </a:lnTo>
                  <a:lnTo>
                    <a:pt x="363" y="78"/>
                  </a:lnTo>
                  <a:lnTo>
                    <a:pt x="360" y="75"/>
                  </a:lnTo>
                  <a:lnTo>
                    <a:pt x="359" y="72"/>
                  </a:lnTo>
                  <a:lnTo>
                    <a:pt x="359" y="69"/>
                  </a:lnTo>
                  <a:lnTo>
                    <a:pt x="359" y="69"/>
                  </a:lnTo>
                  <a:lnTo>
                    <a:pt x="368" y="69"/>
                  </a:lnTo>
                  <a:lnTo>
                    <a:pt x="378" y="71"/>
                  </a:lnTo>
                  <a:lnTo>
                    <a:pt x="398" y="77"/>
                  </a:lnTo>
                  <a:lnTo>
                    <a:pt x="417" y="84"/>
                  </a:lnTo>
                  <a:lnTo>
                    <a:pt x="435" y="90"/>
                  </a:lnTo>
                  <a:lnTo>
                    <a:pt x="435" y="90"/>
                  </a:lnTo>
                  <a:lnTo>
                    <a:pt x="420" y="81"/>
                  </a:lnTo>
                  <a:lnTo>
                    <a:pt x="400" y="72"/>
                  </a:lnTo>
                  <a:lnTo>
                    <a:pt x="382" y="64"/>
                  </a:lnTo>
                  <a:lnTo>
                    <a:pt x="363" y="54"/>
                  </a:lnTo>
                  <a:lnTo>
                    <a:pt x="363" y="54"/>
                  </a:lnTo>
                  <a:lnTo>
                    <a:pt x="362" y="51"/>
                  </a:lnTo>
                  <a:lnTo>
                    <a:pt x="362" y="49"/>
                  </a:lnTo>
                  <a:lnTo>
                    <a:pt x="363" y="48"/>
                  </a:lnTo>
                  <a:lnTo>
                    <a:pt x="363" y="48"/>
                  </a:lnTo>
                  <a:lnTo>
                    <a:pt x="357" y="45"/>
                  </a:lnTo>
                  <a:lnTo>
                    <a:pt x="354" y="42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74" y="43"/>
                  </a:lnTo>
                  <a:lnTo>
                    <a:pt x="394" y="51"/>
                  </a:lnTo>
                  <a:lnTo>
                    <a:pt x="414" y="58"/>
                  </a:lnTo>
                  <a:lnTo>
                    <a:pt x="435" y="64"/>
                  </a:lnTo>
                  <a:lnTo>
                    <a:pt x="435" y="64"/>
                  </a:lnTo>
                  <a:lnTo>
                    <a:pt x="418" y="55"/>
                  </a:lnTo>
                  <a:lnTo>
                    <a:pt x="400" y="46"/>
                  </a:lnTo>
                  <a:lnTo>
                    <a:pt x="360" y="32"/>
                  </a:lnTo>
                  <a:lnTo>
                    <a:pt x="360" y="32"/>
                  </a:lnTo>
                  <a:lnTo>
                    <a:pt x="351" y="29"/>
                  </a:lnTo>
                  <a:lnTo>
                    <a:pt x="348" y="26"/>
                  </a:lnTo>
                  <a:lnTo>
                    <a:pt x="348" y="25"/>
                  </a:lnTo>
                  <a:lnTo>
                    <a:pt x="348" y="22"/>
                  </a:lnTo>
                  <a:lnTo>
                    <a:pt x="348" y="22"/>
                  </a:lnTo>
                  <a:lnTo>
                    <a:pt x="366" y="26"/>
                  </a:lnTo>
                  <a:lnTo>
                    <a:pt x="385" y="34"/>
                  </a:lnTo>
                  <a:lnTo>
                    <a:pt x="403" y="40"/>
                  </a:lnTo>
                  <a:lnTo>
                    <a:pt x="420" y="48"/>
                  </a:lnTo>
                  <a:lnTo>
                    <a:pt x="420" y="48"/>
                  </a:lnTo>
                  <a:lnTo>
                    <a:pt x="388" y="29"/>
                  </a:lnTo>
                  <a:lnTo>
                    <a:pt x="354" y="13"/>
                  </a:lnTo>
                  <a:lnTo>
                    <a:pt x="354" y="13"/>
                  </a:lnTo>
                  <a:lnTo>
                    <a:pt x="353" y="8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60" y="2"/>
                  </a:lnTo>
                  <a:lnTo>
                    <a:pt x="369" y="3"/>
                  </a:lnTo>
                  <a:lnTo>
                    <a:pt x="385" y="10"/>
                  </a:lnTo>
                  <a:lnTo>
                    <a:pt x="401" y="17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17" y="26"/>
                  </a:lnTo>
                  <a:lnTo>
                    <a:pt x="415" y="28"/>
                  </a:lnTo>
                  <a:lnTo>
                    <a:pt x="415" y="28"/>
                  </a:lnTo>
                  <a:lnTo>
                    <a:pt x="418" y="31"/>
                  </a:lnTo>
                  <a:lnTo>
                    <a:pt x="423" y="34"/>
                  </a:lnTo>
                  <a:lnTo>
                    <a:pt x="423" y="34"/>
                  </a:lnTo>
                  <a:lnTo>
                    <a:pt x="421" y="37"/>
                  </a:lnTo>
                  <a:lnTo>
                    <a:pt x="420" y="40"/>
                  </a:lnTo>
                  <a:lnTo>
                    <a:pt x="420" y="40"/>
                  </a:lnTo>
                  <a:lnTo>
                    <a:pt x="424" y="43"/>
                  </a:lnTo>
                  <a:lnTo>
                    <a:pt x="430" y="46"/>
                  </a:lnTo>
                  <a:lnTo>
                    <a:pt x="438" y="51"/>
                  </a:lnTo>
                  <a:lnTo>
                    <a:pt x="444" y="54"/>
                  </a:lnTo>
                  <a:lnTo>
                    <a:pt x="444" y="54"/>
                  </a:lnTo>
                  <a:lnTo>
                    <a:pt x="441" y="57"/>
                  </a:lnTo>
                  <a:lnTo>
                    <a:pt x="439" y="58"/>
                  </a:lnTo>
                  <a:lnTo>
                    <a:pt x="438" y="58"/>
                  </a:lnTo>
                  <a:lnTo>
                    <a:pt x="438" y="58"/>
                  </a:lnTo>
                  <a:close/>
                  <a:moveTo>
                    <a:pt x="433" y="109"/>
                  </a:moveTo>
                  <a:lnTo>
                    <a:pt x="433" y="109"/>
                  </a:lnTo>
                  <a:lnTo>
                    <a:pt x="430" y="107"/>
                  </a:lnTo>
                  <a:lnTo>
                    <a:pt x="429" y="109"/>
                  </a:lnTo>
                  <a:lnTo>
                    <a:pt x="429" y="109"/>
                  </a:lnTo>
                  <a:lnTo>
                    <a:pt x="432" y="110"/>
                  </a:lnTo>
                  <a:lnTo>
                    <a:pt x="433" y="110"/>
                  </a:lnTo>
                  <a:lnTo>
                    <a:pt x="433" y="109"/>
                  </a:lnTo>
                  <a:lnTo>
                    <a:pt x="433" y="109"/>
                  </a:lnTo>
                  <a:close/>
                  <a:moveTo>
                    <a:pt x="667" y="141"/>
                  </a:moveTo>
                  <a:lnTo>
                    <a:pt x="667" y="141"/>
                  </a:lnTo>
                  <a:lnTo>
                    <a:pt x="658" y="128"/>
                  </a:lnTo>
                  <a:lnTo>
                    <a:pt x="645" y="119"/>
                  </a:lnTo>
                  <a:lnTo>
                    <a:pt x="645" y="119"/>
                  </a:lnTo>
                  <a:lnTo>
                    <a:pt x="650" y="125"/>
                  </a:lnTo>
                  <a:lnTo>
                    <a:pt x="654" y="131"/>
                  </a:lnTo>
                  <a:lnTo>
                    <a:pt x="659" y="138"/>
                  </a:lnTo>
                  <a:lnTo>
                    <a:pt x="662" y="139"/>
                  </a:lnTo>
                  <a:lnTo>
                    <a:pt x="667" y="141"/>
                  </a:lnTo>
                  <a:lnTo>
                    <a:pt x="667" y="141"/>
                  </a:lnTo>
                  <a:close/>
                  <a:moveTo>
                    <a:pt x="455" y="179"/>
                  </a:moveTo>
                  <a:lnTo>
                    <a:pt x="455" y="179"/>
                  </a:lnTo>
                  <a:lnTo>
                    <a:pt x="453" y="176"/>
                  </a:lnTo>
                  <a:lnTo>
                    <a:pt x="453" y="176"/>
                  </a:lnTo>
                  <a:lnTo>
                    <a:pt x="455" y="174"/>
                  </a:lnTo>
                  <a:lnTo>
                    <a:pt x="455" y="174"/>
                  </a:lnTo>
                  <a:lnTo>
                    <a:pt x="462" y="176"/>
                  </a:lnTo>
                  <a:lnTo>
                    <a:pt x="468" y="177"/>
                  </a:lnTo>
                  <a:lnTo>
                    <a:pt x="479" y="183"/>
                  </a:lnTo>
                  <a:lnTo>
                    <a:pt x="490" y="189"/>
                  </a:lnTo>
                  <a:lnTo>
                    <a:pt x="496" y="191"/>
                  </a:lnTo>
                  <a:lnTo>
                    <a:pt x="502" y="192"/>
                  </a:lnTo>
                  <a:lnTo>
                    <a:pt x="502" y="192"/>
                  </a:lnTo>
                  <a:lnTo>
                    <a:pt x="526" y="208"/>
                  </a:lnTo>
                  <a:lnTo>
                    <a:pt x="552" y="221"/>
                  </a:lnTo>
                  <a:lnTo>
                    <a:pt x="604" y="247"/>
                  </a:lnTo>
                  <a:lnTo>
                    <a:pt x="604" y="247"/>
                  </a:lnTo>
                  <a:lnTo>
                    <a:pt x="590" y="235"/>
                  </a:lnTo>
                  <a:lnTo>
                    <a:pt x="575" y="223"/>
                  </a:lnTo>
                  <a:lnTo>
                    <a:pt x="560" y="211"/>
                  </a:lnTo>
                  <a:lnTo>
                    <a:pt x="543" y="200"/>
                  </a:lnTo>
                  <a:lnTo>
                    <a:pt x="508" y="182"/>
                  </a:lnTo>
                  <a:lnTo>
                    <a:pt x="470" y="164"/>
                  </a:lnTo>
                  <a:lnTo>
                    <a:pt x="470" y="164"/>
                  </a:lnTo>
                  <a:lnTo>
                    <a:pt x="468" y="167"/>
                  </a:lnTo>
                  <a:lnTo>
                    <a:pt x="467" y="168"/>
                  </a:lnTo>
                  <a:lnTo>
                    <a:pt x="465" y="168"/>
                  </a:lnTo>
                  <a:lnTo>
                    <a:pt x="465" y="168"/>
                  </a:lnTo>
                  <a:lnTo>
                    <a:pt x="427" y="147"/>
                  </a:lnTo>
                  <a:lnTo>
                    <a:pt x="406" y="136"/>
                  </a:lnTo>
                  <a:lnTo>
                    <a:pt x="383" y="128"/>
                  </a:lnTo>
                  <a:lnTo>
                    <a:pt x="383" y="128"/>
                  </a:lnTo>
                  <a:lnTo>
                    <a:pt x="398" y="144"/>
                  </a:lnTo>
                  <a:lnTo>
                    <a:pt x="415" y="157"/>
                  </a:lnTo>
                  <a:lnTo>
                    <a:pt x="433" y="170"/>
                  </a:lnTo>
                  <a:lnTo>
                    <a:pt x="444" y="174"/>
                  </a:lnTo>
                  <a:lnTo>
                    <a:pt x="455" y="179"/>
                  </a:lnTo>
                  <a:lnTo>
                    <a:pt x="455" y="179"/>
                  </a:lnTo>
                  <a:close/>
                  <a:moveTo>
                    <a:pt x="676" y="139"/>
                  </a:moveTo>
                  <a:lnTo>
                    <a:pt x="676" y="139"/>
                  </a:lnTo>
                  <a:lnTo>
                    <a:pt x="671" y="135"/>
                  </a:lnTo>
                  <a:lnTo>
                    <a:pt x="670" y="131"/>
                  </a:lnTo>
                  <a:lnTo>
                    <a:pt x="667" y="131"/>
                  </a:lnTo>
                  <a:lnTo>
                    <a:pt x="667" y="131"/>
                  </a:lnTo>
                  <a:lnTo>
                    <a:pt x="671" y="136"/>
                  </a:lnTo>
                  <a:lnTo>
                    <a:pt x="674" y="138"/>
                  </a:lnTo>
                  <a:lnTo>
                    <a:pt x="676" y="139"/>
                  </a:lnTo>
                  <a:lnTo>
                    <a:pt x="676" y="139"/>
                  </a:lnTo>
                  <a:close/>
                  <a:moveTo>
                    <a:pt x="439" y="135"/>
                  </a:moveTo>
                  <a:lnTo>
                    <a:pt x="439" y="135"/>
                  </a:lnTo>
                  <a:lnTo>
                    <a:pt x="436" y="133"/>
                  </a:lnTo>
                  <a:lnTo>
                    <a:pt x="433" y="133"/>
                  </a:lnTo>
                  <a:lnTo>
                    <a:pt x="433" y="133"/>
                  </a:lnTo>
                  <a:lnTo>
                    <a:pt x="435" y="135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39" y="135"/>
                  </a:lnTo>
                  <a:lnTo>
                    <a:pt x="439" y="135"/>
                  </a:lnTo>
                  <a:close/>
                  <a:moveTo>
                    <a:pt x="270" y="135"/>
                  </a:moveTo>
                  <a:lnTo>
                    <a:pt x="270" y="135"/>
                  </a:lnTo>
                  <a:lnTo>
                    <a:pt x="275" y="135"/>
                  </a:lnTo>
                  <a:lnTo>
                    <a:pt x="276" y="135"/>
                  </a:lnTo>
                  <a:lnTo>
                    <a:pt x="276" y="133"/>
                  </a:lnTo>
                  <a:lnTo>
                    <a:pt x="276" y="133"/>
                  </a:lnTo>
                  <a:lnTo>
                    <a:pt x="273" y="133"/>
                  </a:lnTo>
                  <a:lnTo>
                    <a:pt x="272" y="135"/>
                  </a:lnTo>
                  <a:lnTo>
                    <a:pt x="270" y="135"/>
                  </a:lnTo>
                  <a:lnTo>
                    <a:pt x="270" y="135"/>
                  </a:lnTo>
                  <a:close/>
                  <a:moveTo>
                    <a:pt x="462" y="144"/>
                  </a:moveTo>
                  <a:lnTo>
                    <a:pt x="462" y="144"/>
                  </a:lnTo>
                  <a:lnTo>
                    <a:pt x="452" y="139"/>
                  </a:lnTo>
                  <a:lnTo>
                    <a:pt x="446" y="136"/>
                  </a:lnTo>
                  <a:lnTo>
                    <a:pt x="441" y="136"/>
                  </a:lnTo>
                  <a:lnTo>
                    <a:pt x="441" y="136"/>
                  </a:lnTo>
                  <a:lnTo>
                    <a:pt x="446" y="138"/>
                  </a:lnTo>
                  <a:lnTo>
                    <a:pt x="450" y="141"/>
                  </a:lnTo>
                  <a:lnTo>
                    <a:pt x="456" y="144"/>
                  </a:lnTo>
                  <a:lnTo>
                    <a:pt x="462" y="144"/>
                  </a:lnTo>
                  <a:lnTo>
                    <a:pt x="462" y="144"/>
                  </a:lnTo>
                  <a:close/>
                  <a:moveTo>
                    <a:pt x="456" y="153"/>
                  </a:moveTo>
                  <a:lnTo>
                    <a:pt x="456" y="153"/>
                  </a:lnTo>
                  <a:lnTo>
                    <a:pt x="452" y="148"/>
                  </a:lnTo>
                  <a:lnTo>
                    <a:pt x="446" y="147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46" y="148"/>
                  </a:lnTo>
                  <a:lnTo>
                    <a:pt x="450" y="151"/>
                  </a:lnTo>
                  <a:lnTo>
                    <a:pt x="456" y="153"/>
                  </a:lnTo>
                  <a:lnTo>
                    <a:pt x="456" y="153"/>
                  </a:lnTo>
                  <a:close/>
                  <a:moveTo>
                    <a:pt x="651" y="173"/>
                  </a:moveTo>
                  <a:lnTo>
                    <a:pt x="651" y="173"/>
                  </a:lnTo>
                  <a:lnTo>
                    <a:pt x="654" y="174"/>
                  </a:lnTo>
                  <a:lnTo>
                    <a:pt x="659" y="176"/>
                  </a:lnTo>
                  <a:lnTo>
                    <a:pt x="659" y="176"/>
                  </a:lnTo>
                  <a:lnTo>
                    <a:pt x="665" y="182"/>
                  </a:lnTo>
                  <a:lnTo>
                    <a:pt x="665" y="182"/>
                  </a:lnTo>
                  <a:lnTo>
                    <a:pt x="671" y="186"/>
                  </a:lnTo>
                  <a:lnTo>
                    <a:pt x="674" y="188"/>
                  </a:lnTo>
                  <a:lnTo>
                    <a:pt x="677" y="188"/>
                  </a:lnTo>
                  <a:lnTo>
                    <a:pt x="677" y="188"/>
                  </a:lnTo>
                  <a:lnTo>
                    <a:pt x="667" y="177"/>
                  </a:lnTo>
                  <a:lnTo>
                    <a:pt x="658" y="167"/>
                  </a:lnTo>
                  <a:lnTo>
                    <a:pt x="647" y="154"/>
                  </a:lnTo>
                  <a:lnTo>
                    <a:pt x="641" y="150"/>
                  </a:lnTo>
                  <a:lnTo>
                    <a:pt x="635" y="145"/>
                  </a:lnTo>
                  <a:lnTo>
                    <a:pt x="635" y="145"/>
                  </a:lnTo>
                  <a:lnTo>
                    <a:pt x="638" y="153"/>
                  </a:lnTo>
                  <a:lnTo>
                    <a:pt x="642" y="159"/>
                  </a:lnTo>
                  <a:lnTo>
                    <a:pt x="651" y="173"/>
                  </a:lnTo>
                  <a:lnTo>
                    <a:pt x="651" y="173"/>
                  </a:lnTo>
                  <a:close/>
                  <a:moveTo>
                    <a:pt x="676" y="168"/>
                  </a:moveTo>
                  <a:lnTo>
                    <a:pt x="676" y="168"/>
                  </a:lnTo>
                  <a:lnTo>
                    <a:pt x="667" y="157"/>
                  </a:lnTo>
                  <a:lnTo>
                    <a:pt x="654" y="147"/>
                  </a:lnTo>
                  <a:lnTo>
                    <a:pt x="654" y="147"/>
                  </a:lnTo>
                  <a:lnTo>
                    <a:pt x="664" y="159"/>
                  </a:lnTo>
                  <a:lnTo>
                    <a:pt x="670" y="164"/>
                  </a:lnTo>
                  <a:lnTo>
                    <a:pt x="676" y="168"/>
                  </a:lnTo>
                  <a:lnTo>
                    <a:pt x="676" y="168"/>
                  </a:lnTo>
                  <a:close/>
                  <a:moveTo>
                    <a:pt x="240" y="153"/>
                  </a:moveTo>
                  <a:lnTo>
                    <a:pt x="240" y="153"/>
                  </a:lnTo>
                  <a:lnTo>
                    <a:pt x="276" y="156"/>
                  </a:lnTo>
                  <a:lnTo>
                    <a:pt x="296" y="157"/>
                  </a:lnTo>
                  <a:lnTo>
                    <a:pt x="307" y="157"/>
                  </a:lnTo>
                  <a:lnTo>
                    <a:pt x="316" y="156"/>
                  </a:lnTo>
                  <a:lnTo>
                    <a:pt x="316" y="156"/>
                  </a:lnTo>
                  <a:lnTo>
                    <a:pt x="316" y="154"/>
                  </a:lnTo>
                  <a:lnTo>
                    <a:pt x="314" y="154"/>
                  </a:lnTo>
                  <a:lnTo>
                    <a:pt x="313" y="153"/>
                  </a:lnTo>
                  <a:lnTo>
                    <a:pt x="313" y="151"/>
                  </a:lnTo>
                  <a:lnTo>
                    <a:pt x="313" y="151"/>
                  </a:lnTo>
                  <a:lnTo>
                    <a:pt x="314" y="151"/>
                  </a:lnTo>
                  <a:lnTo>
                    <a:pt x="316" y="153"/>
                  </a:lnTo>
                  <a:lnTo>
                    <a:pt x="318" y="154"/>
                  </a:lnTo>
                  <a:lnTo>
                    <a:pt x="319" y="154"/>
                  </a:lnTo>
                  <a:lnTo>
                    <a:pt x="319" y="154"/>
                  </a:lnTo>
                  <a:lnTo>
                    <a:pt x="324" y="153"/>
                  </a:lnTo>
                  <a:lnTo>
                    <a:pt x="325" y="153"/>
                  </a:lnTo>
                  <a:lnTo>
                    <a:pt x="327" y="151"/>
                  </a:lnTo>
                  <a:lnTo>
                    <a:pt x="327" y="151"/>
                  </a:lnTo>
                  <a:lnTo>
                    <a:pt x="284" y="150"/>
                  </a:lnTo>
                  <a:lnTo>
                    <a:pt x="261" y="150"/>
                  </a:lnTo>
                  <a:lnTo>
                    <a:pt x="240" y="153"/>
                  </a:lnTo>
                  <a:lnTo>
                    <a:pt x="240" y="153"/>
                  </a:lnTo>
                  <a:close/>
                  <a:moveTo>
                    <a:pt x="318" y="160"/>
                  </a:moveTo>
                  <a:lnTo>
                    <a:pt x="318" y="160"/>
                  </a:lnTo>
                  <a:lnTo>
                    <a:pt x="322" y="162"/>
                  </a:lnTo>
                  <a:lnTo>
                    <a:pt x="325" y="162"/>
                  </a:lnTo>
                  <a:lnTo>
                    <a:pt x="327" y="160"/>
                  </a:lnTo>
                  <a:lnTo>
                    <a:pt x="327" y="160"/>
                  </a:lnTo>
                  <a:lnTo>
                    <a:pt x="325" y="160"/>
                  </a:lnTo>
                  <a:lnTo>
                    <a:pt x="322" y="159"/>
                  </a:lnTo>
                  <a:lnTo>
                    <a:pt x="319" y="159"/>
                  </a:lnTo>
                  <a:lnTo>
                    <a:pt x="318" y="160"/>
                  </a:lnTo>
                  <a:lnTo>
                    <a:pt x="318" y="160"/>
                  </a:lnTo>
                  <a:close/>
                  <a:moveTo>
                    <a:pt x="500" y="171"/>
                  </a:moveTo>
                  <a:lnTo>
                    <a:pt x="500" y="171"/>
                  </a:lnTo>
                  <a:lnTo>
                    <a:pt x="502" y="170"/>
                  </a:lnTo>
                  <a:lnTo>
                    <a:pt x="502" y="168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504" y="170"/>
                  </a:lnTo>
                  <a:lnTo>
                    <a:pt x="504" y="168"/>
                  </a:lnTo>
                  <a:lnTo>
                    <a:pt x="504" y="168"/>
                  </a:lnTo>
                  <a:lnTo>
                    <a:pt x="499" y="168"/>
                  </a:lnTo>
                  <a:lnTo>
                    <a:pt x="499" y="168"/>
                  </a:lnTo>
                  <a:lnTo>
                    <a:pt x="497" y="165"/>
                  </a:lnTo>
                  <a:lnTo>
                    <a:pt x="494" y="164"/>
                  </a:lnTo>
                  <a:lnTo>
                    <a:pt x="490" y="164"/>
                  </a:lnTo>
                  <a:lnTo>
                    <a:pt x="490" y="164"/>
                  </a:lnTo>
                  <a:lnTo>
                    <a:pt x="496" y="167"/>
                  </a:lnTo>
                  <a:lnTo>
                    <a:pt x="499" y="168"/>
                  </a:lnTo>
                  <a:lnTo>
                    <a:pt x="500" y="171"/>
                  </a:lnTo>
                  <a:lnTo>
                    <a:pt x="500" y="171"/>
                  </a:lnTo>
                  <a:close/>
                  <a:moveTo>
                    <a:pt x="253" y="165"/>
                  </a:moveTo>
                  <a:lnTo>
                    <a:pt x="253" y="165"/>
                  </a:lnTo>
                  <a:lnTo>
                    <a:pt x="261" y="170"/>
                  </a:lnTo>
                  <a:lnTo>
                    <a:pt x="270" y="171"/>
                  </a:lnTo>
                  <a:lnTo>
                    <a:pt x="290" y="173"/>
                  </a:lnTo>
                  <a:lnTo>
                    <a:pt x="290" y="173"/>
                  </a:lnTo>
                  <a:lnTo>
                    <a:pt x="324" y="179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1" y="182"/>
                  </a:lnTo>
                  <a:lnTo>
                    <a:pt x="345" y="179"/>
                  </a:lnTo>
                  <a:lnTo>
                    <a:pt x="340" y="174"/>
                  </a:lnTo>
                  <a:lnTo>
                    <a:pt x="339" y="171"/>
                  </a:lnTo>
                  <a:lnTo>
                    <a:pt x="339" y="168"/>
                  </a:lnTo>
                  <a:lnTo>
                    <a:pt x="339" y="168"/>
                  </a:lnTo>
                  <a:lnTo>
                    <a:pt x="318" y="168"/>
                  </a:lnTo>
                  <a:lnTo>
                    <a:pt x="298" y="165"/>
                  </a:lnTo>
                  <a:lnTo>
                    <a:pt x="276" y="165"/>
                  </a:lnTo>
                  <a:lnTo>
                    <a:pt x="253" y="165"/>
                  </a:lnTo>
                  <a:lnTo>
                    <a:pt x="253" y="165"/>
                  </a:lnTo>
                  <a:close/>
                  <a:moveTo>
                    <a:pt x="659" y="196"/>
                  </a:moveTo>
                  <a:lnTo>
                    <a:pt x="659" y="196"/>
                  </a:lnTo>
                  <a:lnTo>
                    <a:pt x="651" y="188"/>
                  </a:lnTo>
                  <a:lnTo>
                    <a:pt x="644" y="180"/>
                  </a:lnTo>
                  <a:lnTo>
                    <a:pt x="629" y="165"/>
                  </a:lnTo>
                  <a:lnTo>
                    <a:pt x="629" y="165"/>
                  </a:lnTo>
                  <a:lnTo>
                    <a:pt x="630" y="170"/>
                  </a:lnTo>
                  <a:lnTo>
                    <a:pt x="633" y="176"/>
                  </a:lnTo>
                  <a:lnTo>
                    <a:pt x="636" y="180"/>
                  </a:lnTo>
                  <a:lnTo>
                    <a:pt x="641" y="183"/>
                  </a:lnTo>
                  <a:lnTo>
                    <a:pt x="650" y="189"/>
                  </a:lnTo>
                  <a:lnTo>
                    <a:pt x="659" y="196"/>
                  </a:lnTo>
                  <a:lnTo>
                    <a:pt x="659" y="196"/>
                  </a:lnTo>
                  <a:close/>
                  <a:moveTo>
                    <a:pt x="365" y="168"/>
                  </a:moveTo>
                  <a:lnTo>
                    <a:pt x="365" y="168"/>
                  </a:lnTo>
                  <a:lnTo>
                    <a:pt x="363" y="170"/>
                  </a:lnTo>
                  <a:lnTo>
                    <a:pt x="363" y="170"/>
                  </a:lnTo>
                  <a:lnTo>
                    <a:pt x="356" y="170"/>
                  </a:lnTo>
                  <a:lnTo>
                    <a:pt x="353" y="170"/>
                  </a:lnTo>
                  <a:lnTo>
                    <a:pt x="350" y="171"/>
                  </a:lnTo>
                  <a:lnTo>
                    <a:pt x="350" y="171"/>
                  </a:lnTo>
                  <a:lnTo>
                    <a:pt x="382" y="186"/>
                  </a:lnTo>
                  <a:lnTo>
                    <a:pt x="397" y="194"/>
                  </a:lnTo>
                  <a:lnTo>
                    <a:pt x="414" y="200"/>
                  </a:lnTo>
                  <a:lnTo>
                    <a:pt x="414" y="200"/>
                  </a:lnTo>
                  <a:lnTo>
                    <a:pt x="414" y="199"/>
                  </a:lnTo>
                  <a:lnTo>
                    <a:pt x="414" y="197"/>
                  </a:lnTo>
                  <a:lnTo>
                    <a:pt x="412" y="196"/>
                  </a:lnTo>
                  <a:lnTo>
                    <a:pt x="414" y="194"/>
                  </a:lnTo>
                  <a:lnTo>
                    <a:pt x="414" y="194"/>
                  </a:lnTo>
                  <a:lnTo>
                    <a:pt x="417" y="194"/>
                  </a:lnTo>
                  <a:lnTo>
                    <a:pt x="418" y="192"/>
                  </a:lnTo>
                  <a:lnTo>
                    <a:pt x="418" y="192"/>
                  </a:lnTo>
                  <a:lnTo>
                    <a:pt x="392" y="180"/>
                  </a:lnTo>
                  <a:lnTo>
                    <a:pt x="378" y="174"/>
                  </a:lnTo>
                  <a:lnTo>
                    <a:pt x="365" y="168"/>
                  </a:lnTo>
                  <a:lnTo>
                    <a:pt x="365" y="168"/>
                  </a:lnTo>
                  <a:close/>
                  <a:moveTo>
                    <a:pt x="508" y="173"/>
                  </a:moveTo>
                  <a:lnTo>
                    <a:pt x="508" y="173"/>
                  </a:lnTo>
                  <a:lnTo>
                    <a:pt x="511" y="173"/>
                  </a:lnTo>
                  <a:lnTo>
                    <a:pt x="513" y="176"/>
                  </a:lnTo>
                  <a:lnTo>
                    <a:pt x="516" y="176"/>
                  </a:lnTo>
                  <a:lnTo>
                    <a:pt x="517" y="176"/>
                  </a:lnTo>
                  <a:lnTo>
                    <a:pt x="517" y="176"/>
                  </a:lnTo>
                  <a:lnTo>
                    <a:pt x="514" y="174"/>
                  </a:lnTo>
                  <a:lnTo>
                    <a:pt x="513" y="173"/>
                  </a:lnTo>
                  <a:lnTo>
                    <a:pt x="510" y="171"/>
                  </a:lnTo>
                  <a:lnTo>
                    <a:pt x="508" y="173"/>
                  </a:lnTo>
                  <a:lnTo>
                    <a:pt x="508" y="173"/>
                  </a:lnTo>
                  <a:close/>
                  <a:moveTo>
                    <a:pt x="536" y="179"/>
                  </a:moveTo>
                  <a:lnTo>
                    <a:pt x="536" y="179"/>
                  </a:lnTo>
                  <a:lnTo>
                    <a:pt x="534" y="179"/>
                  </a:lnTo>
                  <a:lnTo>
                    <a:pt x="532" y="177"/>
                  </a:lnTo>
                  <a:lnTo>
                    <a:pt x="529" y="176"/>
                  </a:lnTo>
                  <a:lnTo>
                    <a:pt x="528" y="176"/>
                  </a:lnTo>
                  <a:lnTo>
                    <a:pt x="528" y="176"/>
                  </a:lnTo>
                  <a:lnTo>
                    <a:pt x="529" y="177"/>
                  </a:lnTo>
                  <a:lnTo>
                    <a:pt x="531" y="179"/>
                  </a:lnTo>
                  <a:lnTo>
                    <a:pt x="534" y="180"/>
                  </a:lnTo>
                  <a:lnTo>
                    <a:pt x="536" y="179"/>
                  </a:lnTo>
                  <a:lnTo>
                    <a:pt x="536" y="179"/>
                  </a:lnTo>
                  <a:close/>
                  <a:moveTo>
                    <a:pt x="536" y="188"/>
                  </a:moveTo>
                  <a:lnTo>
                    <a:pt x="536" y="188"/>
                  </a:lnTo>
                  <a:lnTo>
                    <a:pt x="548" y="194"/>
                  </a:lnTo>
                  <a:lnTo>
                    <a:pt x="554" y="197"/>
                  </a:lnTo>
                  <a:lnTo>
                    <a:pt x="557" y="199"/>
                  </a:lnTo>
                  <a:lnTo>
                    <a:pt x="560" y="197"/>
                  </a:lnTo>
                  <a:lnTo>
                    <a:pt x="560" y="197"/>
                  </a:lnTo>
                  <a:lnTo>
                    <a:pt x="539" y="186"/>
                  </a:lnTo>
                  <a:lnTo>
                    <a:pt x="528" y="180"/>
                  </a:lnTo>
                  <a:lnTo>
                    <a:pt x="517" y="177"/>
                  </a:lnTo>
                  <a:lnTo>
                    <a:pt x="517" y="177"/>
                  </a:lnTo>
                  <a:lnTo>
                    <a:pt x="526" y="183"/>
                  </a:lnTo>
                  <a:lnTo>
                    <a:pt x="529" y="185"/>
                  </a:lnTo>
                  <a:lnTo>
                    <a:pt x="536" y="188"/>
                  </a:lnTo>
                  <a:lnTo>
                    <a:pt x="536" y="188"/>
                  </a:lnTo>
                  <a:close/>
                  <a:moveTo>
                    <a:pt x="354" y="189"/>
                  </a:moveTo>
                  <a:lnTo>
                    <a:pt x="354" y="189"/>
                  </a:lnTo>
                  <a:lnTo>
                    <a:pt x="340" y="185"/>
                  </a:lnTo>
                  <a:lnTo>
                    <a:pt x="325" y="182"/>
                  </a:lnTo>
                  <a:lnTo>
                    <a:pt x="295" y="179"/>
                  </a:lnTo>
                  <a:lnTo>
                    <a:pt x="295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293" y="179"/>
                  </a:lnTo>
                  <a:lnTo>
                    <a:pt x="305" y="185"/>
                  </a:lnTo>
                  <a:lnTo>
                    <a:pt x="321" y="188"/>
                  </a:lnTo>
                  <a:lnTo>
                    <a:pt x="336" y="189"/>
                  </a:lnTo>
                  <a:lnTo>
                    <a:pt x="354" y="189"/>
                  </a:lnTo>
                  <a:lnTo>
                    <a:pt x="354" y="189"/>
                  </a:lnTo>
                  <a:close/>
                  <a:moveTo>
                    <a:pt x="295" y="186"/>
                  </a:moveTo>
                  <a:lnTo>
                    <a:pt x="295" y="186"/>
                  </a:lnTo>
                  <a:lnTo>
                    <a:pt x="295" y="183"/>
                  </a:lnTo>
                  <a:lnTo>
                    <a:pt x="292" y="182"/>
                  </a:lnTo>
                  <a:lnTo>
                    <a:pt x="292" y="182"/>
                  </a:lnTo>
                  <a:lnTo>
                    <a:pt x="292" y="183"/>
                  </a:lnTo>
                  <a:lnTo>
                    <a:pt x="292" y="185"/>
                  </a:lnTo>
                  <a:lnTo>
                    <a:pt x="295" y="186"/>
                  </a:lnTo>
                  <a:lnTo>
                    <a:pt x="295" y="186"/>
                  </a:lnTo>
                  <a:close/>
                  <a:moveTo>
                    <a:pt x="586" y="206"/>
                  </a:moveTo>
                  <a:lnTo>
                    <a:pt x="586" y="206"/>
                  </a:lnTo>
                  <a:lnTo>
                    <a:pt x="597" y="214"/>
                  </a:lnTo>
                  <a:lnTo>
                    <a:pt x="597" y="214"/>
                  </a:lnTo>
                  <a:lnTo>
                    <a:pt x="609" y="220"/>
                  </a:lnTo>
                  <a:lnTo>
                    <a:pt x="619" y="225"/>
                  </a:lnTo>
                  <a:lnTo>
                    <a:pt x="619" y="225"/>
                  </a:lnTo>
                  <a:lnTo>
                    <a:pt x="606" y="214"/>
                  </a:lnTo>
                  <a:lnTo>
                    <a:pt x="592" y="205"/>
                  </a:lnTo>
                  <a:lnTo>
                    <a:pt x="578" y="197"/>
                  </a:lnTo>
                  <a:lnTo>
                    <a:pt x="561" y="188"/>
                  </a:lnTo>
                  <a:lnTo>
                    <a:pt x="561" y="188"/>
                  </a:lnTo>
                  <a:lnTo>
                    <a:pt x="568" y="194"/>
                  </a:lnTo>
                  <a:lnTo>
                    <a:pt x="574" y="199"/>
                  </a:lnTo>
                  <a:lnTo>
                    <a:pt x="586" y="206"/>
                  </a:lnTo>
                  <a:lnTo>
                    <a:pt x="586" y="206"/>
                  </a:lnTo>
                  <a:close/>
                  <a:moveTo>
                    <a:pt x="394" y="203"/>
                  </a:moveTo>
                  <a:lnTo>
                    <a:pt x="394" y="203"/>
                  </a:lnTo>
                  <a:lnTo>
                    <a:pt x="389" y="200"/>
                  </a:lnTo>
                  <a:lnTo>
                    <a:pt x="383" y="197"/>
                  </a:lnTo>
                  <a:lnTo>
                    <a:pt x="377" y="194"/>
                  </a:lnTo>
                  <a:lnTo>
                    <a:pt x="371" y="191"/>
                  </a:lnTo>
                  <a:lnTo>
                    <a:pt x="371" y="191"/>
                  </a:lnTo>
                  <a:lnTo>
                    <a:pt x="368" y="194"/>
                  </a:lnTo>
                  <a:lnTo>
                    <a:pt x="365" y="196"/>
                  </a:lnTo>
                  <a:lnTo>
                    <a:pt x="356" y="196"/>
                  </a:lnTo>
                  <a:lnTo>
                    <a:pt x="346" y="196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51" y="200"/>
                  </a:lnTo>
                  <a:lnTo>
                    <a:pt x="365" y="205"/>
                  </a:lnTo>
                  <a:lnTo>
                    <a:pt x="378" y="208"/>
                  </a:lnTo>
                  <a:lnTo>
                    <a:pt x="385" y="211"/>
                  </a:lnTo>
                  <a:lnTo>
                    <a:pt x="391" y="215"/>
                  </a:lnTo>
                  <a:lnTo>
                    <a:pt x="391" y="215"/>
                  </a:lnTo>
                  <a:lnTo>
                    <a:pt x="397" y="214"/>
                  </a:lnTo>
                  <a:lnTo>
                    <a:pt x="401" y="214"/>
                  </a:lnTo>
                  <a:lnTo>
                    <a:pt x="411" y="215"/>
                  </a:lnTo>
                  <a:lnTo>
                    <a:pt x="411" y="215"/>
                  </a:lnTo>
                  <a:lnTo>
                    <a:pt x="409" y="214"/>
                  </a:lnTo>
                  <a:lnTo>
                    <a:pt x="404" y="212"/>
                  </a:lnTo>
                  <a:lnTo>
                    <a:pt x="403" y="209"/>
                  </a:lnTo>
                  <a:lnTo>
                    <a:pt x="401" y="208"/>
                  </a:lnTo>
                  <a:lnTo>
                    <a:pt x="403" y="206"/>
                  </a:lnTo>
                  <a:lnTo>
                    <a:pt x="403" y="206"/>
                  </a:lnTo>
                  <a:lnTo>
                    <a:pt x="398" y="205"/>
                  </a:lnTo>
                  <a:lnTo>
                    <a:pt x="397" y="205"/>
                  </a:lnTo>
                  <a:lnTo>
                    <a:pt x="397" y="205"/>
                  </a:lnTo>
                  <a:lnTo>
                    <a:pt x="398" y="205"/>
                  </a:lnTo>
                  <a:lnTo>
                    <a:pt x="398" y="205"/>
                  </a:lnTo>
                  <a:lnTo>
                    <a:pt x="397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3"/>
                  </a:lnTo>
                  <a:lnTo>
                    <a:pt x="395" y="205"/>
                  </a:lnTo>
                  <a:lnTo>
                    <a:pt x="394" y="203"/>
                  </a:lnTo>
                  <a:lnTo>
                    <a:pt x="394" y="203"/>
                  </a:lnTo>
                  <a:close/>
                  <a:moveTo>
                    <a:pt x="490" y="200"/>
                  </a:moveTo>
                  <a:lnTo>
                    <a:pt x="490" y="200"/>
                  </a:lnTo>
                  <a:lnTo>
                    <a:pt x="494" y="202"/>
                  </a:lnTo>
                  <a:lnTo>
                    <a:pt x="499" y="203"/>
                  </a:lnTo>
                  <a:lnTo>
                    <a:pt x="508" y="209"/>
                  </a:lnTo>
                  <a:lnTo>
                    <a:pt x="508" y="209"/>
                  </a:lnTo>
                  <a:lnTo>
                    <a:pt x="519" y="214"/>
                  </a:lnTo>
                  <a:lnTo>
                    <a:pt x="523" y="215"/>
                  </a:lnTo>
                  <a:lnTo>
                    <a:pt x="528" y="215"/>
                  </a:lnTo>
                  <a:lnTo>
                    <a:pt x="528" y="215"/>
                  </a:lnTo>
                  <a:lnTo>
                    <a:pt x="516" y="211"/>
                  </a:lnTo>
                  <a:lnTo>
                    <a:pt x="504" y="205"/>
                  </a:lnTo>
                  <a:lnTo>
                    <a:pt x="493" y="199"/>
                  </a:lnTo>
                  <a:lnTo>
                    <a:pt x="481" y="194"/>
                  </a:lnTo>
                  <a:lnTo>
                    <a:pt x="481" y="194"/>
                  </a:lnTo>
                  <a:lnTo>
                    <a:pt x="485" y="197"/>
                  </a:lnTo>
                  <a:lnTo>
                    <a:pt x="490" y="200"/>
                  </a:lnTo>
                  <a:lnTo>
                    <a:pt x="490" y="200"/>
                  </a:lnTo>
                  <a:close/>
                  <a:moveTo>
                    <a:pt x="272" y="197"/>
                  </a:moveTo>
                  <a:lnTo>
                    <a:pt x="272" y="197"/>
                  </a:lnTo>
                  <a:lnTo>
                    <a:pt x="301" y="206"/>
                  </a:lnTo>
                  <a:lnTo>
                    <a:pt x="316" y="209"/>
                  </a:lnTo>
                  <a:lnTo>
                    <a:pt x="333" y="212"/>
                  </a:lnTo>
                  <a:lnTo>
                    <a:pt x="333" y="212"/>
                  </a:lnTo>
                  <a:lnTo>
                    <a:pt x="321" y="205"/>
                  </a:lnTo>
                  <a:lnTo>
                    <a:pt x="305" y="199"/>
                  </a:lnTo>
                  <a:lnTo>
                    <a:pt x="298" y="196"/>
                  </a:lnTo>
                  <a:lnTo>
                    <a:pt x="290" y="196"/>
                  </a:lnTo>
                  <a:lnTo>
                    <a:pt x="281" y="196"/>
                  </a:lnTo>
                  <a:lnTo>
                    <a:pt x="272" y="197"/>
                  </a:lnTo>
                  <a:lnTo>
                    <a:pt x="272" y="197"/>
                  </a:lnTo>
                  <a:close/>
                  <a:moveTo>
                    <a:pt x="650" y="200"/>
                  </a:moveTo>
                  <a:lnTo>
                    <a:pt x="650" y="200"/>
                  </a:lnTo>
                  <a:lnTo>
                    <a:pt x="647" y="197"/>
                  </a:lnTo>
                  <a:lnTo>
                    <a:pt x="642" y="194"/>
                  </a:lnTo>
                  <a:lnTo>
                    <a:pt x="642" y="194"/>
                  </a:lnTo>
                  <a:lnTo>
                    <a:pt x="647" y="199"/>
                  </a:lnTo>
                  <a:lnTo>
                    <a:pt x="648" y="200"/>
                  </a:lnTo>
                  <a:lnTo>
                    <a:pt x="650" y="200"/>
                  </a:lnTo>
                  <a:lnTo>
                    <a:pt x="650" y="200"/>
                  </a:lnTo>
                  <a:close/>
                  <a:moveTo>
                    <a:pt x="461" y="225"/>
                  </a:moveTo>
                  <a:lnTo>
                    <a:pt x="461" y="225"/>
                  </a:lnTo>
                  <a:lnTo>
                    <a:pt x="476" y="232"/>
                  </a:lnTo>
                  <a:lnTo>
                    <a:pt x="491" y="241"/>
                  </a:lnTo>
                  <a:lnTo>
                    <a:pt x="522" y="257"/>
                  </a:lnTo>
                  <a:lnTo>
                    <a:pt x="522" y="257"/>
                  </a:lnTo>
                  <a:lnTo>
                    <a:pt x="508" y="244"/>
                  </a:lnTo>
                  <a:lnTo>
                    <a:pt x="508" y="244"/>
                  </a:lnTo>
                  <a:lnTo>
                    <a:pt x="513" y="244"/>
                  </a:lnTo>
                  <a:lnTo>
                    <a:pt x="513" y="244"/>
                  </a:lnTo>
                  <a:lnTo>
                    <a:pt x="511" y="243"/>
                  </a:lnTo>
                  <a:lnTo>
                    <a:pt x="510" y="241"/>
                  </a:lnTo>
                  <a:lnTo>
                    <a:pt x="507" y="240"/>
                  </a:lnTo>
                  <a:lnTo>
                    <a:pt x="507" y="240"/>
                  </a:lnTo>
                  <a:lnTo>
                    <a:pt x="507" y="241"/>
                  </a:lnTo>
                  <a:lnTo>
                    <a:pt x="508" y="241"/>
                  </a:lnTo>
                  <a:lnTo>
                    <a:pt x="508" y="243"/>
                  </a:lnTo>
                  <a:lnTo>
                    <a:pt x="507" y="243"/>
                  </a:lnTo>
                  <a:lnTo>
                    <a:pt x="507" y="243"/>
                  </a:lnTo>
                  <a:lnTo>
                    <a:pt x="496" y="234"/>
                  </a:lnTo>
                  <a:lnTo>
                    <a:pt x="490" y="229"/>
                  </a:lnTo>
                  <a:lnTo>
                    <a:pt x="485" y="225"/>
                  </a:lnTo>
                  <a:lnTo>
                    <a:pt x="485" y="225"/>
                  </a:lnTo>
                  <a:lnTo>
                    <a:pt x="470" y="218"/>
                  </a:lnTo>
                  <a:lnTo>
                    <a:pt x="456" y="211"/>
                  </a:lnTo>
                  <a:lnTo>
                    <a:pt x="441" y="205"/>
                  </a:lnTo>
                  <a:lnTo>
                    <a:pt x="433" y="203"/>
                  </a:lnTo>
                  <a:lnTo>
                    <a:pt x="424" y="202"/>
                  </a:lnTo>
                  <a:lnTo>
                    <a:pt x="424" y="202"/>
                  </a:lnTo>
                  <a:lnTo>
                    <a:pt x="432" y="209"/>
                  </a:lnTo>
                  <a:lnTo>
                    <a:pt x="439" y="215"/>
                  </a:lnTo>
                  <a:lnTo>
                    <a:pt x="450" y="220"/>
                  </a:lnTo>
                  <a:lnTo>
                    <a:pt x="461" y="225"/>
                  </a:lnTo>
                  <a:lnTo>
                    <a:pt x="461" y="225"/>
                  </a:lnTo>
                  <a:close/>
                  <a:moveTo>
                    <a:pt x="714" y="217"/>
                  </a:moveTo>
                  <a:lnTo>
                    <a:pt x="714" y="217"/>
                  </a:lnTo>
                  <a:lnTo>
                    <a:pt x="709" y="214"/>
                  </a:lnTo>
                  <a:lnTo>
                    <a:pt x="705" y="209"/>
                  </a:lnTo>
                  <a:lnTo>
                    <a:pt x="700" y="205"/>
                  </a:lnTo>
                  <a:lnTo>
                    <a:pt x="696" y="203"/>
                  </a:lnTo>
                  <a:lnTo>
                    <a:pt x="696" y="203"/>
                  </a:lnTo>
                  <a:lnTo>
                    <a:pt x="703" y="211"/>
                  </a:lnTo>
                  <a:lnTo>
                    <a:pt x="709" y="215"/>
                  </a:lnTo>
                  <a:lnTo>
                    <a:pt x="714" y="217"/>
                  </a:lnTo>
                  <a:lnTo>
                    <a:pt x="714" y="217"/>
                  </a:lnTo>
                  <a:close/>
                  <a:moveTo>
                    <a:pt x="648" y="215"/>
                  </a:moveTo>
                  <a:lnTo>
                    <a:pt x="648" y="215"/>
                  </a:lnTo>
                  <a:lnTo>
                    <a:pt x="641" y="209"/>
                  </a:lnTo>
                  <a:lnTo>
                    <a:pt x="636" y="206"/>
                  </a:lnTo>
                  <a:lnTo>
                    <a:pt x="633" y="205"/>
                  </a:lnTo>
                  <a:lnTo>
                    <a:pt x="633" y="205"/>
                  </a:lnTo>
                  <a:lnTo>
                    <a:pt x="641" y="211"/>
                  </a:lnTo>
                  <a:lnTo>
                    <a:pt x="645" y="214"/>
                  </a:lnTo>
                  <a:lnTo>
                    <a:pt x="648" y="215"/>
                  </a:lnTo>
                  <a:lnTo>
                    <a:pt x="648" y="215"/>
                  </a:lnTo>
                  <a:close/>
                  <a:moveTo>
                    <a:pt x="647" y="206"/>
                  </a:moveTo>
                  <a:lnTo>
                    <a:pt x="647" y="206"/>
                  </a:lnTo>
                  <a:lnTo>
                    <a:pt x="654" y="212"/>
                  </a:lnTo>
                  <a:lnTo>
                    <a:pt x="659" y="215"/>
                  </a:lnTo>
                  <a:lnTo>
                    <a:pt x="664" y="217"/>
                  </a:lnTo>
                  <a:lnTo>
                    <a:pt x="664" y="217"/>
                  </a:lnTo>
                  <a:lnTo>
                    <a:pt x="656" y="211"/>
                  </a:lnTo>
                  <a:lnTo>
                    <a:pt x="648" y="205"/>
                  </a:lnTo>
                  <a:lnTo>
                    <a:pt x="648" y="205"/>
                  </a:lnTo>
                  <a:lnTo>
                    <a:pt x="647" y="206"/>
                  </a:lnTo>
                  <a:lnTo>
                    <a:pt x="647" y="206"/>
                  </a:lnTo>
                  <a:close/>
                  <a:moveTo>
                    <a:pt x="345" y="214"/>
                  </a:moveTo>
                  <a:lnTo>
                    <a:pt x="345" y="214"/>
                  </a:lnTo>
                  <a:lnTo>
                    <a:pt x="342" y="211"/>
                  </a:lnTo>
                  <a:lnTo>
                    <a:pt x="337" y="209"/>
                  </a:lnTo>
                  <a:lnTo>
                    <a:pt x="330" y="206"/>
                  </a:lnTo>
                  <a:lnTo>
                    <a:pt x="330" y="206"/>
                  </a:lnTo>
                  <a:lnTo>
                    <a:pt x="336" y="211"/>
                  </a:lnTo>
                  <a:lnTo>
                    <a:pt x="345" y="214"/>
                  </a:lnTo>
                  <a:lnTo>
                    <a:pt x="345" y="214"/>
                  </a:lnTo>
                  <a:close/>
                  <a:moveTo>
                    <a:pt x="725" y="211"/>
                  </a:moveTo>
                  <a:lnTo>
                    <a:pt x="725" y="211"/>
                  </a:lnTo>
                  <a:lnTo>
                    <a:pt x="725" y="208"/>
                  </a:lnTo>
                  <a:lnTo>
                    <a:pt x="722" y="208"/>
                  </a:lnTo>
                  <a:lnTo>
                    <a:pt x="722" y="208"/>
                  </a:lnTo>
                  <a:lnTo>
                    <a:pt x="723" y="209"/>
                  </a:lnTo>
                  <a:lnTo>
                    <a:pt x="725" y="211"/>
                  </a:lnTo>
                  <a:lnTo>
                    <a:pt x="725" y="211"/>
                  </a:lnTo>
                  <a:close/>
                  <a:moveTo>
                    <a:pt x="443" y="225"/>
                  </a:moveTo>
                  <a:lnTo>
                    <a:pt x="443" y="225"/>
                  </a:lnTo>
                  <a:lnTo>
                    <a:pt x="444" y="226"/>
                  </a:lnTo>
                  <a:lnTo>
                    <a:pt x="446" y="226"/>
                  </a:lnTo>
                  <a:lnTo>
                    <a:pt x="447" y="225"/>
                  </a:lnTo>
                  <a:lnTo>
                    <a:pt x="447" y="225"/>
                  </a:lnTo>
                  <a:lnTo>
                    <a:pt x="441" y="221"/>
                  </a:lnTo>
                  <a:lnTo>
                    <a:pt x="433" y="217"/>
                  </a:lnTo>
                  <a:lnTo>
                    <a:pt x="427" y="214"/>
                  </a:lnTo>
                  <a:lnTo>
                    <a:pt x="420" y="212"/>
                  </a:lnTo>
                  <a:lnTo>
                    <a:pt x="420" y="212"/>
                  </a:lnTo>
                  <a:lnTo>
                    <a:pt x="430" y="218"/>
                  </a:lnTo>
                  <a:lnTo>
                    <a:pt x="443" y="225"/>
                  </a:lnTo>
                  <a:lnTo>
                    <a:pt x="443" y="225"/>
                  </a:lnTo>
                  <a:close/>
                  <a:moveTo>
                    <a:pt x="406" y="234"/>
                  </a:moveTo>
                  <a:lnTo>
                    <a:pt x="406" y="234"/>
                  </a:lnTo>
                  <a:lnTo>
                    <a:pt x="403" y="231"/>
                  </a:lnTo>
                  <a:lnTo>
                    <a:pt x="398" y="228"/>
                  </a:lnTo>
                  <a:lnTo>
                    <a:pt x="395" y="225"/>
                  </a:lnTo>
                  <a:lnTo>
                    <a:pt x="392" y="223"/>
                  </a:lnTo>
                  <a:lnTo>
                    <a:pt x="392" y="223"/>
                  </a:lnTo>
                  <a:lnTo>
                    <a:pt x="386" y="220"/>
                  </a:lnTo>
                  <a:lnTo>
                    <a:pt x="380" y="218"/>
                  </a:lnTo>
                  <a:lnTo>
                    <a:pt x="375" y="215"/>
                  </a:lnTo>
                  <a:lnTo>
                    <a:pt x="371" y="214"/>
                  </a:lnTo>
                  <a:lnTo>
                    <a:pt x="371" y="214"/>
                  </a:lnTo>
                  <a:lnTo>
                    <a:pt x="378" y="220"/>
                  </a:lnTo>
                  <a:lnTo>
                    <a:pt x="388" y="226"/>
                  </a:lnTo>
                  <a:lnTo>
                    <a:pt x="397" y="231"/>
                  </a:lnTo>
                  <a:lnTo>
                    <a:pt x="406" y="234"/>
                  </a:lnTo>
                  <a:lnTo>
                    <a:pt x="406" y="234"/>
                  </a:lnTo>
                  <a:close/>
                  <a:moveTo>
                    <a:pt x="699" y="226"/>
                  </a:moveTo>
                  <a:lnTo>
                    <a:pt x="699" y="226"/>
                  </a:lnTo>
                  <a:lnTo>
                    <a:pt x="694" y="223"/>
                  </a:lnTo>
                  <a:lnTo>
                    <a:pt x="690" y="220"/>
                  </a:lnTo>
                  <a:lnTo>
                    <a:pt x="682" y="212"/>
                  </a:lnTo>
                  <a:lnTo>
                    <a:pt x="682" y="212"/>
                  </a:lnTo>
                  <a:lnTo>
                    <a:pt x="685" y="217"/>
                  </a:lnTo>
                  <a:lnTo>
                    <a:pt x="690" y="221"/>
                  </a:lnTo>
                  <a:lnTo>
                    <a:pt x="694" y="225"/>
                  </a:lnTo>
                  <a:lnTo>
                    <a:pt x="699" y="226"/>
                  </a:lnTo>
                  <a:lnTo>
                    <a:pt x="699" y="226"/>
                  </a:lnTo>
                  <a:close/>
                  <a:moveTo>
                    <a:pt x="386" y="240"/>
                  </a:moveTo>
                  <a:lnTo>
                    <a:pt x="386" y="240"/>
                  </a:lnTo>
                  <a:lnTo>
                    <a:pt x="388" y="243"/>
                  </a:lnTo>
                  <a:lnTo>
                    <a:pt x="391" y="246"/>
                  </a:lnTo>
                  <a:lnTo>
                    <a:pt x="391" y="246"/>
                  </a:lnTo>
                  <a:lnTo>
                    <a:pt x="407" y="255"/>
                  </a:lnTo>
                  <a:lnTo>
                    <a:pt x="423" y="261"/>
                  </a:lnTo>
                  <a:lnTo>
                    <a:pt x="423" y="261"/>
                  </a:lnTo>
                  <a:lnTo>
                    <a:pt x="417" y="255"/>
                  </a:lnTo>
                  <a:lnTo>
                    <a:pt x="409" y="250"/>
                  </a:lnTo>
                  <a:lnTo>
                    <a:pt x="403" y="246"/>
                  </a:lnTo>
                  <a:lnTo>
                    <a:pt x="401" y="241"/>
                  </a:lnTo>
                  <a:lnTo>
                    <a:pt x="398" y="238"/>
                  </a:lnTo>
                  <a:lnTo>
                    <a:pt x="398" y="238"/>
                  </a:lnTo>
                  <a:lnTo>
                    <a:pt x="386" y="234"/>
                  </a:lnTo>
                  <a:lnTo>
                    <a:pt x="374" y="228"/>
                  </a:lnTo>
                  <a:lnTo>
                    <a:pt x="362" y="221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7" y="223"/>
                  </a:lnTo>
                  <a:lnTo>
                    <a:pt x="366" y="229"/>
                  </a:lnTo>
                  <a:lnTo>
                    <a:pt x="375" y="234"/>
                  </a:lnTo>
                  <a:lnTo>
                    <a:pt x="386" y="240"/>
                  </a:lnTo>
                  <a:lnTo>
                    <a:pt x="386" y="240"/>
                  </a:lnTo>
                  <a:close/>
                  <a:moveTo>
                    <a:pt x="458" y="238"/>
                  </a:moveTo>
                  <a:lnTo>
                    <a:pt x="458" y="238"/>
                  </a:lnTo>
                  <a:lnTo>
                    <a:pt x="438" y="226"/>
                  </a:lnTo>
                  <a:lnTo>
                    <a:pt x="418" y="215"/>
                  </a:lnTo>
                  <a:lnTo>
                    <a:pt x="418" y="215"/>
                  </a:lnTo>
                  <a:lnTo>
                    <a:pt x="426" y="223"/>
                  </a:lnTo>
                  <a:lnTo>
                    <a:pt x="436" y="228"/>
                  </a:lnTo>
                  <a:lnTo>
                    <a:pt x="447" y="234"/>
                  </a:lnTo>
                  <a:lnTo>
                    <a:pt x="458" y="238"/>
                  </a:lnTo>
                  <a:lnTo>
                    <a:pt x="458" y="238"/>
                  </a:lnTo>
                  <a:close/>
                  <a:moveTo>
                    <a:pt x="366" y="234"/>
                  </a:moveTo>
                  <a:lnTo>
                    <a:pt x="366" y="234"/>
                  </a:lnTo>
                  <a:lnTo>
                    <a:pt x="368" y="234"/>
                  </a:lnTo>
                  <a:lnTo>
                    <a:pt x="366" y="232"/>
                  </a:lnTo>
                  <a:lnTo>
                    <a:pt x="363" y="231"/>
                  </a:lnTo>
                  <a:lnTo>
                    <a:pt x="363" y="231"/>
                  </a:lnTo>
                  <a:lnTo>
                    <a:pt x="351" y="223"/>
                  </a:lnTo>
                  <a:lnTo>
                    <a:pt x="345" y="220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43" y="223"/>
                  </a:lnTo>
                  <a:lnTo>
                    <a:pt x="351" y="226"/>
                  </a:lnTo>
                  <a:lnTo>
                    <a:pt x="359" y="231"/>
                  </a:lnTo>
                  <a:lnTo>
                    <a:pt x="366" y="234"/>
                  </a:lnTo>
                  <a:lnTo>
                    <a:pt x="366" y="234"/>
                  </a:lnTo>
                  <a:close/>
                  <a:moveTo>
                    <a:pt x="314" y="243"/>
                  </a:moveTo>
                  <a:lnTo>
                    <a:pt x="314" y="243"/>
                  </a:lnTo>
                  <a:lnTo>
                    <a:pt x="302" y="237"/>
                  </a:lnTo>
                  <a:lnTo>
                    <a:pt x="290" y="229"/>
                  </a:lnTo>
                  <a:lnTo>
                    <a:pt x="284" y="226"/>
                  </a:lnTo>
                  <a:lnTo>
                    <a:pt x="276" y="223"/>
                  </a:lnTo>
                  <a:lnTo>
                    <a:pt x="267" y="221"/>
                  </a:lnTo>
                  <a:lnTo>
                    <a:pt x="260" y="223"/>
                  </a:lnTo>
                  <a:lnTo>
                    <a:pt x="260" y="223"/>
                  </a:lnTo>
                  <a:lnTo>
                    <a:pt x="270" y="234"/>
                  </a:lnTo>
                  <a:lnTo>
                    <a:pt x="284" y="244"/>
                  </a:lnTo>
                  <a:lnTo>
                    <a:pt x="298" y="253"/>
                  </a:lnTo>
                  <a:lnTo>
                    <a:pt x="311" y="263"/>
                  </a:lnTo>
                  <a:lnTo>
                    <a:pt x="343" y="278"/>
                  </a:lnTo>
                  <a:lnTo>
                    <a:pt x="374" y="295"/>
                  </a:lnTo>
                  <a:lnTo>
                    <a:pt x="374" y="295"/>
                  </a:lnTo>
                  <a:lnTo>
                    <a:pt x="397" y="308"/>
                  </a:lnTo>
                  <a:lnTo>
                    <a:pt x="409" y="314"/>
                  </a:lnTo>
                  <a:lnTo>
                    <a:pt x="423" y="321"/>
                  </a:lnTo>
                  <a:lnTo>
                    <a:pt x="423" y="321"/>
                  </a:lnTo>
                  <a:lnTo>
                    <a:pt x="404" y="307"/>
                  </a:lnTo>
                  <a:lnTo>
                    <a:pt x="383" y="292"/>
                  </a:lnTo>
                  <a:lnTo>
                    <a:pt x="339" y="264"/>
                  </a:lnTo>
                  <a:lnTo>
                    <a:pt x="339" y="264"/>
                  </a:lnTo>
                  <a:lnTo>
                    <a:pt x="330" y="261"/>
                  </a:lnTo>
                  <a:lnTo>
                    <a:pt x="327" y="258"/>
                  </a:lnTo>
                  <a:lnTo>
                    <a:pt x="324" y="257"/>
                  </a:lnTo>
                  <a:lnTo>
                    <a:pt x="324" y="257"/>
                  </a:lnTo>
                  <a:lnTo>
                    <a:pt x="324" y="252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2" y="249"/>
                  </a:lnTo>
                  <a:lnTo>
                    <a:pt x="319" y="247"/>
                  </a:lnTo>
                  <a:lnTo>
                    <a:pt x="314" y="243"/>
                  </a:lnTo>
                  <a:lnTo>
                    <a:pt x="314" y="243"/>
                  </a:lnTo>
                  <a:close/>
                  <a:moveTo>
                    <a:pt x="449" y="249"/>
                  </a:moveTo>
                  <a:lnTo>
                    <a:pt x="449" y="249"/>
                  </a:lnTo>
                  <a:lnTo>
                    <a:pt x="446" y="244"/>
                  </a:lnTo>
                  <a:lnTo>
                    <a:pt x="441" y="240"/>
                  </a:lnTo>
                  <a:lnTo>
                    <a:pt x="429" y="234"/>
                  </a:lnTo>
                  <a:lnTo>
                    <a:pt x="417" y="229"/>
                  </a:lnTo>
                  <a:lnTo>
                    <a:pt x="404" y="225"/>
                  </a:lnTo>
                  <a:lnTo>
                    <a:pt x="404" y="225"/>
                  </a:lnTo>
                  <a:lnTo>
                    <a:pt x="449" y="249"/>
                  </a:lnTo>
                  <a:lnTo>
                    <a:pt x="449" y="249"/>
                  </a:lnTo>
                  <a:close/>
                  <a:moveTo>
                    <a:pt x="642" y="231"/>
                  </a:moveTo>
                  <a:lnTo>
                    <a:pt x="642" y="231"/>
                  </a:lnTo>
                  <a:lnTo>
                    <a:pt x="641" y="228"/>
                  </a:lnTo>
                  <a:lnTo>
                    <a:pt x="638" y="226"/>
                  </a:lnTo>
                  <a:lnTo>
                    <a:pt x="638" y="226"/>
                  </a:lnTo>
                  <a:lnTo>
                    <a:pt x="638" y="228"/>
                  </a:lnTo>
                  <a:lnTo>
                    <a:pt x="639" y="229"/>
                  </a:lnTo>
                  <a:lnTo>
                    <a:pt x="642" y="231"/>
                  </a:lnTo>
                  <a:lnTo>
                    <a:pt x="642" y="231"/>
                  </a:lnTo>
                  <a:close/>
                  <a:moveTo>
                    <a:pt x="667" y="255"/>
                  </a:moveTo>
                  <a:lnTo>
                    <a:pt x="667" y="255"/>
                  </a:lnTo>
                  <a:lnTo>
                    <a:pt x="630" y="228"/>
                  </a:lnTo>
                  <a:lnTo>
                    <a:pt x="630" y="228"/>
                  </a:lnTo>
                  <a:lnTo>
                    <a:pt x="630" y="229"/>
                  </a:lnTo>
                  <a:lnTo>
                    <a:pt x="632" y="229"/>
                  </a:lnTo>
                  <a:lnTo>
                    <a:pt x="632" y="229"/>
                  </a:lnTo>
                  <a:lnTo>
                    <a:pt x="647" y="244"/>
                  </a:lnTo>
                  <a:lnTo>
                    <a:pt x="656" y="250"/>
                  </a:lnTo>
                  <a:lnTo>
                    <a:pt x="667" y="255"/>
                  </a:lnTo>
                  <a:lnTo>
                    <a:pt x="667" y="255"/>
                  </a:lnTo>
                  <a:close/>
                  <a:moveTo>
                    <a:pt x="690" y="269"/>
                  </a:moveTo>
                  <a:lnTo>
                    <a:pt x="690" y="269"/>
                  </a:lnTo>
                  <a:lnTo>
                    <a:pt x="699" y="275"/>
                  </a:lnTo>
                  <a:lnTo>
                    <a:pt x="706" y="281"/>
                  </a:lnTo>
                  <a:lnTo>
                    <a:pt x="714" y="287"/>
                  </a:lnTo>
                  <a:lnTo>
                    <a:pt x="719" y="290"/>
                  </a:lnTo>
                  <a:lnTo>
                    <a:pt x="723" y="292"/>
                  </a:lnTo>
                  <a:lnTo>
                    <a:pt x="723" y="292"/>
                  </a:lnTo>
                  <a:lnTo>
                    <a:pt x="699" y="269"/>
                  </a:lnTo>
                  <a:lnTo>
                    <a:pt x="674" y="249"/>
                  </a:lnTo>
                  <a:lnTo>
                    <a:pt x="674" y="249"/>
                  </a:lnTo>
                  <a:lnTo>
                    <a:pt x="668" y="246"/>
                  </a:lnTo>
                  <a:lnTo>
                    <a:pt x="659" y="240"/>
                  </a:lnTo>
                  <a:lnTo>
                    <a:pt x="651" y="235"/>
                  </a:lnTo>
                  <a:lnTo>
                    <a:pt x="642" y="231"/>
                  </a:lnTo>
                  <a:lnTo>
                    <a:pt x="642" y="231"/>
                  </a:lnTo>
                  <a:lnTo>
                    <a:pt x="654" y="240"/>
                  </a:lnTo>
                  <a:lnTo>
                    <a:pt x="667" y="249"/>
                  </a:lnTo>
                  <a:lnTo>
                    <a:pt x="679" y="260"/>
                  </a:lnTo>
                  <a:lnTo>
                    <a:pt x="690" y="269"/>
                  </a:lnTo>
                  <a:lnTo>
                    <a:pt x="690" y="269"/>
                  </a:lnTo>
                  <a:close/>
                  <a:moveTo>
                    <a:pt x="568" y="237"/>
                  </a:moveTo>
                  <a:lnTo>
                    <a:pt x="568" y="237"/>
                  </a:lnTo>
                  <a:lnTo>
                    <a:pt x="563" y="234"/>
                  </a:lnTo>
                  <a:lnTo>
                    <a:pt x="557" y="231"/>
                  </a:lnTo>
                  <a:lnTo>
                    <a:pt x="557" y="231"/>
                  </a:lnTo>
                  <a:lnTo>
                    <a:pt x="561" y="235"/>
                  </a:lnTo>
                  <a:lnTo>
                    <a:pt x="568" y="237"/>
                  </a:lnTo>
                  <a:lnTo>
                    <a:pt x="568" y="237"/>
                  </a:lnTo>
                  <a:close/>
                  <a:moveTo>
                    <a:pt x="618" y="246"/>
                  </a:moveTo>
                  <a:lnTo>
                    <a:pt x="618" y="246"/>
                  </a:lnTo>
                  <a:lnTo>
                    <a:pt x="629" y="253"/>
                  </a:lnTo>
                  <a:lnTo>
                    <a:pt x="635" y="257"/>
                  </a:lnTo>
                  <a:lnTo>
                    <a:pt x="639" y="257"/>
                  </a:lnTo>
                  <a:lnTo>
                    <a:pt x="639" y="257"/>
                  </a:lnTo>
                  <a:lnTo>
                    <a:pt x="622" y="243"/>
                  </a:lnTo>
                  <a:lnTo>
                    <a:pt x="603" y="232"/>
                  </a:lnTo>
                  <a:lnTo>
                    <a:pt x="603" y="232"/>
                  </a:lnTo>
                  <a:lnTo>
                    <a:pt x="618" y="246"/>
                  </a:lnTo>
                  <a:lnTo>
                    <a:pt x="618" y="246"/>
                  </a:lnTo>
                  <a:close/>
                  <a:moveTo>
                    <a:pt x="339" y="243"/>
                  </a:moveTo>
                  <a:lnTo>
                    <a:pt x="339" y="243"/>
                  </a:lnTo>
                  <a:lnTo>
                    <a:pt x="337" y="241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6" y="240"/>
                  </a:lnTo>
                  <a:lnTo>
                    <a:pt x="333" y="240"/>
                  </a:lnTo>
                  <a:lnTo>
                    <a:pt x="331" y="240"/>
                  </a:lnTo>
                  <a:lnTo>
                    <a:pt x="328" y="237"/>
                  </a:lnTo>
                  <a:lnTo>
                    <a:pt x="328" y="237"/>
                  </a:lnTo>
                  <a:lnTo>
                    <a:pt x="324" y="237"/>
                  </a:lnTo>
                  <a:lnTo>
                    <a:pt x="322" y="235"/>
                  </a:lnTo>
                  <a:lnTo>
                    <a:pt x="324" y="237"/>
                  </a:lnTo>
                  <a:lnTo>
                    <a:pt x="324" y="237"/>
                  </a:lnTo>
                  <a:lnTo>
                    <a:pt x="339" y="246"/>
                  </a:lnTo>
                  <a:lnTo>
                    <a:pt x="353" y="255"/>
                  </a:lnTo>
                  <a:lnTo>
                    <a:pt x="383" y="272"/>
                  </a:lnTo>
                  <a:lnTo>
                    <a:pt x="383" y="272"/>
                  </a:lnTo>
                  <a:lnTo>
                    <a:pt x="398" y="282"/>
                  </a:lnTo>
                  <a:lnTo>
                    <a:pt x="415" y="292"/>
                  </a:lnTo>
                  <a:lnTo>
                    <a:pt x="432" y="301"/>
                  </a:lnTo>
                  <a:lnTo>
                    <a:pt x="449" y="310"/>
                  </a:lnTo>
                  <a:lnTo>
                    <a:pt x="449" y="310"/>
                  </a:lnTo>
                  <a:lnTo>
                    <a:pt x="423" y="292"/>
                  </a:lnTo>
                  <a:lnTo>
                    <a:pt x="397" y="273"/>
                  </a:lnTo>
                  <a:lnTo>
                    <a:pt x="368" y="258"/>
                  </a:lnTo>
                  <a:lnTo>
                    <a:pt x="339" y="243"/>
                  </a:lnTo>
                  <a:lnTo>
                    <a:pt x="339" y="243"/>
                  </a:lnTo>
                  <a:close/>
                  <a:moveTo>
                    <a:pt x="552" y="302"/>
                  </a:moveTo>
                  <a:lnTo>
                    <a:pt x="552" y="302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51" y="304"/>
                  </a:lnTo>
                  <a:lnTo>
                    <a:pt x="540" y="295"/>
                  </a:lnTo>
                  <a:lnTo>
                    <a:pt x="528" y="287"/>
                  </a:lnTo>
                  <a:lnTo>
                    <a:pt x="516" y="279"/>
                  </a:lnTo>
                  <a:lnTo>
                    <a:pt x="505" y="270"/>
                  </a:lnTo>
                  <a:lnTo>
                    <a:pt x="505" y="270"/>
                  </a:lnTo>
                  <a:lnTo>
                    <a:pt x="488" y="263"/>
                  </a:lnTo>
                  <a:lnTo>
                    <a:pt x="481" y="258"/>
                  </a:lnTo>
                  <a:lnTo>
                    <a:pt x="475" y="253"/>
                  </a:lnTo>
                  <a:lnTo>
                    <a:pt x="475" y="253"/>
                  </a:lnTo>
                  <a:lnTo>
                    <a:pt x="468" y="252"/>
                  </a:lnTo>
                  <a:lnTo>
                    <a:pt x="462" y="250"/>
                  </a:lnTo>
                  <a:lnTo>
                    <a:pt x="456" y="247"/>
                  </a:lnTo>
                  <a:lnTo>
                    <a:pt x="452" y="246"/>
                  </a:lnTo>
                  <a:lnTo>
                    <a:pt x="452" y="246"/>
                  </a:lnTo>
                  <a:lnTo>
                    <a:pt x="456" y="249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5" y="257"/>
                  </a:lnTo>
                  <a:lnTo>
                    <a:pt x="455" y="257"/>
                  </a:lnTo>
                  <a:lnTo>
                    <a:pt x="446" y="252"/>
                  </a:lnTo>
                  <a:lnTo>
                    <a:pt x="435" y="247"/>
                  </a:lnTo>
                  <a:lnTo>
                    <a:pt x="418" y="237"/>
                  </a:lnTo>
                  <a:lnTo>
                    <a:pt x="418" y="237"/>
                  </a:lnTo>
                  <a:lnTo>
                    <a:pt x="420" y="240"/>
                  </a:lnTo>
                  <a:lnTo>
                    <a:pt x="421" y="243"/>
                  </a:lnTo>
                  <a:lnTo>
                    <a:pt x="427" y="247"/>
                  </a:lnTo>
                  <a:lnTo>
                    <a:pt x="427" y="247"/>
                  </a:lnTo>
                  <a:lnTo>
                    <a:pt x="441" y="253"/>
                  </a:lnTo>
                  <a:lnTo>
                    <a:pt x="456" y="261"/>
                  </a:lnTo>
                  <a:lnTo>
                    <a:pt x="482" y="278"/>
                  </a:lnTo>
                  <a:lnTo>
                    <a:pt x="482" y="278"/>
                  </a:lnTo>
                  <a:lnTo>
                    <a:pt x="487" y="279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79"/>
                  </a:lnTo>
                  <a:lnTo>
                    <a:pt x="485" y="276"/>
                  </a:lnTo>
                  <a:lnTo>
                    <a:pt x="481" y="273"/>
                  </a:lnTo>
                  <a:lnTo>
                    <a:pt x="478" y="269"/>
                  </a:lnTo>
                  <a:lnTo>
                    <a:pt x="476" y="264"/>
                  </a:lnTo>
                  <a:lnTo>
                    <a:pt x="476" y="264"/>
                  </a:lnTo>
                  <a:lnTo>
                    <a:pt x="478" y="263"/>
                  </a:lnTo>
                  <a:lnTo>
                    <a:pt x="482" y="263"/>
                  </a:lnTo>
                  <a:lnTo>
                    <a:pt x="482" y="263"/>
                  </a:lnTo>
                  <a:lnTo>
                    <a:pt x="510" y="287"/>
                  </a:lnTo>
                  <a:lnTo>
                    <a:pt x="540" y="308"/>
                  </a:lnTo>
                  <a:lnTo>
                    <a:pt x="571" y="330"/>
                  </a:lnTo>
                  <a:lnTo>
                    <a:pt x="603" y="348"/>
                  </a:lnTo>
                  <a:lnTo>
                    <a:pt x="603" y="348"/>
                  </a:lnTo>
                  <a:lnTo>
                    <a:pt x="590" y="337"/>
                  </a:lnTo>
                  <a:lnTo>
                    <a:pt x="577" y="325"/>
                  </a:lnTo>
                  <a:lnTo>
                    <a:pt x="563" y="314"/>
                  </a:lnTo>
                  <a:lnTo>
                    <a:pt x="552" y="302"/>
                  </a:lnTo>
                  <a:lnTo>
                    <a:pt x="552" y="302"/>
                  </a:lnTo>
                  <a:close/>
                  <a:moveTo>
                    <a:pt x="520" y="243"/>
                  </a:moveTo>
                  <a:lnTo>
                    <a:pt x="520" y="243"/>
                  </a:lnTo>
                  <a:lnTo>
                    <a:pt x="525" y="247"/>
                  </a:lnTo>
                  <a:lnTo>
                    <a:pt x="529" y="250"/>
                  </a:lnTo>
                  <a:lnTo>
                    <a:pt x="529" y="250"/>
                  </a:lnTo>
                  <a:lnTo>
                    <a:pt x="561" y="272"/>
                  </a:lnTo>
                  <a:lnTo>
                    <a:pt x="561" y="272"/>
                  </a:lnTo>
                  <a:lnTo>
                    <a:pt x="563" y="273"/>
                  </a:lnTo>
                  <a:lnTo>
                    <a:pt x="566" y="273"/>
                  </a:lnTo>
                  <a:lnTo>
                    <a:pt x="566" y="273"/>
                  </a:lnTo>
                  <a:lnTo>
                    <a:pt x="542" y="257"/>
                  </a:lnTo>
                  <a:lnTo>
                    <a:pt x="516" y="240"/>
                  </a:lnTo>
                  <a:lnTo>
                    <a:pt x="516" y="240"/>
                  </a:lnTo>
                  <a:lnTo>
                    <a:pt x="517" y="243"/>
                  </a:lnTo>
                  <a:lnTo>
                    <a:pt x="520" y="243"/>
                  </a:lnTo>
                  <a:lnTo>
                    <a:pt x="520" y="243"/>
                  </a:lnTo>
                  <a:close/>
                  <a:moveTo>
                    <a:pt x="420" y="247"/>
                  </a:moveTo>
                  <a:lnTo>
                    <a:pt x="420" y="247"/>
                  </a:lnTo>
                  <a:lnTo>
                    <a:pt x="412" y="244"/>
                  </a:lnTo>
                  <a:lnTo>
                    <a:pt x="409" y="243"/>
                  </a:lnTo>
                  <a:lnTo>
                    <a:pt x="406" y="243"/>
                  </a:lnTo>
                  <a:lnTo>
                    <a:pt x="406" y="243"/>
                  </a:lnTo>
                  <a:lnTo>
                    <a:pt x="427" y="260"/>
                  </a:lnTo>
                  <a:lnTo>
                    <a:pt x="438" y="267"/>
                  </a:lnTo>
                  <a:lnTo>
                    <a:pt x="449" y="275"/>
                  </a:lnTo>
                  <a:lnTo>
                    <a:pt x="449" y="275"/>
                  </a:lnTo>
                  <a:lnTo>
                    <a:pt x="420" y="247"/>
                  </a:lnTo>
                  <a:lnTo>
                    <a:pt x="420" y="247"/>
                  </a:lnTo>
                  <a:close/>
                  <a:moveTo>
                    <a:pt x="452" y="246"/>
                  </a:moveTo>
                  <a:lnTo>
                    <a:pt x="452" y="246"/>
                  </a:lnTo>
                  <a:lnTo>
                    <a:pt x="450" y="243"/>
                  </a:lnTo>
                  <a:lnTo>
                    <a:pt x="450" y="243"/>
                  </a:lnTo>
                  <a:lnTo>
                    <a:pt x="447" y="243"/>
                  </a:lnTo>
                  <a:lnTo>
                    <a:pt x="447" y="243"/>
                  </a:lnTo>
                  <a:lnTo>
                    <a:pt x="449" y="246"/>
                  </a:lnTo>
                  <a:lnTo>
                    <a:pt x="450" y="246"/>
                  </a:lnTo>
                  <a:lnTo>
                    <a:pt x="452" y="246"/>
                  </a:lnTo>
                  <a:lnTo>
                    <a:pt x="452" y="246"/>
                  </a:lnTo>
                  <a:close/>
                  <a:moveTo>
                    <a:pt x="484" y="253"/>
                  </a:moveTo>
                  <a:lnTo>
                    <a:pt x="484" y="253"/>
                  </a:lnTo>
                  <a:lnTo>
                    <a:pt x="476" y="249"/>
                  </a:lnTo>
                  <a:lnTo>
                    <a:pt x="473" y="247"/>
                  </a:lnTo>
                  <a:lnTo>
                    <a:pt x="472" y="246"/>
                  </a:lnTo>
                  <a:lnTo>
                    <a:pt x="472" y="246"/>
                  </a:lnTo>
                  <a:lnTo>
                    <a:pt x="478" y="250"/>
                  </a:lnTo>
                  <a:lnTo>
                    <a:pt x="481" y="253"/>
                  </a:lnTo>
                  <a:lnTo>
                    <a:pt x="484" y="253"/>
                  </a:lnTo>
                  <a:lnTo>
                    <a:pt x="484" y="253"/>
                  </a:lnTo>
                  <a:close/>
                  <a:moveTo>
                    <a:pt x="549" y="276"/>
                  </a:moveTo>
                  <a:lnTo>
                    <a:pt x="549" y="276"/>
                  </a:lnTo>
                  <a:lnTo>
                    <a:pt x="534" y="269"/>
                  </a:lnTo>
                  <a:lnTo>
                    <a:pt x="517" y="260"/>
                  </a:lnTo>
                  <a:lnTo>
                    <a:pt x="504" y="252"/>
                  </a:lnTo>
                  <a:lnTo>
                    <a:pt x="488" y="246"/>
                  </a:lnTo>
                  <a:lnTo>
                    <a:pt x="488" y="246"/>
                  </a:lnTo>
                  <a:lnTo>
                    <a:pt x="522" y="270"/>
                  </a:lnTo>
                  <a:lnTo>
                    <a:pt x="557" y="292"/>
                  </a:lnTo>
                  <a:lnTo>
                    <a:pt x="557" y="292"/>
                  </a:lnTo>
                  <a:lnTo>
                    <a:pt x="555" y="289"/>
                  </a:lnTo>
                  <a:lnTo>
                    <a:pt x="557" y="287"/>
                  </a:lnTo>
                  <a:lnTo>
                    <a:pt x="557" y="285"/>
                  </a:lnTo>
                  <a:lnTo>
                    <a:pt x="557" y="284"/>
                  </a:lnTo>
                  <a:lnTo>
                    <a:pt x="557" y="284"/>
                  </a:lnTo>
                  <a:lnTo>
                    <a:pt x="552" y="281"/>
                  </a:lnTo>
                  <a:lnTo>
                    <a:pt x="551" y="279"/>
                  </a:lnTo>
                  <a:lnTo>
                    <a:pt x="549" y="276"/>
                  </a:lnTo>
                  <a:lnTo>
                    <a:pt x="549" y="276"/>
                  </a:lnTo>
                  <a:close/>
                  <a:moveTo>
                    <a:pt x="635" y="264"/>
                  </a:moveTo>
                  <a:lnTo>
                    <a:pt x="635" y="263"/>
                  </a:lnTo>
                  <a:lnTo>
                    <a:pt x="635" y="263"/>
                  </a:lnTo>
                  <a:lnTo>
                    <a:pt x="635" y="261"/>
                  </a:lnTo>
                  <a:lnTo>
                    <a:pt x="635" y="261"/>
                  </a:lnTo>
                  <a:lnTo>
                    <a:pt x="632" y="261"/>
                  </a:lnTo>
                  <a:lnTo>
                    <a:pt x="627" y="260"/>
                  </a:lnTo>
                  <a:lnTo>
                    <a:pt x="621" y="255"/>
                  </a:lnTo>
                  <a:lnTo>
                    <a:pt x="615" y="250"/>
                  </a:lnTo>
                  <a:lnTo>
                    <a:pt x="612" y="247"/>
                  </a:lnTo>
                  <a:lnTo>
                    <a:pt x="609" y="247"/>
                  </a:lnTo>
                  <a:lnTo>
                    <a:pt x="609" y="247"/>
                  </a:lnTo>
                  <a:lnTo>
                    <a:pt x="621" y="257"/>
                  </a:lnTo>
                  <a:lnTo>
                    <a:pt x="627" y="261"/>
                  </a:lnTo>
                  <a:lnTo>
                    <a:pt x="635" y="264"/>
                  </a:lnTo>
                  <a:lnTo>
                    <a:pt x="635" y="264"/>
                  </a:lnTo>
                  <a:close/>
                  <a:moveTo>
                    <a:pt x="238" y="247"/>
                  </a:moveTo>
                  <a:lnTo>
                    <a:pt x="238" y="247"/>
                  </a:lnTo>
                  <a:lnTo>
                    <a:pt x="240" y="250"/>
                  </a:lnTo>
                  <a:lnTo>
                    <a:pt x="241" y="253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60" y="263"/>
                  </a:lnTo>
                  <a:lnTo>
                    <a:pt x="270" y="267"/>
                  </a:lnTo>
                  <a:lnTo>
                    <a:pt x="290" y="278"/>
                  </a:lnTo>
                  <a:lnTo>
                    <a:pt x="290" y="278"/>
                  </a:lnTo>
                  <a:lnTo>
                    <a:pt x="292" y="276"/>
                  </a:lnTo>
                  <a:lnTo>
                    <a:pt x="295" y="276"/>
                  </a:lnTo>
                  <a:lnTo>
                    <a:pt x="299" y="278"/>
                  </a:lnTo>
                  <a:lnTo>
                    <a:pt x="305" y="279"/>
                  </a:lnTo>
                  <a:lnTo>
                    <a:pt x="310" y="279"/>
                  </a:lnTo>
                  <a:lnTo>
                    <a:pt x="310" y="279"/>
                  </a:lnTo>
                  <a:lnTo>
                    <a:pt x="293" y="270"/>
                  </a:lnTo>
                  <a:lnTo>
                    <a:pt x="278" y="258"/>
                  </a:lnTo>
                  <a:lnTo>
                    <a:pt x="269" y="253"/>
                  </a:lnTo>
                  <a:lnTo>
                    <a:pt x="260" y="250"/>
                  </a:lnTo>
                  <a:lnTo>
                    <a:pt x="249" y="247"/>
                  </a:lnTo>
                  <a:lnTo>
                    <a:pt x="238" y="247"/>
                  </a:lnTo>
                  <a:lnTo>
                    <a:pt x="238" y="247"/>
                  </a:lnTo>
                  <a:close/>
                  <a:moveTo>
                    <a:pt x="269" y="250"/>
                  </a:moveTo>
                  <a:lnTo>
                    <a:pt x="269" y="250"/>
                  </a:lnTo>
                  <a:lnTo>
                    <a:pt x="289" y="260"/>
                  </a:lnTo>
                  <a:lnTo>
                    <a:pt x="298" y="264"/>
                  </a:lnTo>
                  <a:lnTo>
                    <a:pt x="307" y="267"/>
                  </a:lnTo>
                  <a:lnTo>
                    <a:pt x="307" y="267"/>
                  </a:lnTo>
                  <a:lnTo>
                    <a:pt x="289" y="255"/>
                  </a:lnTo>
                  <a:lnTo>
                    <a:pt x="279" y="250"/>
                  </a:lnTo>
                  <a:lnTo>
                    <a:pt x="269" y="247"/>
                  </a:lnTo>
                  <a:lnTo>
                    <a:pt x="269" y="247"/>
                  </a:lnTo>
                  <a:lnTo>
                    <a:pt x="269" y="250"/>
                  </a:lnTo>
                  <a:lnTo>
                    <a:pt x="269" y="250"/>
                  </a:lnTo>
                  <a:close/>
                  <a:moveTo>
                    <a:pt x="612" y="281"/>
                  </a:moveTo>
                  <a:lnTo>
                    <a:pt x="612" y="281"/>
                  </a:lnTo>
                  <a:lnTo>
                    <a:pt x="609" y="278"/>
                  </a:lnTo>
                  <a:lnTo>
                    <a:pt x="604" y="275"/>
                  </a:lnTo>
                  <a:lnTo>
                    <a:pt x="601" y="272"/>
                  </a:lnTo>
                  <a:lnTo>
                    <a:pt x="600" y="269"/>
                  </a:lnTo>
                  <a:lnTo>
                    <a:pt x="600" y="269"/>
                  </a:lnTo>
                  <a:lnTo>
                    <a:pt x="592" y="266"/>
                  </a:lnTo>
                  <a:lnTo>
                    <a:pt x="589" y="263"/>
                  </a:lnTo>
                  <a:lnTo>
                    <a:pt x="586" y="258"/>
                  </a:lnTo>
                  <a:lnTo>
                    <a:pt x="586" y="258"/>
                  </a:lnTo>
                  <a:lnTo>
                    <a:pt x="581" y="258"/>
                  </a:lnTo>
                  <a:lnTo>
                    <a:pt x="577" y="253"/>
                  </a:lnTo>
                  <a:lnTo>
                    <a:pt x="574" y="252"/>
                  </a:lnTo>
                  <a:lnTo>
                    <a:pt x="572" y="250"/>
                  </a:lnTo>
                  <a:lnTo>
                    <a:pt x="569" y="250"/>
                  </a:lnTo>
                  <a:lnTo>
                    <a:pt x="569" y="250"/>
                  </a:lnTo>
                  <a:lnTo>
                    <a:pt x="589" y="267"/>
                  </a:lnTo>
                  <a:lnTo>
                    <a:pt x="600" y="275"/>
                  </a:lnTo>
                  <a:lnTo>
                    <a:pt x="606" y="278"/>
                  </a:lnTo>
                  <a:lnTo>
                    <a:pt x="612" y="281"/>
                  </a:lnTo>
                  <a:lnTo>
                    <a:pt x="612" y="281"/>
                  </a:lnTo>
                  <a:close/>
                  <a:moveTo>
                    <a:pt x="461" y="304"/>
                  </a:moveTo>
                  <a:lnTo>
                    <a:pt x="461" y="304"/>
                  </a:lnTo>
                  <a:lnTo>
                    <a:pt x="450" y="293"/>
                  </a:lnTo>
                  <a:lnTo>
                    <a:pt x="444" y="287"/>
                  </a:lnTo>
                  <a:lnTo>
                    <a:pt x="436" y="284"/>
                  </a:lnTo>
                  <a:lnTo>
                    <a:pt x="436" y="284"/>
                  </a:lnTo>
                  <a:lnTo>
                    <a:pt x="436" y="281"/>
                  </a:lnTo>
                  <a:lnTo>
                    <a:pt x="436" y="281"/>
                  </a:lnTo>
                  <a:lnTo>
                    <a:pt x="424" y="276"/>
                  </a:lnTo>
                  <a:lnTo>
                    <a:pt x="414" y="270"/>
                  </a:lnTo>
                  <a:lnTo>
                    <a:pt x="404" y="264"/>
                  </a:lnTo>
                  <a:lnTo>
                    <a:pt x="392" y="260"/>
                  </a:lnTo>
                  <a:lnTo>
                    <a:pt x="392" y="260"/>
                  </a:lnTo>
                  <a:lnTo>
                    <a:pt x="394" y="258"/>
                  </a:lnTo>
                  <a:lnTo>
                    <a:pt x="392" y="258"/>
                  </a:lnTo>
                  <a:lnTo>
                    <a:pt x="392" y="258"/>
                  </a:lnTo>
                  <a:lnTo>
                    <a:pt x="392" y="257"/>
                  </a:lnTo>
                  <a:lnTo>
                    <a:pt x="392" y="257"/>
                  </a:lnTo>
                  <a:lnTo>
                    <a:pt x="388" y="257"/>
                  </a:lnTo>
                  <a:lnTo>
                    <a:pt x="383" y="253"/>
                  </a:lnTo>
                  <a:lnTo>
                    <a:pt x="380" y="252"/>
                  </a:lnTo>
                  <a:lnTo>
                    <a:pt x="377" y="252"/>
                  </a:lnTo>
                  <a:lnTo>
                    <a:pt x="377" y="252"/>
                  </a:lnTo>
                  <a:lnTo>
                    <a:pt x="420" y="278"/>
                  </a:lnTo>
                  <a:lnTo>
                    <a:pt x="461" y="304"/>
                  </a:lnTo>
                  <a:lnTo>
                    <a:pt x="461" y="304"/>
                  </a:lnTo>
                  <a:close/>
                  <a:moveTo>
                    <a:pt x="525" y="252"/>
                  </a:moveTo>
                  <a:lnTo>
                    <a:pt x="525" y="252"/>
                  </a:lnTo>
                  <a:lnTo>
                    <a:pt x="534" y="260"/>
                  </a:lnTo>
                  <a:lnTo>
                    <a:pt x="543" y="267"/>
                  </a:lnTo>
                  <a:lnTo>
                    <a:pt x="554" y="275"/>
                  </a:lnTo>
                  <a:lnTo>
                    <a:pt x="565" y="279"/>
                  </a:lnTo>
                  <a:lnTo>
                    <a:pt x="565" y="279"/>
                  </a:lnTo>
                  <a:lnTo>
                    <a:pt x="545" y="264"/>
                  </a:lnTo>
                  <a:lnTo>
                    <a:pt x="534" y="258"/>
                  </a:lnTo>
                  <a:lnTo>
                    <a:pt x="525" y="252"/>
                  </a:lnTo>
                  <a:lnTo>
                    <a:pt x="525" y="252"/>
                  </a:lnTo>
                  <a:close/>
                  <a:moveTo>
                    <a:pt x="593" y="257"/>
                  </a:moveTo>
                  <a:lnTo>
                    <a:pt x="593" y="257"/>
                  </a:lnTo>
                  <a:lnTo>
                    <a:pt x="592" y="253"/>
                  </a:lnTo>
                  <a:lnTo>
                    <a:pt x="587" y="253"/>
                  </a:lnTo>
                  <a:lnTo>
                    <a:pt x="587" y="253"/>
                  </a:lnTo>
                  <a:lnTo>
                    <a:pt x="589" y="255"/>
                  </a:lnTo>
                  <a:lnTo>
                    <a:pt x="590" y="255"/>
                  </a:lnTo>
                  <a:lnTo>
                    <a:pt x="593" y="257"/>
                  </a:lnTo>
                  <a:lnTo>
                    <a:pt x="593" y="257"/>
                  </a:lnTo>
                  <a:close/>
                  <a:moveTo>
                    <a:pt x="656" y="328"/>
                  </a:moveTo>
                  <a:lnTo>
                    <a:pt x="656" y="328"/>
                  </a:lnTo>
                  <a:lnTo>
                    <a:pt x="645" y="318"/>
                  </a:lnTo>
                  <a:lnTo>
                    <a:pt x="639" y="313"/>
                  </a:lnTo>
                  <a:lnTo>
                    <a:pt x="635" y="310"/>
                  </a:lnTo>
                  <a:lnTo>
                    <a:pt x="635" y="310"/>
                  </a:lnTo>
                  <a:lnTo>
                    <a:pt x="633" y="307"/>
                  </a:lnTo>
                  <a:lnTo>
                    <a:pt x="633" y="307"/>
                  </a:lnTo>
                  <a:lnTo>
                    <a:pt x="627" y="304"/>
                  </a:lnTo>
                  <a:lnTo>
                    <a:pt x="624" y="299"/>
                  </a:lnTo>
                  <a:lnTo>
                    <a:pt x="624" y="299"/>
                  </a:lnTo>
                  <a:lnTo>
                    <a:pt x="600" y="284"/>
                  </a:lnTo>
                  <a:lnTo>
                    <a:pt x="587" y="278"/>
                  </a:lnTo>
                  <a:lnTo>
                    <a:pt x="575" y="272"/>
                  </a:lnTo>
                  <a:lnTo>
                    <a:pt x="575" y="272"/>
                  </a:lnTo>
                  <a:lnTo>
                    <a:pt x="569" y="266"/>
                  </a:lnTo>
                  <a:lnTo>
                    <a:pt x="563" y="261"/>
                  </a:lnTo>
                  <a:lnTo>
                    <a:pt x="549" y="255"/>
                  </a:lnTo>
                  <a:lnTo>
                    <a:pt x="549" y="255"/>
                  </a:lnTo>
                  <a:lnTo>
                    <a:pt x="558" y="263"/>
                  </a:lnTo>
                  <a:lnTo>
                    <a:pt x="569" y="270"/>
                  </a:lnTo>
                  <a:lnTo>
                    <a:pt x="590" y="285"/>
                  </a:lnTo>
                  <a:lnTo>
                    <a:pt x="590" y="285"/>
                  </a:lnTo>
                  <a:lnTo>
                    <a:pt x="615" y="305"/>
                  </a:lnTo>
                  <a:lnTo>
                    <a:pt x="627" y="316"/>
                  </a:lnTo>
                  <a:lnTo>
                    <a:pt x="641" y="324"/>
                  </a:lnTo>
                  <a:lnTo>
                    <a:pt x="641" y="324"/>
                  </a:lnTo>
                  <a:lnTo>
                    <a:pt x="642" y="327"/>
                  </a:lnTo>
                  <a:lnTo>
                    <a:pt x="644" y="328"/>
                  </a:lnTo>
                  <a:lnTo>
                    <a:pt x="644" y="328"/>
                  </a:lnTo>
                  <a:lnTo>
                    <a:pt x="651" y="331"/>
                  </a:lnTo>
                  <a:lnTo>
                    <a:pt x="658" y="336"/>
                  </a:lnTo>
                  <a:lnTo>
                    <a:pt x="664" y="339"/>
                  </a:lnTo>
                  <a:lnTo>
                    <a:pt x="670" y="340"/>
                  </a:lnTo>
                  <a:lnTo>
                    <a:pt x="670" y="340"/>
                  </a:lnTo>
                  <a:lnTo>
                    <a:pt x="668" y="336"/>
                  </a:lnTo>
                  <a:lnTo>
                    <a:pt x="665" y="333"/>
                  </a:lnTo>
                  <a:lnTo>
                    <a:pt x="656" y="328"/>
                  </a:lnTo>
                  <a:lnTo>
                    <a:pt x="656" y="328"/>
                  </a:lnTo>
                  <a:close/>
                  <a:moveTo>
                    <a:pt x="673" y="260"/>
                  </a:moveTo>
                  <a:lnTo>
                    <a:pt x="673" y="260"/>
                  </a:lnTo>
                  <a:lnTo>
                    <a:pt x="670" y="258"/>
                  </a:lnTo>
                  <a:lnTo>
                    <a:pt x="670" y="257"/>
                  </a:lnTo>
                  <a:lnTo>
                    <a:pt x="668" y="257"/>
                  </a:lnTo>
                  <a:lnTo>
                    <a:pt x="668" y="257"/>
                  </a:lnTo>
                  <a:lnTo>
                    <a:pt x="670" y="260"/>
                  </a:lnTo>
                  <a:lnTo>
                    <a:pt x="671" y="260"/>
                  </a:lnTo>
                  <a:lnTo>
                    <a:pt x="673" y="260"/>
                  </a:lnTo>
                  <a:lnTo>
                    <a:pt x="673" y="260"/>
                  </a:lnTo>
                  <a:close/>
                  <a:moveTo>
                    <a:pt x="723" y="263"/>
                  </a:moveTo>
                  <a:lnTo>
                    <a:pt x="723" y="263"/>
                  </a:lnTo>
                  <a:lnTo>
                    <a:pt x="741" y="276"/>
                  </a:lnTo>
                  <a:lnTo>
                    <a:pt x="741" y="276"/>
                  </a:lnTo>
                  <a:lnTo>
                    <a:pt x="737" y="266"/>
                  </a:lnTo>
                  <a:lnTo>
                    <a:pt x="731" y="257"/>
                  </a:lnTo>
                  <a:lnTo>
                    <a:pt x="731" y="257"/>
                  </a:lnTo>
                  <a:lnTo>
                    <a:pt x="728" y="260"/>
                  </a:lnTo>
                  <a:lnTo>
                    <a:pt x="723" y="263"/>
                  </a:lnTo>
                  <a:lnTo>
                    <a:pt x="723" y="263"/>
                  </a:lnTo>
                  <a:close/>
                  <a:moveTo>
                    <a:pt x="598" y="261"/>
                  </a:moveTo>
                  <a:lnTo>
                    <a:pt x="598" y="261"/>
                  </a:lnTo>
                  <a:lnTo>
                    <a:pt x="601" y="261"/>
                  </a:lnTo>
                  <a:lnTo>
                    <a:pt x="603" y="260"/>
                  </a:lnTo>
                  <a:lnTo>
                    <a:pt x="603" y="260"/>
                  </a:lnTo>
                  <a:lnTo>
                    <a:pt x="600" y="258"/>
                  </a:lnTo>
                  <a:lnTo>
                    <a:pt x="598" y="258"/>
                  </a:lnTo>
                  <a:lnTo>
                    <a:pt x="597" y="258"/>
                  </a:lnTo>
                  <a:lnTo>
                    <a:pt x="597" y="258"/>
                  </a:lnTo>
                  <a:lnTo>
                    <a:pt x="598" y="260"/>
                  </a:lnTo>
                  <a:lnTo>
                    <a:pt x="598" y="261"/>
                  </a:lnTo>
                  <a:lnTo>
                    <a:pt x="598" y="261"/>
                  </a:lnTo>
                  <a:close/>
                  <a:moveTo>
                    <a:pt x="520" y="302"/>
                  </a:moveTo>
                  <a:lnTo>
                    <a:pt x="520" y="302"/>
                  </a:lnTo>
                  <a:lnTo>
                    <a:pt x="510" y="298"/>
                  </a:lnTo>
                  <a:lnTo>
                    <a:pt x="500" y="292"/>
                  </a:lnTo>
                  <a:lnTo>
                    <a:pt x="490" y="285"/>
                  </a:lnTo>
                  <a:lnTo>
                    <a:pt x="478" y="281"/>
                  </a:lnTo>
                  <a:lnTo>
                    <a:pt x="478" y="281"/>
                  </a:lnTo>
                  <a:lnTo>
                    <a:pt x="478" y="278"/>
                  </a:lnTo>
                  <a:lnTo>
                    <a:pt x="478" y="278"/>
                  </a:lnTo>
                  <a:lnTo>
                    <a:pt x="468" y="273"/>
                  </a:lnTo>
                  <a:lnTo>
                    <a:pt x="459" y="269"/>
                  </a:lnTo>
                  <a:lnTo>
                    <a:pt x="450" y="263"/>
                  </a:lnTo>
                  <a:lnTo>
                    <a:pt x="439" y="260"/>
                  </a:lnTo>
                  <a:lnTo>
                    <a:pt x="439" y="260"/>
                  </a:lnTo>
                  <a:lnTo>
                    <a:pt x="459" y="278"/>
                  </a:lnTo>
                  <a:lnTo>
                    <a:pt x="470" y="287"/>
                  </a:lnTo>
                  <a:lnTo>
                    <a:pt x="482" y="293"/>
                  </a:lnTo>
                  <a:lnTo>
                    <a:pt x="482" y="293"/>
                  </a:lnTo>
                  <a:lnTo>
                    <a:pt x="482" y="292"/>
                  </a:lnTo>
                  <a:lnTo>
                    <a:pt x="484" y="290"/>
                  </a:lnTo>
                  <a:lnTo>
                    <a:pt x="487" y="289"/>
                  </a:lnTo>
                  <a:lnTo>
                    <a:pt x="487" y="289"/>
                  </a:lnTo>
                  <a:lnTo>
                    <a:pt x="493" y="293"/>
                  </a:lnTo>
                  <a:lnTo>
                    <a:pt x="499" y="299"/>
                  </a:lnTo>
                  <a:lnTo>
                    <a:pt x="499" y="299"/>
                  </a:lnTo>
                  <a:lnTo>
                    <a:pt x="526" y="318"/>
                  </a:lnTo>
                  <a:lnTo>
                    <a:pt x="555" y="336"/>
                  </a:lnTo>
                  <a:lnTo>
                    <a:pt x="555" y="336"/>
                  </a:lnTo>
                  <a:lnTo>
                    <a:pt x="560" y="339"/>
                  </a:lnTo>
                  <a:lnTo>
                    <a:pt x="566" y="340"/>
                  </a:lnTo>
                  <a:lnTo>
                    <a:pt x="566" y="340"/>
                  </a:lnTo>
                  <a:lnTo>
                    <a:pt x="561" y="334"/>
                  </a:lnTo>
                  <a:lnTo>
                    <a:pt x="557" y="330"/>
                  </a:lnTo>
                  <a:lnTo>
                    <a:pt x="545" y="321"/>
                  </a:lnTo>
                  <a:lnTo>
                    <a:pt x="531" y="311"/>
                  </a:lnTo>
                  <a:lnTo>
                    <a:pt x="520" y="302"/>
                  </a:lnTo>
                  <a:lnTo>
                    <a:pt x="520" y="302"/>
                  </a:lnTo>
                  <a:close/>
                  <a:moveTo>
                    <a:pt x="418" y="266"/>
                  </a:moveTo>
                  <a:lnTo>
                    <a:pt x="418" y="266"/>
                  </a:lnTo>
                  <a:lnTo>
                    <a:pt x="417" y="264"/>
                  </a:lnTo>
                  <a:lnTo>
                    <a:pt x="415" y="263"/>
                  </a:lnTo>
                  <a:lnTo>
                    <a:pt x="412" y="263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3"/>
                  </a:lnTo>
                  <a:lnTo>
                    <a:pt x="414" y="264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616" y="269"/>
                  </a:moveTo>
                  <a:lnTo>
                    <a:pt x="616" y="269"/>
                  </a:lnTo>
                  <a:lnTo>
                    <a:pt x="612" y="266"/>
                  </a:lnTo>
                  <a:lnTo>
                    <a:pt x="609" y="264"/>
                  </a:lnTo>
                  <a:lnTo>
                    <a:pt x="607" y="264"/>
                  </a:lnTo>
                  <a:lnTo>
                    <a:pt x="607" y="264"/>
                  </a:lnTo>
                  <a:lnTo>
                    <a:pt x="616" y="269"/>
                  </a:lnTo>
                  <a:lnTo>
                    <a:pt x="616" y="269"/>
                  </a:lnTo>
                  <a:close/>
                  <a:moveTo>
                    <a:pt x="755" y="290"/>
                  </a:moveTo>
                  <a:lnTo>
                    <a:pt x="755" y="290"/>
                  </a:lnTo>
                  <a:lnTo>
                    <a:pt x="755" y="289"/>
                  </a:lnTo>
                  <a:lnTo>
                    <a:pt x="755" y="289"/>
                  </a:lnTo>
                  <a:lnTo>
                    <a:pt x="758" y="290"/>
                  </a:lnTo>
                  <a:lnTo>
                    <a:pt x="760" y="292"/>
                  </a:lnTo>
                  <a:lnTo>
                    <a:pt x="763" y="292"/>
                  </a:lnTo>
                  <a:lnTo>
                    <a:pt x="763" y="292"/>
                  </a:lnTo>
                  <a:lnTo>
                    <a:pt x="757" y="282"/>
                  </a:lnTo>
                  <a:lnTo>
                    <a:pt x="754" y="278"/>
                  </a:lnTo>
                  <a:lnTo>
                    <a:pt x="752" y="273"/>
                  </a:lnTo>
                  <a:lnTo>
                    <a:pt x="752" y="273"/>
                  </a:lnTo>
                  <a:lnTo>
                    <a:pt x="749" y="272"/>
                  </a:lnTo>
                  <a:lnTo>
                    <a:pt x="747" y="269"/>
                  </a:lnTo>
                  <a:lnTo>
                    <a:pt x="746" y="266"/>
                  </a:lnTo>
                  <a:lnTo>
                    <a:pt x="743" y="264"/>
                  </a:lnTo>
                  <a:lnTo>
                    <a:pt x="743" y="264"/>
                  </a:lnTo>
                  <a:lnTo>
                    <a:pt x="749" y="279"/>
                  </a:lnTo>
                  <a:lnTo>
                    <a:pt x="752" y="285"/>
                  </a:lnTo>
                  <a:lnTo>
                    <a:pt x="755" y="290"/>
                  </a:lnTo>
                  <a:lnTo>
                    <a:pt x="755" y="290"/>
                  </a:lnTo>
                  <a:close/>
                  <a:moveTo>
                    <a:pt x="211" y="270"/>
                  </a:moveTo>
                  <a:lnTo>
                    <a:pt x="211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5" y="273"/>
                  </a:lnTo>
                  <a:lnTo>
                    <a:pt x="218" y="273"/>
                  </a:lnTo>
                  <a:lnTo>
                    <a:pt x="218" y="273"/>
                  </a:lnTo>
                  <a:lnTo>
                    <a:pt x="218" y="272"/>
                  </a:lnTo>
                  <a:lnTo>
                    <a:pt x="220" y="270"/>
                  </a:lnTo>
                  <a:lnTo>
                    <a:pt x="221" y="270"/>
                  </a:lnTo>
                  <a:lnTo>
                    <a:pt x="221" y="270"/>
                  </a:lnTo>
                  <a:lnTo>
                    <a:pt x="220" y="269"/>
                  </a:lnTo>
                  <a:lnTo>
                    <a:pt x="218" y="267"/>
                  </a:lnTo>
                  <a:lnTo>
                    <a:pt x="214" y="266"/>
                  </a:lnTo>
                  <a:lnTo>
                    <a:pt x="211" y="267"/>
                  </a:lnTo>
                  <a:lnTo>
                    <a:pt x="211" y="269"/>
                  </a:lnTo>
                  <a:lnTo>
                    <a:pt x="211" y="270"/>
                  </a:lnTo>
                  <a:lnTo>
                    <a:pt x="211" y="270"/>
                  </a:lnTo>
                  <a:close/>
                  <a:moveTo>
                    <a:pt x="426" y="272"/>
                  </a:moveTo>
                  <a:lnTo>
                    <a:pt x="426" y="272"/>
                  </a:lnTo>
                  <a:lnTo>
                    <a:pt x="433" y="275"/>
                  </a:lnTo>
                  <a:lnTo>
                    <a:pt x="441" y="279"/>
                  </a:lnTo>
                  <a:lnTo>
                    <a:pt x="449" y="285"/>
                  </a:lnTo>
                  <a:lnTo>
                    <a:pt x="456" y="289"/>
                  </a:lnTo>
                  <a:lnTo>
                    <a:pt x="456" y="289"/>
                  </a:lnTo>
                  <a:lnTo>
                    <a:pt x="439" y="275"/>
                  </a:lnTo>
                  <a:lnTo>
                    <a:pt x="430" y="270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1" y="267"/>
                  </a:lnTo>
                  <a:lnTo>
                    <a:pt x="421" y="269"/>
                  </a:lnTo>
                  <a:lnTo>
                    <a:pt x="421" y="269"/>
                  </a:lnTo>
                  <a:lnTo>
                    <a:pt x="423" y="269"/>
                  </a:lnTo>
                  <a:lnTo>
                    <a:pt x="424" y="270"/>
                  </a:lnTo>
                  <a:lnTo>
                    <a:pt x="424" y="270"/>
                  </a:lnTo>
                  <a:lnTo>
                    <a:pt x="426" y="269"/>
                  </a:lnTo>
                  <a:lnTo>
                    <a:pt x="426" y="269"/>
                  </a:lnTo>
                  <a:lnTo>
                    <a:pt x="426" y="270"/>
                  </a:lnTo>
                  <a:lnTo>
                    <a:pt x="426" y="272"/>
                  </a:lnTo>
                  <a:lnTo>
                    <a:pt x="426" y="272"/>
                  </a:lnTo>
                  <a:close/>
                  <a:moveTo>
                    <a:pt x="249" y="281"/>
                  </a:moveTo>
                  <a:lnTo>
                    <a:pt x="249" y="281"/>
                  </a:lnTo>
                  <a:lnTo>
                    <a:pt x="246" y="276"/>
                  </a:lnTo>
                  <a:lnTo>
                    <a:pt x="241" y="272"/>
                  </a:lnTo>
                  <a:lnTo>
                    <a:pt x="235" y="269"/>
                  </a:lnTo>
                  <a:lnTo>
                    <a:pt x="229" y="267"/>
                  </a:lnTo>
                  <a:lnTo>
                    <a:pt x="229" y="267"/>
                  </a:lnTo>
                  <a:lnTo>
                    <a:pt x="249" y="281"/>
                  </a:lnTo>
                  <a:lnTo>
                    <a:pt x="249" y="281"/>
                  </a:lnTo>
                  <a:close/>
                  <a:moveTo>
                    <a:pt x="327" y="313"/>
                  </a:moveTo>
                  <a:lnTo>
                    <a:pt x="327" y="313"/>
                  </a:lnTo>
                  <a:lnTo>
                    <a:pt x="330" y="313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3" y="314"/>
                  </a:lnTo>
                  <a:lnTo>
                    <a:pt x="330" y="311"/>
                  </a:lnTo>
                  <a:lnTo>
                    <a:pt x="327" y="310"/>
                  </a:lnTo>
                  <a:lnTo>
                    <a:pt x="324" y="307"/>
                  </a:lnTo>
                  <a:lnTo>
                    <a:pt x="322" y="304"/>
                  </a:lnTo>
                  <a:lnTo>
                    <a:pt x="322" y="304"/>
                  </a:lnTo>
                  <a:lnTo>
                    <a:pt x="311" y="298"/>
                  </a:lnTo>
                  <a:lnTo>
                    <a:pt x="304" y="295"/>
                  </a:lnTo>
                  <a:lnTo>
                    <a:pt x="298" y="293"/>
                  </a:lnTo>
                  <a:lnTo>
                    <a:pt x="298" y="293"/>
                  </a:lnTo>
                  <a:lnTo>
                    <a:pt x="298" y="289"/>
                  </a:lnTo>
                  <a:lnTo>
                    <a:pt x="298" y="289"/>
                  </a:lnTo>
                  <a:lnTo>
                    <a:pt x="279" y="276"/>
                  </a:lnTo>
                  <a:lnTo>
                    <a:pt x="270" y="272"/>
                  </a:lnTo>
                  <a:lnTo>
                    <a:pt x="264" y="270"/>
                  </a:lnTo>
                  <a:lnTo>
                    <a:pt x="258" y="269"/>
                  </a:lnTo>
                  <a:lnTo>
                    <a:pt x="258" y="269"/>
                  </a:lnTo>
                  <a:lnTo>
                    <a:pt x="266" y="275"/>
                  </a:lnTo>
                  <a:lnTo>
                    <a:pt x="273" y="281"/>
                  </a:lnTo>
                  <a:lnTo>
                    <a:pt x="290" y="292"/>
                  </a:lnTo>
                  <a:lnTo>
                    <a:pt x="308" y="302"/>
                  </a:lnTo>
                  <a:lnTo>
                    <a:pt x="327" y="313"/>
                  </a:lnTo>
                  <a:lnTo>
                    <a:pt x="327" y="313"/>
                  </a:lnTo>
                  <a:close/>
                  <a:moveTo>
                    <a:pt x="627" y="273"/>
                  </a:moveTo>
                  <a:lnTo>
                    <a:pt x="627" y="273"/>
                  </a:lnTo>
                  <a:lnTo>
                    <a:pt x="621" y="272"/>
                  </a:lnTo>
                  <a:lnTo>
                    <a:pt x="619" y="270"/>
                  </a:lnTo>
                  <a:lnTo>
                    <a:pt x="618" y="270"/>
                  </a:lnTo>
                  <a:lnTo>
                    <a:pt x="618" y="270"/>
                  </a:lnTo>
                  <a:lnTo>
                    <a:pt x="622" y="273"/>
                  </a:lnTo>
                  <a:lnTo>
                    <a:pt x="624" y="273"/>
                  </a:lnTo>
                  <a:lnTo>
                    <a:pt x="627" y="273"/>
                  </a:lnTo>
                  <a:lnTo>
                    <a:pt x="627" y="273"/>
                  </a:lnTo>
                  <a:close/>
                  <a:moveTo>
                    <a:pt x="177" y="284"/>
                  </a:moveTo>
                  <a:lnTo>
                    <a:pt x="177" y="284"/>
                  </a:lnTo>
                  <a:lnTo>
                    <a:pt x="180" y="282"/>
                  </a:lnTo>
                  <a:lnTo>
                    <a:pt x="182" y="278"/>
                  </a:lnTo>
                  <a:lnTo>
                    <a:pt x="183" y="275"/>
                  </a:lnTo>
                  <a:lnTo>
                    <a:pt x="186" y="272"/>
                  </a:lnTo>
                  <a:lnTo>
                    <a:pt x="186" y="272"/>
                  </a:lnTo>
                  <a:lnTo>
                    <a:pt x="185" y="270"/>
                  </a:lnTo>
                  <a:lnTo>
                    <a:pt x="183" y="270"/>
                  </a:lnTo>
                  <a:lnTo>
                    <a:pt x="183" y="270"/>
                  </a:lnTo>
                  <a:lnTo>
                    <a:pt x="180" y="276"/>
                  </a:lnTo>
                  <a:lnTo>
                    <a:pt x="177" y="284"/>
                  </a:lnTo>
                  <a:lnTo>
                    <a:pt x="177" y="284"/>
                  </a:lnTo>
                  <a:close/>
                  <a:moveTo>
                    <a:pt x="612" y="273"/>
                  </a:moveTo>
                  <a:lnTo>
                    <a:pt x="612" y="273"/>
                  </a:lnTo>
                  <a:lnTo>
                    <a:pt x="610" y="272"/>
                  </a:lnTo>
                  <a:lnTo>
                    <a:pt x="610" y="272"/>
                  </a:lnTo>
                  <a:lnTo>
                    <a:pt x="607" y="270"/>
                  </a:lnTo>
                  <a:lnTo>
                    <a:pt x="607" y="270"/>
                  </a:lnTo>
                  <a:lnTo>
                    <a:pt x="607" y="272"/>
                  </a:lnTo>
                  <a:lnTo>
                    <a:pt x="609" y="272"/>
                  </a:lnTo>
                  <a:lnTo>
                    <a:pt x="612" y="273"/>
                  </a:lnTo>
                  <a:lnTo>
                    <a:pt x="612" y="273"/>
                  </a:lnTo>
                  <a:close/>
                  <a:moveTo>
                    <a:pt x="289" y="318"/>
                  </a:moveTo>
                  <a:lnTo>
                    <a:pt x="289" y="318"/>
                  </a:lnTo>
                  <a:lnTo>
                    <a:pt x="275" y="304"/>
                  </a:lnTo>
                  <a:lnTo>
                    <a:pt x="258" y="292"/>
                  </a:lnTo>
                  <a:lnTo>
                    <a:pt x="243" y="281"/>
                  </a:lnTo>
                  <a:lnTo>
                    <a:pt x="223" y="270"/>
                  </a:lnTo>
                  <a:lnTo>
                    <a:pt x="223" y="270"/>
                  </a:lnTo>
                  <a:lnTo>
                    <a:pt x="223" y="273"/>
                  </a:lnTo>
                  <a:lnTo>
                    <a:pt x="221" y="276"/>
                  </a:lnTo>
                  <a:lnTo>
                    <a:pt x="221" y="276"/>
                  </a:lnTo>
                  <a:lnTo>
                    <a:pt x="255" y="298"/>
                  </a:lnTo>
                  <a:lnTo>
                    <a:pt x="272" y="308"/>
                  </a:lnTo>
                  <a:lnTo>
                    <a:pt x="289" y="318"/>
                  </a:lnTo>
                  <a:lnTo>
                    <a:pt x="289" y="318"/>
                  </a:lnTo>
                  <a:close/>
                  <a:moveTo>
                    <a:pt x="639" y="296"/>
                  </a:moveTo>
                  <a:lnTo>
                    <a:pt x="639" y="296"/>
                  </a:lnTo>
                  <a:lnTo>
                    <a:pt x="676" y="319"/>
                  </a:lnTo>
                  <a:lnTo>
                    <a:pt x="676" y="319"/>
                  </a:lnTo>
                  <a:lnTo>
                    <a:pt x="674" y="314"/>
                  </a:lnTo>
                  <a:lnTo>
                    <a:pt x="670" y="311"/>
                  </a:lnTo>
                  <a:lnTo>
                    <a:pt x="667" y="308"/>
                  </a:lnTo>
                  <a:lnTo>
                    <a:pt x="667" y="307"/>
                  </a:lnTo>
                  <a:lnTo>
                    <a:pt x="667" y="304"/>
                  </a:lnTo>
                  <a:lnTo>
                    <a:pt x="667" y="304"/>
                  </a:lnTo>
                  <a:lnTo>
                    <a:pt x="659" y="302"/>
                  </a:lnTo>
                  <a:lnTo>
                    <a:pt x="659" y="302"/>
                  </a:lnTo>
                  <a:lnTo>
                    <a:pt x="654" y="298"/>
                  </a:lnTo>
                  <a:lnTo>
                    <a:pt x="650" y="293"/>
                  </a:lnTo>
                  <a:lnTo>
                    <a:pt x="638" y="287"/>
                  </a:lnTo>
                  <a:lnTo>
                    <a:pt x="625" y="279"/>
                  </a:lnTo>
                  <a:lnTo>
                    <a:pt x="613" y="273"/>
                  </a:lnTo>
                  <a:lnTo>
                    <a:pt x="613" y="273"/>
                  </a:lnTo>
                  <a:lnTo>
                    <a:pt x="618" y="279"/>
                  </a:lnTo>
                  <a:lnTo>
                    <a:pt x="625" y="285"/>
                  </a:lnTo>
                  <a:lnTo>
                    <a:pt x="632" y="290"/>
                  </a:lnTo>
                  <a:lnTo>
                    <a:pt x="639" y="296"/>
                  </a:lnTo>
                  <a:lnTo>
                    <a:pt x="639" y="296"/>
                  </a:lnTo>
                  <a:close/>
                  <a:moveTo>
                    <a:pt x="185" y="285"/>
                  </a:moveTo>
                  <a:lnTo>
                    <a:pt x="185" y="285"/>
                  </a:lnTo>
                  <a:lnTo>
                    <a:pt x="188" y="285"/>
                  </a:lnTo>
                  <a:lnTo>
                    <a:pt x="191" y="284"/>
                  </a:lnTo>
                  <a:lnTo>
                    <a:pt x="192" y="281"/>
                  </a:lnTo>
                  <a:lnTo>
                    <a:pt x="192" y="278"/>
                  </a:lnTo>
                  <a:lnTo>
                    <a:pt x="192" y="278"/>
                  </a:lnTo>
                  <a:lnTo>
                    <a:pt x="191" y="276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88" y="281"/>
                  </a:lnTo>
                  <a:lnTo>
                    <a:pt x="185" y="285"/>
                  </a:lnTo>
                  <a:lnTo>
                    <a:pt x="185" y="285"/>
                  </a:lnTo>
                  <a:close/>
                  <a:moveTo>
                    <a:pt x="580" y="285"/>
                  </a:moveTo>
                  <a:lnTo>
                    <a:pt x="580" y="285"/>
                  </a:lnTo>
                  <a:lnTo>
                    <a:pt x="580" y="282"/>
                  </a:lnTo>
                  <a:lnTo>
                    <a:pt x="580" y="282"/>
                  </a:lnTo>
                  <a:lnTo>
                    <a:pt x="577" y="282"/>
                  </a:lnTo>
                  <a:lnTo>
                    <a:pt x="575" y="281"/>
                  </a:lnTo>
                  <a:lnTo>
                    <a:pt x="574" y="279"/>
                  </a:lnTo>
                  <a:lnTo>
                    <a:pt x="571" y="279"/>
                  </a:lnTo>
                  <a:lnTo>
                    <a:pt x="571" y="279"/>
                  </a:lnTo>
                  <a:lnTo>
                    <a:pt x="580" y="285"/>
                  </a:lnTo>
                  <a:lnTo>
                    <a:pt x="580" y="285"/>
                  </a:lnTo>
                  <a:close/>
                  <a:moveTo>
                    <a:pt x="308" y="316"/>
                  </a:moveTo>
                  <a:lnTo>
                    <a:pt x="308" y="316"/>
                  </a:lnTo>
                  <a:lnTo>
                    <a:pt x="298" y="305"/>
                  </a:lnTo>
                  <a:lnTo>
                    <a:pt x="285" y="296"/>
                  </a:lnTo>
                  <a:lnTo>
                    <a:pt x="261" y="281"/>
                  </a:lnTo>
                  <a:lnTo>
                    <a:pt x="260" y="281"/>
                  </a:lnTo>
                  <a:lnTo>
                    <a:pt x="260" y="281"/>
                  </a:lnTo>
                  <a:lnTo>
                    <a:pt x="264" y="287"/>
                  </a:lnTo>
                  <a:lnTo>
                    <a:pt x="270" y="292"/>
                  </a:lnTo>
                  <a:lnTo>
                    <a:pt x="282" y="301"/>
                  </a:lnTo>
                  <a:lnTo>
                    <a:pt x="308" y="316"/>
                  </a:lnTo>
                  <a:lnTo>
                    <a:pt x="308" y="316"/>
                  </a:lnTo>
                  <a:close/>
                  <a:moveTo>
                    <a:pt x="755" y="308"/>
                  </a:moveTo>
                  <a:lnTo>
                    <a:pt x="755" y="308"/>
                  </a:lnTo>
                  <a:lnTo>
                    <a:pt x="754" y="305"/>
                  </a:lnTo>
                  <a:lnTo>
                    <a:pt x="751" y="304"/>
                  </a:lnTo>
                  <a:lnTo>
                    <a:pt x="747" y="301"/>
                  </a:lnTo>
                  <a:lnTo>
                    <a:pt x="746" y="298"/>
                  </a:lnTo>
                  <a:lnTo>
                    <a:pt x="746" y="298"/>
                  </a:lnTo>
                  <a:lnTo>
                    <a:pt x="740" y="293"/>
                  </a:lnTo>
                  <a:lnTo>
                    <a:pt x="734" y="289"/>
                  </a:lnTo>
                  <a:lnTo>
                    <a:pt x="726" y="284"/>
                  </a:lnTo>
                  <a:lnTo>
                    <a:pt x="720" y="282"/>
                  </a:lnTo>
                  <a:lnTo>
                    <a:pt x="720" y="282"/>
                  </a:lnTo>
                  <a:lnTo>
                    <a:pt x="728" y="290"/>
                  </a:lnTo>
                  <a:lnTo>
                    <a:pt x="735" y="298"/>
                  </a:lnTo>
                  <a:lnTo>
                    <a:pt x="744" y="305"/>
                  </a:lnTo>
                  <a:lnTo>
                    <a:pt x="751" y="308"/>
                  </a:lnTo>
                  <a:lnTo>
                    <a:pt x="755" y="308"/>
                  </a:lnTo>
                  <a:lnTo>
                    <a:pt x="755" y="308"/>
                  </a:lnTo>
                  <a:close/>
                  <a:moveTo>
                    <a:pt x="333" y="289"/>
                  </a:moveTo>
                  <a:lnTo>
                    <a:pt x="333" y="289"/>
                  </a:lnTo>
                  <a:lnTo>
                    <a:pt x="330" y="287"/>
                  </a:lnTo>
                  <a:lnTo>
                    <a:pt x="328" y="285"/>
                  </a:lnTo>
                  <a:lnTo>
                    <a:pt x="325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5" y="285"/>
                  </a:lnTo>
                  <a:lnTo>
                    <a:pt x="328" y="287"/>
                  </a:lnTo>
                  <a:lnTo>
                    <a:pt x="330" y="289"/>
                  </a:lnTo>
                  <a:lnTo>
                    <a:pt x="333" y="289"/>
                  </a:lnTo>
                  <a:lnTo>
                    <a:pt x="333" y="289"/>
                  </a:lnTo>
                  <a:close/>
                  <a:moveTo>
                    <a:pt x="278" y="325"/>
                  </a:moveTo>
                  <a:lnTo>
                    <a:pt x="278" y="325"/>
                  </a:lnTo>
                  <a:lnTo>
                    <a:pt x="278" y="324"/>
                  </a:lnTo>
                  <a:lnTo>
                    <a:pt x="278" y="322"/>
                  </a:lnTo>
                  <a:lnTo>
                    <a:pt x="282" y="321"/>
                  </a:lnTo>
                  <a:lnTo>
                    <a:pt x="282" y="321"/>
                  </a:lnTo>
                  <a:lnTo>
                    <a:pt x="249" y="302"/>
                  </a:lnTo>
                  <a:lnTo>
                    <a:pt x="234" y="293"/>
                  </a:lnTo>
                  <a:lnTo>
                    <a:pt x="218" y="284"/>
                  </a:lnTo>
                  <a:lnTo>
                    <a:pt x="217" y="284"/>
                  </a:lnTo>
                  <a:lnTo>
                    <a:pt x="217" y="284"/>
                  </a:lnTo>
                  <a:lnTo>
                    <a:pt x="231" y="296"/>
                  </a:lnTo>
                  <a:lnTo>
                    <a:pt x="246" y="307"/>
                  </a:lnTo>
                  <a:lnTo>
                    <a:pt x="261" y="316"/>
                  </a:lnTo>
                  <a:lnTo>
                    <a:pt x="278" y="325"/>
                  </a:lnTo>
                  <a:lnTo>
                    <a:pt x="278" y="325"/>
                  </a:lnTo>
                  <a:close/>
                  <a:moveTo>
                    <a:pt x="430" y="313"/>
                  </a:moveTo>
                  <a:lnTo>
                    <a:pt x="430" y="313"/>
                  </a:lnTo>
                  <a:lnTo>
                    <a:pt x="418" y="304"/>
                  </a:lnTo>
                  <a:lnTo>
                    <a:pt x="414" y="298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11" y="295"/>
                  </a:lnTo>
                  <a:lnTo>
                    <a:pt x="409" y="295"/>
                  </a:lnTo>
                  <a:lnTo>
                    <a:pt x="409" y="295"/>
                  </a:lnTo>
                  <a:lnTo>
                    <a:pt x="401" y="289"/>
                  </a:lnTo>
                  <a:lnTo>
                    <a:pt x="397" y="285"/>
                  </a:lnTo>
                  <a:lnTo>
                    <a:pt x="392" y="285"/>
                  </a:lnTo>
                  <a:lnTo>
                    <a:pt x="392" y="285"/>
                  </a:lnTo>
                  <a:lnTo>
                    <a:pt x="411" y="299"/>
                  </a:lnTo>
                  <a:lnTo>
                    <a:pt x="421" y="307"/>
                  </a:lnTo>
                  <a:lnTo>
                    <a:pt x="430" y="313"/>
                  </a:lnTo>
                  <a:lnTo>
                    <a:pt x="430" y="313"/>
                  </a:lnTo>
                  <a:close/>
                  <a:moveTo>
                    <a:pt x="200" y="287"/>
                  </a:moveTo>
                  <a:lnTo>
                    <a:pt x="200" y="287"/>
                  </a:lnTo>
                  <a:lnTo>
                    <a:pt x="200" y="289"/>
                  </a:lnTo>
                  <a:lnTo>
                    <a:pt x="203" y="290"/>
                  </a:lnTo>
                  <a:lnTo>
                    <a:pt x="208" y="292"/>
                  </a:lnTo>
                  <a:lnTo>
                    <a:pt x="208" y="292"/>
                  </a:lnTo>
                  <a:lnTo>
                    <a:pt x="205" y="287"/>
                  </a:lnTo>
                  <a:lnTo>
                    <a:pt x="202" y="287"/>
                  </a:lnTo>
                  <a:lnTo>
                    <a:pt x="200" y="287"/>
                  </a:lnTo>
                  <a:lnTo>
                    <a:pt x="200" y="287"/>
                  </a:lnTo>
                  <a:close/>
                  <a:moveTo>
                    <a:pt x="624" y="328"/>
                  </a:moveTo>
                  <a:lnTo>
                    <a:pt x="624" y="328"/>
                  </a:lnTo>
                  <a:lnTo>
                    <a:pt x="610" y="314"/>
                  </a:lnTo>
                  <a:lnTo>
                    <a:pt x="597" y="302"/>
                  </a:lnTo>
                  <a:lnTo>
                    <a:pt x="597" y="302"/>
                  </a:lnTo>
                  <a:lnTo>
                    <a:pt x="592" y="301"/>
                  </a:lnTo>
                  <a:lnTo>
                    <a:pt x="587" y="298"/>
                  </a:lnTo>
                  <a:lnTo>
                    <a:pt x="583" y="295"/>
                  </a:lnTo>
                  <a:lnTo>
                    <a:pt x="577" y="293"/>
                  </a:lnTo>
                  <a:lnTo>
                    <a:pt x="577" y="293"/>
                  </a:lnTo>
                  <a:lnTo>
                    <a:pt x="575" y="292"/>
                  </a:lnTo>
                  <a:lnTo>
                    <a:pt x="571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68" y="289"/>
                  </a:lnTo>
                  <a:lnTo>
                    <a:pt x="595" y="308"/>
                  </a:lnTo>
                  <a:lnTo>
                    <a:pt x="624" y="328"/>
                  </a:lnTo>
                  <a:lnTo>
                    <a:pt x="624" y="328"/>
                  </a:lnTo>
                  <a:close/>
                  <a:moveTo>
                    <a:pt x="589" y="295"/>
                  </a:moveTo>
                  <a:lnTo>
                    <a:pt x="589" y="295"/>
                  </a:lnTo>
                  <a:lnTo>
                    <a:pt x="590" y="293"/>
                  </a:lnTo>
                  <a:lnTo>
                    <a:pt x="589" y="292"/>
                  </a:lnTo>
                  <a:lnTo>
                    <a:pt x="587" y="290"/>
                  </a:lnTo>
                  <a:lnTo>
                    <a:pt x="589" y="290"/>
                  </a:lnTo>
                  <a:lnTo>
                    <a:pt x="589" y="290"/>
                  </a:lnTo>
                  <a:lnTo>
                    <a:pt x="586" y="289"/>
                  </a:lnTo>
                  <a:lnTo>
                    <a:pt x="586" y="289"/>
                  </a:lnTo>
                  <a:lnTo>
                    <a:pt x="587" y="292"/>
                  </a:lnTo>
                  <a:lnTo>
                    <a:pt x="589" y="295"/>
                  </a:lnTo>
                  <a:lnTo>
                    <a:pt x="589" y="295"/>
                  </a:lnTo>
                  <a:close/>
                  <a:moveTo>
                    <a:pt x="345" y="305"/>
                  </a:moveTo>
                  <a:lnTo>
                    <a:pt x="345" y="305"/>
                  </a:lnTo>
                  <a:lnTo>
                    <a:pt x="343" y="304"/>
                  </a:lnTo>
                  <a:lnTo>
                    <a:pt x="340" y="301"/>
                  </a:lnTo>
                  <a:lnTo>
                    <a:pt x="336" y="298"/>
                  </a:lnTo>
                  <a:lnTo>
                    <a:pt x="333" y="295"/>
                  </a:lnTo>
                  <a:lnTo>
                    <a:pt x="333" y="295"/>
                  </a:lnTo>
                  <a:lnTo>
                    <a:pt x="328" y="293"/>
                  </a:lnTo>
                  <a:lnTo>
                    <a:pt x="325" y="292"/>
                  </a:lnTo>
                  <a:lnTo>
                    <a:pt x="321" y="290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31" y="298"/>
                  </a:lnTo>
                  <a:lnTo>
                    <a:pt x="345" y="305"/>
                  </a:lnTo>
                  <a:lnTo>
                    <a:pt x="345" y="305"/>
                  </a:lnTo>
                  <a:close/>
                  <a:moveTo>
                    <a:pt x="171" y="314"/>
                  </a:moveTo>
                  <a:lnTo>
                    <a:pt x="171" y="314"/>
                  </a:lnTo>
                  <a:lnTo>
                    <a:pt x="177" y="314"/>
                  </a:lnTo>
                  <a:lnTo>
                    <a:pt x="177" y="314"/>
                  </a:lnTo>
                  <a:lnTo>
                    <a:pt x="179" y="305"/>
                  </a:lnTo>
                  <a:lnTo>
                    <a:pt x="185" y="296"/>
                  </a:lnTo>
                  <a:lnTo>
                    <a:pt x="185" y="296"/>
                  </a:lnTo>
                  <a:lnTo>
                    <a:pt x="183" y="295"/>
                  </a:lnTo>
                  <a:lnTo>
                    <a:pt x="182" y="293"/>
                  </a:lnTo>
                  <a:lnTo>
                    <a:pt x="180" y="293"/>
                  </a:lnTo>
                  <a:lnTo>
                    <a:pt x="180" y="293"/>
                  </a:lnTo>
                  <a:lnTo>
                    <a:pt x="176" y="304"/>
                  </a:lnTo>
                  <a:lnTo>
                    <a:pt x="171" y="314"/>
                  </a:lnTo>
                  <a:lnTo>
                    <a:pt x="171" y="314"/>
                  </a:lnTo>
                  <a:close/>
                  <a:moveTo>
                    <a:pt x="595" y="298"/>
                  </a:moveTo>
                  <a:lnTo>
                    <a:pt x="595" y="298"/>
                  </a:lnTo>
                  <a:lnTo>
                    <a:pt x="595" y="296"/>
                  </a:lnTo>
                  <a:lnTo>
                    <a:pt x="595" y="295"/>
                  </a:lnTo>
                  <a:lnTo>
                    <a:pt x="590" y="295"/>
                  </a:lnTo>
                  <a:lnTo>
                    <a:pt x="590" y="295"/>
                  </a:lnTo>
                  <a:lnTo>
                    <a:pt x="593" y="296"/>
                  </a:lnTo>
                  <a:lnTo>
                    <a:pt x="595" y="298"/>
                  </a:lnTo>
                  <a:lnTo>
                    <a:pt x="595" y="298"/>
                  </a:lnTo>
                  <a:close/>
                  <a:moveTo>
                    <a:pt x="221" y="307"/>
                  </a:moveTo>
                  <a:lnTo>
                    <a:pt x="221" y="307"/>
                  </a:lnTo>
                  <a:lnTo>
                    <a:pt x="211" y="299"/>
                  </a:lnTo>
                  <a:lnTo>
                    <a:pt x="203" y="296"/>
                  </a:lnTo>
                  <a:lnTo>
                    <a:pt x="194" y="295"/>
                  </a:lnTo>
                  <a:lnTo>
                    <a:pt x="194" y="295"/>
                  </a:lnTo>
                  <a:lnTo>
                    <a:pt x="194" y="298"/>
                  </a:lnTo>
                  <a:lnTo>
                    <a:pt x="192" y="299"/>
                  </a:lnTo>
                  <a:lnTo>
                    <a:pt x="192" y="299"/>
                  </a:lnTo>
                  <a:lnTo>
                    <a:pt x="205" y="307"/>
                  </a:lnTo>
                  <a:lnTo>
                    <a:pt x="215" y="314"/>
                  </a:lnTo>
                  <a:lnTo>
                    <a:pt x="238" y="327"/>
                  </a:lnTo>
                  <a:lnTo>
                    <a:pt x="238" y="327"/>
                  </a:lnTo>
                  <a:lnTo>
                    <a:pt x="273" y="348"/>
                  </a:lnTo>
                  <a:lnTo>
                    <a:pt x="273" y="348"/>
                  </a:lnTo>
                  <a:lnTo>
                    <a:pt x="278" y="351"/>
                  </a:lnTo>
                  <a:lnTo>
                    <a:pt x="281" y="353"/>
                  </a:lnTo>
                  <a:lnTo>
                    <a:pt x="285" y="353"/>
                  </a:lnTo>
                  <a:lnTo>
                    <a:pt x="285" y="353"/>
                  </a:lnTo>
                  <a:lnTo>
                    <a:pt x="272" y="342"/>
                  </a:lnTo>
                  <a:lnTo>
                    <a:pt x="255" y="330"/>
                  </a:lnTo>
                  <a:lnTo>
                    <a:pt x="221" y="307"/>
                  </a:lnTo>
                  <a:lnTo>
                    <a:pt x="221" y="307"/>
                  </a:lnTo>
                  <a:close/>
                  <a:moveTo>
                    <a:pt x="465" y="301"/>
                  </a:moveTo>
                  <a:lnTo>
                    <a:pt x="465" y="301"/>
                  </a:lnTo>
                  <a:lnTo>
                    <a:pt x="465" y="299"/>
                  </a:lnTo>
                  <a:lnTo>
                    <a:pt x="464" y="298"/>
                  </a:lnTo>
                  <a:lnTo>
                    <a:pt x="461" y="296"/>
                  </a:lnTo>
                  <a:lnTo>
                    <a:pt x="459" y="296"/>
                  </a:lnTo>
                  <a:lnTo>
                    <a:pt x="459" y="296"/>
                  </a:lnTo>
                  <a:lnTo>
                    <a:pt x="465" y="301"/>
                  </a:lnTo>
                  <a:lnTo>
                    <a:pt x="465" y="301"/>
                  </a:lnTo>
                  <a:close/>
                  <a:moveTo>
                    <a:pt x="351" y="304"/>
                  </a:moveTo>
                  <a:lnTo>
                    <a:pt x="351" y="304"/>
                  </a:lnTo>
                  <a:lnTo>
                    <a:pt x="351" y="302"/>
                  </a:lnTo>
                  <a:lnTo>
                    <a:pt x="348" y="301"/>
                  </a:lnTo>
                  <a:lnTo>
                    <a:pt x="345" y="298"/>
                  </a:lnTo>
                  <a:lnTo>
                    <a:pt x="345" y="298"/>
                  </a:lnTo>
                  <a:lnTo>
                    <a:pt x="345" y="301"/>
                  </a:lnTo>
                  <a:lnTo>
                    <a:pt x="346" y="302"/>
                  </a:lnTo>
                  <a:lnTo>
                    <a:pt x="351" y="304"/>
                  </a:lnTo>
                  <a:lnTo>
                    <a:pt x="351" y="304"/>
                  </a:lnTo>
                  <a:close/>
                  <a:moveTo>
                    <a:pt x="529" y="330"/>
                  </a:moveTo>
                  <a:lnTo>
                    <a:pt x="529" y="330"/>
                  </a:lnTo>
                  <a:lnTo>
                    <a:pt x="517" y="322"/>
                  </a:lnTo>
                  <a:lnTo>
                    <a:pt x="505" y="313"/>
                  </a:lnTo>
                  <a:lnTo>
                    <a:pt x="494" y="305"/>
                  </a:lnTo>
                  <a:lnTo>
                    <a:pt x="482" y="298"/>
                  </a:lnTo>
                  <a:lnTo>
                    <a:pt x="482" y="298"/>
                  </a:lnTo>
                  <a:lnTo>
                    <a:pt x="491" y="308"/>
                  </a:lnTo>
                  <a:lnTo>
                    <a:pt x="504" y="316"/>
                  </a:lnTo>
                  <a:lnTo>
                    <a:pt x="516" y="324"/>
                  </a:lnTo>
                  <a:lnTo>
                    <a:pt x="529" y="330"/>
                  </a:lnTo>
                  <a:lnTo>
                    <a:pt x="529" y="330"/>
                  </a:lnTo>
                  <a:close/>
                  <a:moveTo>
                    <a:pt x="508" y="333"/>
                  </a:moveTo>
                  <a:lnTo>
                    <a:pt x="508" y="333"/>
                  </a:lnTo>
                  <a:lnTo>
                    <a:pt x="488" y="314"/>
                  </a:lnTo>
                  <a:lnTo>
                    <a:pt x="478" y="307"/>
                  </a:lnTo>
                  <a:lnTo>
                    <a:pt x="467" y="299"/>
                  </a:lnTo>
                  <a:lnTo>
                    <a:pt x="467" y="299"/>
                  </a:lnTo>
                  <a:lnTo>
                    <a:pt x="470" y="305"/>
                  </a:lnTo>
                  <a:lnTo>
                    <a:pt x="475" y="310"/>
                  </a:lnTo>
                  <a:lnTo>
                    <a:pt x="485" y="319"/>
                  </a:lnTo>
                  <a:lnTo>
                    <a:pt x="497" y="327"/>
                  </a:lnTo>
                  <a:lnTo>
                    <a:pt x="508" y="333"/>
                  </a:lnTo>
                  <a:lnTo>
                    <a:pt x="508" y="333"/>
                  </a:lnTo>
                  <a:close/>
                  <a:moveTo>
                    <a:pt x="424" y="301"/>
                  </a:moveTo>
                  <a:lnTo>
                    <a:pt x="424" y="301"/>
                  </a:lnTo>
                  <a:lnTo>
                    <a:pt x="436" y="313"/>
                  </a:lnTo>
                  <a:lnTo>
                    <a:pt x="447" y="325"/>
                  </a:lnTo>
                  <a:lnTo>
                    <a:pt x="447" y="325"/>
                  </a:lnTo>
                  <a:lnTo>
                    <a:pt x="465" y="336"/>
                  </a:lnTo>
                  <a:lnTo>
                    <a:pt x="484" y="346"/>
                  </a:lnTo>
                  <a:lnTo>
                    <a:pt x="484" y="346"/>
                  </a:lnTo>
                  <a:lnTo>
                    <a:pt x="484" y="345"/>
                  </a:lnTo>
                  <a:lnTo>
                    <a:pt x="485" y="343"/>
                  </a:lnTo>
                  <a:lnTo>
                    <a:pt x="488" y="343"/>
                  </a:lnTo>
                  <a:lnTo>
                    <a:pt x="488" y="343"/>
                  </a:lnTo>
                  <a:lnTo>
                    <a:pt x="482" y="337"/>
                  </a:lnTo>
                  <a:lnTo>
                    <a:pt x="475" y="331"/>
                  </a:lnTo>
                  <a:lnTo>
                    <a:pt x="458" y="321"/>
                  </a:lnTo>
                  <a:lnTo>
                    <a:pt x="424" y="301"/>
                  </a:lnTo>
                  <a:lnTo>
                    <a:pt x="424" y="301"/>
                  </a:lnTo>
                  <a:close/>
                  <a:moveTo>
                    <a:pt x="452" y="307"/>
                  </a:moveTo>
                  <a:lnTo>
                    <a:pt x="452" y="307"/>
                  </a:lnTo>
                  <a:lnTo>
                    <a:pt x="450" y="307"/>
                  </a:lnTo>
                  <a:lnTo>
                    <a:pt x="450" y="305"/>
                  </a:lnTo>
                  <a:lnTo>
                    <a:pt x="450" y="304"/>
                  </a:lnTo>
                  <a:lnTo>
                    <a:pt x="450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7" y="304"/>
                  </a:lnTo>
                  <a:lnTo>
                    <a:pt x="449" y="307"/>
                  </a:lnTo>
                  <a:lnTo>
                    <a:pt x="450" y="307"/>
                  </a:lnTo>
                  <a:lnTo>
                    <a:pt x="452" y="307"/>
                  </a:lnTo>
                  <a:lnTo>
                    <a:pt x="452" y="307"/>
                  </a:lnTo>
                  <a:close/>
                  <a:moveTo>
                    <a:pt x="180" y="316"/>
                  </a:moveTo>
                  <a:lnTo>
                    <a:pt x="180" y="316"/>
                  </a:lnTo>
                  <a:lnTo>
                    <a:pt x="185" y="318"/>
                  </a:lnTo>
                  <a:lnTo>
                    <a:pt x="191" y="321"/>
                  </a:lnTo>
                  <a:lnTo>
                    <a:pt x="196" y="324"/>
                  </a:lnTo>
                  <a:lnTo>
                    <a:pt x="202" y="327"/>
                  </a:lnTo>
                  <a:lnTo>
                    <a:pt x="202" y="327"/>
                  </a:lnTo>
                  <a:lnTo>
                    <a:pt x="203" y="324"/>
                  </a:lnTo>
                  <a:lnTo>
                    <a:pt x="206" y="324"/>
                  </a:lnTo>
                  <a:lnTo>
                    <a:pt x="206" y="324"/>
                  </a:lnTo>
                  <a:lnTo>
                    <a:pt x="209" y="325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7" y="330"/>
                  </a:lnTo>
                  <a:lnTo>
                    <a:pt x="217" y="330"/>
                  </a:lnTo>
                  <a:lnTo>
                    <a:pt x="203" y="318"/>
                  </a:lnTo>
                  <a:lnTo>
                    <a:pt x="189" y="304"/>
                  </a:lnTo>
                  <a:lnTo>
                    <a:pt x="189" y="304"/>
                  </a:lnTo>
                  <a:lnTo>
                    <a:pt x="185" y="310"/>
                  </a:lnTo>
                  <a:lnTo>
                    <a:pt x="180" y="316"/>
                  </a:lnTo>
                  <a:lnTo>
                    <a:pt x="180" y="316"/>
                  </a:lnTo>
                  <a:close/>
                  <a:moveTo>
                    <a:pt x="647" y="313"/>
                  </a:moveTo>
                  <a:lnTo>
                    <a:pt x="647" y="313"/>
                  </a:lnTo>
                  <a:lnTo>
                    <a:pt x="644" y="310"/>
                  </a:lnTo>
                  <a:lnTo>
                    <a:pt x="642" y="308"/>
                  </a:lnTo>
                  <a:lnTo>
                    <a:pt x="641" y="308"/>
                  </a:lnTo>
                  <a:lnTo>
                    <a:pt x="641" y="308"/>
                  </a:lnTo>
                  <a:lnTo>
                    <a:pt x="644" y="311"/>
                  </a:lnTo>
                  <a:lnTo>
                    <a:pt x="647" y="313"/>
                  </a:lnTo>
                  <a:lnTo>
                    <a:pt x="647" y="313"/>
                  </a:lnTo>
                  <a:close/>
                  <a:moveTo>
                    <a:pt x="318" y="316"/>
                  </a:moveTo>
                  <a:lnTo>
                    <a:pt x="318" y="316"/>
                  </a:lnTo>
                  <a:lnTo>
                    <a:pt x="339" y="333"/>
                  </a:lnTo>
                  <a:lnTo>
                    <a:pt x="351" y="339"/>
                  </a:lnTo>
                  <a:lnTo>
                    <a:pt x="363" y="345"/>
                  </a:lnTo>
                  <a:lnTo>
                    <a:pt x="363" y="345"/>
                  </a:lnTo>
                  <a:lnTo>
                    <a:pt x="366" y="348"/>
                  </a:lnTo>
                  <a:lnTo>
                    <a:pt x="371" y="351"/>
                  </a:lnTo>
                  <a:lnTo>
                    <a:pt x="380" y="356"/>
                  </a:lnTo>
                  <a:lnTo>
                    <a:pt x="380" y="356"/>
                  </a:lnTo>
                  <a:lnTo>
                    <a:pt x="374" y="348"/>
                  </a:lnTo>
                  <a:lnTo>
                    <a:pt x="366" y="340"/>
                  </a:lnTo>
                  <a:lnTo>
                    <a:pt x="359" y="334"/>
                  </a:lnTo>
                  <a:lnTo>
                    <a:pt x="350" y="330"/>
                  </a:lnTo>
                  <a:lnTo>
                    <a:pt x="331" y="319"/>
                  </a:lnTo>
                  <a:lnTo>
                    <a:pt x="313" y="308"/>
                  </a:lnTo>
                  <a:lnTo>
                    <a:pt x="313" y="308"/>
                  </a:lnTo>
                  <a:lnTo>
                    <a:pt x="313" y="311"/>
                  </a:lnTo>
                  <a:lnTo>
                    <a:pt x="314" y="313"/>
                  </a:lnTo>
                  <a:lnTo>
                    <a:pt x="318" y="316"/>
                  </a:lnTo>
                  <a:lnTo>
                    <a:pt x="318" y="316"/>
                  </a:lnTo>
                  <a:close/>
                  <a:moveTo>
                    <a:pt x="499" y="340"/>
                  </a:moveTo>
                  <a:lnTo>
                    <a:pt x="499" y="340"/>
                  </a:lnTo>
                  <a:lnTo>
                    <a:pt x="494" y="337"/>
                  </a:lnTo>
                  <a:lnTo>
                    <a:pt x="490" y="333"/>
                  </a:lnTo>
                  <a:lnTo>
                    <a:pt x="485" y="328"/>
                  </a:lnTo>
                  <a:lnTo>
                    <a:pt x="485" y="325"/>
                  </a:lnTo>
                  <a:lnTo>
                    <a:pt x="485" y="322"/>
                  </a:lnTo>
                  <a:lnTo>
                    <a:pt x="485" y="322"/>
                  </a:lnTo>
                  <a:lnTo>
                    <a:pt x="479" y="318"/>
                  </a:lnTo>
                  <a:lnTo>
                    <a:pt x="472" y="316"/>
                  </a:lnTo>
                  <a:lnTo>
                    <a:pt x="462" y="313"/>
                  </a:lnTo>
                  <a:lnTo>
                    <a:pt x="455" y="310"/>
                  </a:lnTo>
                  <a:lnTo>
                    <a:pt x="455" y="310"/>
                  </a:lnTo>
                  <a:lnTo>
                    <a:pt x="464" y="319"/>
                  </a:lnTo>
                  <a:lnTo>
                    <a:pt x="476" y="327"/>
                  </a:lnTo>
                  <a:lnTo>
                    <a:pt x="499" y="340"/>
                  </a:lnTo>
                  <a:lnTo>
                    <a:pt x="499" y="340"/>
                  </a:lnTo>
                  <a:close/>
                  <a:moveTo>
                    <a:pt x="345" y="346"/>
                  </a:moveTo>
                  <a:lnTo>
                    <a:pt x="345" y="346"/>
                  </a:lnTo>
                  <a:lnTo>
                    <a:pt x="333" y="337"/>
                  </a:lnTo>
                  <a:lnTo>
                    <a:pt x="319" y="328"/>
                  </a:lnTo>
                  <a:lnTo>
                    <a:pt x="292" y="311"/>
                  </a:lnTo>
                  <a:lnTo>
                    <a:pt x="292" y="311"/>
                  </a:lnTo>
                  <a:lnTo>
                    <a:pt x="302" y="322"/>
                  </a:lnTo>
                  <a:lnTo>
                    <a:pt x="314" y="333"/>
                  </a:lnTo>
                  <a:lnTo>
                    <a:pt x="328" y="340"/>
                  </a:lnTo>
                  <a:lnTo>
                    <a:pt x="337" y="345"/>
                  </a:lnTo>
                  <a:lnTo>
                    <a:pt x="345" y="346"/>
                  </a:lnTo>
                  <a:lnTo>
                    <a:pt x="345" y="346"/>
                  </a:lnTo>
                  <a:close/>
                  <a:moveTo>
                    <a:pt x="667" y="327"/>
                  </a:moveTo>
                  <a:lnTo>
                    <a:pt x="667" y="327"/>
                  </a:lnTo>
                  <a:lnTo>
                    <a:pt x="658" y="319"/>
                  </a:lnTo>
                  <a:lnTo>
                    <a:pt x="653" y="316"/>
                  </a:lnTo>
                  <a:lnTo>
                    <a:pt x="647" y="313"/>
                  </a:lnTo>
                  <a:lnTo>
                    <a:pt x="647" y="313"/>
                  </a:lnTo>
                  <a:lnTo>
                    <a:pt x="658" y="321"/>
                  </a:lnTo>
                  <a:lnTo>
                    <a:pt x="662" y="324"/>
                  </a:lnTo>
                  <a:lnTo>
                    <a:pt x="667" y="327"/>
                  </a:lnTo>
                  <a:lnTo>
                    <a:pt x="667" y="327"/>
                  </a:lnTo>
                  <a:close/>
                  <a:moveTo>
                    <a:pt x="395" y="316"/>
                  </a:moveTo>
                  <a:lnTo>
                    <a:pt x="395" y="316"/>
                  </a:lnTo>
                  <a:lnTo>
                    <a:pt x="391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89" y="314"/>
                  </a:lnTo>
                  <a:lnTo>
                    <a:pt x="391" y="314"/>
                  </a:lnTo>
                  <a:lnTo>
                    <a:pt x="392" y="316"/>
                  </a:lnTo>
                  <a:lnTo>
                    <a:pt x="394" y="318"/>
                  </a:lnTo>
                  <a:lnTo>
                    <a:pt x="395" y="316"/>
                  </a:lnTo>
                  <a:lnTo>
                    <a:pt x="395" y="316"/>
                  </a:lnTo>
                  <a:close/>
                  <a:moveTo>
                    <a:pt x="743" y="331"/>
                  </a:moveTo>
                  <a:lnTo>
                    <a:pt x="743" y="331"/>
                  </a:lnTo>
                  <a:lnTo>
                    <a:pt x="740" y="327"/>
                  </a:lnTo>
                  <a:lnTo>
                    <a:pt x="734" y="322"/>
                  </a:lnTo>
                  <a:lnTo>
                    <a:pt x="725" y="314"/>
                  </a:lnTo>
                  <a:lnTo>
                    <a:pt x="725" y="314"/>
                  </a:lnTo>
                  <a:lnTo>
                    <a:pt x="734" y="324"/>
                  </a:lnTo>
                  <a:lnTo>
                    <a:pt x="743" y="331"/>
                  </a:lnTo>
                  <a:lnTo>
                    <a:pt x="743" y="331"/>
                  </a:lnTo>
                  <a:close/>
                  <a:moveTo>
                    <a:pt x="670" y="357"/>
                  </a:moveTo>
                  <a:lnTo>
                    <a:pt x="670" y="357"/>
                  </a:lnTo>
                  <a:lnTo>
                    <a:pt x="667" y="356"/>
                  </a:lnTo>
                  <a:lnTo>
                    <a:pt x="665" y="353"/>
                  </a:lnTo>
                  <a:lnTo>
                    <a:pt x="665" y="353"/>
                  </a:lnTo>
                  <a:lnTo>
                    <a:pt x="653" y="343"/>
                  </a:lnTo>
                  <a:lnTo>
                    <a:pt x="642" y="334"/>
                  </a:lnTo>
                  <a:lnTo>
                    <a:pt x="632" y="325"/>
                  </a:lnTo>
                  <a:lnTo>
                    <a:pt x="619" y="318"/>
                  </a:lnTo>
                  <a:lnTo>
                    <a:pt x="619" y="318"/>
                  </a:lnTo>
                  <a:lnTo>
                    <a:pt x="630" y="328"/>
                  </a:lnTo>
                  <a:lnTo>
                    <a:pt x="642" y="339"/>
                  </a:lnTo>
                  <a:lnTo>
                    <a:pt x="656" y="350"/>
                  </a:lnTo>
                  <a:lnTo>
                    <a:pt x="670" y="357"/>
                  </a:lnTo>
                  <a:lnTo>
                    <a:pt x="670" y="357"/>
                  </a:lnTo>
                  <a:close/>
                  <a:moveTo>
                    <a:pt x="360" y="321"/>
                  </a:moveTo>
                  <a:lnTo>
                    <a:pt x="360" y="321"/>
                  </a:lnTo>
                  <a:lnTo>
                    <a:pt x="365" y="325"/>
                  </a:lnTo>
                  <a:lnTo>
                    <a:pt x="371" y="330"/>
                  </a:lnTo>
                  <a:lnTo>
                    <a:pt x="383" y="336"/>
                  </a:lnTo>
                  <a:lnTo>
                    <a:pt x="383" y="336"/>
                  </a:lnTo>
                  <a:lnTo>
                    <a:pt x="378" y="331"/>
                  </a:lnTo>
                  <a:lnTo>
                    <a:pt x="372" y="327"/>
                  </a:lnTo>
                  <a:lnTo>
                    <a:pt x="366" y="322"/>
                  </a:lnTo>
                  <a:lnTo>
                    <a:pt x="360" y="321"/>
                  </a:lnTo>
                  <a:lnTo>
                    <a:pt x="360" y="321"/>
                  </a:lnTo>
                  <a:close/>
                  <a:moveTo>
                    <a:pt x="743" y="357"/>
                  </a:moveTo>
                  <a:lnTo>
                    <a:pt x="743" y="357"/>
                  </a:lnTo>
                  <a:lnTo>
                    <a:pt x="719" y="336"/>
                  </a:lnTo>
                  <a:lnTo>
                    <a:pt x="705" y="327"/>
                  </a:lnTo>
                  <a:lnTo>
                    <a:pt x="690" y="321"/>
                  </a:lnTo>
                  <a:lnTo>
                    <a:pt x="690" y="321"/>
                  </a:lnTo>
                  <a:lnTo>
                    <a:pt x="700" y="331"/>
                  </a:lnTo>
                  <a:lnTo>
                    <a:pt x="714" y="342"/>
                  </a:lnTo>
                  <a:lnTo>
                    <a:pt x="728" y="350"/>
                  </a:lnTo>
                  <a:lnTo>
                    <a:pt x="743" y="357"/>
                  </a:lnTo>
                  <a:lnTo>
                    <a:pt x="743" y="357"/>
                  </a:lnTo>
                  <a:close/>
                  <a:moveTo>
                    <a:pt x="726" y="324"/>
                  </a:moveTo>
                  <a:lnTo>
                    <a:pt x="726" y="324"/>
                  </a:lnTo>
                  <a:lnTo>
                    <a:pt x="723" y="321"/>
                  </a:lnTo>
                  <a:lnTo>
                    <a:pt x="723" y="321"/>
                  </a:lnTo>
                  <a:lnTo>
                    <a:pt x="725" y="322"/>
                  </a:lnTo>
                  <a:lnTo>
                    <a:pt x="726" y="324"/>
                  </a:lnTo>
                  <a:lnTo>
                    <a:pt x="726" y="324"/>
                  </a:lnTo>
                  <a:lnTo>
                    <a:pt x="726" y="324"/>
                  </a:lnTo>
                  <a:close/>
                  <a:moveTo>
                    <a:pt x="263" y="380"/>
                  </a:moveTo>
                  <a:lnTo>
                    <a:pt x="263" y="380"/>
                  </a:lnTo>
                  <a:lnTo>
                    <a:pt x="263" y="377"/>
                  </a:lnTo>
                  <a:lnTo>
                    <a:pt x="263" y="374"/>
                  </a:lnTo>
                  <a:lnTo>
                    <a:pt x="263" y="374"/>
                  </a:lnTo>
                  <a:lnTo>
                    <a:pt x="232" y="351"/>
                  </a:lnTo>
                  <a:lnTo>
                    <a:pt x="200" y="330"/>
                  </a:lnTo>
                  <a:lnTo>
                    <a:pt x="200" y="330"/>
                  </a:lnTo>
                  <a:lnTo>
                    <a:pt x="194" y="328"/>
                  </a:lnTo>
                  <a:lnTo>
                    <a:pt x="188" y="325"/>
                  </a:lnTo>
                  <a:lnTo>
                    <a:pt x="182" y="324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83" y="334"/>
                  </a:lnTo>
                  <a:lnTo>
                    <a:pt x="191" y="343"/>
                  </a:lnTo>
                  <a:lnTo>
                    <a:pt x="202" y="351"/>
                  </a:lnTo>
                  <a:lnTo>
                    <a:pt x="214" y="357"/>
                  </a:lnTo>
                  <a:lnTo>
                    <a:pt x="238" y="369"/>
                  </a:lnTo>
                  <a:lnTo>
                    <a:pt x="263" y="380"/>
                  </a:lnTo>
                  <a:lnTo>
                    <a:pt x="263" y="380"/>
                  </a:lnTo>
                  <a:close/>
                  <a:moveTo>
                    <a:pt x="467" y="345"/>
                  </a:moveTo>
                  <a:lnTo>
                    <a:pt x="467" y="345"/>
                  </a:lnTo>
                  <a:lnTo>
                    <a:pt x="464" y="343"/>
                  </a:lnTo>
                  <a:lnTo>
                    <a:pt x="462" y="343"/>
                  </a:lnTo>
                  <a:lnTo>
                    <a:pt x="459" y="337"/>
                  </a:lnTo>
                  <a:lnTo>
                    <a:pt x="459" y="337"/>
                  </a:lnTo>
                  <a:lnTo>
                    <a:pt x="452" y="334"/>
                  </a:lnTo>
                  <a:lnTo>
                    <a:pt x="444" y="328"/>
                  </a:lnTo>
                  <a:lnTo>
                    <a:pt x="435" y="325"/>
                  </a:lnTo>
                  <a:lnTo>
                    <a:pt x="432" y="325"/>
                  </a:lnTo>
                  <a:lnTo>
                    <a:pt x="427" y="328"/>
                  </a:lnTo>
                  <a:lnTo>
                    <a:pt x="427" y="328"/>
                  </a:lnTo>
                  <a:lnTo>
                    <a:pt x="423" y="327"/>
                  </a:lnTo>
                  <a:lnTo>
                    <a:pt x="421" y="327"/>
                  </a:lnTo>
                  <a:lnTo>
                    <a:pt x="420" y="327"/>
                  </a:lnTo>
                  <a:lnTo>
                    <a:pt x="420" y="327"/>
                  </a:lnTo>
                  <a:lnTo>
                    <a:pt x="468" y="357"/>
                  </a:lnTo>
                  <a:lnTo>
                    <a:pt x="468" y="357"/>
                  </a:lnTo>
                  <a:lnTo>
                    <a:pt x="470" y="357"/>
                  </a:lnTo>
                  <a:lnTo>
                    <a:pt x="472" y="356"/>
                  </a:lnTo>
                  <a:lnTo>
                    <a:pt x="472" y="356"/>
                  </a:lnTo>
                  <a:lnTo>
                    <a:pt x="475" y="356"/>
                  </a:lnTo>
                  <a:lnTo>
                    <a:pt x="475" y="356"/>
                  </a:lnTo>
                  <a:lnTo>
                    <a:pt x="490" y="365"/>
                  </a:lnTo>
                  <a:lnTo>
                    <a:pt x="497" y="371"/>
                  </a:lnTo>
                  <a:lnTo>
                    <a:pt x="505" y="375"/>
                  </a:lnTo>
                  <a:lnTo>
                    <a:pt x="505" y="375"/>
                  </a:lnTo>
                  <a:lnTo>
                    <a:pt x="513" y="383"/>
                  </a:lnTo>
                  <a:lnTo>
                    <a:pt x="522" y="391"/>
                  </a:lnTo>
                  <a:lnTo>
                    <a:pt x="531" y="398"/>
                  </a:lnTo>
                  <a:lnTo>
                    <a:pt x="537" y="400"/>
                  </a:lnTo>
                  <a:lnTo>
                    <a:pt x="542" y="401"/>
                  </a:lnTo>
                  <a:lnTo>
                    <a:pt x="542" y="401"/>
                  </a:lnTo>
                  <a:lnTo>
                    <a:pt x="514" y="375"/>
                  </a:lnTo>
                  <a:lnTo>
                    <a:pt x="514" y="375"/>
                  </a:lnTo>
                  <a:lnTo>
                    <a:pt x="507" y="374"/>
                  </a:lnTo>
                  <a:lnTo>
                    <a:pt x="505" y="372"/>
                  </a:lnTo>
                  <a:lnTo>
                    <a:pt x="504" y="369"/>
                  </a:lnTo>
                  <a:lnTo>
                    <a:pt x="504" y="369"/>
                  </a:lnTo>
                  <a:lnTo>
                    <a:pt x="502" y="371"/>
                  </a:lnTo>
                  <a:lnTo>
                    <a:pt x="500" y="369"/>
                  </a:lnTo>
                  <a:lnTo>
                    <a:pt x="499" y="368"/>
                  </a:lnTo>
                  <a:lnTo>
                    <a:pt x="496" y="368"/>
                  </a:lnTo>
                  <a:lnTo>
                    <a:pt x="496" y="368"/>
                  </a:lnTo>
                  <a:lnTo>
                    <a:pt x="496" y="366"/>
                  </a:lnTo>
                  <a:lnTo>
                    <a:pt x="496" y="365"/>
                  </a:lnTo>
                  <a:lnTo>
                    <a:pt x="496" y="365"/>
                  </a:lnTo>
                  <a:lnTo>
                    <a:pt x="491" y="365"/>
                  </a:lnTo>
                  <a:lnTo>
                    <a:pt x="487" y="363"/>
                  </a:lnTo>
                  <a:lnTo>
                    <a:pt x="487" y="363"/>
                  </a:lnTo>
                  <a:lnTo>
                    <a:pt x="485" y="359"/>
                  </a:lnTo>
                  <a:lnTo>
                    <a:pt x="482" y="357"/>
                  </a:lnTo>
                  <a:lnTo>
                    <a:pt x="482" y="357"/>
                  </a:lnTo>
                  <a:lnTo>
                    <a:pt x="479" y="356"/>
                  </a:lnTo>
                  <a:lnTo>
                    <a:pt x="478" y="354"/>
                  </a:lnTo>
                  <a:lnTo>
                    <a:pt x="478" y="353"/>
                  </a:lnTo>
                  <a:lnTo>
                    <a:pt x="478" y="353"/>
                  </a:lnTo>
                  <a:lnTo>
                    <a:pt x="472" y="350"/>
                  </a:lnTo>
                  <a:lnTo>
                    <a:pt x="468" y="348"/>
                  </a:lnTo>
                  <a:lnTo>
                    <a:pt x="467" y="345"/>
                  </a:lnTo>
                  <a:lnTo>
                    <a:pt x="467" y="345"/>
                  </a:lnTo>
                  <a:close/>
                  <a:moveTo>
                    <a:pt x="700" y="339"/>
                  </a:moveTo>
                  <a:lnTo>
                    <a:pt x="700" y="339"/>
                  </a:lnTo>
                  <a:lnTo>
                    <a:pt x="696" y="336"/>
                  </a:lnTo>
                  <a:lnTo>
                    <a:pt x="691" y="333"/>
                  </a:lnTo>
                  <a:lnTo>
                    <a:pt x="686" y="330"/>
                  </a:lnTo>
                  <a:lnTo>
                    <a:pt x="685" y="328"/>
                  </a:lnTo>
                  <a:lnTo>
                    <a:pt x="686" y="328"/>
                  </a:lnTo>
                  <a:lnTo>
                    <a:pt x="686" y="328"/>
                  </a:lnTo>
                  <a:lnTo>
                    <a:pt x="682" y="327"/>
                  </a:lnTo>
                  <a:lnTo>
                    <a:pt x="680" y="325"/>
                  </a:lnTo>
                  <a:lnTo>
                    <a:pt x="680" y="327"/>
                  </a:lnTo>
                  <a:lnTo>
                    <a:pt x="680" y="327"/>
                  </a:lnTo>
                  <a:lnTo>
                    <a:pt x="685" y="330"/>
                  </a:lnTo>
                  <a:lnTo>
                    <a:pt x="690" y="334"/>
                  </a:lnTo>
                  <a:lnTo>
                    <a:pt x="694" y="337"/>
                  </a:lnTo>
                  <a:lnTo>
                    <a:pt x="700" y="339"/>
                  </a:lnTo>
                  <a:lnTo>
                    <a:pt x="700" y="339"/>
                  </a:lnTo>
                  <a:close/>
                  <a:moveTo>
                    <a:pt x="429" y="336"/>
                  </a:moveTo>
                  <a:lnTo>
                    <a:pt x="429" y="336"/>
                  </a:lnTo>
                  <a:lnTo>
                    <a:pt x="420" y="331"/>
                  </a:lnTo>
                  <a:lnTo>
                    <a:pt x="415" y="328"/>
                  </a:lnTo>
                  <a:lnTo>
                    <a:pt x="411" y="328"/>
                  </a:lnTo>
                  <a:lnTo>
                    <a:pt x="411" y="328"/>
                  </a:lnTo>
                  <a:lnTo>
                    <a:pt x="420" y="333"/>
                  </a:lnTo>
                  <a:lnTo>
                    <a:pt x="424" y="336"/>
                  </a:lnTo>
                  <a:lnTo>
                    <a:pt x="429" y="336"/>
                  </a:lnTo>
                  <a:lnTo>
                    <a:pt x="429" y="336"/>
                  </a:lnTo>
                  <a:close/>
                  <a:moveTo>
                    <a:pt x="429" y="354"/>
                  </a:moveTo>
                  <a:lnTo>
                    <a:pt x="429" y="354"/>
                  </a:lnTo>
                  <a:lnTo>
                    <a:pt x="465" y="377"/>
                  </a:lnTo>
                  <a:lnTo>
                    <a:pt x="500" y="398"/>
                  </a:lnTo>
                  <a:lnTo>
                    <a:pt x="500" y="398"/>
                  </a:lnTo>
                  <a:lnTo>
                    <a:pt x="500" y="395"/>
                  </a:lnTo>
                  <a:lnTo>
                    <a:pt x="499" y="394"/>
                  </a:lnTo>
                  <a:lnTo>
                    <a:pt x="499" y="394"/>
                  </a:lnTo>
                  <a:lnTo>
                    <a:pt x="502" y="392"/>
                  </a:lnTo>
                  <a:lnTo>
                    <a:pt x="505" y="391"/>
                  </a:lnTo>
                  <a:lnTo>
                    <a:pt x="505" y="391"/>
                  </a:lnTo>
                  <a:lnTo>
                    <a:pt x="475" y="371"/>
                  </a:lnTo>
                  <a:lnTo>
                    <a:pt x="443" y="354"/>
                  </a:lnTo>
                  <a:lnTo>
                    <a:pt x="443" y="354"/>
                  </a:lnTo>
                  <a:lnTo>
                    <a:pt x="443" y="353"/>
                  </a:lnTo>
                  <a:lnTo>
                    <a:pt x="443" y="351"/>
                  </a:lnTo>
                  <a:lnTo>
                    <a:pt x="443" y="351"/>
                  </a:lnTo>
                  <a:lnTo>
                    <a:pt x="436" y="350"/>
                  </a:lnTo>
                  <a:lnTo>
                    <a:pt x="433" y="348"/>
                  </a:lnTo>
                  <a:lnTo>
                    <a:pt x="429" y="343"/>
                  </a:lnTo>
                  <a:lnTo>
                    <a:pt x="429" y="343"/>
                  </a:lnTo>
                  <a:lnTo>
                    <a:pt x="424" y="343"/>
                  </a:lnTo>
                  <a:lnTo>
                    <a:pt x="421" y="342"/>
                  </a:lnTo>
                  <a:lnTo>
                    <a:pt x="414" y="337"/>
                  </a:lnTo>
                  <a:lnTo>
                    <a:pt x="407" y="334"/>
                  </a:lnTo>
                  <a:lnTo>
                    <a:pt x="401" y="331"/>
                  </a:lnTo>
                  <a:lnTo>
                    <a:pt x="401" y="331"/>
                  </a:lnTo>
                  <a:lnTo>
                    <a:pt x="401" y="330"/>
                  </a:lnTo>
                  <a:lnTo>
                    <a:pt x="403" y="330"/>
                  </a:lnTo>
                  <a:lnTo>
                    <a:pt x="403" y="330"/>
                  </a:lnTo>
                  <a:lnTo>
                    <a:pt x="400" y="328"/>
                  </a:lnTo>
                  <a:lnTo>
                    <a:pt x="398" y="328"/>
                  </a:lnTo>
                  <a:lnTo>
                    <a:pt x="398" y="328"/>
                  </a:lnTo>
                  <a:lnTo>
                    <a:pt x="404" y="336"/>
                  </a:lnTo>
                  <a:lnTo>
                    <a:pt x="412" y="343"/>
                  </a:lnTo>
                  <a:lnTo>
                    <a:pt x="429" y="354"/>
                  </a:lnTo>
                  <a:lnTo>
                    <a:pt x="429" y="354"/>
                  </a:lnTo>
                  <a:close/>
                  <a:moveTo>
                    <a:pt x="656" y="449"/>
                  </a:moveTo>
                  <a:lnTo>
                    <a:pt x="656" y="449"/>
                  </a:lnTo>
                  <a:lnTo>
                    <a:pt x="653" y="444"/>
                  </a:lnTo>
                  <a:lnTo>
                    <a:pt x="648" y="439"/>
                  </a:lnTo>
                  <a:lnTo>
                    <a:pt x="639" y="432"/>
                  </a:lnTo>
                  <a:lnTo>
                    <a:pt x="639" y="432"/>
                  </a:lnTo>
                  <a:lnTo>
                    <a:pt x="639" y="430"/>
                  </a:lnTo>
                  <a:lnTo>
                    <a:pt x="641" y="429"/>
                  </a:lnTo>
                  <a:lnTo>
                    <a:pt x="642" y="429"/>
                  </a:lnTo>
                  <a:lnTo>
                    <a:pt x="642" y="429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39" y="427"/>
                  </a:lnTo>
                  <a:lnTo>
                    <a:pt x="641" y="426"/>
                  </a:lnTo>
                  <a:lnTo>
                    <a:pt x="641" y="424"/>
                  </a:lnTo>
                  <a:lnTo>
                    <a:pt x="641" y="423"/>
                  </a:lnTo>
                  <a:lnTo>
                    <a:pt x="641" y="423"/>
                  </a:lnTo>
                  <a:lnTo>
                    <a:pt x="627" y="411"/>
                  </a:lnTo>
                  <a:lnTo>
                    <a:pt x="613" y="400"/>
                  </a:lnTo>
                  <a:lnTo>
                    <a:pt x="613" y="400"/>
                  </a:lnTo>
                  <a:lnTo>
                    <a:pt x="615" y="398"/>
                  </a:lnTo>
                  <a:lnTo>
                    <a:pt x="613" y="398"/>
                  </a:lnTo>
                  <a:lnTo>
                    <a:pt x="613" y="398"/>
                  </a:lnTo>
                  <a:lnTo>
                    <a:pt x="571" y="369"/>
                  </a:lnTo>
                  <a:lnTo>
                    <a:pt x="571" y="369"/>
                  </a:lnTo>
                  <a:lnTo>
                    <a:pt x="554" y="359"/>
                  </a:lnTo>
                  <a:lnTo>
                    <a:pt x="545" y="351"/>
                  </a:lnTo>
                  <a:lnTo>
                    <a:pt x="539" y="345"/>
                  </a:lnTo>
                  <a:lnTo>
                    <a:pt x="539" y="345"/>
                  </a:lnTo>
                  <a:lnTo>
                    <a:pt x="540" y="343"/>
                  </a:lnTo>
                  <a:lnTo>
                    <a:pt x="540" y="342"/>
                  </a:lnTo>
                  <a:lnTo>
                    <a:pt x="540" y="342"/>
                  </a:lnTo>
                  <a:lnTo>
                    <a:pt x="534" y="339"/>
                  </a:lnTo>
                  <a:lnTo>
                    <a:pt x="528" y="336"/>
                  </a:lnTo>
                  <a:lnTo>
                    <a:pt x="523" y="333"/>
                  </a:lnTo>
                  <a:lnTo>
                    <a:pt x="517" y="330"/>
                  </a:lnTo>
                  <a:lnTo>
                    <a:pt x="517" y="330"/>
                  </a:lnTo>
                  <a:lnTo>
                    <a:pt x="549" y="363"/>
                  </a:lnTo>
                  <a:lnTo>
                    <a:pt x="583" y="394"/>
                  </a:lnTo>
                  <a:lnTo>
                    <a:pt x="618" y="423"/>
                  </a:lnTo>
                  <a:lnTo>
                    <a:pt x="656" y="449"/>
                  </a:lnTo>
                  <a:lnTo>
                    <a:pt x="656" y="449"/>
                  </a:lnTo>
                  <a:close/>
                  <a:moveTo>
                    <a:pt x="534" y="333"/>
                  </a:moveTo>
                  <a:lnTo>
                    <a:pt x="534" y="333"/>
                  </a:lnTo>
                  <a:lnTo>
                    <a:pt x="532" y="331"/>
                  </a:lnTo>
                  <a:lnTo>
                    <a:pt x="529" y="330"/>
                  </a:lnTo>
                  <a:lnTo>
                    <a:pt x="529" y="330"/>
                  </a:lnTo>
                  <a:lnTo>
                    <a:pt x="531" y="333"/>
                  </a:lnTo>
                  <a:lnTo>
                    <a:pt x="532" y="333"/>
                  </a:lnTo>
                  <a:lnTo>
                    <a:pt x="534" y="333"/>
                  </a:lnTo>
                  <a:lnTo>
                    <a:pt x="534" y="333"/>
                  </a:lnTo>
                  <a:close/>
                  <a:moveTo>
                    <a:pt x="282" y="371"/>
                  </a:moveTo>
                  <a:lnTo>
                    <a:pt x="282" y="371"/>
                  </a:lnTo>
                  <a:lnTo>
                    <a:pt x="276" y="365"/>
                  </a:lnTo>
                  <a:lnTo>
                    <a:pt x="270" y="360"/>
                  </a:lnTo>
                  <a:lnTo>
                    <a:pt x="257" y="351"/>
                  </a:lnTo>
                  <a:lnTo>
                    <a:pt x="257" y="351"/>
                  </a:lnTo>
                  <a:lnTo>
                    <a:pt x="241" y="340"/>
                  </a:lnTo>
                  <a:lnTo>
                    <a:pt x="235" y="336"/>
                  </a:lnTo>
                  <a:lnTo>
                    <a:pt x="228" y="333"/>
                  </a:lnTo>
                  <a:lnTo>
                    <a:pt x="228" y="333"/>
                  </a:lnTo>
                  <a:lnTo>
                    <a:pt x="240" y="343"/>
                  </a:lnTo>
                  <a:lnTo>
                    <a:pt x="253" y="354"/>
                  </a:lnTo>
                  <a:lnTo>
                    <a:pt x="282" y="371"/>
                  </a:lnTo>
                  <a:lnTo>
                    <a:pt x="282" y="371"/>
                  </a:lnTo>
                  <a:close/>
                  <a:moveTo>
                    <a:pt x="597" y="337"/>
                  </a:moveTo>
                  <a:lnTo>
                    <a:pt x="597" y="337"/>
                  </a:lnTo>
                  <a:lnTo>
                    <a:pt x="593" y="334"/>
                  </a:lnTo>
                  <a:lnTo>
                    <a:pt x="592" y="333"/>
                  </a:lnTo>
                  <a:lnTo>
                    <a:pt x="590" y="333"/>
                  </a:lnTo>
                  <a:lnTo>
                    <a:pt x="590" y="333"/>
                  </a:lnTo>
                  <a:lnTo>
                    <a:pt x="593" y="334"/>
                  </a:lnTo>
                  <a:lnTo>
                    <a:pt x="597" y="337"/>
                  </a:lnTo>
                  <a:lnTo>
                    <a:pt x="597" y="337"/>
                  </a:lnTo>
                  <a:close/>
                  <a:moveTo>
                    <a:pt x="246" y="337"/>
                  </a:moveTo>
                  <a:lnTo>
                    <a:pt x="246" y="337"/>
                  </a:lnTo>
                  <a:lnTo>
                    <a:pt x="244" y="334"/>
                  </a:lnTo>
                  <a:lnTo>
                    <a:pt x="243" y="334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43" y="337"/>
                  </a:lnTo>
                  <a:lnTo>
                    <a:pt x="244" y="337"/>
                  </a:lnTo>
                  <a:lnTo>
                    <a:pt x="246" y="337"/>
                  </a:lnTo>
                  <a:lnTo>
                    <a:pt x="246" y="337"/>
                  </a:lnTo>
                  <a:close/>
                  <a:moveTo>
                    <a:pt x="635" y="397"/>
                  </a:moveTo>
                  <a:lnTo>
                    <a:pt x="635" y="397"/>
                  </a:lnTo>
                  <a:lnTo>
                    <a:pt x="615" y="380"/>
                  </a:lnTo>
                  <a:lnTo>
                    <a:pt x="593" y="363"/>
                  </a:lnTo>
                  <a:lnTo>
                    <a:pt x="571" y="350"/>
                  </a:lnTo>
                  <a:lnTo>
                    <a:pt x="548" y="334"/>
                  </a:lnTo>
                  <a:lnTo>
                    <a:pt x="548" y="334"/>
                  </a:lnTo>
                  <a:lnTo>
                    <a:pt x="568" y="351"/>
                  </a:lnTo>
                  <a:lnTo>
                    <a:pt x="589" y="368"/>
                  </a:lnTo>
                  <a:lnTo>
                    <a:pt x="635" y="397"/>
                  </a:lnTo>
                  <a:lnTo>
                    <a:pt x="635" y="397"/>
                  </a:lnTo>
                  <a:close/>
                  <a:moveTo>
                    <a:pt x="391" y="342"/>
                  </a:moveTo>
                  <a:lnTo>
                    <a:pt x="391" y="342"/>
                  </a:lnTo>
                  <a:lnTo>
                    <a:pt x="407" y="353"/>
                  </a:lnTo>
                  <a:lnTo>
                    <a:pt x="424" y="363"/>
                  </a:lnTo>
                  <a:lnTo>
                    <a:pt x="424" y="363"/>
                  </a:lnTo>
                  <a:lnTo>
                    <a:pt x="423" y="359"/>
                  </a:lnTo>
                  <a:lnTo>
                    <a:pt x="421" y="357"/>
                  </a:lnTo>
                  <a:lnTo>
                    <a:pt x="423" y="354"/>
                  </a:lnTo>
                  <a:lnTo>
                    <a:pt x="423" y="354"/>
                  </a:lnTo>
                  <a:lnTo>
                    <a:pt x="406" y="345"/>
                  </a:lnTo>
                  <a:lnTo>
                    <a:pt x="389" y="336"/>
                  </a:lnTo>
                  <a:lnTo>
                    <a:pt x="389" y="336"/>
                  </a:lnTo>
                  <a:lnTo>
                    <a:pt x="391" y="337"/>
                  </a:lnTo>
                  <a:lnTo>
                    <a:pt x="391" y="339"/>
                  </a:lnTo>
                  <a:lnTo>
                    <a:pt x="391" y="342"/>
                  </a:lnTo>
                  <a:lnTo>
                    <a:pt x="391" y="342"/>
                  </a:lnTo>
                  <a:close/>
                  <a:moveTo>
                    <a:pt x="311" y="362"/>
                  </a:moveTo>
                  <a:lnTo>
                    <a:pt x="311" y="362"/>
                  </a:lnTo>
                  <a:lnTo>
                    <a:pt x="304" y="354"/>
                  </a:lnTo>
                  <a:lnTo>
                    <a:pt x="296" y="348"/>
                  </a:lnTo>
                  <a:lnTo>
                    <a:pt x="279" y="336"/>
                  </a:lnTo>
                  <a:lnTo>
                    <a:pt x="279" y="336"/>
                  </a:lnTo>
                  <a:lnTo>
                    <a:pt x="285" y="343"/>
                  </a:lnTo>
                  <a:lnTo>
                    <a:pt x="295" y="351"/>
                  </a:lnTo>
                  <a:lnTo>
                    <a:pt x="302" y="357"/>
                  </a:lnTo>
                  <a:lnTo>
                    <a:pt x="311" y="362"/>
                  </a:lnTo>
                  <a:lnTo>
                    <a:pt x="311" y="362"/>
                  </a:lnTo>
                  <a:close/>
                  <a:moveTo>
                    <a:pt x="331" y="403"/>
                  </a:moveTo>
                  <a:lnTo>
                    <a:pt x="331" y="403"/>
                  </a:lnTo>
                  <a:lnTo>
                    <a:pt x="375" y="433"/>
                  </a:lnTo>
                  <a:lnTo>
                    <a:pt x="375" y="433"/>
                  </a:lnTo>
                  <a:lnTo>
                    <a:pt x="398" y="450"/>
                  </a:lnTo>
                  <a:lnTo>
                    <a:pt x="411" y="456"/>
                  </a:lnTo>
                  <a:lnTo>
                    <a:pt x="418" y="459"/>
                  </a:lnTo>
                  <a:lnTo>
                    <a:pt x="424" y="461"/>
                  </a:lnTo>
                  <a:lnTo>
                    <a:pt x="424" y="461"/>
                  </a:lnTo>
                  <a:lnTo>
                    <a:pt x="421" y="453"/>
                  </a:lnTo>
                  <a:lnTo>
                    <a:pt x="417" y="449"/>
                  </a:lnTo>
                  <a:lnTo>
                    <a:pt x="404" y="438"/>
                  </a:lnTo>
                  <a:lnTo>
                    <a:pt x="378" y="421"/>
                  </a:lnTo>
                  <a:lnTo>
                    <a:pt x="378" y="421"/>
                  </a:lnTo>
                  <a:lnTo>
                    <a:pt x="374" y="421"/>
                  </a:lnTo>
                  <a:lnTo>
                    <a:pt x="372" y="423"/>
                  </a:lnTo>
                  <a:lnTo>
                    <a:pt x="371" y="423"/>
                  </a:lnTo>
                  <a:lnTo>
                    <a:pt x="371" y="423"/>
                  </a:lnTo>
                  <a:lnTo>
                    <a:pt x="365" y="418"/>
                  </a:lnTo>
                  <a:lnTo>
                    <a:pt x="360" y="414"/>
                  </a:lnTo>
                  <a:lnTo>
                    <a:pt x="356" y="407"/>
                  </a:lnTo>
                  <a:lnTo>
                    <a:pt x="351" y="403"/>
                  </a:lnTo>
                  <a:lnTo>
                    <a:pt x="351" y="403"/>
                  </a:lnTo>
                  <a:lnTo>
                    <a:pt x="342" y="398"/>
                  </a:lnTo>
                  <a:lnTo>
                    <a:pt x="333" y="392"/>
                  </a:lnTo>
                  <a:lnTo>
                    <a:pt x="333" y="392"/>
                  </a:lnTo>
                  <a:lnTo>
                    <a:pt x="325" y="386"/>
                  </a:lnTo>
                  <a:lnTo>
                    <a:pt x="325" y="386"/>
                  </a:lnTo>
                  <a:lnTo>
                    <a:pt x="298" y="369"/>
                  </a:lnTo>
                  <a:lnTo>
                    <a:pt x="298" y="369"/>
                  </a:lnTo>
                  <a:lnTo>
                    <a:pt x="290" y="365"/>
                  </a:lnTo>
                  <a:lnTo>
                    <a:pt x="282" y="360"/>
                  </a:lnTo>
                  <a:lnTo>
                    <a:pt x="282" y="360"/>
                  </a:lnTo>
                  <a:lnTo>
                    <a:pt x="282" y="359"/>
                  </a:lnTo>
                  <a:lnTo>
                    <a:pt x="282" y="357"/>
                  </a:lnTo>
                  <a:lnTo>
                    <a:pt x="282" y="357"/>
                  </a:lnTo>
                  <a:lnTo>
                    <a:pt x="273" y="353"/>
                  </a:lnTo>
                  <a:lnTo>
                    <a:pt x="264" y="348"/>
                  </a:lnTo>
                  <a:lnTo>
                    <a:pt x="264" y="348"/>
                  </a:lnTo>
                  <a:lnTo>
                    <a:pt x="255" y="343"/>
                  </a:lnTo>
                  <a:lnTo>
                    <a:pt x="246" y="337"/>
                  </a:lnTo>
                  <a:lnTo>
                    <a:pt x="246" y="337"/>
                  </a:lnTo>
                  <a:lnTo>
                    <a:pt x="269" y="354"/>
                  </a:lnTo>
                  <a:lnTo>
                    <a:pt x="289" y="371"/>
                  </a:lnTo>
                  <a:lnTo>
                    <a:pt x="310" y="388"/>
                  </a:lnTo>
                  <a:lnTo>
                    <a:pt x="331" y="403"/>
                  </a:lnTo>
                  <a:lnTo>
                    <a:pt x="331" y="403"/>
                  </a:lnTo>
                  <a:close/>
                  <a:moveTo>
                    <a:pt x="438" y="343"/>
                  </a:moveTo>
                  <a:lnTo>
                    <a:pt x="438" y="343"/>
                  </a:lnTo>
                  <a:lnTo>
                    <a:pt x="435" y="340"/>
                  </a:lnTo>
                  <a:lnTo>
                    <a:pt x="432" y="339"/>
                  </a:lnTo>
                  <a:lnTo>
                    <a:pt x="430" y="339"/>
                  </a:lnTo>
                  <a:lnTo>
                    <a:pt x="430" y="339"/>
                  </a:lnTo>
                  <a:lnTo>
                    <a:pt x="435" y="342"/>
                  </a:lnTo>
                  <a:lnTo>
                    <a:pt x="438" y="343"/>
                  </a:lnTo>
                  <a:lnTo>
                    <a:pt x="438" y="343"/>
                  </a:lnTo>
                  <a:close/>
                  <a:moveTo>
                    <a:pt x="324" y="351"/>
                  </a:moveTo>
                  <a:lnTo>
                    <a:pt x="324" y="351"/>
                  </a:lnTo>
                  <a:lnTo>
                    <a:pt x="321" y="348"/>
                  </a:lnTo>
                  <a:lnTo>
                    <a:pt x="319" y="346"/>
                  </a:lnTo>
                  <a:lnTo>
                    <a:pt x="319" y="345"/>
                  </a:lnTo>
                  <a:lnTo>
                    <a:pt x="319" y="345"/>
                  </a:lnTo>
                  <a:lnTo>
                    <a:pt x="316" y="345"/>
                  </a:lnTo>
                  <a:lnTo>
                    <a:pt x="314" y="343"/>
                  </a:lnTo>
                  <a:lnTo>
                    <a:pt x="313" y="343"/>
                  </a:lnTo>
                  <a:lnTo>
                    <a:pt x="310" y="343"/>
                  </a:lnTo>
                  <a:lnTo>
                    <a:pt x="310" y="343"/>
                  </a:lnTo>
                  <a:lnTo>
                    <a:pt x="313" y="345"/>
                  </a:lnTo>
                  <a:lnTo>
                    <a:pt x="318" y="348"/>
                  </a:lnTo>
                  <a:lnTo>
                    <a:pt x="321" y="350"/>
                  </a:lnTo>
                  <a:lnTo>
                    <a:pt x="324" y="351"/>
                  </a:lnTo>
                  <a:lnTo>
                    <a:pt x="324" y="351"/>
                  </a:lnTo>
                  <a:close/>
                  <a:moveTo>
                    <a:pt x="607" y="362"/>
                  </a:moveTo>
                  <a:lnTo>
                    <a:pt x="607" y="362"/>
                  </a:lnTo>
                  <a:lnTo>
                    <a:pt x="632" y="383"/>
                  </a:lnTo>
                  <a:lnTo>
                    <a:pt x="644" y="394"/>
                  </a:lnTo>
                  <a:lnTo>
                    <a:pt x="656" y="401"/>
                  </a:lnTo>
                  <a:lnTo>
                    <a:pt x="656" y="401"/>
                  </a:lnTo>
                  <a:lnTo>
                    <a:pt x="650" y="395"/>
                  </a:lnTo>
                  <a:lnTo>
                    <a:pt x="647" y="392"/>
                  </a:lnTo>
                  <a:lnTo>
                    <a:pt x="644" y="388"/>
                  </a:lnTo>
                  <a:lnTo>
                    <a:pt x="644" y="388"/>
                  </a:lnTo>
                  <a:lnTo>
                    <a:pt x="642" y="385"/>
                  </a:lnTo>
                  <a:lnTo>
                    <a:pt x="641" y="380"/>
                  </a:lnTo>
                  <a:lnTo>
                    <a:pt x="641" y="380"/>
                  </a:lnTo>
                  <a:lnTo>
                    <a:pt x="638" y="377"/>
                  </a:lnTo>
                  <a:lnTo>
                    <a:pt x="632" y="372"/>
                  </a:lnTo>
                  <a:lnTo>
                    <a:pt x="619" y="365"/>
                  </a:lnTo>
                  <a:lnTo>
                    <a:pt x="619" y="365"/>
                  </a:lnTo>
                  <a:lnTo>
                    <a:pt x="595" y="350"/>
                  </a:lnTo>
                  <a:lnTo>
                    <a:pt x="595" y="350"/>
                  </a:lnTo>
                  <a:lnTo>
                    <a:pt x="590" y="346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3"/>
                  </a:lnTo>
                  <a:lnTo>
                    <a:pt x="586" y="345"/>
                  </a:lnTo>
                  <a:lnTo>
                    <a:pt x="586" y="345"/>
                  </a:lnTo>
                  <a:lnTo>
                    <a:pt x="597" y="353"/>
                  </a:lnTo>
                  <a:lnTo>
                    <a:pt x="607" y="362"/>
                  </a:lnTo>
                  <a:lnTo>
                    <a:pt x="607" y="362"/>
                  </a:lnTo>
                  <a:close/>
                  <a:moveTo>
                    <a:pt x="446" y="346"/>
                  </a:moveTo>
                  <a:lnTo>
                    <a:pt x="446" y="346"/>
                  </a:lnTo>
                  <a:lnTo>
                    <a:pt x="443" y="345"/>
                  </a:lnTo>
                  <a:lnTo>
                    <a:pt x="441" y="343"/>
                  </a:lnTo>
                  <a:lnTo>
                    <a:pt x="439" y="345"/>
                  </a:lnTo>
                  <a:lnTo>
                    <a:pt x="439" y="345"/>
                  </a:lnTo>
                  <a:lnTo>
                    <a:pt x="443" y="346"/>
                  </a:lnTo>
                  <a:lnTo>
                    <a:pt x="444" y="348"/>
                  </a:lnTo>
                  <a:lnTo>
                    <a:pt x="446" y="346"/>
                  </a:lnTo>
                  <a:lnTo>
                    <a:pt x="446" y="346"/>
                  </a:lnTo>
                  <a:close/>
                  <a:moveTo>
                    <a:pt x="560" y="389"/>
                  </a:moveTo>
                  <a:lnTo>
                    <a:pt x="560" y="389"/>
                  </a:lnTo>
                  <a:lnTo>
                    <a:pt x="546" y="377"/>
                  </a:lnTo>
                  <a:lnTo>
                    <a:pt x="531" y="365"/>
                  </a:lnTo>
                  <a:lnTo>
                    <a:pt x="497" y="343"/>
                  </a:lnTo>
                  <a:lnTo>
                    <a:pt x="497" y="343"/>
                  </a:lnTo>
                  <a:lnTo>
                    <a:pt x="496" y="343"/>
                  </a:lnTo>
                  <a:lnTo>
                    <a:pt x="494" y="345"/>
                  </a:lnTo>
                  <a:lnTo>
                    <a:pt x="494" y="345"/>
                  </a:lnTo>
                  <a:lnTo>
                    <a:pt x="500" y="351"/>
                  </a:lnTo>
                  <a:lnTo>
                    <a:pt x="508" y="359"/>
                  </a:lnTo>
                  <a:lnTo>
                    <a:pt x="525" y="369"/>
                  </a:lnTo>
                  <a:lnTo>
                    <a:pt x="542" y="378"/>
                  </a:lnTo>
                  <a:lnTo>
                    <a:pt x="560" y="389"/>
                  </a:lnTo>
                  <a:lnTo>
                    <a:pt x="560" y="389"/>
                  </a:lnTo>
                  <a:close/>
                  <a:moveTo>
                    <a:pt x="610" y="346"/>
                  </a:moveTo>
                  <a:lnTo>
                    <a:pt x="610" y="346"/>
                  </a:lnTo>
                  <a:lnTo>
                    <a:pt x="609" y="345"/>
                  </a:lnTo>
                  <a:lnTo>
                    <a:pt x="607" y="343"/>
                  </a:lnTo>
                  <a:lnTo>
                    <a:pt x="606" y="343"/>
                  </a:lnTo>
                  <a:lnTo>
                    <a:pt x="606" y="343"/>
                  </a:lnTo>
                  <a:lnTo>
                    <a:pt x="606" y="345"/>
                  </a:lnTo>
                  <a:lnTo>
                    <a:pt x="607" y="346"/>
                  </a:lnTo>
                  <a:lnTo>
                    <a:pt x="609" y="346"/>
                  </a:lnTo>
                  <a:lnTo>
                    <a:pt x="610" y="346"/>
                  </a:lnTo>
                  <a:lnTo>
                    <a:pt x="610" y="346"/>
                  </a:lnTo>
                  <a:close/>
                  <a:moveTo>
                    <a:pt x="354" y="386"/>
                  </a:moveTo>
                  <a:lnTo>
                    <a:pt x="354" y="386"/>
                  </a:lnTo>
                  <a:lnTo>
                    <a:pt x="357" y="386"/>
                  </a:lnTo>
                  <a:lnTo>
                    <a:pt x="360" y="386"/>
                  </a:lnTo>
                  <a:lnTo>
                    <a:pt x="360" y="386"/>
                  </a:lnTo>
                  <a:lnTo>
                    <a:pt x="365" y="391"/>
                  </a:lnTo>
                  <a:lnTo>
                    <a:pt x="371" y="395"/>
                  </a:lnTo>
                  <a:lnTo>
                    <a:pt x="371" y="395"/>
                  </a:lnTo>
                  <a:lnTo>
                    <a:pt x="404" y="417"/>
                  </a:lnTo>
                  <a:lnTo>
                    <a:pt x="438" y="439"/>
                  </a:lnTo>
                  <a:lnTo>
                    <a:pt x="470" y="464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8" y="493"/>
                  </a:lnTo>
                  <a:lnTo>
                    <a:pt x="514" y="497"/>
                  </a:lnTo>
                  <a:lnTo>
                    <a:pt x="526" y="505"/>
                  </a:lnTo>
                  <a:lnTo>
                    <a:pt x="526" y="505"/>
                  </a:lnTo>
                  <a:lnTo>
                    <a:pt x="510" y="488"/>
                  </a:lnTo>
                  <a:lnTo>
                    <a:pt x="493" y="475"/>
                  </a:lnTo>
                  <a:lnTo>
                    <a:pt x="476" y="461"/>
                  </a:lnTo>
                  <a:lnTo>
                    <a:pt x="459" y="446"/>
                  </a:lnTo>
                  <a:lnTo>
                    <a:pt x="459" y="446"/>
                  </a:lnTo>
                  <a:lnTo>
                    <a:pt x="455" y="444"/>
                  </a:lnTo>
                  <a:lnTo>
                    <a:pt x="449" y="441"/>
                  </a:lnTo>
                  <a:lnTo>
                    <a:pt x="444" y="438"/>
                  </a:lnTo>
                  <a:lnTo>
                    <a:pt x="439" y="435"/>
                  </a:lnTo>
                  <a:lnTo>
                    <a:pt x="439" y="435"/>
                  </a:lnTo>
                  <a:lnTo>
                    <a:pt x="441" y="433"/>
                  </a:lnTo>
                  <a:lnTo>
                    <a:pt x="441" y="433"/>
                  </a:lnTo>
                  <a:lnTo>
                    <a:pt x="436" y="432"/>
                  </a:lnTo>
                  <a:lnTo>
                    <a:pt x="435" y="432"/>
                  </a:lnTo>
                  <a:lnTo>
                    <a:pt x="430" y="427"/>
                  </a:lnTo>
                  <a:lnTo>
                    <a:pt x="430" y="427"/>
                  </a:lnTo>
                  <a:lnTo>
                    <a:pt x="424" y="424"/>
                  </a:lnTo>
                  <a:lnTo>
                    <a:pt x="418" y="421"/>
                  </a:lnTo>
                  <a:lnTo>
                    <a:pt x="414" y="418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394" y="406"/>
                  </a:lnTo>
                  <a:lnTo>
                    <a:pt x="382" y="397"/>
                  </a:lnTo>
                  <a:lnTo>
                    <a:pt x="382" y="397"/>
                  </a:lnTo>
                  <a:lnTo>
                    <a:pt x="372" y="392"/>
                  </a:lnTo>
                  <a:lnTo>
                    <a:pt x="363" y="386"/>
                  </a:lnTo>
                  <a:lnTo>
                    <a:pt x="354" y="380"/>
                  </a:lnTo>
                  <a:lnTo>
                    <a:pt x="345" y="374"/>
                  </a:lnTo>
                  <a:lnTo>
                    <a:pt x="345" y="374"/>
                  </a:lnTo>
                  <a:lnTo>
                    <a:pt x="345" y="371"/>
                  </a:lnTo>
                  <a:lnTo>
                    <a:pt x="345" y="371"/>
                  </a:lnTo>
                  <a:lnTo>
                    <a:pt x="333" y="365"/>
                  </a:lnTo>
                  <a:lnTo>
                    <a:pt x="322" y="357"/>
                  </a:lnTo>
                  <a:lnTo>
                    <a:pt x="311" y="351"/>
                  </a:lnTo>
                  <a:lnTo>
                    <a:pt x="299" y="345"/>
                  </a:lnTo>
                  <a:lnTo>
                    <a:pt x="299" y="345"/>
                  </a:lnTo>
                  <a:lnTo>
                    <a:pt x="327" y="365"/>
                  </a:lnTo>
                  <a:lnTo>
                    <a:pt x="354" y="386"/>
                  </a:lnTo>
                  <a:lnTo>
                    <a:pt x="354" y="386"/>
                  </a:lnTo>
                  <a:close/>
                  <a:moveTo>
                    <a:pt x="685" y="363"/>
                  </a:moveTo>
                  <a:lnTo>
                    <a:pt x="685" y="363"/>
                  </a:lnTo>
                  <a:lnTo>
                    <a:pt x="680" y="357"/>
                  </a:lnTo>
                  <a:lnTo>
                    <a:pt x="676" y="353"/>
                  </a:lnTo>
                  <a:lnTo>
                    <a:pt x="664" y="345"/>
                  </a:lnTo>
                  <a:lnTo>
                    <a:pt x="664" y="345"/>
                  </a:lnTo>
                  <a:lnTo>
                    <a:pt x="674" y="356"/>
                  </a:lnTo>
                  <a:lnTo>
                    <a:pt x="679" y="360"/>
                  </a:lnTo>
                  <a:lnTo>
                    <a:pt x="685" y="363"/>
                  </a:lnTo>
                  <a:lnTo>
                    <a:pt x="685" y="363"/>
                  </a:lnTo>
                  <a:close/>
                  <a:moveTo>
                    <a:pt x="391" y="365"/>
                  </a:moveTo>
                  <a:lnTo>
                    <a:pt x="391" y="365"/>
                  </a:lnTo>
                  <a:lnTo>
                    <a:pt x="398" y="368"/>
                  </a:lnTo>
                  <a:lnTo>
                    <a:pt x="406" y="372"/>
                  </a:lnTo>
                  <a:lnTo>
                    <a:pt x="414" y="377"/>
                  </a:lnTo>
                  <a:lnTo>
                    <a:pt x="421" y="380"/>
                  </a:lnTo>
                  <a:lnTo>
                    <a:pt x="421" y="380"/>
                  </a:lnTo>
                  <a:lnTo>
                    <a:pt x="401" y="363"/>
                  </a:lnTo>
                  <a:lnTo>
                    <a:pt x="380" y="348"/>
                  </a:lnTo>
                  <a:lnTo>
                    <a:pt x="380" y="348"/>
                  </a:lnTo>
                  <a:lnTo>
                    <a:pt x="383" y="351"/>
                  </a:lnTo>
                  <a:lnTo>
                    <a:pt x="386" y="356"/>
                  </a:lnTo>
                  <a:lnTo>
                    <a:pt x="389" y="359"/>
                  </a:lnTo>
                  <a:lnTo>
                    <a:pt x="391" y="365"/>
                  </a:lnTo>
                  <a:lnTo>
                    <a:pt x="391" y="365"/>
                  </a:lnTo>
                  <a:close/>
                  <a:moveTo>
                    <a:pt x="435" y="388"/>
                  </a:moveTo>
                  <a:lnTo>
                    <a:pt x="435" y="388"/>
                  </a:lnTo>
                  <a:lnTo>
                    <a:pt x="439" y="392"/>
                  </a:lnTo>
                  <a:lnTo>
                    <a:pt x="444" y="398"/>
                  </a:lnTo>
                  <a:lnTo>
                    <a:pt x="444" y="398"/>
                  </a:lnTo>
                  <a:lnTo>
                    <a:pt x="455" y="404"/>
                  </a:lnTo>
                  <a:lnTo>
                    <a:pt x="467" y="412"/>
                  </a:lnTo>
                  <a:lnTo>
                    <a:pt x="467" y="412"/>
                  </a:lnTo>
                  <a:lnTo>
                    <a:pt x="497" y="435"/>
                  </a:lnTo>
                  <a:lnTo>
                    <a:pt x="497" y="435"/>
                  </a:lnTo>
                  <a:lnTo>
                    <a:pt x="502" y="435"/>
                  </a:lnTo>
                  <a:lnTo>
                    <a:pt x="507" y="436"/>
                  </a:lnTo>
                  <a:lnTo>
                    <a:pt x="511" y="439"/>
                  </a:lnTo>
                  <a:lnTo>
                    <a:pt x="514" y="441"/>
                  </a:lnTo>
                  <a:lnTo>
                    <a:pt x="514" y="441"/>
                  </a:lnTo>
                  <a:lnTo>
                    <a:pt x="504" y="432"/>
                  </a:lnTo>
                  <a:lnTo>
                    <a:pt x="493" y="423"/>
                  </a:lnTo>
                  <a:lnTo>
                    <a:pt x="484" y="412"/>
                  </a:lnTo>
                  <a:lnTo>
                    <a:pt x="476" y="401"/>
                  </a:lnTo>
                  <a:lnTo>
                    <a:pt x="476" y="401"/>
                  </a:lnTo>
                  <a:lnTo>
                    <a:pt x="467" y="397"/>
                  </a:lnTo>
                  <a:lnTo>
                    <a:pt x="458" y="391"/>
                  </a:lnTo>
                  <a:lnTo>
                    <a:pt x="447" y="383"/>
                  </a:lnTo>
                  <a:lnTo>
                    <a:pt x="436" y="377"/>
                  </a:lnTo>
                  <a:lnTo>
                    <a:pt x="436" y="377"/>
                  </a:lnTo>
                  <a:lnTo>
                    <a:pt x="435" y="374"/>
                  </a:lnTo>
                  <a:lnTo>
                    <a:pt x="435" y="374"/>
                  </a:lnTo>
                  <a:lnTo>
                    <a:pt x="429" y="372"/>
                  </a:lnTo>
                  <a:lnTo>
                    <a:pt x="426" y="371"/>
                  </a:lnTo>
                  <a:lnTo>
                    <a:pt x="424" y="368"/>
                  </a:lnTo>
                  <a:lnTo>
                    <a:pt x="424" y="368"/>
                  </a:lnTo>
                  <a:lnTo>
                    <a:pt x="420" y="366"/>
                  </a:lnTo>
                  <a:lnTo>
                    <a:pt x="417" y="365"/>
                  </a:lnTo>
                  <a:lnTo>
                    <a:pt x="414" y="362"/>
                  </a:lnTo>
                  <a:lnTo>
                    <a:pt x="409" y="360"/>
                  </a:lnTo>
                  <a:lnTo>
                    <a:pt x="409" y="360"/>
                  </a:lnTo>
                  <a:lnTo>
                    <a:pt x="409" y="359"/>
                  </a:lnTo>
                  <a:lnTo>
                    <a:pt x="409" y="359"/>
                  </a:lnTo>
                  <a:lnTo>
                    <a:pt x="404" y="356"/>
                  </a:lnTo>
                  <a:lnTo>
                    <a:pt x="398" y="353"/>
                  </a:lnTo>
                  <a:lnTo>
                    <a:pt x="394" y="350"/>
                  </a:lnTo>
                  <a:lnTo>
                    <a:pt x="389" y="348"/>
                  </a:lnTo>
                  <a:lnTo>
                    <a:pt x="389" y="348"/>
                  </a:lnTo>
                  <a:lnTo>
                    <a:pt x="412" y="368"/>
                  </a:lnTo>
                  <a:lnTo>
                    <a:pt x="435" y="388"/>
                  </a:lnTo>
                  <a:lnTo>
                    <a:pt x="435" y="388"/>
                  </a:lnTo>
                  <a:close/>
                  <a:moveTo>
                    <a:pt x="505" y="366"/>
                  </a:moveTo>
                  <a:lnTo>
                    <a:pt x="505" y="366"/>
                  </a:lnTo>
                  <a:lnTo>
                    <a:pt x="494" y="357"/>
                  </a:lnTo>
                  <a:lnTo>
                    <a:pt x="487" y="353"/>
                  </a:lnTo>
                  <a:lnTo>
                    <a:pt x="481" y="350"/>
                  </a:lnTo>
                  <a:lnTo>
                    <a:pt x="481" y="350"/>
                  </a:lnTo>
                  <a:lnTo>
                    <a:pt x="493" y="360"/>
                  </a:lnTo>
                  <a:lnTo>
                    <a:pt x="499" y="365"/>
                  </a:lnTo>
                  <a:lnTo>
                    <a:pt x="505" y="366"/>
                  </a:lnTo>
                  <a:lnTo>
                    <a:pt x="505" y="366"/>
                  </a:lnTo>
                  <a:close/>
                  <a:moveTo>
                    <a:pt x="420" y="394"/>
                  </a:moveTo>
                  <a:lnTo>
                    <a:pt x="420" y="394"/>
                  </a:lnTo>
                  <a:lnTo>
                    <a:pt x="403" y="383"/>
                  </a:lnTo>
                  <a:lnTo>
                    <a:pt x="388" y="372"/>
                  </a:lnTo>
                  <a:lnTo>
                    <a:pt x="388" y="372"/>
                  </a:lnTo>
                  <a:lnTo>
                    <a:pt x="377" y="369"/>
                  </a:lnTo>
                  <a:lnTo>
                    <a:pt x="368" y="363"/>
                  </a:lnTo>
                  <a:lnTo>
                    <a:pt x="360" y="357"/>
                  </a:lnTo>
                  <a:lnTo>
                    <a:pt x="353" y="351"/>
                  </a:lnTo>
                  <a:lnTo>
                    <a:pt x="353" y="351"/>
                  </a:lnTo>
                  <a:lnTo>
                    <a:pt x="348" y="353"/>
                  </a:lnTo>
                  <a:lnTo>
                    <a:pt x="345" y="353"/>
                  </a:lnTo>
                  <a:lnTo>
                    <a:pt x="345" y="353"/>
                  </a:lnTo>
                  <a:lnTo>
                    <a:pt x="356" y="360"/>
                  </a:lnTo>
                  <a:lnTo>
                    <a:pt x="369" y="368"/>
                  </a:lnTo>
                  <a:lnTo>
                    <a:pt x="395" y="383"/>
                  </a:lnTo>
                  <a:lnTo>
                    <a:pt x="395" y="383"/>
                  </a:lnTo>
                  <a:lnTo>
                    <a:pt x="407" y="391"/>
                  </a:lnTo>
                  <a:lnTo>
                    <a:pt x="414" y="395"/>
                  </a:lnTo>
                  <a:lnTo>
                    <a:pt x="421" y="398"/>
                  </a:lnTo>
                  <a:lnTo>
                    <a:pt x="421" y="398"/>
                  </a:lnTo>
                  <a:lnTo>
                    <a:pt x="420" y="397"/>
                  </a:lnTo>
                  <a:lnTo>
                    <a:pt x="420" y="394"/>
                  </a:lnTo>
                  <a:lnTo>
                    <a:pt x="420" y="394"/>
                  </a:lnTo>
                  <a:close/>
                  <a:moveTo>
                    <a:pt x="708" y="365"/>
                  </a:moveTo>
                  <a:lnTo>
                    <a:pt x="708" y="365"/>
                  </a:lnTo>
                  <a:lnTo>
                    <a:pt x="700" y="359"/>
                  </a:lnTo>
                  <a:lnTo>
                    <a:pt x="693" y="353"/>
                  </a:lnTo>
                  <a:lnTo>
                    <a:pt x="693" y="353"/>
                  </a:lnTo>
                  <a:lnTo>
                    <a:pt x="700" y="360"/>
                  </a:lnTo>
                  <a:lnTo>
                    <a:pt x="703" y="363"/>
                  </a:lnTo>
                  <a:lnTo>
                    <a:pt x="708" y="365"/>
                  </a:lnTo>
                  <a:lnTo>
                    <a:pt x="708" y="365"/>
                  </a:lnTo>
                  <a:close/>
                  <a:moveTo>
                    <a:pt x="715" y="360"/>
                  </a:moveTo>
                  <a:lnTo>
                    <a:pt x="715" y="360"/>
                  </a:lnTo>
                  <a:lnTo>
                    <a:pt x="726" y="371"/>
                  </a:lnTo>
                  <a:lnTo>
                    <a:pt x="737" y="383"/>
                  </a:lnTo>
                  <a:lnTo>
                    <a:pt x="737" y="383"/>
                  </a:lnTo>
                  <a:lnTo>
                    <a:pt x="743" y="388"/>
                  </a:lnTo>
                  <a:lnTo>
                    <a:pt x="747" y="391"/>
                  </a:lnTo>
                  <a:lnTo>
                    <a:pt x="751" y="391"/>
                  </a:lnTo>
                  <a:lnTo>
                    <a:pt x="751" y="391"/>
                  </a:lnTo>
                  <a:lnTo>
                    <a:pt x="749" y="388"/>
                  </a:lnTo>
                  <a:lnTo>
                    <a:pt x="746" y="385"/>
                  </a:lnTo>
                  <a:lnTo>
                    <a:pt x="741" y="378"/>
                  </a:lnTo>
                  <a:lnTo>
                    <a:pt x="741" y="378"/>
                  </a:lnTo>
                  <a:lnTo>
                    <a:pt x="735" y="374"/>
                  </a:lnTo>
                  <a:lnTo>
                    <a:pt x="734" y="372"/>
                  </a:lnTo>
                  <a:lnTo>
                    <a:pt x="734" y="369"/>
                  </a:lnTo>
                  <a:lnTo>
                    <a:pt x="734" y="369"/>
                  </a:lnTo>
                  <a:lnTo>
                    <a:pt x="728" y="368"/>
                  </a:lnTo>
                  <a:lnTo>
                    <a:pt x="728" y="368"/>
                  </a:lnTo>
                  <a:lnTo>
                    <a:pt x="725" y="365"/>
                  </a:lnTo>
                  <a:lnTo>
                    <a:pt x="723" y="362"/>
                  </a:lnTo>
                  <a:lnTo>
                    <a:pt x="723" y="362"/>
                  </a:lnTo>
                  <a:lnTo>
                    <a:pt x="717" y="359"/>
                  </a:lnTo>
                  <a:lnTo>
                    <a:pt x="715" y="357"/>
                  </a:lnTo>
                  <a:lnTo>
                    <a:pt x="715" y="356"/>
                  </a:lnTo>
                  <a:lnTo>
                    <a:pt x="715" y="356"/>
                  </a:lnTo>
                  <a:lnTo>
                    <a:pt x="712" y="356"/>
                  </a:lnTo>
                  <a:lnTo>
                    <a:pt x="709" y="354"/>
                  </a:lnTo>
                  <a:lnTo>
                    <a:pt x="709" y="354"/>
                  </a:lnTo>
                  <a:lnTo>
                    <a:pt x="711" y="356"/>
                  </a:lnTo>
                  <a:lnTo>
                    <a:pt x="712" y="357"/>
                  </a:lnTo>
                  <a:lnTo>
                    <a:pt x="715" y="360"/>
                  </a:lnTo>
                  <a:lnTo>
                    <a:pt x="715" y="360"/>
                  </a:lnTo>
                  <a:close/>
                  <a:moveTo>
                    <a:pt x="638" y="360"/>
                  </a:moveTo>
                  <a:lnTo>
                    <a:pt x="638" y="360"/>
                  </a:lnTo>
                  <a:lnTo>
                    <a:pt x="636" y="357"/>
                  </a:lnTo>
                  <a:lnTo>
                    <a:pt x="635" y="357"/>
                  </a:lnTo>
                  <a:lnTo>
                    <a:pt x="633" y="357"/>
                  </a:lnTo>
                  <a:lnTo>
                    <a:pt x="633" y="357"/>
                  </a:lnTo>
                  <a:lnTo>
                    <a:pt x="633" y="359"/>
                  </a:lnTo>
                  <a:lnTo>
                    <a:pt x="635" y="360"/>
                  </a:lnTo>
                  <a:lnTo>
                    <a:pt x="636" y="360"/>
                  </a:lnTo>
                  <a:lnTo>
                    <a:pt x="638" y="360"/>
                  </a:lnTo>
                  <a:lnTo>
                    <a:pt x="638" y="360"/>
                  </a:lnTo>
                  <a:close/>
                  <a:moveTo>
                    <a:pt x="382" y="386"/>
                  </a:moveTo>
                  <a:lnTo>
                    <a:pt x="382" y="386"/>
                  </a:lnTo>
                  <a:lnTo>
                    <a:pt x="420" y="411"/>
                  </a:lnTo>
                  <a:lnTo>
                    <a:pt x="439" y="423"/>
                  </a:lnTo>
                  <a:lnTo>
                    <a:pt x="459" y="433"/>
                  </a:lnTo>
                  <a:lnTo>
                    <a:pt x="459" y="433"/>
                  </a:lnTo>
                  <a:lnTo>
                    <a:pt x="449" y="421"/>
                  </a:lnTo>
                  <a:lnTo>
                    <a:pt x="435" y="412"/>
                  </a:lnTo>
                  <a:lnTo>
                    <a:pt x="406" y="395"/>
                  </a:lnTo>
                  <a:lnTo>
                    <a:pt x="406" y="395"/>
                  </a:lnTo>
                  <a:lnTo>
                    <a:pt x="377" y="377"/>
                  </a:lnTo>
                  <a:lnTo>
                    <a:pt x="363" y="368"/>
                  </a:lnTo>
                  <a:lnTo>
                    <a:pt x="348" y="362"/>
                  </a:lnTo>
                  <a:lnTo>
                    <a:pt x="348" y="362"/>
                  </a:lnTo>
                  <a:lnTo>
                    <a:pt x="356" y="368"/>
                  </a:lnTo>
                  <a:lnTo>
                    <a:pt x="363" y="374"/>
                  </a:lnTo>
                  <a:lnTo>
                    <a:pt x="382" y="386"/>
                  </a:lnTo>
                  <a:lnTo>
                    <a:pt x="382" y="386"/>
                  </a:lnTo>
                  <a:close/>
                  <a:moveTo>
                    <a:pt x="668" y="365"/>
                  </a:moveTo>
                  <a:lnTo>
                    <a:pt x="668" y="365"/>
                  </a:lnTo>
                  <a:lnTo>
                    <a:pt x="667" y="362"/>
                  </a:lnTo>
                  <a:lnTo>
                    <a:pt x="664" y="362"/>
                  </a:lnTo>
                  <a:lnTo>
                    <a:pt x="664" y="362"/>
                  </a:lnTo>
                  <a:lnTo>
                    <a:pt x="665" y="363"/>
                  </a:lnTo>
                  <a:lnTo>
                    <a:pt x="667" y="365"/>
                  </a:lnTo>
                  <a:lnTo>
                    <a:pt x="668" y="365"/>
                  </a:lnTo>
                  <a:lnTo>
                    <a:pt x="668" y="365"/>
                  </a:lnTo>
                  <a:close/>
                  <a:moveTo>
                    <a:pt x="630" y="366"/>
                  </a:moveTo>
                  <a:lnTo>
                    <a:pt x="630" y="366"/>
                  </a:lnTo>
                  <a:lnTo>
                    <a:pt x="635" y="369"/>
                  </a:lnTo>
                  <a:lnTo>
                    <a:pt x="641" y="374"/>
                  </a:lnTo>
                  <a:lnTo>
                    <a:pt x="647" y="377"/>
                  </a:lnTo>
                  <a:lnTo>
                    <a:pt x="651" y="380"/>
                  </a:lnTo>
                  <a:lnTo>
                    <a:pt x="651" y="380"/>
                  </a:lnTo>
                  <a:lnTo>
                    <a:pt x="648" y="377"/>
                  </a:lnTo>
                  <a:lnTo>
                    <a:pt x="647" y="375"/>
                  </a:lnTo>
                  <a:lnTo>
                    <a:pt x="647" y="374"/>
                  </a:lnTo>
                  <a:lnTo>
                    <a:pt x="647" y="374"/>
                  </a:lnTo>
                  <a:lnTo>
                    <a:pt x="642" y="371"/>
                  </a:lnTo>
                  <a:lnTo>
                    <a:pt x="639" y="368"/>
                  </a:lnTo>
                  <a:lnTo>
                    <a:pt x="632" y="363"/>
                  </a:lnTo>
                  <a:lnTo>
                    <a:pt x="632" y="363"/>
                  </a:lnTo>
                  <a:lnTo>
                    <a:pt x="630" y="365"/>
                  </a:lnTo>
                  <a:lnTo>
                    <a:pt x="630" y="365"/>
                  </a:lnTo>
                  <a:lnTo>
                    <a:pt x="630" y="366"/>
                  </a:lnTo>
                  <a:lnTo>
                    <a:pt x="630" y="366"/>
                  </a:lnTo>
                  <a:close/>
                  <a:moveTo>
                    <a:pt x="763" y="382"/>
                  </a:moveTo>
                  <a:lnTo>
                    <a:pt x="763" y="382"/>
                  </a:lnTo>
                  <a:lnTo>
                    <a:pt x="761" y="369"/>
                  </a:lnTo>
                  <a:lnTo>
                    <a:pt x="761" y="369"/>
                  </a:lnTo>
                  <a:lnTo>
                    <a:pt x="751" y="368"/>
                  </a:lnTo>
                  <a:lnTo>
                    <a:pt x="741" y="363"/>
                  </a:lnTo>
                  <a:lnTo>
                    <a:pt x="741" y="363"/>
                  </a:lnTo>
                  <a:lnTo>
                    <a:pt x="746" y="368"/>
                  </a:lnTo>
                  <a:lnTo>
                    <a:pt x="752" y="372"/>
                  </a:lnTo>
                  <a:lnTo>
                    <a:pt x="763" y="382"/>
                  </a:lnTo>
                  <a:lnTo>
                    <a:pt x="763" y="382"/>
                  </a:lnTo>
                  <a:close/>
                  <a:moveTo>
                    <a:pt x="668" y="383"/>
                  </a:moveTo>
                  <a:lnTo>
                    <a:pt x="668" y="383"/>
                  </a:lnTo>
                  <a:lnTo>
                    <a:pt x="665" y="380"/>
                  </a:lnTo>
                  <a:lnTo>
                    <a:pt x="664" y="378"/>
                  </a:lnTo>
                  <a:lnTo>
                    <a:pt x="662" y="375"/>
                  </a:lnTo>
                  <a:lnTo>
                    <a:pt x="662" y="375"/>
                  </a:lnTo>
                  <a:lnTo>
                    <a:pt x="658" y="374"/>
                  </a:lnTo>
                  <a:lnTo>
                    <a:pt x="651" y="371"/>
                  </a:lnTo>
                  <a:lnTo>
                    <a:pt x="642" y="365"/>
                  </a:lnTo>
                  <a:lnTo>
                    <a:pt x="642" y="365"/>
                  </a:lnTo>
                  <a:lnTo>
                    <a:pt x="647" y="371"/>
                  </a:lnTo>
                  <a:lnTo>
                    <a:pt x="654" y="377"/>
                  </a:lnTo>
                  <a:lnTo>
                    <a:pt x="661" y="382"/>
                  </a:lnTo>
                  <a:lnTo>
                    <a:pt x="668" y="383"/>
                  </a:lnTo>
                  <a:lnTo>
                    <a:pt x="668" y="383"/>
                  </a:lnTo>
                  <a:close/>
                  <a:moveTo>
                    <a:pt x="316" y="368"/>
                  </a:moveTo>
                  <a:lnTo>
                    <a:pt x="316" y="368"/>
                  </a:lnTo>
                  <a:lnTo>
                    <a:pt x="333" y="382"/>
                  </a:lnTo>
                  <a:lnTo>
                    <a:pt x="353" y="394"/>
                  </a:lnTo>
                  <a:lnTo>
                    <a:pt x="353" y="394"/>
                  </a:lnTo>
                  <a:lnTo>
                    <a:pt x="351" y="391"/>
                  </a:lnTo>
                  <a:lnTo>
                    <a:pt x="350" y="388"/>
                  </a:lnTo>
                  <a:lnTo>
                    <a:pt x="343" y="383"/>
                  </a:lnTo>
                  <a:lnTo>
                    <a:pt x="339" y="380"/>
                  </a:lnTo>
                  <a:lnTo>
                    <a:pt x="334" y="374"/>
                  </a:lnTo>
                  <a:lnTo>
                    <a:pt x="334" y="374"/>
                  </a:lnTo>
                  <a:lnTo>
                    <a:pt x="327" y="369"/>
                  </a:lnTo>
                  <a:lnTo>
                    <a:pt x="319" y="365"/>
                  </a:lnTo>
                  <a:lnTo>
                    <a:pt x="319" y="365"/>
                  </a:lnTo>
                  <a:lnTo>
                    <a:pt x="318" y="365"/>
                  </a:lnTo>
                  <a:lnTo>
                    <a:pt x="318" y="365"/>
                  </a:lnTo>
                  <a:lnTo>
                    <a:pt x="316" y="368"/>
                  </a:lnTo>
                  <a:lnTo>
                    <a:pt x="316" y="368"/>
                  </a:lnTo>
                  <a:close/>
                  <a:moveTo>
                    <a:pt x="680" y="374"/>
                  </a:moveTo>
                  <a:lnTo>
                    <a:pt x="680" y="374"/>
                  </a:lnTo>
                  <a:lnTo>
                    <a:pt x="674" y="369"/>
                  </a:lnTo>
                  <a:lnTo>
                    <a:pt x="671" y="368"/>
                  </a:lnTo>
                  <a:lnTo>
                    <a:pt x="668" y="366"/>
                  </a:lnTo>
                  <a:lnTo>
                    <a:pt x="668" y="366"/>
                  </a:lnTo>
                  <a:lnTo>
                    <a:pt x="674" y="371"/>
                  </a:lnTo>
                  <a:lnTo>
                    <a:pt x="677" y="374"/>
                  </a:lnTo>
                  <a:lnTo>
                    <a:pt x="680" y="374"/>
                  </a:lnTo>
                  <a:lnTo>
                    <a:pt x="680" y="374"/>
                  </a:lnTo>
                  <a:close/>
                  <a:moveTo>
                    <a:pt x="592" y="473"/>
                  </a:moveTo>
                  <a:lnTo>
                    <a:pt x="592" y="473"/>
                  </a:lnTo>
                  <a:lnTo>
                    <a:pt x="587" y="468"/>
                  </a:lnTo>
                  <a:lnTo>
                    <a:pt x="583" y="464"/>
                  </a:lnTo>
                  <a:lnTo>
                    <a:pt x="578" y="459"/>
                  </a:lnTo>
                  <a:lnTo>
                    <a:pt x="575" y="455"/>
                  </a:lnTo>
                  <a:lnTo>
                    <a:pt x="575" y="455"/>
                  </a:lnTo>
                  <a:lnTo>
                    <a:pt x="543" y="432"/>
                  </a:lnTo>
                  <a:lnTo>
                    <a:pt x="510" y="409"/>
                  </a:lnTo>
                  <a:lnTo>
                    <a:pt x="478" y="388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3" y="366"/>
                  </a:lnTo>
                  <a:lnTo>
                    <a:pt x="441" y="366"/>
                  </a:lnTo>
                  <a:lnTo>
                    <a:pt x="441" y="366"/>
                  </a:lnTo>
                  <a:lnTo>
                    <a:pt x="459" y="382"/>
                  </a:lnTo>
                  <a:lnTo>
                    <a:pt x="478" y="395"/>
                  </a:lnTo>
                  <a:lnTo>
                    <a:pt x="514" y="423"/>
                  </a:lnTo>
                  <a:lnTo>
                    <a:pt x="554" y="447"/>
                  </a:lnTo>
                  <a:lnTo>
                    <a:pt x="592" y="473"/>
                  </a:lnTo>
                  <a:lnTo>
                    <a:pt x="592" y="473"/>
                  </a:lnTo>
                  <a:close/>
                  <a:moveTo>
                    <a:pt x="697" y="366"/>
                  </a:moveTo>
                  <a:lnTo>
                    <a:pt x="697" y="366"/>
                  </a:lnTo>
                  <a:lnTo>
                    <a:pt x="702" y="371"/>
                  </a:lnTo>
                  <a:lnTo>
                    <a:pt x="705" y="372"/>
                  </a:lnTo>
                  <a:lnTo>
                    <a:pt x="708" y="372"/>
                  </a:lnTo>
                  <a:lnTo>
                    <a:pt x="708" y="372"/>
                  </a:lnTo>
                  <a:lnTo>
                    <a:pt x="703" y="369"/>
                  </a:lnTo>
                  <a:lnTo>
                    <a:pt x="700" y="368"/>
                  </a:lnTo>
                  <a:lnTo>
                    <a:pt x="697" y="366"/>
                  </a:lnTo>
                  <a:lnTo>
                    <a:pt x="697" y="366"/>
                  </a:lnTo>
                  <a:close/>
                  <a:moveTo>
                    <a:pt x="331" y="430"/>
                  </a:moveTo>
                  <a:lnTo>
                    <a:pt x="331" y="430"/>
                  </a:lnTo>
                  <a:lnTo>
                    <a:pt x="319" y="421"/>
                  </a:lnTo>
                  <a:lnTo>
                    <a:pt x="307" y="412"/>
                  </a:lnTo>
                  <a:lnTo>
                    <a:pt x="279" y="395"/>
                  </a:lnTo>
                  <a:lnTo>
                    <a:pt x="250" y="382"/>
                  </a:lnTo>
                  <a:lnTo>
                    <a:pt x="221" y="366"/>
                  </a:lnTo>
                  <a:lnTo>
                    <a:pt x="221" y="366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21" y="368"/>
                  </a:lnTo>
                  <a:lnTo>
                    <a:pt x="253" y="389"/>
                  </a:lnTo>
                  <a:lnTo>
                    <a:pt x="284" y="409"/>
                  </a:lnTo>
                  <a:lnTo>
                    <a:pt x="284" y="409"/>
                  </a:lnTo>
                  <a:lnTo>
                    <a:pt x="314" y="430"/>
                  </a:lnTo>
                  <a:lnTo>
                    <a:pt x="328" y="441"/>
                  </a:lnTo>
                  <a:lnTo>
                    <a:pt x="345" y="450"/>
                  </a:lnTo>
                  <a:lnTo>
                    <a:pt x="345" y="450"/>
                  </a:lnTo>
                  <a:lnTo>
                    <a:pt x="340" y="446"/>
                  </a:lnTo>
                  <a:lnTo>
                    <a:pt x="336" y="443"/>
                  </a:lnTo>
                  <a:lnTo>
                    <a:pt x="333" y="436"/>
                  </a:lnTo>
                  <a:lnTo>
                    <a:pt x="331" y="430"/>
                  </a:lnTo>
                  <a:lnTo>
                    <a:pt x="331" y="430"/>
                  </a:lnTo>
                  <a:close/>
                  <a:moveTo>
                    <a:pt x="781" y="375"/>
                  </a:moveTo>
                  <a:lnTo>
                    <a:pt x="781" y="375"/>
                  </a:lnTo>
                  <a:lnTo>
                    <a:pt x="778" y="372"/>
                  </a:lnTo>
                  <a:lnTo>
                    <a:pt x="776" y="371"/>
                  </a:lnTo>
                  <a:lnTo>
                    <a:pt x="775" y="371"/>
                  </a:lnTo>
                  <a:lnTo>
                    <a:pt x="775" y="371"/>
                  </a:lnTo>
                  <a:lnTo>
                    <a:pt x="778" y="375"/>
                  </a:lnTo>
                  <a:lnTo>
                    <a:pt x="779" y="375"/>
                  </a:lnTo>
                  <a:lnTo>
                    <a:pt x="781" y="375"/>
                  </a:lnTo>
                  <a:lnTo>
                    <a:pt x="781" y="375"/>
                  </a:lnTo>
                  <a:close/>
                  <a:moveTo>
                    <a:pt x="220" y="385"/>
                  </a:moveTo>
                  <a:lnTo>
                    <a:pt x="220" y="385"/>
                  </a:lnTo>
                  <a:lnTo>
                    <a:pt x="220" y="383"/>
                  </a:lnTo>
                  <a:lnTo>
                    <a:pt x="218" y="382"/>
                  </a:lnTo>
                  <a:lnTo>
                    <a:pt x="218" y="380"/>
                  </a:lnTo>
                  <a:lnTo>
                    <a:pt x="218" y="380"/>
                  </a:lnTo>
                  <a:lnTo>
                    <a:pt x="217" y="380"/>
                  </a:lnTo>
                  <a:lnTo>
                    <a:pt x="214" y="378"/>
                  </a:lnTo>
                  <a:lnTo>
                    <a:pt x="211" y="375"/>
                  </a:lnTo>
                  <a:lnTo>
                    <a:pt x="206" y="372"/>
                  </a:lnTo>
                  <a:lnTo>
                    <a:pt x="203" y="372"/>
                  </a:lnTo>
                  <a:lnTo>
                    <a:pt x="202" y="372"/>
                  </a:lnTo>
                  <a:lnTo>
                    <a:pt x="202" y="372"/>
                  </a:lnTo>
                  <a:lnTo>
                    <a:pt x="206" y="378"/>
                  </a:lnTo>
                  <a:lnTo>
                    <a:pt x="211" y="383"/>
                  </a:lnTo>
                  <a:lnTo>
                    <a:pt x="223" y="392"/>
                  </a:lnTo>
                  <a:lnTo>
                    <a:pt x="223" y="392"/>
                  </a:lnTo>
                  <a:lnTo>
                    <a:pt x="234" y="398"/>
                  </a:lnTo>
                  <a:lnTo>
                    <a:pt x="243" y="401"/>
                  </a:lnTo>
                  <a:lnTo>
                    <a:pt x="243" y="401"/>
                  </a:lnTo>
                  <a:lnTo>
                    <a:pt x="231" y="392"/>
                  </a:lnTo>
                  <a:lnTo>
                    <a:pt x="225" y="386"/>
                  </a:lnTo>
                  <a:lnTo>
                    <a:pt x="221" y="383"/>
                  </a:lnTo>
                  <a:lnTo>
                    <a:pt x="221" y="383"/>
                  </a:lnTo>
                  <a:lnTo>
                    <a:pt x="220" y="385"/>
                  </a:lnTo>
                  <a:lnTo>
                    <a:pt x="220" y="385"/>
                  </a:lnTo>
                  <a:close/>
                  <a:moveTo>
                    <a:pt x="289" y="375"/>
                  </a:moveTo>
                  <a:lnTo>
                    <a:pt x="289" y="375"/>
                  </a:lnTo>
                  <a:lnTo>
                    <a:pt x="285" y="372"/>
                  </a:lnTo>
                  <a:lnTo>
                    <a:pt x="284" y="372"/>
                  </a:lnTo>
                  <a:lnTo>
                    <a:pt x="282" y="372"/>
                  </a:lnTo>
                  <a:lnTo>
                    <a:pt x="282" y="372"/>
                  </a:lnTo>
                  <a:lnTo>
                    <a:pt x="289" y="375"/>
                  </a:lnTo>
                  <a:lnTo>
                    <a:pt x="289" y="375"/>
                  </a:lnTo>
                  <a:close/>
                  <a:moveTo>
                    <a:pt x="532" y="383"/>
                  </a:moveTo>
                  <a:lnTo>
                    <a:pt x="532" y="383"/>
                  </a:lnTo>
                  <a:lnTo>
                    <a:pt x="531" y="382"/>
                  </a:lnTo>
                  <a:lnTo>
                    <a:pt x="528" y="380"/>
                  </a:lnTo>
                  <a:lnTo>
                    <a:pt x="526" y="378"/>
                  </a:lnTo>
                  <a:lnTo>
                    <a:pt x="525" y="375"/>
                  </a:lnTo>
                  <a:lnTo>
                    <a:pt x="525" y="375"/>
                  </a:lnTo>
                  <a:lnTo>
                    <a:pt x="522" y="375"/>
                  </a:lnTo>
                  <a:lnTo>
                    <a:pt x="520" y="374"/>
                  </a:lnTo>
                  <a:lnTo>
                    <a:pt x="520" y="374"/>
                  </a:lnTo>
                  <a:lnTo>
                    <a:pt x="519" y="374"/>
                  </a:lnTo>
                  <a:lnTo>
                    <a:pt x="519" y="374"/>
                  </a:lnTo>
                  <a:lnTo>
                    <a:pt x="522" y="377"/>
                  </a:lnTo>
                  <a:lnTo>
                    <a:pt x="525" y="380"/>
                  </a:lnTo>
                  <a:lnTo>
                    <a:pt x="529" y="383"/>
                  </a:lnTo>
                  <a:lnTo>
                    <a:pt x="531" y="383"/>
                  </a:lnTo>
                  <a:lnTo>
                    <a:pt x="532" y="383"/>
                  </a:lnTo>
                  <a:lnTo>
                    <a:pt x="532" y="383"/>
                  </a:lnTo>
                  <a:close/>
                  <a:moveTo>
                    <a:pt x="807" y="378"/>
                  </a:moveTo>
                  <a:lnTo>
                    <a:pt x="807" y="378"/>
                  </a:lnTo>
                  <a:lnTo>
                    <a:pt x="807" y="375"/>
                  </a:lnTo>
                  <a:lnTo>
                    <a:pt x="804" y="372"/>
                  </a:lnTo>
                  <a:lnTo>
                    <a:pt x="804" y="372"/>
                  </a:lnTo>
                  <a:lnTo>
                    <a:pt x="805" y="377"/>
                  </a:lnTo>
                  <a:lnTo>
                    <a:pt x="805" y="377"/>
                  </a:lnTo>
                  <a:lnTo>
                    <a:pt x="807" y="378"/>
                  </a:lnTo>
                  <a:lnTo>
                    <a:pt x="807" y="378"/>
                  </a:lnTo>
                  <a:close/>
                  <a:moveTo>
                    <a:pt x="723" y="385"/>
                  </a:moveTo>
                  <a:lnTo>
                    <a:pt x="723" y="385"/>
                  </a:lnTo>
                  <a:lnTo>
                    <a:pt x="734" y="392"/>
                  </a:lnTo>
                  <a:lnTo>
                    <a:pt x="746" y="401"/>
                  </a:lnTo>
                  <a:lnTo>
                    <a:pt x="764" y="417"/>
                  </a:lnTo>
                  <a:lnTo>
                    <a:pt x="764" y="417"/>
                  </a:lnTo>
                  <a:lnTo>
                    <a:pt x="763" y="414"/>
                  </a:lnTo>
                  <a:lnTo>
                    <a:pt x="761" y="414"/>
                  </a:lnTo>
                  <a:lnTo>
                    <a:pt x="761" y="411"/>
                  </a:lnTo>
                  <a:lnTo>
                    <a:pt x="761" y="411"/>
                  </a:lnTo>
                  <a:lnTo>
                    <a:pt x="755" y="406"/>
                  </a:lnTo>
                  <a:lnTo>
                    <a:pt x="749" y="400"/>
                  </a:lnTo>
                  <a:lnTo>
                    <a:pt x="743" y="395"/>
                  </a:lnTo>
                  <a:lnTo>
                    <a:pt x="737" y="391"/>
                  </a:lnTo>
                  <a:lnTo>
                    <a:pt x="737" y="391"/>
                  </a:lnTo>
                  <a:lnTo>
                    <a:pt x="728" y="380"/>
                  </a:lnTo>
                  <a:lnTo>
                    <a:pt x="722" y="377"/>
                  </a:lnTo>
                  <a:lnTo>
                    <a:pt x="715" y="375"/>
                  </a:lnTo>
                  <a:lnTo>
                    <a:pt x="715" y="375"/>
                  </a:lnTo>
                  <a:lnTo>
                    <a:pt x="720" y="380"/>
                  </a:lnTo>
                  <a:lnTo>
                    <a:pt x="722" y="382"/>
                  </a:lnTo>
                  <a:lnTo>
                    <a:pt x="723" y="385"/>
                  </a:lnTo>
                  <a:lnTo>
                    <a:pt x="723" y="385"/>
                  </a:lnTo>
                  <a:close/>
                  <a:moveTo>
                    <a:pt x="411" y="382"/>
                  </a:moveTo>
                  <a:lnTo>
                    <a:pt x="411" y="382"/>
                  </a:lnTo>
                  <a:lnTo>
                    <a:pt x="407" y="378"/>
                  </a:lnTo>
                  <a:lnTo>
                    <a:pt x="404" y="377"/>
                  </a:lnTo>
                  <a:lnTo>
                    <a:pt x="404" y="377"/>
                  </a:lnTo>
                  <a:lnTo>
                    <a:pt x="407" y="380"/>
                  </a:lnTo>
                  <a:lnTo>
                    <a:pt x="411" y="382"/>
                  </a:lnTo>
                  <a:lnTo>
                    <a:pt x="411" y="382"/>
                  </a:lnTo>
                  <a:close/>
                  <a:moveTo>
                    <a:pt x="188" y="391"/>
                  </a:moveTo>
                  <a:lnTo>
                    <a:pt x="188" y="391"/>
                  </a:lnTo>
                  <a:lnTo>
                    <a:pt x="200" y="398"/>
                  </a:lnTo>
                  <a:lnTo>
                    <a:pt x="211" y="404"/>
                  </a:lnTo>
                  <a:lnTo>
                    <a:pt x="223" y="412"/>
                  </a:lnTo>
                  <a:lnTo>
                    <a:pt x="235" y="420"/>
                  </a:lnTo>
                  <a:lnTo>
                    <a:pt x="235" y="420"/>
                  </a:lnTo>
                  <a:lnTo>
                    <a:pt x="225" y="407"/>
                  </a:lnTo>
                  <a:lnTo>
                    <a:pt x="214" y="397"/>
                  </a:lnTo>
                  <a:lnTo>
                    <a:pt x="202" y="388"/>
                  </a:lnTo>
                  <a:lnTo>
                    <a:pt x="186" y="378"/>
                  </a:lnTo>
                  <a:lnTo>
                    <a:pt x="186" y="378"/>
                  </a:lnTo>
                  <a:lnTo>
                    <a:pt x="188" y="385"/>
                  </a:lnTo>
                  <a:lnTo>
                    <a:pt x="188" y="391"/>
                  </a:lnTo>
                  <a:lnTo>
                    <a:pt x="188" y="391"/>
                  </a:lnTo>
                  <a:close/>
                  <a:moveTo>
                    <a:pt x="778" y="392"/>
                  </a:moveTo>
                  <a:lnTo>
                    <a:pt x="778" y="392"/>
                  </a:lnTo>
                  <a:lnTo>
                    <a:pt x="775" y="391"/>
                  </a:lnTo>
                  <a:lnTo>
                    <a:pt x="775" y="388"/>
                  </a:lnTo>
                  <a:lnTo>
                    <a:pt x="773" y="386"/>
                  </a:lnTo>
                  <a:lnTo>
                    <a:pt x="775" y="383"/>
                  </a:lnTo>
                  <a:lnTo>
                    <a:pt x="775" y="383"/>
                  </a:lnTo>
                  <a:lnTo>
                    <a:pt x="773" y="383"/>
                  </a:lnTo>
                  <a:lnTo>
                    <a:pt x="772" y="382"/>
                  </a:lnTo>
                  <a:lnTo>
                    <a:pt x="772" y="380"/>
                  </a:lnTo>
                  <a:lnTo>
                    <a:pt x="769" y="378"/>
                  </a:lnTo>
                  <a:lnTo>
                    <a:pt x="769" y="378"/>
                  </a:lnTo>
                  <a:lnTo>
                    <a:pt x="769" y="385"/>
                  </a:lnTo>
                  <a:lnTo>
                    <a:pt x="770" y="389"/>
                  </a:lnTo>
                  <a:lnTo>
                    <a:pt x="773" y="391"/>
                  </a:lnTo>
                  <a:lnTo>
                    <a:pt x="778" y="392"/>
                  </a:lnTo>
                  <a:lnTo>
                    <a:pt x="778" y="392"/>
                  </a:lnTo>
                  <a:close/>
                  <a:moveTo>
                    <a:pt x="728" y="397"/>
                  </a:moveTo>
                  <a:lnTo>
                    <a:pt x="728" y="397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5" y="401"/>
                  </a:lnTo>
                  <a:lnTo>
                    <a:pt x="735" y="401"/>
                  </a:lnTo>
                  <a:lnTo>
                    <a:pt x="723" y="389"/>
                  </a:lnTo>
                  <a:lnTo>
                    <a:pt x="711" y="380"/>
                  </a:lnTo>
                  <a:lnTo>
                    <a:pt x="711" y="380"/>
                  </a:lnTo>
                  <a:lnTo>
                    <a:pt x="719" y="389"/>
                  </a:lnTo>
                  <a:lnTo>
                    <a:pt x="728" y="397"/>
                  </a:lnTo>
                  <a:lnTo>
                    <a:pt x="728" y="397"/>
                  </a:lnTo>
                  <a:close/>
                  <a:moveTo>
                    <a:pt x="322" y="406"/>
                  </a:moveTo>
                  <a:lnTo>
                    <a:pt x="322" y="406"/>
                  </a:lnTo>
                  <a:lnTo>
                    <a:pt x="314" y="398"/>
                  </a:lnTo>
                  <a:lnTo>
                    <a:pt x="305" y="391"/>
                  </a:lnTo>
                  <a:lnTo>
                    <a:pt x="295" y="386"/>
                  </a:lnTo>
                  <a:lnTo>
                    <a:pt x="285" y="382"/>
                  </a:lnTo>
                  <a:lnTo>
                    <a:pt x="285" y="382"/>
                  </a:lnTo>
                  <a:lnTo>
                    <a:pt x="302" y="395"/>
                  </a:lnTo>
                  <a:lnTo>
                    <a:pt x="322" y="406"/>
                  </a:lnTo>
                  <a:lnTo>
                    <a:pt x="322" y="406"/>
                  </a:lnTo>
                  <a:close/>
                  <a:moveTo>
                    <a:pt x="715" y="411"/>
                  </a:moveTo>
                  <a:lnTo>
                    <a:pt x="715" y="411"/>
                  </a:lnTo>
                  <a:lnTo>
                    <a:pt x="711" y="406"/>
                  </a:lnTo>
                  <a:lnTo>
                    <a:pt x="705" y="401"/>
                  </a:lnTo>
                  <a:lnTo>
                    <a:pt x="700" y="397"/>
                  </a:lnTo>
                  <a:lnTo>
                    <a:pt x="696" y="391"/>
                  </a:lnTo>
                  <a:lnTo>
                    <a:pt x="696" y="391"/>
                  </a:lnTo>
                  <a:lnTo>
                    <a:pt x="693" y="391"/>
                  </a:lnTo>
                  <a:lnTo>
                    <a:pt x="688" y="388"/>
                  </a:lnTo>
                  <a:lnTo>
                    <a:pt x="685" y="385"/>
                  </a:lnTo>
                  <a:lnTo>
                    <a:pt x="682" y="383"/>
                  </a:lnTo>
                  <a:lnTo>
                    <a:pt x="682" y="383"/>
                  </a:lnTo>
                  <a:lnTo>
                    <a:pt x="697" y="400"/>
                  </a:lnTo>
                  <a:lnTo>
                    <a:pt x="706" y="406"/>
                  </a:lnTo>
                  <a:lnTo>
                    <a:pt x="711" y="409"/>
                  </a:lnTo>
                  <a:lnTo>
                    <a:pt x="715" y="411"/>
                  </a:lnTo>
                  <a:lnTo>
                    <a:pt x="715" y="411"/>
                  </a:lnTo>
                  <a:close/>
                  <a:moveTo>
                    <a:pt x="561" y="401"/>
                  </a:moveTo>
                  <a:lnTo>
                    <a:pt x="561" y="401"/>
                  </a:lnTo>
                  <a:lnTo>
                    <a:pt x="563" y="400"/>
                  </a:lnTo>
                  <a:lnTo>
                    <a:pt x="565" y="398"/>
                  </a:lnTo>
                  <a:lnTo>
                    <a:pt x="565" y="398"/>
                  </a:lnTo>
                  <a:lnTo>
                    <a:pt x="552" y="389"/>
                  </a:lnTo>
                  <a:lnTo>
                    <a:pt x="539" y="383"/>
                  </a:lnTo>
                  <a:lnTo>
                    <a:pt x="539" y="383"/>
                  </a:lnTo>
                  <a:lnTo>
                    <a:pt x="545" y="388"/>
                  </a:lnTo>
                  <a:lnTo>
                    <a:pt x="551" y="392"/>
                  </a:lnTo>
                  <a:lnTo>
                    <a:pt x="555" y="397"/>
                  </a:lnTo>
                  <a:lnTo>
                    <a:pt x="561" y="401"/>
                  </a:lnTo>
                  <a:lnTo>
                    <a:pt x="561" y="401"/>
                  </a:lnTo>
                  <a:close/>
                  <a:moveTo>
                    <a:pt x="439" y="401"/>
                  </a:moveTo>
                  <a:lnTo>
                    <a:pt x="439" y="401"/>
                  </a:lnTo>
                  <a:lnTo>
                    <a:pt x="441" y="401"/>
                  </a:lnTo>
                  <a:lnTo>
                    <a:pt x="443" y="401"/>
                  </a:lnTo>
                  <a:lnTo>
                    <a:pt x="443" y="403"/>
                  </a:lnTo>
                  <a:lnTo>
                    <a:pt x="444" y="401"/>
                  </a:lnTo>
                  <a:lnTo>
                    <a:pt x="444" y="401"/>
                  </a:lnTo>
                  <a:lnTo>
                    <a:pt x="429" y="392"/>
                  </a:lnTo>
                  <a:lnTo>
                    <a:pt x="421" y="388"/>
                  </a:lnTo>
                  <a:lnTo>
                    <a:pt x="415" y="385"/>
                  </a:lnTo>
                  <a:lnTo>
                    <a:pt x="415" y="385"/>
                  </a:lnTo>
                  <a:lnTo>
                    <a:pt x="427" y="392"/>
                  </a:lnTo>
                  <a:lnTo>
                    <a:pt x="433" y="397"/>
                  </a:lnTo>
                  <a:lnTo>
                    <a:pt x="439" y="401"/>
                  </a:lnTo>
                  <a:lnTo>
                    <a:pt x="439" y="401"/>
                  </a:lnTo>
                  <a:close/>
                  <a:moveTo>
                    <a:pt x="613" y="388"/>
                  </a:moveTo>
                  <a:lnTo>
                    <a:pt x="613" y="388"/>
                  </a:lnTo>
                  <a:lnTo>
                    <a:pt x="612" y="386"/>
                  </a:lnTo>
                  <a:lnTo>
                    <a:pt x="610" y="386"/>
                  </a:lnTo>
                  <a:lnTo>
                    <a:pt x="609" y="386"/>
                  </a:lnTo>
                  <a:lnTo>
                    <a:pt x="609" y="386"/>
                  </a:lnTo>
                  <a:lnTo>
                    <a:pt x="609" y="388"/>
                  </a:lnTo>
                  <a:lnTo>
                    <a:pt x="610" y="388"/>
                  </a:lnTo>
                  <a:lnTo>
                    <a:pt x="612" y="389"/>
                  </a:lnTo>
                  <a:lnTo>
                    <a:pt x="613" y="388"/>
                  </a:lnTo>
                  <a:lnTo>
                    <a:pt x="613" y="388"/>
                  </a:lnTo>
                  <a:close/>
                  <a:moveTo>
                    <a:pt x="779" y="389"/>
                  </a:moveTo>
                  <a:lnTo>
                    <a:pt x="779" y="389"/>
                  </a:lnTo>
                  <a:lnTo>
                    <a:pt x="783" y="394"/>
                  </a:lnTo>
                  <a:lnTo>
                    <a:pt x="784" y="400"/>
                  </a:lnTo>
                  <a:lnTo>
                    <a:pt x="784" y="400"/>
                  </a:lnTo>
                  <a:lnTo>
                    <a:pt x="787" y="401"/>
                  </a:lnTo>
                  <a:lnTo>
                    <a:pt x="789" y="400"/>
                  </a:lnTo>
                  <a:lnTo>
                    <a:pt x="789" y="400"/>
                  </a:lnTo>
                  <a:lnTo>
                    <a:pt x="789" y="401"/>
                  </a:lnTo>
                  <a:lnTo>
                    <a:pt x="789" y="403"/>
                  </a:lnTo>
                  <a:lnTo>
                    <a:pt x="792" y="403"/>
                  </a:lnTo>
                  <a:lnTo>
                    <a:pt x="792" y="403"/>
                  </a:lnTo>
                  <a:lnTo>
                    <a:pt x="790" y="398"/>
                  </a:lnTo>
                  <a:lnTo>
                    <a:pt x="787" y="395"/>
                  </a:lnTo>
                  <a:lnTo>
                    <a:pt x="779" y="389"/>
                  </a:lnTo>
                  <a:lnTo>
                    <a:pt x="779" y="389"/>
                  </a:lnTo>
                  <a:close/>
                  <a:moveTo>
                    <a:pt x="633" y="403"/>
                  </a:moveTo>
                  <a:lnTo>
                    <a:pt x="633" y="403"/>
                  </a:lnTo>
                  <a:lnTo>
                    <a:pt x="638" y="409"/>
                  </a:lnTo>
                  <a:lnTo>
                    <a:pt x="644" y="414"/>
                  </a:lnTo>
                  <a:lnTo>
                    <a:pt x="644" y="414"/>
                  </a:lnTo>
                  <a:lnTo>
                    <a:pt x="650" y="418"/>
                  </a:lnTo>
                  <a:lnTo>
                    <a:pt x="656" y="423"/>
                  </a:lnTo>
                  <a:lnTo>
                    <a:pt x="656" y="423"/>
                  </a:lnTo>
                  <a:lnTo>
                    <a:pt x="665" y="430"/>
                  </a:lnTo>
                  <a:lnTo>
                    <a:pt x="671" y="433"/>
                  </a:lnTo>
                  <a:lnTo>
                    <a:pt x="677" y="435"/>
                  </a:lnTo>
                  <a:lnTo>
                    <a:pt x="677" y="435"/>
                  </a:lnTo>
                  <a:lnTo>
                    <a:pt x="658" y="420"/>
                  </a:lnTo>
                  <a:lnTo>
                    <a:pt x="647" y="412"/>
                  </a:lnTo>
                  <a:lnTo>
                    <a:pt x="635" y="404"/>
                  </a:lnTo>
                  <a:lnTo>
                    <a:pt x="635" y="404"/>
                  </a:lnTo>
                  <a:lnTo>
                    <a:pt x="635" y="403"/>
                  </a:lnTo>
                  <a:lnTo>
                    <a:pt x="635" y="401"/>
                  </a:lnTo>
                  <a:lnTo>
                    <a:pt x="635" y="401"/>
                  </a:lnTo>
                  <a:lnTo>
                    <a:pt x="629" y="400"/>
                  </a:lnTo>
                  <a:lnTo>
                    <a:pt x="624" y="395"/>
                  </a:lnTo>
                  <a:lnTo>
                    <a:pt x="619" y="392"/>
                  </a:lnTo>
                  <a:lnTo>
                    <a:pt x="613" y="391"/>
                  </a:lnTo>
                  <a:lnTo>
                    <a:pt x="613" y="391"/>
                  </a:lnTo>
                  <a:lnTo>
                    <a:pt x="633" y="403"/>
                  </a:lnTo>
                  <a:lnTo>
                    <a:pt x="633" y="403"/>
                  </a:lnTo>
                  <a:close/>
                  <a:moveTo>
                    <a:pt x="694" y="407"/>
                  </a:moveTo>
                  <a:lnTo>
                    <a:pt x="694" y="407"/>
                  </a:lnTo>
                  <a:lnTo>
                    <a:pt x="690" y="403"/>
                  </a:lnTo>
                  <a:lnTo>
                    <a:pt x="685" y="397"/>
                  </a:lnTo>
                  <a:lnTo>
                    <a:pt x="677" y="394"/>
                  </a:lnTo>
                  <a:lnTo>
                    <a:pt x="671" y="392"/>
                  </a:lnTo>
                  <a:lnTo>
                    <a:pt x="671" y="392"/>
                  </a:lnTo>
                  <a:lnTo>
                    <a:pt x="676" y="397"/>
                  </a:lnTo>
                  <a:lnTo>
                    <a:pt x="682" y="401"/>
                  </a:lnTo>
                  <a:lnTo>
                    <a:pt x="686" y="406"/>
                  </a:lnTo>
                  <a:lnTo>
                    <a:pt x="694" y="407"/>
                  </a:lnTo>
                  <a:lnTo>
                    <a:pt x="694" y="407"/>
                  </a:lnTo>
                  <a:close/>
                  <a:moveTo>
                    <a:pt x="755" y="400"/>
                  </a:moveTo>
                  <a:lnTo>
                    <a:pt x="755" y="400"/>
                  </a:lnTo>
                  <a:lnTo>
                    <a:pt x="763" y="409"/>
                  </a:lnTo>
                  <a:lnTo>
                    <a:pt x="770" y="415"/>
                  </a:lnTo>
                  <a:lnTo>
                    <a:pt x="770" y="415"/>
                  </a:lnTo>
                  <a:lnTo>
                    <a:pt x="769" y="407"/>
                  </a:lnTo>
                  <a:lnTo>
                    <a:pt x="767" y="400"/>
                  </a:lnTo>
                  <a:lnTo>
                    <a:pt x="767" y="400"/>
                  </a:lnTo>
                  <a:lnTo>
                    <a:pt x="763" y="397"/>
                  </a:lnTo>
                  <a:lnTo>
                    <a:pt x="758" y="394"/>
                  </a:lnTo>
                  <a:lnTo>
                    <a:pt x="758" y="394"/>
                  </a:lnTo>
                  <a:lnTo>
                    <a:pt x="758" y="398"/>
                  </a:lnTo>
                  <a:lnTo>
                    <a:pt x="757" y="400"/>
                  </a:lnTo>
                  <a:lnTo>
                    <a:pt x="755" y="400"/>
                  </a:lnTo>
                  <a:lnTo>
                    <a:pt x="755" y="400"/>
                  </a:lnTo>
                  <a:close/>
                  <a:moveTo>
                    <a:pt x="590" y="406"/>
                  </a:moveTo>
                  <a:lnTo>
                    <a:pt x="590" y="406"/>
                  </a:lnTo>
                  <a:lnTo>
                    <a:pt x="575" y="395"/>
                  </a:lnTo>
                  <a:lnTo>
                    <a:pt x="575" y="395"/>
                  </a:lnTo>
                  <a:lnTo>
                    <a:pt x="578" y="398"/>
                  </a:lnTo>
                  <a:lnTo>
                    <a:pt x="581" y="403"/>
                  </a:lnTo>
                  <a:lnTo>
                    <a:pt x="590" y="406"/>
                  </a:lnTo>
                  <a:lnTo>
                    <a:pt x="590" y="406"/>
                  </a:lnTo>
                  <a:close/>
                  <a:moveTo>
                    <a:pt x="798" y="401"/>
                  </a:moveTo>
                  <a:lnTo>
                    <a:pt x="798" y="401"/>
                  </a:lnTo>
                  <a:lnTo>
                    <a:pt x="799" y="400"/>
                  </a:lnTo>
                  <a:lnTo>
                    <a:pt x="798" y="397"/>
                  </a:lnTo>
                  <a:lnTo>
                    <a:pt x="796" y="395"/>
                  </a:lnTo>
                  <a:lnTo>
                    <a:pt x="795" y="395"/>
                  </a:lnTo>
                  <a:lnTo>
                    <a:pt x="795" y="395"/>
                  </a:lnTo>
                  <a:lnTo>
                    <a:pt x="796" y="397"/>
                  </a:lnTo>
                  <a:lnTo>
                    <a:pt x="796" y="398"/>
                  </a:lnTo>
                  <a:lnTo>
                    <a:pt x="796" y="400"/>
                  </a:lnTo>
                  <a:lnTo>
                    <a:pt x="798" y="401"/>
                  </a:lnTo>
                  <a:lnTo>
                    <a:pt x="798" y="401"/>
                  </a:lnTo>
                  <a:close/>
                  <a:moveTo>
                    <a:pt x="255" y="403"/>
                  </a:moveTo>
                  <a:lnTo>
                    <a:pt x="255" y="403"/>
                  </a:lnTo>
                  <a:lnTo>
                    <a:pt x="252" y="400"/>
                  </a:lnTo>
                  <a:lnTo>
                    <a:pt x="250" y="398"/>
                  </a:lnTo>
                  <a:lnTo>
                    <a:pt x="247" y="398"/>
                  </a:lnTo>
                  <a:lnTo>
                    <a:pt x="247" y="398"/>
                  </a:lnTo>
                  <a:lnTo>
                    <a:pt x="252" y="401"/>
                  </a:lnTo>
                  <a:lnTo>
                    <a:pt x="255" y="403"/>
                  </a:lnTo>
                  <a:lnTo>
                    <a:pt x="255" y="403"/>
                  </a:lnTo>
                  <a:close/>
                  <a:moveTo>
                    <a:pt x="561" y="433"/>
                  </a:moveTo>
                  <a:lnTo>
                    <a:pt x="561" y="433"/>
                  </a:lnTo>
                  <a:lnTo>
                    <a:pt x="561" y="430"/>
                  </a:lnTo>
                  <a:lnTo>
                    <a:pt x="558" y="429"/>
                  </a:lnTo>
                  <a:lnTo>
                    <a:pt x="557" y="429"/>
                  </a:lnTo>
                  <a:lnTo>
                    <a:pt x="557" y="426"/>
                  </a:lnTo>
                  <a:lnTo>
                    <a:pt x="557" y="426"/>
                  </a:lnTo>
                  <a:lnTo>
                    <a:pt x="555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6"/>
                  </a:lnTo>
                  <a:lnTo>
                    <a:pt x="554" y="424"/>
                  </a:lnTo>
                  <a:lnTo>
                    <a:pt x="554" y="423"/>
                  </a:lnTo>
                  <a:lnTo>
                    <a:pt x="554" y="423"/>
                  </a:lnTo>
                  <a:lnTo>
                    <a:pt x="545" y="417"/>
                  </a:lnTo>
                  <a:lnTo>
                    <a:pt x="537" y="411"/>
                  </a:lnTo>
                  <a:lnTo>
                    <a:pt x="529" y="404"/>
                  </a:lnTo>
                  <a:lnTo>
                    <a:pt x="525" y="401"/>
                  </a:lnTo>
                  <a:lnTo>
                    <a:pt x="522" y="400"/>
                  </a:lnTo>
                  <a:lnTo>
                    <a:pt x="522" y="400"/>
                  </a:lnTo>
                  <a:lnTo>
                    <a:pt x="540" y="418"/>
                  </a:lnTo>
                  <a:lnTo>
                    <a:pt x="549" y="426"/>
                  </a:lnTo>
                  <a:lnTo>
                    <a:pt x="561" y="433"/>
                  </a:lnTo>
                  <a:lnTo>
                    <a:pt x="561" y="433"/>
                  </a:lnTo>
                  <a:close/>
                  <a:moveTo>
                    <a:pt x="566" y="406"/>
                  </a:moveTo>
                  <a:lnTo>
                    <a:pt x="566" y="406"/>
                  </a:lnTo>
                  <a:lnTo>
                    <a:pt x="578" y="417"/>
                  </a:lnTo>
                  <a:lnTo>
                    <a:pt x="593" y="426"/>
                  </a:lnTo>
                  <a:lnTo>
                    <a:pt x="621" y="444"/>
                  </a:lnTo>
                  <a:lnTo>
                    <a:pt x="621" y="444"/>
                  </a:lnTo>
                  <a:lnTo>
                    <a:pt x="619" y="447"/>
                  </a:lnTo>
                  <a:lnTo>
                    <a:pt x="619" y="447"/>
                  </a:lnTo>
                  <a:lnTo>
                    <a:pt x="622" y="447"/>
                  </a:lnTo>
                  <a:lnTo>
                    <a:pt x="624" y="447"/>
                  </a:lnTo>
                  <a:lnTo>
                    <a:pt x="627" y="449"/>
                  </a:lnTo>
                  <a:lnTo>
                    <a:pt x="627" y="449"/>
                  </a:lnTo>
                  <a:lnTo>
                    <a:pt x="615" y="436"/>
                  </a:lnTo>
                  <a:lnTo>
                    <a:pt x="601" y="423"/>
                  </a:lnTo>
                  <a:lnTo>
                    <a:pt x="586" y="411"/>
                  </a:lnTo>
                  <a:lnTo>
                    <a:pt x="569" y="400"/>
                  </a:lnTo>
                  <a:lnTo>
                    <a:pt x="569" y="400"/>
                  </a:lnTo>
                  <a:lnTo>
                    <a:pt x="569" y="404"/>
                  </a:lnTo>
                  <a:lnTo>
                    <a:pt x="566" y="406"/>
                  </a:lnTo>
                  <a:lnTo>
                    <a:pt x="566" y="406"/>
                  </a:lnTo>
                  <a:close/>
                  <a:moveTo>
                    <a:pt x="173" y="417"/>
                  </a:moveTo>
                  <a:lnTo>
                    <a:pt x="173" y="417"/>
                  </a:lnTo>
                  <a:lnTo>
                    <a:pt x="177" y="417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07"/>
                  </a:lnTo>
                  <a:lnTo>
                    <a:pt x="182" y="404"/>
                  </a:lnTo>
                  <a:lnTo>
                    <a:pt x="177" y="401"/>
                  </a:lnTo>
                  <a:lnTo>
                    <a:pt x="177" y="401"/>
                  </a:lnTo>
                  <a:lnTo>
                    <a:pt x="173" y="417"/>
                  </a:lnTo>
                  <a:lnTo>
                    <a:pt x="173" y="417"/>
                  </a:lnTo>
                  <a:close/>
                  <a:moveTo>
                    <a:pt x="725" y="404"/>
                  </a:moveTo>
                  <a:lnTo>
                    <a:pt x="725" y="404"/>
                  </a:lnTo>
                  <a:lnTo>
                    <a:pt x="729" y="409"/>
                  </a:lnTo>
                  <a:lnTo>
                    <a:pt x="735" y="414"/>
                  </a:lnTo>
                  <a:lnTo>
                    <a:pt x="749" y="426"/>
                  </a:lnTo>
                  <a:lnTo>
                    <a:pt x="749" y="426"/>
                  </a:lnTo>
                  <a:lnTo>
                    <a:pt x="764" y="439"/>
                  </a:lnTo>
                  <a:lnTo>
                    <a:pt x="772" y="447"/>
                  </a:lnTo>
                  <a:lnTo>
                    <a:pt x="781" y="452"/>
                  </a:lnTo>
                  <a:lnTo>
                    <a:pt x="781" y="452"/>
                  </a:lnTo>
                  <a:lnTo>
                    <a:pt x="779" y="449"/>
                  </a:lnTo>
                  <a:lnTo>
                    <a:pt x="775" y="446"/>
                  </a:lnTo>
                  <a:lnTo>
                    <a:pt x="769" y="439"/>
                  </a:lnTo>
                  <a:lnTo>
                    <a:pt x="769" y="439"/>
                  </a:lnTo>
                  <a:lnTo>
                    <a:pt x="758" y="430"/>
                  </a:lnTo>
                  <a:lnTo>
                    <a:pt x="747" y="420"/>
                  </a:lnTo>
                  <a:lnTo>
                    <a:pt x="747" y="420"/>
                  </a:lnTo>
                  <a:lnTo>
                    <a:pt x="743" y="418"/>
                  </a:lnTo>
                  <a:lnTo>
                    <a:pt x="740" y="415"/>
                  </a:lnTo>
                  <a:lnTo>
                    <a:pt x="732" y="407"/>
                  </a:lnTo>
                  <a:lnTo>
                    <a:pt x="732" y="407"/>
                  </a:lnTo>
                  <a:lnTo>
                    <a:pt x="731" y="407"/>
                  </a:lnTo>
                  <a:lnTo>
                    <a:pt x="728" y="404"/>
                  </a:lnTo>
                  <a:lnTo>
                    <a:pt x="725" y="403"/>
                  </a:lnTo>
                  <a:lnTo>
                    <a:pt x="725" y="404"/>
                  </a:lnTo>
                  <a:lnTo>
                    <a:pt x="725" y="404"/>
                  </a:lnTo>
                  <a:close/>
                  <a:moveTo>
                    <a:pt x="465" y="468"/>
                  </a:moveTo>
                  <a:lnTo>
                    <a:pt x="465" y="468"/>
                  </a:lnTo>
                  <a:lnTo>
                    <a:pt x="465" y="467"/>
                  </a:lnTo>
                  <a:lnTo>
                    <a:pt x="465" y="465"/>
                  </a:lnTo>
                  <a:lnTo>
                    <a:pt x="462" y="464"/>
                  </a:lnTo>
                  <a:lnTo>
                    <a:pt x="459" y="461"/>
                  </a:lnTo>
                  <a:lnTo>
                    <a:pt x="458" y="458"/>
                  </a:lnTo>
                  <a:lnTo>
                    <a:pt x="458" y="458"/>
                  </a:lnTo>
                  <a:lnTo>
                    <a:pt x="452" y="455"/>
                  </a:lnTo>
                  <a:lnTo>
                    <a:pt x="446" y="450"/>
                  </a:lnTo>
                  <a:lnTo>
                    <a:pt x="435" y="441"/>
                  </a:lnTo>
                  <a:lnTo>
                    <a:pt x="435" y="441"/>
                  </a:lnTo>
                  <a:lnTo>
                    <a:pt x="432" y="439"/>
                  </a:lnTo>
                  <a:lnTo>
                    <a:pt x="429" y="438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17" y="430"/>
                  </a:lnTo>
                  <a:lnTo>
                    <a:pt x="411" y="426"/>
                  </a:lnTo>
                  <a:lnTo>
                    <a:pt x="404" y="421"/>
                  </a:lnTo>
                  <a:lnTo>
                    <a:pt x="397" y="418"/>
                  </a:lnTo>
                  <a:lnTo>
                    <a:pt x="397" y="418"/>
                  </a:lnTo>
                  <a:lnTo>
                    <a:pt x="397" y="415"/>
                  </a:lnTo>
                  <a:lnTo>
                    <a:pt x="397" y="415"/>
                  </a:lnTo>
                  <a:lnTo>
                    <a:pt x="391" y="414"/>
                  </a:lnTo>
                  <a:lnTo>
                    <a:pt x="386" y="409"/>
                  </a:lnTo>
                  <a:lnTo>
                    <a:pt x="382" y="406"/>
                  </a:lnTo>
                  <a:lnTo>
                    <a:pt x="377" y="404"/>
                  </a:lnTo>
                  <a:lnTo>
                    <a:pt x="377" y="404"/>
                  </a:lnTo>
                  <a:lnTo>
                    <a:pt x="397" y="423"/>
                  </a:lnTo>
                  <a:lnTo>
                    <a:pt x="418" y="439"/>
                  </a:lnTo>
                  <a:lnTo>
                    <a:pt x="441" y="453"/>
                  </a:lnTo>
                  <a:lnTo>
                    <a:pt x="465" y="468"/>
                  </a:lnTo>
                  <a:lnTo>
                    <a:pt x="465" y="468"/>
                  </a:lnTo>
                  <a:close/>
                  <a:moveTo>
                    <a:pt x="743" y="411"/>
                  </a:moveTo>
                  <a:lnTo>
                    <a:pt x="743" y="411"/>
                  </a:lnTo>
                  <a:lnTo>
                    <a:pt x="744" y="414"/>
                  </a:lnTo>
                  <a:lnTo>
                    <a:pt x="746" y="417"/>
                  </a:lnTo>
                  <a:lnTo>
                    <a:pt x="746" y="417"/>
                  </a:lnTo>
                  <a:lnTo>
                    <a:pt x="757" y="423"/>
                  </a:lnTo>
                  <a:lnTo>
                    <a:pt x="764" y="429"/>
                  </a:lnTo>
                  <a:lnTo>
                    <a:pt x="772" y="438"/>
                  </a:lnTo>
                  <a:lnTo>
                    <a:pt x="781" y="444"/>
                  </a:lnTo>
                  <a:lnTo>
                    <a:pt x="781" y="444"/>
                  </a:lnTo>
                  <a:lnTo>
                    <a:pt x="781" y="441"/>
                  </a:lnTo>
                  <a:lnTo>
                    <a:pt x="781" y="438"/>
                  </a:lnTo>
                  <a:lnTo>
                    <a:pt x="781" y="438"/>
                  </a:lnTo>
                  <a:lnTo>
                    <a:pt x="763" y="421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4" y="407"/>
                  </a:lnTo>
                  <a:lnTo>
                    <a:pt x="743" y="407"/>
                  </a:lnTo>
                  <a:lnTo>
                    <a:pt x="743" y="411"/>
                  </a:lnTo>
                  <a:lnTo>
                    <a:pt x="743" y="411"/>
                  </a:lnTo>
                  <a:close/>
                  <a:moveTo>
                    <a:pt x="700" y="439"/>
                  </a:moveTo>
                  <a:lnTo>
                    <a:pt x="700" y="439"/>
                  </a:lnTo>
                  <a:lnTo>
                    <a:pt x="700" y="438"/>
                  </a:lnTo>
                  <a:lnTo>
                    <a:pt x="700" y="436"/>
                  </a:lnTo>
                  <a:lnTo>
                    <a:pt x="696" y="433"/>
                  </a:lnTo>
                  <a:lnTo>
                    <a:pt x="696" y="433"/>
                  </a:lnTo>
                  <a:lnTo>
                    <a:pt x="682" y="420"/>
                  </a:lnTo>
                  <a:lnTo>
                    <a:pt x="676" y="414"/>
                  </a:lnTo>
                  <a:lnTo>
                    <a:pt x="670" y="409"/>
                  </a:lnTo>
                  <a:lnTo>
                    <a:pt x="670" y="409"/>
                  </a:lnTo>
                  <a:lnTo>
                    <a:pt x="700" y="439"/>
                  </a:lnTo>
                  <a:lnTo>
                    <a:pt x="700" y="439"/>
                  </a:lnTo>
                  <a:close/>
                  <a:moveTo>
                    <a:pt x="683" y="414"/>
                  </a:moveTo>
                  <a:lnTo>
                    <a:pt x="683" y="414"/>
                  </a:lnTo>
                  <a:lnTo>
                    <a:pt x="680" y="411"/>
                  </a:lnTo>
                  <a:lnTo>
                    <a:pt x="679" y="409"/>
                  </a:lnTo>
                  <a:lnTo>
                    <a:pt x="676" y="409"/>
                  </a:lnTo>
                  <a:lnTo>
                    <a:pt x="676" y="409"/>
                  </a:lnTo>
                  <a:lnTo>
                    <a:pt x="680" y="412"/>
                  </a:lnTo>
                  <a:lnTo>
                    <a:pt x="683" y="414"/>
                  </a:lnTo>
                  <a:lnTo>
                    <a:pt x="683" y="414"/>
                  </a:lnTo>
                  <a:close/>
                  <a:moveTo>
                    <a:pt x="723" y="412"/>
                  </a:moveTo>
                  <a:lnTo>
                    <a:pt x="723" y="412"/>
                  </a:lnTo>
                  <a:lnTo>
                    <a:pt x="747" y="435"/>
                  </a:lnTo>
                  <a:lnTo>
                    <a:pt x="772" y="456"/>
                  </a:lnTo>
                  <a:lnTo>
                    <a:pt x="772" y="456"/>
                  </a:lnTo>
                  <a:lnTo>
                    <a:pt x="776" y="461"/>
                  </a:lnTo>
                  <a:lnTo>
                    <a:pt x="779" y="462"/>
                  </a:lnTo>
                  <a:lnTo>
                    <a:pt x="781" y="464"/>
                  </a:lnTo>
                  <a:lnTo>
                    <a:pt x="781" y="464"/>
                  </a:lnTo>
                  <a:lnTo>
                    <a:pt x="779" y="459"/>
                  </a:lnTo>
                  <a:lnTo>
                    <a:pt x="776" y="455"/>
                  </a:lnTo>
                  <a:lnTo>
                    <a:pt x="767" y="449"/>
                  </a:lnTo>
                  <a:lnTo>
                    <a:pt x="767" y="449"/>
                  </a:lnTo>
                  <a:lnTo>
                    <a:pt x="722" y="407"/>
                  </a:lnTo>
                  <a:lnTo>
                    <a:pt x="722" y="407"/>
                  </a:lnTo>
                  <a:lnTo>
                    <a:pt x="722" y="409"/>
                  </a:lnTo>
                  <a:lnTo>
                    <a:pt x="722" y="411"/>
                  </a:lnTo>
                  <a:lnTo>
                    <a:pt x="723" y="411"/>
                  </a:lnTo>
                  <a:lnTo>
                    <a:pt x="723" y="412"/>
                  </a:lnTo>
                  <a:lnTo>
                    <a:pt x="723" y="412"/>
                  </a:lnTo>
                  <a:close/>
                  <a:moveTo>
                    <a:pt x="792" y="441"/>
                  </a:moveTo>
                  <a:lnTo>
                    <a:pt x="792" y="441"/>
                  </a:lnTo>
                  <a:lnTo>
                    <a:pt x="787" y="423"/>
                  </a:lnTo>
                  <a:lnTo>
                    <a:pt x="784" y="415"/>
                  </a:lnTo>
                  <a:lnTo>
                    <a:pt x="779" y="407"/>
                  </a:lnTo>
                  <a:lnTo>
                    <a:pt x="779" y="407"/>
                  </a:lnTo>
                  <a:lnTo>
                    <a:pt x="775" y="407"/>
                  </a:lnTo>
                  <a:lnTo>
                    <a:pt x="775" y="407"/>
                  </a:lnTo>
                  <a:lnTo>
                    <a:pt x="776" y="418"/>
                  </a:lnTo>
                  <a:lnTo>
                    <a:pt x="781" y="427"/>
                  </a:lnTo>
                  <a:lnTo>
                    <a:pt x="786" y="435"/>
                  </a:lnTo>
                  <a:lnTo>
                    <a:pt x="792" y="441"/>
                  </a:lnTo>
                  <a:lnTo>
                    <a:pt x="792" y="441"/>
                  </a:lnTo>
                  <a:close/>
                  <a:moveTo>
                    <a:pt x="255" y="432"/>
                  </a:moveTo>
                  <a:lnTo>
                    <a:pt x="253" y="430"/>
                  </a:lnTo>
                  <a:lnTo>
                    <a:pt x="253" y="430"/>
                  </a:lnTo>
                  <a:lnTo>
                    <a:pt x="253" y="433"/>
                  </a:lnTo>
                  <a:lnTo>
                    <a:pt x="257" y="433"/>
                  </a:lnTo>
                  <a:lnTo>
                    <a:pt x="258" y="433"/>
                  </a:lnTo>
                  <a:lnTo>
                    <a:pt x="261" y="433"/>
                  </a:lnTo>
                  <a:lnTo>
                    <a:pt x="261" y="433"/>
                  </a:lnTo>
                  <a:lnTo>
                    <a:pt x="298" y="455"/>
                  </a:lnTo>
                  <a:lnTo>
                    <a:pt x="298" y="455"/>
                  </a:lnTo>
                  <a:lnTo>
                    <a:pt x="287" y="444"/>
                  </a:lnTo>
                  <a:lnTo>
                    <a:pt x="276" y="435"/>
                  </a:lnTo>
                  <a:lnTo>
                    <a:pt x="276" y="435"/>
                  </a:lnTo>
                  <a:lnTo>
                    <a:pt x="266" y="429"/>
                  </a:lnTo>
                  <a:lnTo>
                    <a:pt x="255" y="423"/>
                  </a:lnTo>
                  <a:lnTo>
                    <a:pt x="246" y="417"/>
                  </a:lnTo>
                  <a:lnTo>
                    <a:pt x="235" y="411"/>
                  </a:lnTo>
                  <a:lnTo>
                    <a:pt x="235" y="411"/>
                  </a:lnTo>
                  <a:lnTo>
                    <a:pt x="240" y="415"/>
                  </a:lnTo>
                  <a:lnTo>
                    <a:pt x="246" y="423"/>
                  </a:lnTo>
                  <a:lnTo>
                    <a:pt x="252" y="429"/>
                  </a:lnTo>
                  <a:lnTo>
                    <a:pt x="253" y="430"/>
                  </a:lnTo>
                  <a:lnTo>
                    <a:pt x="255" y="432"/>
                  </a:lnTo>
                  <a:lnTo>
                    <a:pt x="255" y="432"/>
                  </a:lnTo>
                  <a:close/>
                  <a:moveTo>
                    <a:pt x="322" y="453"/>
                  </a:moveTo>
                  <a:lnTo>
                    <a:pt x="322" y="453"/>
                  </a:lnTo>
                  <a:lnTo>
                    <a:pt x="308" y="439"/>
                  </a:lnTo>
                  <a:lnTo>
                    <a:pt x="295" y="429"/>
                  </a:lnTo>
                  <a:lnTo>
                    <a:pt x="278" y="420"/>
                  </a:lnTo>
                  <a:lnTo>
                    <a:pt x="261" y="411"/>
                  </a:lnTo>
                  <a:lnTo>
                    <a:pt x="261" y="411"/>
                  </a:lnTo>
                  <a:lnTo>
                    <a:pt x="275" y="423"/>
                  </a:lnTo>
                  <a:lnTo>
                    <a:pt x="289" y="435"/>
                  </a:lnTo>
                  <a:lnTo>
                    <a:pt x="304" y="446"/>
                  </a:lnTo>
                  <a:lnTo>
                    <a:pt x="311" y="450"/>
                  </a:lnTo>
                  <a:lnTo>
                    <a:pt x="322" y="453"/>
                  </a:lnTo>
                  <a:lnTo>
                    <a:pt x="322" y="453"/>
                  </a:lnTo>
                  <a:close/>
                  <a:moveTo>
                    <a:pt x="351" y="424"/>
                  </a:moveTo>
                  <a:lnTo>
                    <a:pt x="351" y="424"/>
                  </a:lnTo>
                  <a:lnTo>
                    <a:pt x="360" y="430"/>
                  </a:lnTo>
                  <a:lnTo>
                    <a:pt x="365" y="433"/>
                  </a:lnTo>
                  <a:lnTo>
                    <a:pt x="368" y="433"/>
                  </a:lnTo>
                  <a:lnTo>
                    <a:pt x="368" y="433"/>
                  </a:lnTo>
                  <a:lnTo>
                    <a:pt x="360" y="427"/>
                  </a:lnTo>
                  <a:lnTo>
                    <a:pt x="351" y="421"/>
                  </a:lnTo>
                  <a:lnTo>
                    <a:pt x="342" y="415"/>
                  </a:lnTo>
                  <a:lnTo>
                    <a:pt x="333" y="411"/>
                  </a:lnTo>
                  <a:lnTo>
                    <a:pt x="333" y="411"/>
                  </a:lnTo>
                  <a:lnTo>
                    <a:pt x="334" y="412"/>
                  </a:lnTo>
                  <a:lnTo>
                    <a:pt x="334" y="414"/>
                  </a:lnTo>
                  <a:lnTo>
                    <a:pt x="334" y="414"/>
                  </a:lnTo>
                  <a:lnTo>
                    <a:pt x="351" y="424"/>
                  </a:lnTo>
                  <a:lnTo>
                    <a:pt x="351" y="424"/>
                  </a:lnTo>
                  <a:close/>
                  <a:moveTo>
                    <a:pt x="700" y="412"/>
                  </a:moveTo>
                  <a:lnTo>
                    <a:pt x="700" y="412"/>
                  </a:lnTo>
                  <a:lnTo>
                    <a:pt x="699" y="412"/>
                  </a:lnTo>
                  <a:lnTo>
                    <a:pt x="696" y="414"/>
                  </a:lnTo>
                  <a:lnTo>
                    <a:pt x="696" y="414"/>
                  </a:lnTo>
                  <a:lnTo>
                    <a:pt x="712" y="430"/>
                  </a:lnTo>
                  <a:lnTo>
                    <a:pt x="731" y="444"/>
                  </a:lnTo>
                  <a:lnTo>
                    <a:pt x="731" y="444"/>
                  </a:lnTo>
                  <a:lnTo>
                    <a:pt x="715" y="427"/>
                  </a:lnTo>
                  <a:lnTo>
                    <a:pt x="700" y="412"/>
                  </a:lnTo>
                  <a:lnTo>
                    <a:pt x="700" y="412"/>
                  </a:lnTo>
                  <a:close/>
                  <a:moveTo>
                    <a:pt x="279" y="470"/>
                  </a:moveTo>
                  <a:lnTo>
                    <a:pt x="279" y="470"/>
                  </a:lnTo>
                  <a:lnTo>
                    <a:pt x="269" y="462"/>
                  </a:lnTo>
                  <a:lnTo>
                    <a:pt x="260" y="453"/>
                  </a:lnTo>
                  <a:lnTo>
                    <a:pt x="249" y="446"/>
                  </a:lnTo>
                  <a:lnTo>
                    <a:pt x="240" y="436"/>
                  </a:lnTo>
                  <a:lnTo>
                    <a:pt x="240" y="436"/>
                  </a:lnTo>
                  <a:lnTo>
                    <a:pt x="200" y="414"/>
                  </a:lnTo>
                  <a:lnTo>
                    <a:pt x="200" y="414"/>
                  </a:lnTo>
                  <a:lnTo>
                    <a:pt x="200" y="412"/>
                  </a:lnTo>
                  <a:lnTo>
                    <a:pt x="200" y="412"/>
                  </a:lnTo>
                  <a:lnTo>
                    <a:pt x="199" y="414"/>
                  </a:lnTo>
                  <a:lnTo>
                    <a:pt x="199" y="414"/>
                  </a:lnTo>
                  <a:lnTo>
                    <a:pt x="197" y="415"/>
                  </a:lnTo>
                  <a:lnTo>
                    <a:pt x="197" y="415"/>
                  </a:lnTo>
                  <a:lnTo>
                    <a:pt x="220" y="438"/>
                  </a:lnTo>
                  <a:lnTo>
                    <a:pt x="232" y="449"/>
                  </a:lnTo>
                  <a:lnTo>
                    <a:pt x="244" y="459"/>
                  </a:lnTo>
                  <a:lnTo>
                    <a:pt x="244" y="459"/>
                  </a:lnTo>
                  <a:lnTo>
                    <a:pt x="252" y="459"/>
                  </a:lnTo>
                  <a:lnTo>
                    <a:pt x="257" y="461"/>
                  </a:lnTo>
                  <a:lnTo>
                    <a:pt x="267" y="467"/>
                  </a:lnTo>
                  <a:lnTo>
                    <a:pt x="278" y="473"/>
                  </a:lnTo>
                  <a:lnTo>
                    <a:pt x="289" y="479"/>
                  </a:lnTo>
                  <a:lnTo>
                    <a:pt x="289" y="479"/>
                  </a:lnTo>
                  <a:lnTo>
                    <a:pt x="287" y="476"/>
                  </a:lnTo>
                  <a:lnTo>
                    <a:pt x="284" y="473"/>
                  </a:lnTo>
                  <a:lnTo>
                    <a:pt x="279" y="470"/>
                  </a:lnTo>
                  <a:lnTo>
                    <a:pt x="279" y="470"/>
                  </a:lnTo>
                  <a:close/>
                  <a:moveTo>
                    <a:pt x="590" y="435"/>
                  </a:moveTo>
                  <a:lnTo>
                    <a:pt x="590" y="435"/>
                  </a:lnTo>
                  <a:lnTo>
                    <a:pt x="584" y="429"/>
                  </a:lnTo>
                  <a:lnTo>
                    <a:pt x="577" y="423"/>
                  </a:lnTo>
                  <a:lnTo>
                    <a:pt x="561" y="412"/>
                  </a:lnTo>
                  <a:lnTo>
                    <a:pt x="561" y="412"/>
                  </a:lnTo>
                  <a:lnTo>
                    <a:pt x="568" y="420"/>
                  </a:lnTo>
                  <a:lnTo>
                    <a:pt x="575" y="426"/>
                  </a:lnTo>
                  <a:lnTo>
                    <a:pt x="583" y="430"/>
                  </a:lnTo>
                  <a:lnTo>
                    <a:pt x="590" y="435"/>
                  </a:lnTo>
                  <a:lnTo>
                    <a:pt x="590" y="435"/>
                  </a:lnTo>
                  <a:close/>
                  <a:moveTo>
                    <a:pt x="799" y="418"/>
                  </a:moveTo>
                  <a:lnTo>
                    <a:pt x="799" y="418"/>
                  </a:lnTo>
                  <a:lnTo>
                    <a:pt x="801" y="418"/>
                  </a:lnTo>
                  <a:lnTo>
                    <a:pt x="802" y="417"/>
                  </a:lnTo>
                  <a:lnTo>
                    <a:pt x="802" y="417"/>
                  </a:lnTo>
                  <a:lnTo>
                    <a:pt x="802" y="415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801" y="414"/>
                  </a:lnTo>
                  <a:lnTo>
                    <a:pt x="799" y="415"/>
                  </a:lnTo>
                  <a:lnTo>
                    <a:pt x="799" y="418"/>
                  </a:lnTo>
                  <a:lnTo>
                    <a:pt x="799" y="418"/>
                  </a:lnTo>
                  <a:close/>
                  <a:moveTo>
                    <a:pt x="456" y="421"/>
                  </a:moveTo>
                  <a:lnTo>
                    <a:pt x="456" y="421"/>
                  </a:lnTo>
                  <a:lnTo>
                    <a:pt x="452" y="418"/>
                  </a:lnTo>
                  <a:lnTo>
                    <a:pt x="449" y="417"/>
                  </a:lnTo>
                  <a:lnTo>
                    <a:pt x="449" y="417"/>
                  </a:lnTo>
                  <a:lnTo>
                    <a:pt x="452" y="420"/>
                  </a:lnTo>
                  <a:lnTo>
                    <a:pt x="456" y="421"/>
                  </a:lnTo>
                  <a:lnTo>
                    <a:pt x="456" y="421"/>
                  </a:lnTo>
                  <a:close/>
                  <a:moveTo>
                    <a:pt x="340" y="423"/>
                  </a:moveTo>
                  <a:lnTo>
                    <a:pt x="340" y="423"/>
                  </a:lnTo>
                  <a:lnTo>
                    <a:pt x="336" y="420"/>
                  </a:lnTo>
                  <a:lnTo>
                    <a:pt x="333" y="418"/>
                  </a:lnTo>
                  <a:lnTo>
                    <a:pt x="330" y="418"/>
                  </a:lnTo>
                  <a:lnTo>
                    <a:pt x="330" y="418"/>
                  </a:lnTo>
                  <a:lnTo>
                    <a:pt x="333" y="420"/>
                  </a:lnTo>
                  <a:lnTo>
                    <a:pt x="336" y="421"/>
                  </a:lnTo>
                  <a:lnTo>
                    <a:pt x="339" y="423"/>
                  </a:lnTo>
                  <a:lnTo>
                    <a:pt x="340" y="423"/>
                  </a:lnTo>
                  <a:lnTo>
                    <a:pt x="340" y="423"/>
                  </a:lnTo>
                  <a:close/>
                  <a:moveTo>
                    <a:pt x="188" y="421"/>
                  </a:moveTo>
                  <a:lnTo>
                    <a:pt x="188" y="421"/>
                  </a:lnTo>
                  <a:lnTo>
                    <a:pt x="194" y="426"/>
                  </a:lnTo>
                  <a:lnTo>
                    <a:pt x="203" y="430"/>
                  </a:lnTo>
                  <a:lnTo>
                    <a:pt x="203" y="430"/>
                  </a:lnTo>
                  <a:lnTo>
                    <a:pt x="202" y="427"/>
                  </a:lnTo>
                  <a:lnTo>
                    <a:pt x="200" y="426"/>
                  </a:lnTo>
                  <a:lnTo>
                    <a:pt x="197" y="424"/>
                  </a:lnTo>
                  <a:lnTo>
                    <a:pt x="197" y="421"/>
                  </a:lnTo>
                  <a:lnTo>
                    <a:pt x="197" y="421"/>
                  </a:lnTo>
                  <a:lnTo>
                    <a:pt x="192" y="420"/>
                  </a:lnTo>
                  <a:lnTo>
                    <a:pt x="188" y="421"/>
                  </a:lnTo>
                  <a:lnTo>
                    <a:pt x="188" y="421"/>
                  </a:lnTo>
                  <a:close/>
                  <a:moveTo>
                    <a:pt x="690" y="420"/>
                  </a:moveTo>
                  <a:lnTo>
                    <a:pt x="690" y="420"/>
                  </a:lnTo>
                  <a:lnTo>
                    <a:pt x="690" y="421"/>
                  </a:lnTo>
                  <a:lnTo>
                    <a:pt x="690" y="421"/>
                  </a:lnTo>
                  <a:lnTo>
                    <a:pt x="694" y="426"/>
                  </a:lnTo>
                  <a:lnTo>
                    <a:pt x="696" y="427"/>
                  </a:lnTo>
                  <a:lnTo>
                    <a:pt x="699" y="429"/>
                  </a:lnTo>
                  <a:lnTo>
                    <a:pt x="699" y="429"/>
                  </a:lnTo>
                  <a:lnTo>
                    <a:pt x="712" y="444"/>
                  </a:lnTo>
                  <a:lnTo>
                    <a:pt x="720" y="452"/>
                  </a:lnTo>
                  <a:lnTo>
                    <a:pt x="728" y="458"/>
                  </a:lnTo>
                  <a:lnTo>
                    <a:pt x="728" y="458"/>
                  </a:lnTo>
                  <a:lnTo>
                    <a:pt x="709" y="436"/>
                  </a:lnTo>
                  <a:lnTo>
                    <a:pt x="699" y="427"/>
                  </a:lnTo>
                  <a:lnTo>
                    <a:pt x="690" y="420"/>
                  </a:lnTo>
                  <a:lnTo>
                    <a:pt x="690" y="420"/>
                  </a:lnTo>
                  <a:close/>
                  <a:moveTo>
                    <a:pt x="795" y="426"/>
                  </a:moveTo>
                  <a:lnTo>
                    <a:pt x="795" y="426"/>
                  </a:lnTo>
                  <a:lnTo>
                    <a:pt x="795" y="423"/>
                  </a:lnTo>
                  <a:lnTo>
                    <a:pt x="793" y="421"/>
                  </a:lnTo>
                  <a:lnTo>
                    <a:pt x="792" y="420"/>
                  </a:lnTo>
                  <a:lnTo>
                    <a:pt x="792" y="420"/>
                  </a:lnTo>
                  <a:lnTo>
                    <a:pt x="793" y="424"/>
                  </a:lnTo>
                  <a:lnTo>
                    <a:pt x="793" y="426"/>
                  </a:lnTo>
                  <a:lnTo>
                    <a:pt x="795" y="426"/>
                  </a:lnTo>
                  <a:lnTo>
                    <a:pt x="795" y="426"/>
                  </a:lnTo>
                  <a:close/>
                  <a:moveTo>
                    <a:pt x="561" y="475"/>
                  </a:moveTo>
                  <a:lnTo>
                    <a:pt x="561" y="475"/>
                  </a:lnTo>
                  <a:lnTo>
                    <a:pt x="551" y="464"/>
                  </a:lnTo>
                  <a:lnTo>
                    <a:pt x="539" y="455"/>
                  </a:lnTo>
                  <a:lnTo>
                    <a:pt x="528" y="446"/>
                  </a:lnTo>
                  <a:lnTo>
                    <a:pt x="517" y="435"/>
                  </a:lnTo>
                  <a:lnTo>
                    <a:pt x="517" y="435"/>
                  </a:lnTo>
                  <a:lnTo>
                    <a:pt x="513" y="432"/>
                  </a:lnTo>
                  <a:lnTo>
                    <a:pt x="508" y="427"/>
                  </a:lnTo>
                  <a:lnTo>
                    <a:pt x="504" y="424"/>
                  </a:lnTo>
                  <a:lnTo>
                    <a:pt x="500" y="423"/>
                  </a:lnTo>
                  <a:lnTo>
                    <a:pt x="500" y="423"/>
                  </a:lnTo>
                  <a:lnTo>
                    <a:pt x="516" y="436"/>
                  </a:lnTo>
                  <a:lnTo>
                    <a:pt x="529" y="450"/>
                  </a:lnTo>
                  <a:lnTo>
                    <a:pt x="545" y="464"/>
                  </a:lnTo>
                  <a:lnTo>
                    <a:pt x="561" y="475"/>
                  </a:lnTo>
                  <a:lnTo>
                    <a:pt x="561" y="475"/>
                  </a:lnTo>
                  <a:close/>
                  <a:moveTo>
                    <a:pt x="561" y="423"/>
                  </a:moveTo>
                  <a:lnTo>
                    <a:pt x="561" y="423"/>
                  </a:lnTo>
                  <a:lnTo>
                    <a:pt x="560" y="423"/>
                  </a:lnTo>
                  <a:lnTo>
                    <a:pt x="560" y="424"/>
                  </a:lnTo>
                  <a:lnTo>
                    <a:pt x="560" y="424"/>
                  </a:lnTo>
                  <a:lnTo>
                    <a:pt x="590" y="452"/>
                  </a:lnTo>
                  <a:lnTo>
                    <a:pt x="606" y="465"/>
                  </a:lnTo>
                  <a:lnTo>
                    <a:pt x="621" y="478"/>
                  </a:lnTo>
                  <a:lnTo>
                    <a:pt x="621" y="478"/>
                  </a:lnTo>
                  <a:lnTo>
                    <a:pt x="607" y="462"/>
                  </a:lnTo>
                  <a:lnTo>
                    <a:pt x="592" y="449"/>
                  </a:lnTo>
                  <a:lnTo>
                    <a:pt x="561" y="423"/>
                  </a:lnTo>
                  <a:lnTo>
                    <a:pt x="561" y="423"/>
                  </a:lnTo>
                  <a:close/>
                  <a:moveTo>
                    <a:pt x="360" y="438"/>
                  </a:moveTo>
                  <a:lnTo>
                    <a:pt x="360" y="438"/>
                  </a:lnTo>
                  <a:lnTo>
                    <a:pt x="365" y="439"/>
                  </a:lnTo>
                  <a:lnTo>
                    <a:pt x="369" y="443"/>
                  </a:lnTo>
                  <a:lnTo>
                    <a:pt x="372" y="446"/>
                  </a:lnTo>
                  <a:lnTo>
                    <a:pt x="375" y="447"/>
                  </a:lnTo>
                  <a:lnTo>
                    <a:pt x="375" y="447"/>
                  </a:lnTo>
                  <a:lnTo>
                    <a:pt x="368" y="441"/>
                  </a:lnTo>
                  <a:lnTo>
                    <a:pt x="360" y="435"/>
                  </a:lnTo>
                  <a:lnTo>
                    <a:pt x="342" y="424"/>
                  </a:lnTo>
                  <a:lnTo>
                    <a:pt x="342" y="424"/>
                  </a:lnTo>
                  <a:lnTo>
                    <a:pt x="346" y="427"/>
                  </a:lnTo>
                  <a:lnTo>
                    <a:pt x="351" y="430"/>
                  </a:lnTo>
                  <a:lnTo>
                    <a:pt x="357" y="435"/>
                  </a:lnTo>
                  <a:lnTo>
                    <a:pt x="360" y="438"/>
                  </a:lnTo>
                  <a:lnTo>
                    <a:pt x="360" y="438"/>
                  </a:lnTo>
                  <a:close/>
                  <a:moveTo>
                    <a:pt x="763" y="455"/>
                  </a:moveTo>
                  <a:lnTo>
                    <a:pt x="763" y="455"/>
                  </a:lnTo>
                  <a:lnTo>
                    <a:pt x="763" y="453"/>
                  </a:lnTo>
                  <a:lnTo>
                    <a:pt x="763" y="453"/>
                  </a:lnTo>
                  <a:lnTo>
                    <a:pt x="761" y="453"/>
                  </a:lnTo>
                  <a:lnTo>
                    <a:pt x="760" y="455"/>
                  </a:lnTo>
                  <a:lnTo>
                    <a:pt x="760" y="455"/>
                  </a:lnTo>
                  <a:lnTo>
                    <a:pt x="743" y="438"/>
                  </a:lnTo>
                  <a:lnTo>
                    <a:pt x="725" y="424"/>
                  </a:lnTo>
                  <a:lnTo>
                    <a:pt x="725" y="424"/>
                  </a:lnTo>
                  <a:lnTo>
                    <a:pt x="746" y="446"/>
                  </a:lnTo>
                  <a:lnTo>
                    <a:pt x="757" y="456"/>
                  </a:lnTo>
                  <a:lnTo>
                    <a:pt x="769" y="465"/>
                  </a:lnTo>
                  <a:lnTo>
                    <a:pt x="769" y="465"/>
                  </a:lnTo>
                  <a:lnTo>
                    <a:pt x="766" y="462"/>
                  </a:lnTo>
                  <a:lnTo>
                    <a:pt x="764" y="459"/>
                  </a:lnTo>
                  <a:lnTo>
                    <a:pt x="761" y="456"/>
                  </a:lnTo>
                  <a:lnTo>
                    <a:pt x="761" y="455"/>
                  </a:lnTo>
                  <a:lnTo>
                    <a:pt x="763" y="455"/>
                  </a:lnTo>
                  <a:lnTo>
                    <a:pt x="763" y="455"/>
                  </a:lnTo>
                  <a:close/>
                  <a:moveTo>
                    <a:pt x="648" y="458"/>
                  </a:moveTo>
                  <a:lnTo>
                    <a:pt x="648" y="458"/>
                  </a:lnTo>
                  <a:lnTo>
                    <a:pt x="630" y="441"/>
                  </a:lnTo>
                  <a:lnTo>
                    <a:pt x="621" y="432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9" y="435"/>
                  </a:lnTo>
                  <a:lnTo>
                    <a:pt x="629" y="444"/>
                  </a:lnTo>
                  <a:lnTo>
                    <a:pt x="638" y="452"/>
                  </a:lnTo>
                  <a:lnTo>
                    <a:pt x="644" y="456"/>
                  </a:lnTo>
                  <a:lnTo>
                    <a:pt x="648" y="458"/>
                  </a:lnTo>
                  <a:lnTo>
                    <a:pt x="648" y="458"/>
                  </a:lnTo>
                  <a:close/>
                  <a:moveTo>
                    <a:pt x="346" y="438"/>
                  </a:moveTo>
                  <a:lnTo>
                    <a:pt x="346" y="438"/>
                  </a:lnTo>
                  <a:lnTo>
                    <a:pt x="365" y="449"/>
                  </a:lnTo>
                  <a:lnTo>
                    <a:pt x="382" y="459"/>
                  </a:lnTo>
                  <a:lnTo>
                    <a:pt x="414" y="485"/>
                  </a:lnTo>
                  <a:lnTo>
                    <a:pt x="443" y="511"/>
                  </a:lnTo>
                  <a:lnTo>
                    <a:pt x="475" y="537"/>
                  </a:lnTo>
                  <a:lnTo>
                    <a:pt x="475" y="537"/>
                  </a:lnTo>
                  <a:lnTo>
                    <a:pt x="450" y="513"/>
                  </a:lnTo>
                  <a:lnTo>
                    <a:pt x="424" y="488"/>
                  </a:lnTo>
                  <a:lnTo>
                    <a:pt x="411" y="478"/>
                  </a:lnTo>
                  <a:lnTo>
                    <a:pt x="397" y="467"/>
                  </a:lnTo>
                  <a:lnTo>
                    <a:pt x="382" y="456"/>
                  </a:lnTo>
                  <a:lnTo>
                    <a:pt x="366" y="449"/>
                  </a:lnTo>
                  <a:lnTo>
                    <a:pt x="366" y="449"/>
                  </a:lnTo>
                  <a:lnTo>
                    <a:pt x="366" y="447"/>
                  </a:lnTo>
                  <a:lnTo>
                    <a:pt x="365" y="446"/>
                  </a:lnTo>
                  <a:lnTo>
                    <a:pt x="363" y="444"/>
                  </a:lnTo>
                  <a:lnTo>
                    <a:pt x="362" y="441"/>
                  </a:lnTo>
                  <a:lnTo>
                    <a:pt x="362" y="441"/>
                  </a:lnTo>
                  <a:lnTo>
                    <a:pt x="359" y="443"/>
                  </a:lnTo>
                  <a:lnTo>
                    <a:pt x="359" y="443"/>
                  </a:lnTo>
                  <a:lnTo>
                    <a:pt x="357" y="439"/>
                  </a:lnTo>
                  <a:lnTo>
                    <a:pt x="354" y="438"/>
                  </a:lnTo>
                  <a:lnTo>
                    <a:pt x="353" y="436"/>
                  </a:lnTo>
                  <a:lnTo>
                    <a:pt x="351" y="435"/>
                  </a:lnTo>
                  <a:lnTo>
                    <a:pt x="351" y="435"/>
                  </a:lnTo>
                  <a:lnTo>
                    <a:pt x="346" y="435"/>
                  </a:lnTo>
                  <a:lnTo>
                    <a:pt x="343" y="432"/>
                  </a:lnTo>
                  <a:lnTo>
                    <a:pt x="342" y="430"/>
                  </a:lnTo>
                  <a:lnTo>
                    <a:pt x="339" y="430"/>
                  </a:lnTo>
                  <a:lnTo>
                    <a:pt x="339" y="430"/>
                  </a:lnTo>
                  <a:lnTo>
                    <a:pt x="342" y="433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192" y="435"/>
                  </a:moveTo>
                  <a:lnTo>
                    <a:pt x="192" y="435"/>
                  </a:lnTo>
                  <a:lnTo>
                    <a:pt x="192" y="435"/>
                  </a:lnTo>
                  <a:lnTo>
                    <a:pt x="192" y="433"/>
                  </a:lnTo>
                  <a:lnTo>
                    <a:pt x="192" y="433"/>
                  </a:lnTo>
                  <a:lnTo>
                    <a:pt x="191" y="432"/>
                  </a:lnTo>
                  <a:lnTo>
                    <a:pt x="188" y="433"/>
                  </a:lnTo>
                  <a:lnTo>
                    <a:pt x="188" y="433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5"/>
                  </a:lnTo>
                  <a:lnTo>
                    <a:pt x="192" y="435"/>
                  </a:lnTo>
                  <a:close/>
                  <a:moveTo>
                    <a:pt x="691" y="470"/>
                  </a:moveTo>
                  <a:lnTo>
                    <a:pt x="691" y="470"/>
                  </a:lnTo>
                  <a:lnTo>
                    <a:pt x="670" y="450"/>
                  </a:lnTo>
                  <a:lnTo>
                    <a:pt x="661" y="441"/>
                  </a:lnTo>
                  <a:lnTo>
                    <a:pt x="648" y="432"/>
                  </a:lnTo>
                  <a:lnTo>
                    <a:pt x="648" y="432"/>
                  </a:lnTo>
                  <a:lnTo>
                    <a:pt x="668" y="453"/>
                  </a:lnTo>
                  <a:lnTo>
                    <a:pt x="679" y="464"/>
                  </a:lnTo>
                  <a:lnTo>
                    <a:pt x="685" y="467"/>
                  </a:lnTo>
                  <a:lnTo>
                    <a:pt x="691" y="470"/>
                  </a:lnTo>
                  <a:lnTo>
                    <a:pt x="691" y="470"/>
                  </a:lnTo>
                  <a:close/>
                  <a:moveTo>
                    <a:pt x="485" y="456"/>
                  </a:moveTo>
                  <a:lnTo>
                    <a:pt x="485" y="456"/>
                  </a:lnTo>
                  <a:lnTo>
                    <a:pt x="478" y="449"/>
                  </a:lnTo>
                  <a:lnTo>
                    <a:pt x="470" y="443"/>
                  </a:lnTo>
                  <a:lnTo>
                    <a:pt x="461" y="438"/>
                  </a:lnTo>
                  <a:lnTo>
                    <a:pt x="450" y="435"/>
                  </a:lnTo>
                  <a:lnTo>
                    <a:pt x="450" y="435"/>
                  </a:lnTo>
                  <a:lnTo>
                    <a:pt x="467" y="446"/>
                  </a:lnTo>
                  <a:lnTo>
                    <a:pt x="485" y="456"/>
                  </a:lnTo>
                  <a:lnTo>
                    <a:pt x="485" y="456"/>
                  </a:lnTo>
                  <a:close/>
                  <a:moveTo>
                    <a:pt x="600" y="484"/>
                  </a:moveTo>
                  <a:lnTo>
                    <a:pt x="600" y="484"/>
                  </a:lnTo>
                  <a:lnTo>
                    <a:pt x="597" y="484"/>
                  </a:lnTo>
                  <a:lnTo>
                    <a:pt x="597" y="484"/>
                  </a:lnTo>
                  <a:lnTo>
                    <a:pt x="592" y="479"/>
                  </a:lnTo>
                  <a:lnTo>
                    <a:pt x="586" y="476"/>
                  </a:lnTo>
                  <a:lnTo>
                    <a:pt x="580" y="472"/>
                  </a:lnTo>
                  <a:lnTo>
                    <a:pt x="575" y="467"/>
                  </a:lnTo>
                  <a:lnTo>
                    <a:pt x="575" y="467"/>
                  </a:lnTo>
                  <a:lnTo>
                    <a:pt x="557" y="456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1" y="438"/>
                  </a:lnTo>
                  <a:lnTo>
                    <a:pt x="526" y="436"/>
                  </a:lnTo>
                  <a:lnTo>
                    <a:pt x="523" y="435"/>
                  </a:lnTo>
                  <a:lnTo>
                    <a:pt x="523" y="435"/>
                  </a:lnTo>
                  <a:lnTo>
                    <a:pt x="554" y="461"/>
                  </a:lnTo>
                  <a:lnTo>
                    <a:pt x="584" y="488"/>
                  </a:lnTo>
                  <a:lnTo>
                    <a:pt x="584" y="488"/>
                  </a:lnTo>
                  <a:lnTo>
                    <a:pt x="595" y="497"/>
                  </a:lnTo>
                  <a:lnTo>
                    <a:pt x="600" y="502"/>
                  </a:lnTo>
                  <a:lnTo>
                    <a:pt x="606" y="505"/>
                  </a:lnTo>
                  <a:lnTo>
                    <a:pt x="606" y="505"/>
                  </a:lnTo>
                  <a:lnTo>
                    <a:pt x="612" y="505"/>
                  </a:lnTo>
                  <a:lnTo>
                    <a:pt x="618" y="505"/>
                  </a:lnTo>
                  <a:lnTo>
                    <a:pt x="618" y="505"/>
                  </a:lnTo>
                  <a:lnTo>
                    <a:pt x="624" y="508"/>
                  </a:lnTo>
                  <a:lnTo>
                    <a:pt x="625" y="510"/>
                  </a:lnTo>
                  <a:lnTo>
                    <a:pt x="629" y="510"/>
                  </a:lnTo>
                  <a:lnTo>
                    <a:pt x="629" y="510"/>
                  </a:lnTo>
                  <a:lnTo>
                    <a:pt x="622" y="502"/>
                  </a:lnTo>
                  <a:lnTo>
                    <a:pt x="615" y="496"/>
                  </a:lnTo>
                  <a:lnTo>
                    <a:pt x="600" y="484"/>
                  </a:lnTo>
                  <a:lnTo>
                    <a:pt x="600" y="484"/>
                  </a:lnTo>
                  <a:close/>
                  <a:moveTo>
                    <a:pt x="609" y="537"/>
                  </a:moveTo>
                  <a:lnTo>
                    <a:pt x="609" y="537"/>
                  </a:lnTo>
                  <a:lnTo>
                    <a:pt x="593" y="519"/>
                  </a:lnTo>
                  <a:lnTo>
                    <a:pt x="575" y="504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540" y="472"/>
                  </a:lnTo>
                  <a:lnTo>
                    <a:pt x="540" y="470"/>
                  </a:lnTo>
                  <a:lnTo>
                    <a:pt x="540" y="470"/>
                  </a:lnTo>
                  <a:lnTo>
                    <a:pt x="539" y="470"/>
                  </a:lnTo>
                  <a:lnTo>
                    <a:pt x="537" y="470"/>
                  </a:lnTo>
                  <a:lnTo>
                    <a:pt x="537" y="470"/>
                  </a:lnTo>
                  <a:lnTo>
                    <a:pt x="536" y="468"/>
                  </a:lnTo>
                  <a:lnTo>
                    <a:pt x="534" y="465"/>
                  </a:lnTo>
                  <a:lnTo>
                    <a:pt x="534" y="465"/>
                  </a:lnTo>
                  <a:lnTo>
                    <a:pt x="511" y="452"/>
                  </a:lnTo>
                  <a:lnTo>
                    <a:pt x="488" y="436"/>
                  </a:lnTo>
                  <a:lnTo>
                    <a:pt x="488" y="436"/>
                  </a:lnTo>
                  <a:lnTo>
                    <a:pt x="519" y="462"/>
                  </a:lnTo>
                  <a:lnTo>
                    <a:pt x="549" y="487"/>
                  </a:lnTo>
                  <a:lnTo>
                    <a:pt x="580" y="511"/>
                  </a:lnTo>
                  <a:lnTo>
                    <a:pt x="609" y="537"/>
                  </a:lnTo>
                  <a:lnTo>
                    <a:pt x="609" y="537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68" y="438"/>
                  </a:lnTo>
                  <a:lnTo>
                    <a:pt x="667" y="438"/>
                  </a:lnTo>
                  <a:lnTo>
                    <a:pt x="665" y="438"/>
                  </a:lnTo>
                  <a:lnTo>
                    <a:pt x="665" y="438"/>
                  </a:lnTo>
                  <a:lnTo>
                    <a:pt x="667" y="438"/>
                  </a:lnTo>
                  <a:lnTo>
                    <a:pt x="667" y="439"/>
                  </a:lnTo>
                  <a:lnTo>
                    <a:pt x="668" y="441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558" y="504"/>
                  </a:moveTo>
                  <a:lnTo>
                    <a:pt x="558" y="504"/>
                  </a:lnTo>
                  <a:lnTo>
                    <a:pt x="534" y="482"/>
                  </a:lnTo>
                  <a:lnTo>
                    <a:pt x="534" y="482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28" y="476"/>
                  </a:lnTo>
                  <a:lnTo>
                    <a:pt x="520" y="470"/>
                  </a:lnTo>
                  <a:lnTo>
                    <a:pt x="507" y="459"/>
                  </a:lnTo>
                  <a:lnTo>
                    <a:pt x="507" y="459"/>
                  </a:lnTo>
                  <a:lnTo>
                    <a:pt x="491" y="449"/>
                  </a:lnTo>
                  <a:lnTo>
                    <a:pt x="476" y="439"/>
                  </a:lnTo>
                  <a:lnTo>
                    <a:pt x="476" y="439"/>
                  </a:lnTo>
                  <a:lnTo>
                    <a:pt x="484" y="449"/>
                  </a:lnTo>
                  <a:lnTo>
                    <a:pt x="493" y="458"/>
                  </a:lnTo>
                  <a:lnTo>
                    <a:pt x="514" y="475"/>
                  </a:lnTo>
                  <a:lnTo>
                    <a:pt x="536" y="490"/>
                  </a:lnTo>
                  <a:lnTo>
                    <a:pt x="558" y="504"/>
                  </a:lnTo>
                  <a:lnTo>
                    <a:pt x="558" y="504"/>
                  </a:lnTo>
                  <a:close/>
                  <a:moveTo>
                    <a:pt x="670" y="441"/>
                  </a:moveTo>
                  <a:lnTo>
                    <a:pt x="670" y="441"/>
                  </a:lnTo>
                  <a:lnTo>
                    <a:pt x="671" y="444"/>
                  </a:lnTo>
                  <a:lnTo>
                    <a:pt x="674" y="447"/>
                  </a:lnTo>
                  <a:lnTo>
                    <a:pt x="677" y="449"/>
                  </a:lnTo>
                  <a:lnTo>
                    <a:pt x="677" y="452"/>
                  </a:lnTo>
                  <a:lnTo>
                    <a:pt x="677" y="452"/>
                  </a:lnTo>
                  <a:lnTo>
                    <a:pt x="685" y="456"/>
                  </a:lnTo>
                  <a:lnTo>
                    <a:pt x="691" y="462"/>
                  </a:lnTo>
                  <a:lnTo>
                    <a:pt x="702" y="475"/>
                  </a:lnTo>
                  <a:lnTo>
                    <a:pt x="714" y="487"/>
                  </a:lnTo>
                  <a:lnTo>
                    <a:pt x="720" y="491"/>
                  </a:lnTo>
                  <a:lnTo>
                    <a:pt x="728" y="494"/>
                  </a:lnTo>
                  <a:lnTo>
                    <a:pt x="728" y="494"/>
                  </a:lnTo>
                  <a:lnTo>
                    <a:pt x="706" y="475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3"/>
                  </a:lnTo>
                  <a:lnTo>
                    <a:pt x="685" y="452"/>
                  </a:lnTo>
                  <a:lnTo>
                    <a:pt x="685" y="452"/>
                  </a:lnTo>
                  <a:lnTo>
                    <a:pt x="682" y="450"/>
                  </a:lnTo>
                  <a:lnTo>
                    <a:pt x="677" y="447"/>
                  </a:lnTo>
                  <a:lnTo>
                    <a:pt x="674" y="444"/>
                  </a:lnTo>
                  <a:lnTo>
                    <a:pt x="670" y="441"/>
                  </a:lnTo>
                  <a:lnTo>
                    <a:pt x="670" y="441"/>
                  </a:lnTo>
                  <a:close/>
                  <a:moveTo>
                    <a:pt x="226" y="458"/>
                  </a:moveTo>
                  <a:lnTo>
                    <a:pt x="226" y="458"/>
                  </a:lnTo>
                  <a:lnTo>
                    <a:pt x="225" y="456"/>
                  </a:lnTo>
                  <a:lnTo>
                    <a:pt x="225" y="455"/>
                  </a:lnTo>
                  <a:lnTo>
                    <a:pt x="225" y="455"/>
                  </a:lnTo>
                  <a:lnTo>
                    <a:pt x="221" y="453"/>
                  </a:lnTo>
                  <a:lnTo>
                    <a:pt x="218" y="452"/>
                  </a:lnTo>
                  <a:lnTo>
                    <a:pt x="214" y="449"/>
                  </a:lnTo>
                  <a:lnTo>
                    <a:pt x="209" y="444"/>
                  </a:lnTo>
                  <a:lnTo>
                    <a:pt x="206" y="444"/>
                  </a:lnTo>
                  <a:lnTo>
                    <a:pt x="203" y="444"/>
                  </a:lnTo>
                  <a:lnTo>
                    <a:pt x="203" y="444"/>
                  </a:lnTo>
                  <a:lnTo>
                    <a:pt x="209" y="449"/>
                  </a:lnTo>
                  <a:lnTo>
                    <a:pt x="215" y="453"/>
                  </a:lnTo>
                  <a:lnTo>
                    <a:pt x="221" y="456"/>
                  </a:lnTo>
                  <a:lnTo>
                    <a:pt x="225" y="458"/>
                  </a:lnTo>
                  <a:lnTo>
                    <a:pt x="229" y="458"/>
                  </a:lnTo>
                  <a:lnTo>
                    <a:pt x="229" y="458"/>
                  </a:lnTo>
                  <a:lnTo>
                    <a:pt x="228" y="456"/>
                  </a:lnTo>
                  <a:lnTo>
                    <a:pt x="228" y="456"/>
                  </a:lnTo>
                  <a:lnTo>
                    <a:pt x="226" y="458"/>
                  </a:lnTo>
                  <a:lnTo>
                    <a:pt x="226" y="458"/>
                  </a:lnTo>
                  <a:lnTo>
                    <a:pt x="226" y="458"/>
                  </a:lnTo>
                  <a:close/>
                  <a:moveTo>
                    <a:pt x="264" y="447"/>
                  </a:moveTo>
                  <a:lnTo>
                    <a:pt x="264" y="447"/>
                  </a:lnTo>
                  <a:lnTo>
                    <a:pt x="263" y="447"/>
                  </a:lnTo>
                  <a:lnTo>
                    <a:pt x="261" y="446"/>
                  </a:lnTo>
                  <a:lnTo>
                    <a:pt x="260" y="444"/>
                  </a:lnTo>
                  <a:lnTo>
                    <a:pt x="258" y="443"/>
                  </a:lnTo>
                  <a:lnTo>
                    <a:pt x="258" y="443"/>
                  </a:lnTo>
                  <a:lnTo>
                    <a:pt x="258" y="444"/>
                  </a:lnTo>
                  <a:lnTo>
                    <a:pt x="260" y="447"/>
                  </a:lnTo>
                  <a:lnTo>
                    <a:pt x="263" y="449"/>
                  </a:lnTo>
                  <a:lnTo>
                    <a:pt x="264" y="447"/>
                  </a:lnTo>
                  <a:lnTo>
                    <a:pt x="264" y="447"/>
                  </a:lnTo>
                  <a:close/>
                  <a:moveTo>
                    <a:pt x="789" y="452"/>
                  </a:moveTo>
                  <a:lnTo>
                    <a:pt x="789" y="452"/>
                  </a:lnTo>
                  <a:lnTo>
                    <a:pt x="790" y="452"/>
                  </a:lnTo>
                  <a:lnTo>
                    <a:pt x="792" y="452"/>
                  </a:lnTo>
                  <a:lnTo>
                    <a:pt x="792" y="452"/>
                  </a:lnTo>
                  <a:lnTo>
                    <a:pt x="793" y="452"/>
                  </a:lnTo>
                  <a:lnTo>
                    <a:pt x="793" y="452"/>
                  </a:lnTo>
                  <a:lnTo>
                    <a:pt x="792" y="449"/>
                  </a:lnTo>
                  <a:lnTo>
                    <a:pt x="790" y="449"/>
                  </a:lnTo>
                  <a:lnTo>
                    <a:pt x="789" y="449"/>
                  </a:lnTo>
                  <a:lnTo>
                    <a:pt x="789" y="449"/>
                  </a:lnTo>
                  <a:lnTo>
                    <a:pt x="789" y="452"/>
                  </a:lnTo>
                  <a:lnTo>
                    <a:pt x="789" y="452"/>
                  </a:lnTo>
                  <a:close/>
                  <a:moveTo>
                    <a:pt x="740" y="470"/>
                  </a:moveTo>
                  <a:lnTo>
                    <a:pt x="740" y="470"/>
                  </a:lnTo>
                  <a:lnTo>
                    <a:pt x="740" y="470"/>
                  </a:lnTo>
                  <a:lnTo>
                    <a:pt x="738" y="470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37" y="472"/>
                  </a:lnTo>
                  <a:lnTo>
                    <a:pt x="749" y="487"/>
                  </a:lnTo>
                  <a:lnTo>
                    <a:pt x="757" y="493"/>
                  </a:lnTo>
                  <a:lnTo>
                    <a:pt x="763" y="497"/>
                  </a:lnTo>
                  <a:lnTo>
                    <a:pt x="763" y="497"/>
                  </a:lnTo>
                  <a:lnTo>
                    <a:pt x="757" y="482"/>
                  </a:lnTo>
                  <a:lnTo>
                    <a:pt x="751" y="468"/>
                  </a:lnTo>
                  <a:lnTo>
                    <a:pt x="746" y="464"/>
                  </a:lnTo>
                  <a:lnTo>
                    <a:pt x="740" y="458"/>
                  </a:lnTo>
                  <a:lnTo>
                    <a:pt x="735" y="455"/>
                  </a:lnTo>
                  <a:lnTo>
                    <a:pt x="728" y="452"/>
                  </a:lnTo>
                  <a:lnTo>
                    <a:pt x="728" y="452"/>
                  </a:lnTo>
                  <a:lnTo>
                    <a:pt x="735" y="459"/>
                  </a:lnTo>
                  <a:lnTo>
                    <a:pt x="738" y="464"/>
                  </a:lnTo>
                  <a:lnTo>
                    <a:pt x="740" y="470"/>
                  </a:lnTo>
                  <a:lnTo>
                    <a:pt x="740" y="470"/>
                  </a:lnTo>
                  <a:close/>
                  <a:moveTo>
                    <a:pt x="702" y="462"/>
                  </a:moveTo>
                  <a:lnTo>
                    <a:pt x="702" y="462"/>
                  </a:lnTo>
                  <a:lnTo>
                    <a:pt x="700" y="459"/>
                  </a:lnTo>
                  <a:lnTo>
                    <a:pt x="697" y="456"/>
                  </a:lnTo>
                  <a:lnTo>
                    <a:pt x="694" y="453"/>
                  </a:lnTo>
                  <a:lnTo>
                    <a:pt x="694" y="453"/>
                  </a:lnTo>
                  <a:lnTo>
                    <a:pt x="699" y="458"/>
                  </a:lnTo>
                  <a:lnTo>
                    <a:pt x="702" y="462"/>
                  </a:lnTo>
                  <a:lnTo>
                    <a:pt x="702" y="462"/>
                  </a:lnTo>
                  <a:close/>
                  <a:moveTo>
                    <a:pt x="377" y="467"/>
                  </a:moveTo>
                  <a:lnTo>
                    <a:pt x="377" y="467"/>
                  </a:lnTo>
                  <a:lnTo>
                    <a:pt x="374" y="468"/>
                  </a:lnTo>
                  <a:lnTo>
                    <a:pt x="372" y="468"/>
                  </a:lnTo>
                  <a:lnTo>
                    <a:pt x="371" y="468"/>
                  </a:lnTo>
                  <a:lnTo>
                    <a:pt x="371" y="468"/>
                  </a:lnTo>
                  <a:lnTo>
                    <a:pt x="374" y="472"/>
                  </a:lnTo>
                  <a:lnTo>
                    <a:pt x="377" y="475"/>
                  </a:lnTo>
                  <a:lnTo>
                    <a:pt x="386" y="481"/>
                  </a:lnTo>
                  <a:lnTo>
                    <a:pt x="386" y="481"/>
                  </a:lnTo>
                  <a:lnTo>
                    <a:pt x="391" y="479"/>
                  </a:lnTo>
                  <a:lnTo>
                    <a:pt x="394" y="478"/>
                  </a:lnTo>
                  <a:lnTo>
                    <a:pt x="394" y="478"/>
                  </a:lnTo>
                  <a:lnTo>
                    <a:pt x="398" y="482"/>
                  </a:lnTo>
                  <a:lnTo>
                    <a:pt x="403" y="487"/>
                  </a:lnTo>
                  <a:lnTo>
                    <a:pt x="409" y="490"/>
                  </a:lnTo>
                  <a:lnTo>
                    <a:pt x="415" y="493"/>
                  </a:lnTo>
                  <a:lnTo>
                    <a:pt x="415" y="493"/>
                  </a:lnTo>
                  <a:lnTo>
                    <a:pt x="407" y="487"/>
                  </a:lnTo>
                  <a:lnTo>
                    <a:pt x="403" y="484"/>
                  </a:lnTo>
                  <a:lnTo>
                    <a:pt x="400" y="481"/>
                  </a:lnTo>
                  <a:lnTo>
                    <a:pt x="400" y="481"/>
                  </a:lnTo>
                  <a:lnTo>
                    <a:pt x="395" y="476"/>
                  </a:lnTo>
                  <a:lnTo>
                    <a:pt x="391" y="473"/>
                  </a:lnTo>
                  <a:lnTo>
                    <a:pt x="386" y="468"/>
                  </a:lnTo>
                  <a:lnTo>
                    <a:pt x="383" y="465"/>
                  </a:lnTo>
                  <a:lnTo>
                    <a:pt x="383" y="465"/>
                  </a:lnTo>
                  <a:lnTo>
                    <a:pt x="377" y="462"/>
                  </a:lnTo>
                  <a:lnTo>
                    <a:pt x="374" y="461"/>
                  </a:lnTo>
                  <a:lnTo>
                    <a:pt x="372" y="458"/>
                  </a:lnTo>
                  <a:lnTo>
                    <a:pt x="372" y="458"/>
                  </a:lnTo>
                  <a:lnTo>
                    <a:pt x="371" y="458"/>
                  </a:lnTo>
                  <a:lnTo>
                    <a:pt x="369" y="456"/>
                  </a:lnTo>
                  <a:lnTo>
                    <a:pt x="368" y="455"/>
                  </a:lnTo>
                  <a:lnTo>
                    <a:pt x="366" y="453"/>
                  </a:lnTo>
                  <a:lnTo>
                    <a:pt x="365" y="453"/>
                  </a:lnTo>
                  <a:lnTo>
                    <a:pt x="365" y="453"/>
                  </a:lnTo>
                  <a:lnTo>
                    <a:pt x="368" y="456"/>
                  </a:lnTo>
                  <a:lnTo>
                    <a:pt x="371" y="459"/>
                  </a:lnTo>
                  <a:lnTo>
                    <a:pt x="374" y="462"/>
                  </a:lnTo>
                  <a:lnTo>
                    <a:pt x="377" y="467"/>
                  </a:lnTo>
                  <a:lnTo>
                    <a:pt x="377" y="467"/>
                  </a:lnTo>
                  <a:close/>
                  <a:moveTo>
                    <a:pt x="769" y="500"/>
                  </a:moveTo>
                  <a:lnTo>
                    <a:pt x="769" y="500"/>
                  </a:lnTo>
                  <a:lnTo>
                    <a:pt x="767" y="502"/>
                  </a:lnTo>
                  <a:lnTo>
                    <a:pt x="766" y="504"/>
                  </a:lnTo>
                  <a:lnTo>
                    <a:pt x="766" y="504"/>
                  </a:lnTo>
                  <a:lnTo>
                    <a:pt x="770" y="508"/>
                  </a:lnTo>
                  <a:lnTo>
                    <a:pt x="775" y="513"/>
                  </a:lnTo>
                  <a:lnTo>
                    <a:pt x="775" y="513"/>
                  </a:lnTo>
                  <a:lnTo>
                    <a:pt x="776" y="508"/>
                  </a:lnTo>
                  <a:lnTo>
                    <a:pt x="779" y="505"/>
                  </a:lnTo>
                  <a:lnTo>
                    <a:pt x="779" y="505"/>
                  </a:lnTo>
                  <a:lnTo>
                    <a:pt x="781" y="505"/>
                  </a:lnTo>
                  <a:lnTo>
                    <a:pt x="783" y="507"/>
                  </a:lnTo>
                  <a:lnTo>
                    <a:pt x="786" y="510"/>
                  </a:lnTo>
                  <a:lnTo>
                    <a:pt x="786" y="510"/>
                  </a:lnTo>
                  <a:lnTo>
                    <a:pt x="784" y="499"/>
                  </a:lnTo>
                  <a:lnTo>
                    <a:pt x="784" y="487"/>
                  </a:lnTo>
                  <a:lnTo>
                    <a:pt x="783" y="478"/>
                  </a:lnTo>
                  <a:lnTo>
                    <a:pt x="779" y="473"/>
                  </a:lnTo>
                  <a:lnTo>
                    <a:pt x="776" y="470"/>
                  </a:lnTo>
                  <a:lnTo>
                    <a:pt x="776" y="470"/>
                  </a:lnTo>
                  <a:lnTo>
                    <a:pt x="775" y="473"/>
                  </a:lnTo>
                  <a:lnTo>
                    <a:pt x="772" y="473"/>
                  </a:lnTo>
                  <a:lnTo>
                    <a:pt x="772" y="473"/>
                  </a:lnTo>
                  <a:lnTo>
                    <a:pt x="764" y="470"/>
                  </a:lnTo>
                  <a:lnTo>
                    <a:pt x="758" y="464"/>
                  </a:lnTo>
                  <a:lnTo>
                    <a:pt x="744" y="453"/>
                  </a:lnTo>
                  <a:lnTo>
                    <a:pt x="744" y="453"/>
                  </a:lnTo>
                  <a:lnTo>
                    <a:pt x="758" y="475"/>
                  </a:lnTo>
                  <a:lnTo>
                    <a:pt x="764" y="487"/>
                  </a:lnTo>
                  <a:lnTo>
                    <a:pt x="769" y="500"/>
                  </a:lnTo>
                  <a:lnTo>
                    <a:pt x="769" y="500"/>
                  </a:lnTo>
                  <a:close/>
                  <a:moveTo>
                    <a:pt x="497" y="514"/>
                  </a:moveTo>
                  <a:lnTo>
                    <a:pt x="497" y="514"/>
                  </a:lnTo>
                  <a:lnTo>
                    <a:pt x="528" y="536"/>
                  </a:lnTo>
                  <a:lnTo>
                    <a:pt x="558" y="560"/>
                  </a:lnTo>
                  <a:lnTo>
                    <a:pt x="587" y="583"/>
                  </a:lnTo>
                  <a:lnTo>
                    <a:pt x="618" y="606"/>
                  </a:lnTo>
                  <a:lnTo>
                    <a:pt x="618" y="606"/>
                  </a:lnTo>
                  <a:lnTo>
                    <a:pt x="583" y="571"/>
                  </a:lnTo>
                  <a:lnTo>
                    <a:pt x="546" y="537"/>
                  </a:lnTo>
                  <a:lnTo>
                    <a:pt x="508" y="507"/>
                  </a:lnTo>
                  <a:lnTo>
                    <a:pt x="467" y="478"/>
                  </a:lnTo>
                  <a:lnTo>
                    <a:pt x="467" y="478"/>
                  </a:lnTo>
                  <a:lnTo>
                    <a:pt x="467" y="476"/>
                  </a:lnTo>
                  <a:lnTo>
                    <a:pt x="468" y="475"/>
                  </a:lnTo>
                  <a:lnTo>
                    <a:pt x="468" y="475"/>
                  </a:lnTo>
                  <a:lnTo>
                    <a:pt x="458" y="470"/>
                  </a:lnTo>
                  <a:lnTo>
                    <a:pt x="449" y="464"/>
                  </a:lnTo>
                  <a:lnTo>
                    <a:pt x="439" y="459"/>
                  </a:lnTo>
                  <a:lnTo>
                    <a:pt x="430" y="455"/>
                  </a:lnTo>
                  <a:lnTo>
                    <a:pt x="430" y="455"/>
                  </a:lnTo>
                  <a:lnTo>
                    <a:pt x="447" y="470"/>
                  </a:lnTo>
                  <a:lnTo>
                    <a:pt x="462" y="485"/>
                  </a:lnTo>
                  <a:lnTo>
                    <a:pt x="479" y="500"/>
                  </a:lnTo>
                  <a:lnTo>
                    <a:pt x="497" y="514"/>
                  </a:lnTo>
                  <a:lnTo>
                    <a:pt x="497" y="514"/>
                  </a:lnTo>
                  <a:close/>
                  <a:moveTo>
                    <a:pt x="601" y="468"/>
                  </a:moveTo>
                  <a:lnTo>
                    <a:pt x="601" y="468"/>
                  </a:lnTo>
                  <a:lnTo>
                    <a:pt x="592" y="461"/>
                  </a:lnTo>
                  <a:lnTo>
                    <a:pt x="587" y="458"/>
                  </a:lnTo>
                  <a:lnTo>
                    <a:pt x="584" y="456"/>
                  </a:lnTo>
                  <a:lnTo>
                    <a:pt x="584" y="456"/>
                  </a:lnTo>
                  <a:lnTo>
                    <a:pt x="592" y="464"/>
                  </a:lnTo>
                  <a:lnTo>
                    <a:pt x="597" y="467"/>
                  </a:lnTo>
                  <a:lnTo>
                    <a:pt x="601" y="468"/>
                  </a:lnTo>
                  <a:lnTo>
                    <a:pt x="601" y="468"/>
                  </a:lnTo>
                  <a:close/>
                  <a:moveTo>
                    <a:pt x="327" y="456"/>
                  </a:moveTo>
                  <a:lnTo>
                    <a:pt x="327" y="456"/>
                  </a:lnTo>
                  <a:lnTo>
                    <a:pt x="325" y="458"/>
                  </a:lnTo>
                  <a:lnTo>
                    <a:pt x="322" y="458"/>
                  </a:lnTo>
                  <a:lnTo>
                    <a:pt x="321" y="458"/>
                  </a:lnTo>
                  <a:lnTo>
                    <a:pt x="318" y="458"/>
                  </a:lnTo>
                  <a:lnTo>
                    <a:pt x="318" y="458"/>
                  </a:lnTo>
                  <a:lnTo>
                    <a:pt x="324" y="464"/>
                  </a:lnTo>
                  <a:lnTo>
                    <a:pt x="331" y="470"/>
                  </a:lnTo>
                  <a:lnTo>
                    <a:pt x="331" y="470"/>
                  </a:lnTo>
                  <a:lnTo>
                    <a:pt x="337" y="478"/>
                  </a:lnTo>
                  <a:lnTo>
                    <a:pt x="345" y="484"/>
                  </a:lnTo>
                  <a:lnTo>
                    <a:pt x="345" y="484"/>
                  </a:lnTo>
                  <a:lnTo>
                    <a:pt x="343" y="481"/>
                  </a:lnTo>
                  <a:lnTo>
                    <a:pt x="343" y="478"/>
                  </a:lnTo>
                  <a:lnTo>
                    <a:pt x="343" y="478"/>
                  </a:lnTo>
                  <a:lnTo>
                    <a:pt x="348" y="479"/>
                  </a:lnTo>
                  <a:lnTo>
                    <a:pt x="353" y="481"/>
                  </a:lnTo>
                  <a:lnTo>
                    <a:pt x="356" y="484"/>
                  </a:lnTo>
                  <a:lnTo>
                    <a:pt x="360" y="485"/>
                  </a:lnTo>
                  <a:lnTo>
                    <a:pt x="360" y="485"/>
                  </a:lnTo>
                  <a:lnTo>
                    <a:pt x="353" y="478"/>
                  </a:lnTo>
                  <a:lnTo>
                    <a:pt x="345" y="470"/>
                  </a:lnTo>
                  <a:lnTo>
                    <a:pt x="327" y="456"/>
                  </a:lnTo>
                  <a:lnTo>
                    <a:pt x="327" y="456"/>
                  </a:lnTo>
                  <a:close/>
                  <a:moveTo>
                    <a:pt x="196" y="476"/>
                  </a:moveTo>
                  <a:lnTo>
                    <a:pt x="196" y="476"/>
                  </a:lnTo>
                  <a:lnTo>
                    <a:pt x="192" y="470"/>
                  </a:lnTo>
                  <a:lnTo>
                    <a:pt x="191" y="462"/>
                  </a:lnTo>
                  <a:lnTo>
                    <a:pt x="191" y="462"/>
                  </a:lnTo>
                  <a:lnTo>
                    <a:pt x="185" y="461"/>
                  </a:lnTo>
                  <a:lnTo>
                    <a:pt x="180" y="461"/>
                  </a:lnTo>
                  <a:lnTo>
                    <a:pt x="180" y="461"/>
                  </a:lnTo>
                  <a:lnTo>
                    <a:pt x="182" y="465"/>
                  </a:lnTo>
                  <a:lnTo>
                    <a:pt x="186" y="470"/>
                  </a:lnTo>
                  <a:lnTo>
                    <a:pt x="191" y="473"/>
                  </a:lnTo>
                  <a:lnTo>
                    <a:pt x="196" y="476"/>
                  </a:lnTo>
                  <a:lnTo>
                    <a:pt x="196" y="476"/>
                  </a:lnTo>
                  <a:close/>
                  <a:moveTo>
                    <a:pt x="241" y="490"/>
                  </a:moveTo>
                  <a:lnTo>
                    <a:pt x="241" y="490"/>
                  </a:lnTo>
                  <a:lnTo>
                    <a:pt x="247" y="494"/>
                  </a:lnTo>
                  <a:lnTo>
                    <a:pt x="253" y="499"/>
                  </a:lnTo>
                  <a:lnTo>
                    <a:pt x="267" y="505"/>
                  </a:lnTo>
                  <a:lnTo>
                    <a:pt x="267" y="505"/>
                  </a:lnTo>
                  <a:lnTo>
                    <a:pt x="278" y="513"/>
                  </a:lnTo>
                  <a:lnTo>
                    <a:pt x="282" y="517"/>
                  </a:lnTo>
                  <a:lnTo>
                    <a:pt x="289" y="519"/>
                  </a:lnTo>
                  <a:lnTo>
                    <a:pt x="289" y="519"/>
                  </a:lnTo>
                  <a:lnTo>
                    <a:pt x="285" y="513"/>
                  </a:lnTo>
                  <a:lnTo>
                    <a:pt x="279" y="508"/>
                  </a:lnTo>
                  <a:lnTo>
                    <a:pt x="279" y="508"/>
                  </a:lnTo>
                  <a:lnTo>
                    <a:pt x="247" y="485"/>
                  </a:lnTo>
                  <a:lnTo>
                    <a:pt x="231" y="473"/>
                  </a:lnTo>
                  <a:lnTo>
                    <a:pt x="215" y="461"/>
                  </a:lnTo>
                  <a:lnTo>
                    <a:pt x="215" y="461"/>
                  </a:lnTo>
                  <a:lnTo>
                    <a:pt x="228" y="476"/>
                  </a:lnTo>
                  <a:lnTo>
                    <a:pt x="241" y="490"/>
                  </a:lnTo>
                  <a:lnTo>
                    <a:pt x="241" y="490"/>
                  </a:lnTo>
                  <a:close/>
                  <a:moveTo>
                    <a:pt x="215" y="472"/>
                  </a:moveTo>
                  <a:lnTo>
                    <a:pt x="215" y="472"/>
                  </a:lnTo>
                  <a:lnTo>
                    <a:pt x="208" y="465"/>
                  </a:lnTo>
                  <a:lnTo>
                    <a:pt x="203" y="462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203" y="464"/>
                  </a:lnTo>
                  <a:lnTo>
                    <a:pt x="208" y="468"/>
                  </a:lnTo>
                  <a:lnTo>
                    <a:pt x="211" y="472"/>
                  </a:lnTo>
                  <a:lnTo>
                    <a:pt x="215" y="472"/>
                  </a:lnTo>
                  <a:lnTo>
                    <a:pt x="215" y="472"/>
                  </a:lnTo>
                  <a:close/>
                  <a:moveTo>
                    <a:pt x="464" y="491"/>
                  </a:moveTo>
                  <a:lnTo>
                    <a:pt x="464" y="491"/>
                  </a:lnTo>
                  <a:lnTo>
                    <a:pt x="449" y="476"/>
                  </a:lnTo>
                  <a:lnTo>
                    <a:pt x="432" y="462"/>
                  </a:lnTo>
                  <a:lnTo>
                    <a:pt x="432" y="462"/>
                  </a:lnTo>
                  <a:lnTo>
                    <a:pt x="430" y="464"/>
                  </a:lnTo>
                  <a:lnTo>
                    <a:pt x="429" y="464"/>
                  </a:lnTo>
                  <a:lnTo>
                    <a:pt x="427" y="467"/>
                  </a:lnTo>
                  <a:lnTo>
                    <a:pt x="427" y="467"/>
                  </a:lnTo>
                  <a:lnTo>
                    <a:pt x="446" y="479"/>
                  </a:lnTo>
                  <a:lnTo>
                    <a:pt x="455" y="487"/>
                  </a:lnTo>
                  <a:lnTo>
                    <a:pt x="464" y="491"/>
                  </a:lnTo>
                  <a:lnTo>
                    <a:pt x="464" y="491"/>
                  </a:lnTo>
                  <a:close/>
                  <a:moveTo>
                    <a:pt x="420" y="473"/>
                  </a:moveTo>
                  <a:lnTo>
                    <a:pt x="420" y="473"/>
                  </a:lnTo>
                  <a:lnTo>
                    <a:pt x="412" y="468"/>
                  </a:lnTo>
                  <a:lnTo>
                    <a:pt x="404" y="464"/>
                  </a:lnTo>
                  <a:lnTo>
                    <a:pt x="404" y="464"/>
                  </a:lnTo>
                  <a:lnTo>
                    <a:pt x="412" y="470"/>
                  </a:lnTo>
                  <a:lnTo>
                    <a:pt x="415" y="473"/>
                  </a:lnTo>
                  <a:lnTo>
                    <a:pt x="420" y="473"/>
                  </a:lnTo>
                  <a:lnTo>
                    <a:pt x="420" y="473"/>
                  </a:lnTo>
                  <a:close/>
                  <a:moveTo>
                    <a:pt x="793" y="465"/>
                  </a:moveTo>
                  <a:lnTo>
                    <a:pt x="793" y="465"/>
                  </a:lnTo>
                  <a:lnTo>
                    <a:pt x="795" y="475"/>
                  </a:lnTo>
                  <a:lnTo>
                    <a:pt x="796" y="479"/>
                  </a:lnTo>
                  <a:lnTo>
                    <a:pt x="799" y="482"/>
                  </a:lnTo>
                  <a:lnTo>
                    <a:pt x="799" y="482"/>
                  </a:lnTo>
                  <a:lnTo>
                    <a:pt x="796" y="464"/>
                  </a:lnTo>
                  <a:lnTo>
                    <a:pt x="796" y="464"/>
                  </a:lnTo>
                  <a:lnTo>
                    <a:pt x="795" y="464"/>
                  </a:lnTo>
                  <a:lnTo>
                    <a:pt x="793" y="465"/>
                  </a:lnTo>
                  <a:lnTo>
                    <a:pt x="793" y="465"/>
                  </a:lnTo>
                  <a:close/>
                  <a:moveTo>
                    <a:pt x="673" y="473"/>
                  </a:moveTo>
                  <a:lnTo>
                    <a:pt x="673" y="473"/>
                  </a:lnTo>
                  <a:lnTo>
                    <a:pt x="671" y="470"/>
                  </a:lnTo>
                  <a:lnTo>
                    <a:pt x="667" y="467"/>
                  </a:lnTo>
                  <a:lnTo>
                    <a:pt x="667" y="467"/>
                  </a:lnTo>
                  <a:lnTo>
                    <a:pt x="668" y="470"/>
                  </a:lnTo>
                  <a:lnTo>
                    <a:pt x="671" y="472"/>
                  </a:lnTo>
                  <a:lnTo>
                    <a:pt x="673" y="473"/>
                  </a:lnTo>
                  <a:lnTo>
                    <a:pt x="673" y="473"/>
                  </a:lnTo>
                  <a:close/>
                  <a:moveTo>
                    <a:pt x="214" y="499"/>
                  </a:moveTo>
                  <a:lnTo>
                    <a:pt x="214" y="499"/>
                  </a:lnTo>
                  <a:lnTo>
                    <a:pt x="220" y="500"/>
                  </a:lnTo>
                  <a:lnTo>
                    <a:pt x="226" y="504"/>
                  </a:lnTo>
                  <a:lnTo>
                    <a:pt x="231" y="507"/>
                  </a:lnTo>
                  <a:lnTo>
                    <a:pt x="235" y="510"/>
                  </a:lnTo>
                  <a:lnTo>
                    <a:pt x="235" y="510"/>
                  </a:lnTo>
                  <a:lnTo>
                    <a:pt x="234" y="505"/>
                  </a:lnTo>
                  <a:lnTo>
                    <a:pt x="232" y="502"/>
                  </a:lnTo>
                  <a:lnTo>
                    <a:pt x="229" y="500"/>
                  </a:lnTo>
                  <a:lnTo>
                    <a:pt x="228" y="497"/>
                  </a:lnTo>
                  <a:lnTo>
                    <a:pt x="228" y="497"/>
                  </a:lnTo>
                  <a:lnTo>
                    <a:pt x="221" y="494"/>
                  </a:lnTo>
                  <a:lnTo>
                    <a:pt x="215" y="490"/>
                  </a:lnTo>
                  <a:lnTo>
                    <a:pt x="214" y="487"/>
                  </a:lnTo>
                  <a:lnTo>
                    <a:pt x="212" y="484"/>
                  </a:lnTo>
                  <a:lnTo>
                    <a:pt x="212" y="481"/>
                  </a:lnTo>
                  <a:lnTo>
                    <a:pt x="214" y="476"/>
                  </a:lnTo>
                  <a:lnTo>
                    <a:pt x="214" y="476"/>
                  </a:lnTo>
                  <a:lnTo>
                    <a:pt x="209" y="475"/>
                  </a:lnTo>
                  <a:lnTo>
                    <a:pt x="206" y="472"/>
                  </a:lnTo>
                  <a:lnTo>
                    <a:pt x="202" y="470"/>
                  </a:lnTo>
                  <a:lnTo>
                    <a:pt x="199" y="468"/>
                  </a:lnTo>
                  <a:lnTo>
                    <a:pt x="199" y="468"/>
                  </a:lnTo>
                  <a:lnTo>
                    <a:pt x="214" y="499"/>
                  </a:lnTo>
                  <a:lnTo>
                    <a:pt x="214" y="499"/>
                  </a:lnTo>
                  <a:close/>
                  <a:moveTo>
                    <a:pt x="331" y="496"/>
                  </a:moveTo>
                  <a:lnTo>
                    <a:pt x="331" y="496"/>
                  </a:lnTo>
                  <a:lnTo>
                    <a:pt x="322" y="490"/>
                  </a:lnTo>
                  <a:lnTo>
                    <a:pt x="311" y="481"/>
                  </a:lnTo>
                  <a:lnTo>
                    <a:pt x="302" y="475"/>
                  </a:lnTo>
                  <a:lnTo>
                    <a:pt x="293" y="468"/>
                  </a:lnTo>
                  <a:lnTo>
                    <a:pt x="293" y="468"/>
                  </a:lnTo>
                  <a:lnTo>
                    <a:pt x="301" y="478"/>
                  </a:lnTo>
                  <a:lnTo>
                    <a:pt x="310" y="485"/>
                  </a:lnTo>
                  <a:lnTo>
                    <a:pt x="321" y="491"/>
                  </a:lnTo>
                  <a:lnTo>
                    <a:pt x="331" y="496"/>
                  </a:lnTo>
                  <a:lnTo>
                    <a:pt x="331" y="496"/>
                  </a:lnTo>
                  <a:close/>
                  <a:moveTo>
                    <a:pt x="690" y="499"/>
                  </a:moveTo>
                  <a:lnTo>
                    <a:pt x="690" y="499"/>
                  </a:lnTo>
                  <a:lnTo>
                    <a:pt x="682" y="490"/>
                  </a:lnTo>
                  <a:lnTo>
                    <a:pt x="674" y="482"/>
                  </a:lnTo>
                  <a:lnTo>
                    <a:pt x="656" y="468"/>
                  </a:lnTo>
                  <a:lnTo>
                    <a:pt x="656" y="468"/>
                  </a:lnTo>
                  <a:lnTo>
                    <a:pt x="662" y="476"/>
                  </a:lnTo>
                  <a:lnTo>
                    <a:pt x="671" y="484"/>
                  </a:lnTo>
                  <a:lnTo>
                    <a:pt x="690" y="499"/>
                  </a:lnTo>
                  <a:lnTo>
                    <a:pt x="690" y="499"/>
                  </a:lnTo>
                  <a:close/>
                  <a:moveTo>
                    <a:pt x="520" y="494"/>
                  </a:moveTo>
                  <a:lnTo>
                    <a:pt x="520" y="494"/>
                  </a:lnTo>
                  <a:lnTo>
                    <a:pt x="528" y="499"/>
                  </a:lnTo>
                  <a:lnTo>
                    <a:pt x="532" y="504"/>
                  </a:lnTo>
                  <a:lnTo>
                    <a:pt x="545" y="516"/>
                  </a:lnTo>
                  <a:lnTo>
                    <a:pt x="545" y="516"/>
                  </a:lnTo>
                  <a:lnTo>
                    <a:pt x="554" y="523"/>
                  </a:lnTo>
                  <a:lnTo>
                    <a:pt x="563" y="529"/>
                  </a:lnTo>
                  <a:lnTo>
                    <a:pt x="563" y="529"/>
                  </a:lnTo>
                  <a:lnTo>
                    <a:pt x="571" y="534"/>
                  </a:lnTo>
                  <a:lnTo>
                    <a:pt x="572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55" y="517"/>
                  </a:lnTo>
                  <a:lnTo>
                    <a:pt x="536" y="500"/>
                  </a:lnTo>
                  <a:lnTo>
                    <a:pt x="516" y="484"/>
                  </a:lnTo>
                  <a:lnTo>
                    <a:pt x="505" y="476"/>
                  </a:lnTo>
                  <a:lnTo>
                    <a:pt x="494" y="470"/>
                  </a:lnTo>
                  <a:lnTo>
                    <a:pt x="494" y="470"/>
                  </a:lnTo>
                  <a:lnTo>
                    <a:pt x="508" y="482"/>
                  </a:lnTo>
                  <a:lnTo>
                    <a:pt x="514" y="488"/>
                  </a:lnTo>
                  <a:lnTo>
                    <a:pt x="520" y="494"/>
                  </a:lnTo>
                  <a:lnTo>
                    <a:pt x="520" y="494"/>
                  </a:lnTo>
                  <a:close/>
                  <a:moveTo>
                    <a:pt x="749" y="499"/>
                  </a:moveTo>
                  <a:lnTo>
                    <a:pt x="749" y="499"/>
                  </a:lnTo>
                  <a:lnTo>
                    <a:pt x="737" y="485"/>
                  </a:lnTo>
                  <a:lnTo>
                    <a:pt x="729" y="479"/>
                  </a:lnTo>
                  <a:lnTo>
                    <a:pt x="723" y="473"/>
                  </a:lnTo>
                  <a:lnTo>
                    <a:pt x="723" y="473"/>
                  </a:lnTo>
                  <a:lnTo>
                    <a:pt x="720" y="472"/>
                  </a:lnTo>
                  <a:lnTo>
                    <a:pt x="719" y="470"/>
                  </a:lnTo>
                  <a:lnTo>
                    <a:pt x="717" y="470"/>
                  </a:lnTo>
                  <a:lnTo>
                    <a:pt x="717" y="470"/>
                  </a:lnTo>
                  <a:lnTo>
                    <a:pt x="723" y="476"/>
                  </a:lnTo>
                  <a:lnTo>
                    <a:pt x="726" y="481"/>
                  </a:lnTo>
                  <a:lnTo>
                    <a:pt x="735" y="493"/>
                  </a:lnTo>
                  <a:lnTo>
                    <a:pt x="740" y="499"/>
                  </a:lnTo>
                  <a:lnTo>
                    <a:pt x="744" y="504"/>
                  </a:lnTo>
                  <a:lnTo>
                    <a:pt x="751" y="507"/>
                  </a:lnTo>
                  <a:lnTo>
                    <a:pt x="760" y="508"/>
                  </a:lnTo>
                  <a:lnTo>
                    <a:pt x="760" y="508"/>
                  </a:lnTo>
                  <a:lnTo>
                    <a:pt x="755" y="504"/>
                  </a:lnTo>
                  <a:lnTo>
                    <a:pt x="749" y="499"/>
                  </a:lnTo>
                  <a:lnTo>
                    <a:pt x="749" y="499"/>
                  </a:lnTo>
                  <a:close/>
                  <a:moveTo>
                    <a:pt x="206" y="510"/>
                  </a:moveTo>
                  <a:lnTo>
                    <a:pt x="206" y="510"/>
                  </a:lnTo>
                  <a:lnTo>
                    <a:pt x="192" y="490"/>
                  </a:lnTo>
                  <a:lnTo>
                    <a:pt x="179" y="472"/>
                  </a:lnTo>
                  <a:lnTo>
                    <a:pt x="179" y="472"/>
                  </a:lnTo>
                  <a:lnTo>
                    <a:pt x="182" y="484"/>
                  </a:lnTo>
                  <a:lnTo>
                    <a:pt x="189" y="494"/>
                  </a:lnTo>
                  <a:lnTo>
                    <a:pt x="197" y="502"/>
                  </a:lnTo>
                  <a:lnTo>
                    <a:pt x="206" y="510"/>
                  </a:lnTo>
                  <a:lnTo>
                    <a:pt x="206" y="510"/>
                  </a:lnTo>
                  <a:close/>
                  <a:moveTo>
                    <a:pt x="674" y="519"/>
                  </a:moveTo>
                  <a:lnTo>
                    <a:pt x="674" y="519"/>
                  </a:lnTo>
                  <a:lnTo>
                    <a:pt x="650" y="494"/>
                  </a:lnTo>
                  <a:lnTo>
                    <a:pt x="638" y="482"/>
                  </a:lnTo>
                  <a:lnTo>
                    <a:pt x="624" y="473"/>
                  </a:lnTo>
                  <a:lnTo>
                    <a:pt x="624" y="473"/>
                  </a:lnTo>
                  <a:lnTo>
                    <a:pt x="648" y="499"/>
                  </a:lnTo>
                  <a:lnTo>
                    <a:pt x="661" y="510"/>
                  </a:lnTo>
                  <a:lnTo>
                    <a:pt x="674" y="519"/>
                  </a:lnTo>
                  <a:lnTo>
                    <a:pt x="674" y="519"/>
                  </a:lnTo>
                  <a:close/>
                  <a:moveTo>
                    <a:pt x="683" y="481"/>
                  </a:moveTo>
                  <a:lnTo>
                    <a:pt x="683" y="481"/>
                  </a:lnTo>
                  <a:lnTo>
                    <a:pt x="680" y="479"/>
                  </a:lnTo>
                  <a:lnTo>
                    <a:pt x="679" y="478"/>
                  </a:lnTo>
                  <a:lnTo>
                    <a:pt x="676" y="476"/>
                  </a:lnTo>
                  <a:lnTo>
                    <a:pt x="674" y="475"/>
                  </a:lnTo>
                  <a:lnTo>
                    <a:pt x="674" y="475"/>
                  </a:lnTo>
                  <a:lnTo>
                    <a:pt x="679" y="479"/>
                  </a:lnTo>
                  <a:lnTo>
                    <a:pt x="680" y="481"/>
                  </a:lnTo>
                  <a:lnTo>
                    <a:pt x="683" y="481"/>
                  </a:lnTo>
                  <a:lnTo>
                    <a:pt x="683" y="481"/>
                  </a:lnTo>
                  <a:close/>
                  <a:moveTo>
                    <a:pt x="415" y="519"/>
                  </a:moveTo>
                  <a:lnTo>
                    <a:pt x="415" y="519"/>
                  </a:lnTo>
                  <a:lnTo>
                    <a:pt x="403" y="507"/>
                  </a:lnTo>
                  <a:lnTo>
                    <a:pt x="391" y="494"/>
                  </a:lnTo>
                  <a:lnTo>
                    <a:pt x="377" y="484"/>
                  </a:lnTo>
                  <a:lnTo>
                    <a:pt x="371" y="479"/>
                  </a:lnTo>
                  <a:lnTo>
                    <a:pt x="363" y="476"/>
                  </a:lnTo>
                  <a:lnTo>
                    <a:pt x="363" y="476"/>
                  </a:lnTo>
                  <a:lnTo>
                    <a:pt x="389" y="497"/>
                  </a:lnTo>
                  <a:lnTo>
                    <a:pt x="415" y="519"/>
                  </a:lnTo>
                  <a:lnTo>
                    <a:pt x="415" y="519"/>
                  </a:lnTo>
                  <a:close/>
                  <a:moveTo>
                    <a:pt x="613" y="487"/>
                  </a:moveTo>
                  <a:lnTo>
                    <a:pt x="613" y="487"/>
                  </a:lnTo>
                  <a:lnTo>
                    <a:pt x="607" y="481"/>
                  </a:lnTo>
                  <a:lnTo>
                    <a:pt x="604" y="479"/>
                  </a:lnTo>
                  <a:lnTo>
                    <a:pt x="603" y="479"/>
                  </a:lnTo>
                  <a:lnTo>
                    <a:pt x="603" y="479"/>
                  </a:lnTo>
                  <a:lnTo>
                    <a:pt x="606" y="481"/>
                  </a:lnTo>
                  <a:lnTo>
                    <a:pt x="607" y="484"/>
                  </a:lnTo>
                  <a:lnTo>
                    <a:pt x="610" y="485"/>
                  </a:lnTo>
                  <a:lnTo>
                    <a:pt x="613" y="487"/>
                  </a:lnTo>
                  <a:lnTo>
                    <a:pt x="613" y="487"/>
                  </a:lnTo>
                  <a:close/>
                  <a:moveTo>
                    <a:pt x="273" y="479"/>
                  </a:moveTo>
                  <a:lnTo>
                    <a:pt x="273" y="479"/>
                  </a:lnTo>
                  <a:lnTo>
                    <a:pt x="284" y="487"/>
                  </a:lnTo>
                  <a:lnTo>
                    <a:pt x="290" y="490"/>
                  </a:lnTo>
                  <a:lnTo>
                    <a:pt x="296" y="491"/>
                  </a:lnTo>
                  <a:lnTo>
                    <a:pt x="296" y="491"/>
                  </a:lnTo>
                  <a:lnTo>
                    <a:pt x="292" y="487"/>
                  </a:lnTo>
                  <a:lnTo>
                    <a:pt x="285" y="482"/>
                  </a:lnTo>
                  <a:lnTo>
                    <a:pt x="279" y="481"/>
                  </a:lnTo>
                  <a:lnTo>
                    <a:pt x="273" y="479"/>
                  </a:lnTo>
                  <a:lnTo>
                    <a:pt x="273" y="479"/>
                  </a:lnTo>
                  <a:close/>
                  <a:moveTo>
                    <a:pt x="676" y="508"/>
                  </a:moveTo>
                  <a:lnTo>
                    <a:pt x="676" y="508"/>
                  </a:lnTo>
                  <a:lnTo>
                    <a:pt x="682" y="516"/>
                  </a:lnTo>
                  <a:lnTo>
                    <a:pt x="690" y="525"/>
                  </a:lnTo>
                  <a:lnTo>
                    <a:pt x="697" y="532"/>
                  </a:lnTo>
                  <a:lnTo>
                    <a:pt x="700" y="534"/>
                  </a:lnTo>
                  <a:lnTo>
                    <a:pt x="705" y="536"/>
                  </a:lnTo>
                  <a:lnTo>
                    <a:pt x="705" y="536"/>
                  </a:lnTo>
                  <a:lnTo>
                    <a:pt x="699" y="525"/>
                  </a:lnTo>
                  <a:lnTo>
                    <a:pt x="691" y="516"/>
                  </a:lnTo>
                  <a:lnTo>
                    <a:pt x="674" y="497"/>
                  </a:lnTo>
                  <a:lnTo>
                    <a:pt x="674" y="497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74" y="499"/>
                  </a:lnTo>
                  <a:lnTo>
                    <a:pt x="668" y="493"/>
                  </a:lnTo>
                  <a:lnTo>
                    <a:pt x="661" y="488"/>
                  </a:lnTo>
                  <a:lnTo>
                    <a:pt x="645" y="478"/>
                  </a:lnTo>
                  <a:lnTo>
                    <a:pt x="645" y="478"/>
                  </a:lnTo>
                  <a:lnTo>
                    <a:pt x="661" y="494"/>
                  </a:lnTo>
                  <a:lnTo>
                    <a:pt x="676" y="508"/>
                  </a:lnTo>
                  <a:lnTo>
                    <a:pt x="676" y="508"/>
                  </a:lnTo>
                  <a:close/>
                  <a:moveTo>
                    <a:pt x="325" y="485"/>
                  </a:moveTo>
                  <a:lnTo>
                    <a:pt x="325" y="485"/>
                  </a:lnTo>
                  <a:lnTo>
                    <a:pt x="325" y="484"/>
                  </a:lnTo>
                  <a:lnTo>
                    <a:pt x="324" y="482"/>
                  </a:lnTo>
                  <a:lnTo>
                    <a:pt x="322" y="482"/>
                  </a:lnTo>
                  <a:lnTo>
                    <a:pt x="321" y="482"/>
                  </a:lnTo>
                  <a:lnTo>
                    <a:pt x="321" y="482"/>
                  </a:lnTo>
                  <a:lnTo>
                    <a:pt x="324" y="484"/>
                  </a:lnTo>
                  <a:lnTo>
                    <a:pt x="325" y="485"/>
                  </a:lnTo>
                  <a:lnTo>
                    <a:pt x="325" y="485"/>
                  </a:lnTo>
                  <a:close/>
                  <a:moveTo>
                    <a:pt x="726" y="514"/>
                  </a:moveTo>
                  <a:lnTo>
                    <a:pt x="726" y="514"/>
                  </a:lnTo>
                  <a:lnTo>
                    <a:pt x="728" y="517"/>
                  </a:lnTo>
                  <a:lnTo>
                    <a:pt x="729" y="519"/>
                  </a:lnTo>
                  <a:lnTo>
                    <a:pt x="729" y="517"/>
                  </a:lnTo>
                  <a:lnTo>
                    <a:pt x="729" y="517"/>
                  </a:lnTo>
                  <a:lnTo>
                    <a:pt x="722" y="508"/>
                  </a:lnTo>
                  <a:lnTo>
                    <a:pt x="715" y="497"/>
                  </a:lnTo>
                  <a:lnTo>
                    <a:pt x="706" y="488"/>
                  </a:lnTo>
                  <a:lnTo>
                    <a:pt x="702" y="485"/>
                  </a:lnTo>
                  <a:lnTo>
                    <a:pt x="696" y="482"/>
                  </a:lnTo>
                  <a:lnTo>
                    <a:pt x="696" y="482"/>
                  </a:lnTo>
                  <a:lnTo>
                    <a:pt x="711" y="499"/>
                  </a:lnTo>
                  <a:lnTo>
                    <a:pt x="726" y="514"/>
                  </a:lnTo>
                  <a:lnTo>
                    <a:pt x="726" y="514"/>
                  </a:lnTo>
                  <a:close/>
                  <a:moveTo>
                    <a:pt x="447" y="485"/>
                  </a:moveTo>
                  <a:lnTo>
                    <a:pt x="447" y="485"/>
                  </a:lnTo>
                  <a:lnTo>
                    <a:pt x="446" y="484"/>
                  </a:lnTo>
                  <a:lnTo>
                    <a:pt x="444" y="484"/>
                  </a:lnTo>
                  <a:lnTo>
                    <a:pt x="444" y="485"/>
                  </a:lnTo>
                  <a:lnTo>
                    <a:pt x="444" y="485"/>
                  </a:lnTo>
                  <a:lnTo>
                    <a:pt x="446" y="487"/>
                  </a:lnTo>
                  <a:lnTo>
                    <a:pt x="447" y="487"/>
                  </a:lnTo>
                  <a:lnTo>
                    <a:pt x="447" y="485"/>
                  </a:lnTo>
                  <a:lnTo>
                    <a:pt x="447" y="485"/>
                  </a:lnTo>
                  <a:close/>
                  <a:moveTo>
                    <a:pt x="577" y="493"/>
                  </a:moveTo>
                  <a:lnTo>
                    <a:pt x="577" y="493"/>
                  </a:lnTo>
                  <a:lnTo>
                    <a:pt x="572" y="488"/>
                  </a:lnTo>
                  <a:lnTo>
                    <a:pt x="566" y="485"/>
                  </a:lnTo>
                  <a:lnTo>
                    <a:pt x="566" y="485"/>
                  </a:lnTo>
                  <a:lnTo>
                    <a:pt x="571" y="490"/>
                  </a:lnTo>
                  <a:lnTo>
                    <a:pt x="574" y="491"/>
                  </a:lnTo>
                  <a:lnTo>
                    <a:pt x="577" y="493"/>
                  </a:lnTo>
                  <a:lnTo>
                    <a:pt x="577" y="493"/>
                  </a:lnTo>
                  <a:close/>
                  <a:moveTo>
                    <a:pt x="281" y="496"/>
                  </a:moveTo>
                  <a:lnTo>
                    <a:pt x="281" y="496"/>
                  </a:lnTo>
                  <a:lnTo>
                    <a:pt x="264" y="485"/>
                  </a:lnTo>
                  <a:lnTo>
                    <a:pt x="264" y="485"/>
                  </a:lnTo>
                  <a:lnTo>
                    <a:pt x="272" y="494"/>
                  </a:lnTo>
                  <a:lnTo>
                    <a:pt x="276" y="497"/>
                  </a:lnTo>
                  <a:lnTo>
                    <a:pt x="279" y="497"/>
                  </a:lnTo>
                  <a:lnTo>
                    <a:pt x="281" y="496"/>
                  </a:lnTo>
                  <a:lnTo>
                    <a:pt x="281" y="496"/>
                  </a:lnTo>
                  <a:close/>
                  <a:moveTo>
                    <a:pt x="357" y="505"/>
                  </a:moveTo>
                  <a:lnTo>
                    <a:pt x="357" y="505"/>
                  </a:lnTo>
                  <a:lnTo>
                    <a:pt x="343" y="496"/>
                  </a:lnTo>
                  <a:lnTo>
                    <a:pt x="328" y="487"/>
                  </a:lnTo>
                  <a:lnTo>
                    <a:pt x="328" y="487"/>
                  </a:lnTo>
                  <a:lnTo>
                    <a:pt x="334" y="493"/>
                  </a:lnTo>
                  <a:lnTo>
                    <a:pt x="340" y="497"/>
                  </a:lnTo>
                  <a:lnTo>
                    <a:pt x="348" y="502"/>
                  </a:lnTo>
                  <a:lnTo>
                    <a:pt x="357" y="505"/>
                  </a:lnTo>
                  <a:lnTo>
                    <a:pt x="357" y="505"/>
                  </a:lnTo>
                  <a:close/>
                  <a:moveTo>
                    <a:pt x="805" y="537"/>
                  </a:moveTo>
                  <a:lnTo>
                    <a:pt x="805" y="537"/>
                  </a:lnTo>
                  <a:lnTo>
                    <a:pt x="804" y="513"/>
                  </a:lnTo>
                  <a:lnTo>
                    <a:pt x="801" y="487"/>
                  </a:lnTo>
                  <a:lnTo>
                    <a:pt x="801" y="487"/>
                  </a:lnTo>
                  <a:lnTo>
                    <a:pt x="798" y="487"/>
                  </a:lnTo>
                  <a:lnTo>
                    <a:pt x="798" y="487"/>
                  </a:lnTo>
                  <a:lnTo>
                    <a:pt x="801" y="511"/>
                  </a:lnTo>
                  <a:lnTo>
                    <a:pt x="805" y="537"/>
                  </a:lnTo>
                  <a:lnTo>
                    <a:pt x="805" y="537"/>
                  </a:lnTo>
                  <a:close/>
                  <a:moveTo>
                    <a:pt x="203" y="580"/>
                  </a:moveTo>
                  <a:lnTo>
                    <a:pt x="203" y="580"/>
                  </a:lnTo>
                  <a:lnTo>
                    <a:pt x="206" y="589"/>
                  </a:lnTo>
                  <a:lnTo>
                    <a:pt x="209" y="597"/>
                  </a:lnTo>
                  <a:lnTo>
                    <a:pt x="212" y="601"/>
                  </a:lnTo>
                  <a:lnTo>
                    <a:pt x="215" y="603"/>
                  </a:lnTo>
                  <a:lnTo>
                    <a:pt x="220" y="604"/>
                  </a:lnTo>
                  <a:lnTo>
                    <a:pt x="225" y="606"/>
                  </a:lnTo>
                  <a:lnTo>
                    <a:pt x="225" y="606"/>
                  </a:lnTo>
                  <a:lnTo>
                    <a:pt x="221" y="601"/>
                  </a:lnTo>
                  <a:lnTo>
                    <a:pt x="218" y="598"/>
                  </a:lnTo>
                  <a:lnTo>
                    <a:pt x="214" y="595"/>
                  </a:lnTo>
                  <a:lnTo>
                    <a:pt x="212" y="592"/>
                  </a:lnTo>
                  <a:lnTo>
                    <a:pt x="212" y="589"/>
                  </a:lnTo>
                  <a:lnTo>
                    <a:pt x="212" y="589"/>
                  </a:lnTo>
                  <a:lnTo>
                    <a:pt x="221" y="592"/>
                  </a:lnTo>
                  <a:lnTo>
                    <a:pt x="229" y="595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69" y="626"/>
                  </a:lnTo>
                  <a:lnTo>
                    <a:pt x="269" y="626"/>
                  </a:lnTo>
                  <a:lnTo>
                    <a:pt x="264" y="619"/>
                  </a:lnTo>
                  <a:lnTo>
                    <a:pt x="260" y="613"/>
                  </a:lnTo>
                  <a:lnTo>
                    <a:pt x="247" y="604"/>
                  </a:lnTo>
                  <a:lnTo>
                    <a:pt x="235" y="595"/>
                  </a:lnTo>
                  <a:lnTo>
                    <a:pt x="223" y="584"/>
                  </a:lnTo>
                  <a:lnTo>
                    <a:pt x="223" y="584"/>
                  </a:lnTo>
                  <a:lnTo>
                    <a:pt x="221" y="575"/>
                  </a:lnTo>
                  <a:lnTo>
                    <a:pt x="218" y="568"/>
                  </a:lnTo>
                  <a:lnTo>
                    <a:pt x="214" y="560"/>
                  </a:lnTo>
                  <a:lnTo>
                    <a:pt x="208" y="552"/>
                  </a:lnTo>
                  <a:lnTo>
                    <a:pt x="196" y="540"/>
                  </a:lnTo>
                  <a:lnTo>
                    <a:pt x="189" y="534"/>
                  </a:lnTo>
                  <a:lnTo>
                    <a:pt x="185" y="526"/>
                  </a:lnTo>
                  <a:lnTo>
                    <a:pt x="185" y="526"/>
                  </a:lnTo>
                  <a:lnTo>
                    <a:pt x="188" y="525"/>
                  </a:lnTo>
                  <a:lnTo>
                    <a:pt x="188" y="523"/>
                  </a:lnTo>
                  <a:lnTo>
                    <a:pt x="188" y="522"/>
                  </a:lnTo>
                  <a:lnTo>
                    <a:pt x="188" y="522"/>
                  </a:lnTo>
                  <a:lnTo>
                    <a:pt x="176" y="507"/>
                  </a:lnTo>
                  <a:lnTo>
                    <a:pt x="170" y="499"/>
                  </a:lnTo>
                  <a:lnTo>
                    <a:pt x="164" y="490"/>
                  </a:lnTo>
                  <a:lnTo>
                    <a:pt x="164" y="490"/>
                  </a:lnTo>
                  <a:lnTo>
                    <a:pt x="173" y="511"/>
                  </a:lnTo>
                  <a:lnTo>
                    <a:pt x="182" y="534"/>
                  </a:lnTo>
                  <a:lnTo>
                    <a:pt x="203" y="580"/>
                  </a:lnTo>
                  <a:lnTo>
                    <a:pt x="203" y="580"/>
                  </a:lnTo>
                  <a:close/>
                  <a:moveTo>
                    <a:pt x="470" y="525"/>
                  </a:moveTo>
                  <a:lnTo>
                    <a:pt x="470" y="525"/>
                  </a:lnTo>
                  <a:lnTo>
                    <a:pt x="491" y="548"/>
                  </a:lnTo>
                  <a:lnTo>
                    <a:pt x="504" y="560"/>
                  </a:lnTo>
                  <a:lnTo>
                    <a:pt x="514" y="571"/>
                  </a:lnTo>
                  <a:lnTo>
                    <a:pt x="514" y="571"/>
                  </a:lnTo>
                  <a:lnTo>
                    <a:pt x="534" y="583"/>
                  </a:lnTo>
                  <a:lnTo>
                    <a:pt x="552" y="593"/>
                  </a:lnTo>
                  <a:lnTo>
                    <a:pt x="552" y="593"/>
                  </a:lnTo>
                  <a:lnTo>
                    <a:pt x="496" y="539"/>
                  </a:lnTo>
                  <a:lnTo>
                    <a:pt x="465" y="513"/>
                  </a:lnTo>
                  <a:lnTo>
                    <a:pt x="450" y="500"/>
                  </a:lnTo>
                  <a:lnTo>
                    <a:pt x="433" y="490"/>
                  </a:lnTo>
                  <a:lnTo>
                    <a:pt x="433" y="490"/>
                  </a:lnTo>
                  <a:lnTo>
                    <a:pt x="450" y="508"/>
                  </a:lnTo>
                  <a:lnTo>
                    <a:pt x="470" y="525"/>
                  </a:lnTo>
                  <a:lnTo>
                    <a:pt x="470" y="525"/>
                  </a:lnTo>
                  <a:close/>
                  <a:moveTo>
                    <a:pt x="507" y="531"/>
                  </a:moveTo>
                  <a:lnTo>
                    <a:pt x="507" y="531"/>
                  </a:lnTo>
                  <a:lnTo>
                    <a:pt x="505" y="528"/>
                  </a:lnTo>
                  <a:lnTo>
                    <a:pt x="504" y="526"/>
                  </a:lnTo>
                  <a:lnTo>
                    <a:pt x="500" y="525"/>
                  </a:lnTo>
                  <a:lnTo>
                    <a:pt x="500" y="522"/>
                  </a:lnTo>
                  <a:lnTo>
                    <a:pt x="500" y="522"/>
                  </a:lnTo>
                  <a:lnTo>
                    <a:pt x="494" y="517"/>
                  </a:lnTo>
                  <a:lnTo>
                    <a:pt x="488" y="514"/>
                  </a:lnTo>
                  <a:lnTo>
                    <a:pt x="484" y="510"/>
                  </a:lnTo>
                  <a:lnTo>
                    <a:pt x="476" y="507"/>
                  </a:lnTo>
                  <a:lnTo>
                    <a:pt x="476" y="507"/>
                  </a:lnTo>
                  <a:lnTo>
                    <a:pt x="476" y="505"/>
                  </a:lnTo>
                  <a:lnTo>
                    <a:pt x="475" y="504"/>
                  </a:lnTo>
                  <a:lnTo>
                    <a:pt x="475" y="504"/>
                  </a:lnTo>
                  <a:lnTo>
                    <a:pt x="468" y="502"/>
                  </a:lnTo>
                  <a:lnTo>
                    <a:pt x="467" y="499"/>
                  </a:lnTo>
                  <a:lnTo>
                    <a:pt x="467" y="497"/>
                  </a:lnTo>
                  <a:lnTo>
                    <a:pt x="467" y="497"/>
                  </a:lnTo>
                  <a:lnTo>
                    <a:pt x="462" y="496"/>
                  </a:lnTo>
                  <a:lnTo>
                    <a:pt x="459" y="494"/>
                  </a:lnTo>
                  <a:lnTo>
                    <a:pt x="456" y="491"/>
                  </a:lnTo>
                  <a:lnTo>
                    <a:pt x="453" y="490"/>
                  </a:lnTo>
                  <a:lnTo>
                    <a:pt x="453" y="490"/>
                  </a:lnTo>
                  <a:lnTo>
                    <a:pt x="479" y="511"/>
                  </a:lnTo>
                  <a:lnTo>
                    <a:pt x="491" y="522"/>
                  </a:lnTo>
                  <a:lnTo>
                    <a:pt x="507" y="531"/>
                  </a:lnTo>
                  <a:lnTo>
                    <a:pt x="507" y="531"/>
                  </a:lnTo>
                  <a:close/>
                  <a:moveTo>
                    <a:pt x="502" y="494"/>
                  </a:moveTo>
                  <a:lnTo>
                    <a:pt x="502" y="494"/>
                  </a:lnTo>
                  <a:lnTo>
                    <a:pt x="500" y="494"/>
                  </a:lnTo>
                  <a:lnTo>
                    <a:pt x="499" y="494"/>
                  </a:lnTo>
                  <a:lnTo>
                    <a:pt x="497" y="493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500" y="496"/>
                  </a:lnTo>
                  <a:lnTo>
                    <a:pt x="502" y="496"/>
                  </a:lnTo>
                  <a:lnTo>
                    <a:pt x="502" y="494"/>
                  </a:lnTo>
                  <a:lnTo>
                    <a:pt x="502" y="494"/>
                  </a:lnTo>
                  <a:close/>
                  <a:moveTo>
                    <a:pt x="307" y="496"/>
                  </a:moveTo>
                  <a:lnTo>
                    <a:pt x="307" y="496"/>
                  </a:lnTo>
                  <a:lnTo>
                    <a:pt x="304" y="497"/>
                  </a:lnTo>
                  <a:lnTo>
                    <a:pt x="299" y="497"/>
                  </a:lnTo>
                  <a:lnTo>
                    <a:pt x="299" y="497"/>
                  </a:lnTo>
                  <a:lnTo>
                    <a:pt x="314" y="511"/>
                  </a:lnTo>
                  <a:lnTo>
                    <a:pt x="324" y="516"/>
                  </a:lnTo>
                  <a:lnTo>
                    <a:pt x="333" y="520"/>
                  </a:lnTo>
                  <a:lnTo>
                    <a:pt x="333" y="520"/>
                  </a:lnTo>
                  <a:lnTo>
                    <a:pt x="325" y="514"/>
                  </a:lnTo>
                  <a:lnTo>
                    <a:pt x="319" y="508"/>
                  </a:lnTo>
                  <a:lnTo>
                    <a:pt x="313" y="502"/>
                  </a:lnTo>
                  <a:lnTo>
                    <a:pt x="307" y="496"/>
                  </a:lnTo>
                  <a:lnTo>
                    <a:pt x="307" y="496"/>
                  </a:lnTo>
                  <a:close/>
                  <a:moveTo>
                    <a:pt x="343" y="513"/>
                  </a:moveTo>
                  <a:lnTo>
                    <a:pt x="343" y="513"/>
                  </a:lnTo>
                  <a:lnTo>
                    <a:pt x="333" y="504"/>
                  </a:lnTo>
                  <a:lnTo>
                    <a:pt x="327" y="500"/>
                  </a:lnTo>
                  <a:lnTo>
                    <a:pt x="321" y="499"/>
                  </a:lnTo>
                  <a:lnTo>
                    <a:pt x="321" y="499"/>
                  </a:lnTo>
                  <a:lnTo>
                    <a:pt x="331" y="507"/>
                  </a:lnTo>
                  <a:lnTo>
                    <a:pt x="343" y="513"/>
                  </a:lnTo>
                  <a:lnTo>
                    <a:pt x="343" y="513"/>
                  </a:lnTo>
                  <a:close/>
                  <a:moveTo>
                    <a:pt x="372" y="505"/>
                  </a:moveTo>
                  <a:lnTo>
                    <a:pt x="372" y="505"/>
                  </a:lnTo>
                  <a:lnTo>
                    <a:pt x="380" y="510"/>
                  </a:lnTo>
                  <a:lnTo>
                    <a:pt x="388" y="514"/>
                  </a:lnTo>
                  <a:lnTo>
                    <a:pt x="394" y="519"/>
                  </a:lnTo>
                  <a:lnTo>
                    <a:pt x="398" y="522"/>
                  </a:lnTo>
                  <a:lnTo>
                    <a:pt x="398" y="522"/>
                  </a:lnTo>
                  <a:lnTo>
                    <a:pt x="385" y="510"/>
                  </a:lnTo>
                  <a:lnTo>
                    <a:pt x="368" y="500"/>
                  </a:lnTo>
                  <a:lnTo>
                    <a:pt x="368" y="500"/>
                  </a:lnTo>
                  <a:lnTo>
                    <a:pt x="371" y="502"/>
                  </a:lnTo>
                  <a:lnTo>
                    <a:pt x="372" y="505"/>
                  </a:lnTo>
                  <a:lnTo>
                    <a:pt x="372" y="505"/>
                  </a:lnTo>
                  <a:close/>
                  <a:moveTo>
                    <a:pt x="345" y="505"/>
                  </a:moveTo>
                  <a:lnTo>
                    <a:pt x="345" y="505"/>
                  </a:lnTo>
                  <a:lnTo>
                    <a:pt x="342" y="504"/>
                  </a:lnTo>
                  <a:lnTo>
                    <a:pt x="340" y="502"/>
                  </a:lnTo>
                  <a:lnTo>
                    <a:pt x="339" y="504"/>
                  </a:lnTo>
                  <a:lnTo>
                    <a:pt x="339" y="504"/>
                  </a:lnTo>
                  <a:lnTo>
                    <a:pt x="342" y="505"/>
                  </a:lnTo>
                  <a:lnTo>
                    <a:pt x="343" y="507"/>
                  </a:lnTo>
                  <a:lnTo>
                    <a:pt x="345" y="505"/>
                  </a:lnTo>
                  <a:lnTo>
                    <a:pt x="345" y="505"/>
                  </a:lnTo>
                  <a:close/>
                  <a:moveTo>
                    <a:pt x="447" y="542"/>
                  </a:moveTo>
                  <a:lnTo>
                    <a:pt x="447" y="542"/>
                  </a:lnTo>
                  <a:lnTo>
                    <a:pt x="455" y="548"/>
                  </a:lnTo>
                  <a:lnTo>
                    <a:pt x="458" y="551"/>
                  </a:lnTo>
                  <a:lnTo>
                    <a:pt x="461" y="551"/>
                  </a:lnTo>
                  <a:lnTo>
                    <a:pt x="461" y="551"/>
                  </a:lnTo>
                  <a:lnTo>
                    <a:pt x="449" y="539"/>
                  </a:lnTo>
                  <a:lnTo>
                    <a:pt x="435" y="526"/>
                  </a:lnTo>
                  <a:lnTo>
                    <a:pt x="423" y="514"/>
                  </a:lnTo>
                  <a:lnTo>
                    <a:pt x="407" y="504"/>
                  </a:lnTo>
                  <a:lnTo>
                    <a:pt x="407" y="504"/>
                  </a:lnTo>
                  <a:lnTo>
                    <a:pt x="426" y="523"/>
                  </a:lnTo>
                  <a:lnTo>
                    <a:pt x="436" y="534"/>
                  </a:lnTo>
                  <a:lnTo>
                    <a:pt x="447" y="542"/>
                  </a:lnTo>
                  <a:lnTo>
                    <a:pt x="447" y="542"/>
                  </a:lnTo>
                  <a:close/>
                  <a:moveTo>
                    <a:pt x="848" y="513"/>
                  </a:moveTo>
                  <a:lnTo>
                    <a:pt x="848" y="513"/>
                  </a:lnTo>
                  <a:lnTo>
                    <a:pt x="847" y="508"/>
                  </a:lnTo>
                  <a:lnTo>
                    <a:pt x="845" y="505"/>
                  </a:lnTo>
                  <a:lnTo>
                    <a:pt x="845" y="505"/>
                  </a:lnTo>
                  <a:lnTo>
                    <a:pt x="845" y="510"/>
                  </a:lnTo>
                  <a:lnTo>
                    <a:pt x="848" y="513"/>
                  </a:lnTo>
                  <a:lnTo>
                    <a:pt x="848" y="513"/>
                  </a:lnTo>
                  <a:close/>
                  <a:moveTo>
                    <a:pt x="401" y="517"/>
                  </a:moveTo>
                  <a:lnTo>
                    <a:pt x="401" y="517"/>
                  </a:lnTo>
                  <a:lnTo>
                    <a:pt x="403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404" y="517"/>
                  </a:lnTo>
                  <a:lnTo>
                    <a:pt x="397" y="511"/>
                  </a:lnTo>
                  <a:lnTo>
                    <a:pt x="394" y="508"/>
                  </a:lnTo>
                  <a:lnTo>
                    <a:pt x="389" y="505"/>
                  </a:lnTo>
                  <a:lnTo>
                    <a:pt x="389" y="505"/>
                  </a:lnTo>
                  <a:lnTo>
                    <a:pt x="391" y="508"/>
                  </a:lnTo>
                  <a:lnTo>
                    <a:pt x="395" y="511"/>
                  </a:lnTo>
                  <a:lnTo>
                    <a:pt x="398" y="514"/>
                  </a:lnTo>
                  <a:lnTo>
                    <a:pt x="401" y="517"/>
                  </a:lnTo>
                  <a:lnTo>
                    <a:pt x="401" y="517"/>
                  </a:lnTo>
                  <a:close/>
                  <a:moveTo>
                    <a:pt x="670" y="526"/>
                  </a:moveTo>
                  <a:lnTo>
                    <a:pt x="670" y="526"/>
                  </a:lnTo>
                  <a:lnTo>
                    <a:pt x="664" y="522"/>
                  </a:lnTo>
                  <a:lnTo>
                    <a:pt x="658" y="516"/>
                  </a:lnTo>
                  <a:lnTo>
                    <a:pt x="651" y="510"/>
                  </a:lnTo>
                  <a:lnTo>
                    <a:pt x="644" y="505"/>
                  </a:lnTo>
                  <a:lnTo>
                    <a:pt x="644" y="505"/>
                  </a:lnTo>
                  <a:lnTo>
                    <a:pt x="656" y="519"/>
                  </a:lnTo>
                  <a:lnTo>
                    <a:pt x="662" y="523"/>
                  </a:lnTo>
                  <a:lnTo>
                    <a:pt x="665" y="526"/>
                  </a:lnTo>
                  <a:lnTo>
                    <a:pt x="670" y="526"/>
                  </a:lnTo>
                  <a:lnTo>
                    <a:pt x="670" y="526"/>
                  </a:lnTo>
                  <a:close/>
                  <a:moveTo>
                    <a:pt x="363" y="510"/>
                  </a:moveTo>
                  <a:lnTo>
                    <a:pt x="363" y="510"/>
                  </a:lnTo>
                  <a:lnTo>
                    <a:pt x="363" y="511"/>
                  </a:lnTo>
                  <a:lnTo>
                    <a:pt x="363" y="511"/>
                  </a:lnTo>
                  <a:lnTo>
                    <a:pt x="362" y="513"/>
                  </a:lnTo>
                  <a:lnTo>
                    <a:pt x="362" y="513"/>
                  </a:lnTo>
                  <a:lnTo>
                    <a:pt x="357" y="511"/>
                  </a:lnTo>
                  <a:lnTo>
                    <a:pt x="354" y="511"/>
                  </a:lnTo>
                  <a:lnTo>
                    <a:pt x="346" y="507"/>
                  </a:lnTo>
                  <a:lnTo>
                    <a:pt x="346" y="507"/>
                  </a:lnTo>
                  <a:lnTo>
                    <a:pt x="365" y="525"/>
                  </a:lnTo>
                  <a:lnTo>
                    <a:pt x="385" y="540"/>
                  </a:lnTo>
                  <a:lnTo>
                    <a:pt x="406" y="554"/>
                  </a:lnTo>
                  <a:lnTo>
                    <a:pt x="427" y="568"/>
                  </a:lnTo>
                  <a:lnTo>
                    <a:pt x="427" y="568"/>
                  </a:lnTo>
                  <a:lnTo>
                    <a:pt x="420" y="557"/>
                  </a:lnTo>
                  <a:lnTo>
                    <a:pt x="411" y="548"/>
                  </a:lnTo>
                  <a:lnTo>
                    <a:pt x="401" y="540"/>
                  </a:lnTo>
                  <a:lnTo>
                    <a:pt x="394" y="529"/>
                  </a:lnTo>
                  <a:lnTo>
                    <a:pt x="394" y="529"/>
                  </a:lnTo>
                  <a:lnTo>
                    <a:pt x="394" y="531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9"/>
                  </a:lnTo>
                  <a:lnTo>
                    <a:pt x="392" y="528"/>
                  </a:lnTo>
                  <a:lnTo>
                    <a:pt x="394" y="526"/>
                  </a:lnTo>
                  <a:lnTo>
                    <a:pt x="394" y="526"/>
                  </a:lnTo>
                  <a:lnTo>
                    <a:pt x="386" y="522"/>
                  </a:lnTo>
                  <a:lnTo>
                    <a:pt x="378" y="517"/>
                  </a:lnTo>
                  <a:lnTo>
                    <a:pt x="371" y="513"/>
                  </a:lnTo>
                  <a:lnTo>
                    <a:pt x="363" y="510"/>
                  </a:lnTo>
                  <a:lnTo>
                    <a:pt x="363" y="510"/>
                  </a:lnTo>
                  <a:close/>
                  <a:moveTo>
                    <a:pt x="728" y="526"/>
                  </a:moveTo>
                  <a:lnTo>
                    <a:pt x="728" y="526"/>
                  </a:lnTo>
                  <a:lnTo>
                    <a:pt x="719" y="516"/>
                  </a:lnTo>
                  <a:lnTo>
                    <a:pt x="708" y="507"/>
                  </a:lnTo>
                  <a:lnTo>
                    <a:pt x="708" y="507"/>
                  </a:lnTo>
                  <a:lnTo>
                    <a:pt x="717" y="517"/>
                  </a:lnTo>
                  <a:lnTo>
                    <a:pt x="728" y="526"/>
                  </a:lnTo>
                  <a:lnTo>
                    <a:pt x="728" y="526"/>
                  </a:lnTo>
                  <a:close/>
                  <a:moveTo>
                    <a:pt x="728" y="508"/>
                  </a:moveTo>
                  <a:lnTo>
                    <a:pt x="728" y="508"/>
                  </a:lnTo>
                  <a:lnTo>
                    <a:pt x="737" y="522"/>
                  </a:lnTo>
                  <a:lnTo>
                    <a:pt x="747" y="534"/>
                  </a:lnTo>
                  <a:lnTo>
                    <a:pt x="758" y="546"/>
                  </a:lnTo>
                  <a:lnTo>
                    <a:pt x="770" y="555"/>
                  </a:lnTo>
                  <a:lnTo>
                    <a:pt x="770" y="555"/>
                  </a:lnTo>
                  <a:lnTo>
                    <a:pt x="769" y="548"/>
                  </a:lnTo>
                  <a:lnTo>
                    <a:pt x="767" y="542"/>
                  </a:lnTo>
                  <a:lnTo>
                    <a:pt x="764" y="536"/>
                  </a:lnTo>
                  <a:lnTo>
                    <a:pt x="760" y="531"/>
                  </a:lnTo>
                  <a:lnTo>
                    <a:pt x="752" y="522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43" y="511"/>
                  </a:lnTo>
                  <a:lnTo>
                    <a:pt x="744" y="511"/>
                  </a:lnTo>
                  <a:lnTo>
                    <a:pt x="744" y="511"/>
                  </a:lnTo>
                  <a:lnTo>
                    <a:pt x="728" y="508"/>
                  </a:lnTo>
                  <a:lnTo>
                    <a:pt x="728" y="508"/>
                  </a:lnTo>
                  <a:close/>
                  <a:moveTo>
                    <a:pt x="241" y="558"/>
                  </a:moveTo>
                  <a:lnTo>
                    <a:pt x="241" y="558"/>
                  </a:lnTo>
                  <a:lnTo>
                    <a:pt x="234" y="549"/>
                  </a:lnTo>
                  <a:lnTo>
                    <a:pt x="225" y="542"/>
                  </a:lnTo>
                  <a:lnTo>
                    <a:pt x="217" y="534"/>
                  </a:lnTo>
                  <a:lnTo>
                    <a:pt x="209" y="525"/>
                  </a:lnTo>
                  <a:lnTo>
                    <a:pt x="209" y="525"/>
                  </a:lnTo>
                  <a:lnTo>
                    <a:pt x="211" y="525"/>
                  </a:lnTo>
                  <a:lnTo>
                    <a:pt x="211" y="523"/>
                  </a:lnTo>
                  <a:lnTo>
                    <a:pt x="214" y="522"/>
                  </a:lnTo>
                  <a:lnTo>
                    <a:pt x="214" y="522"/>
                  </a:lnTo>
                  <a:lnTo>
                    <a:pt x="206" y="516"/>
                  </a:lnTo>
                  <a:lnTo>
                    <a:pt x="197" y="508"/>
                  </a:lnTo>
                  <a:lnTo>
                    <a:pt x="197" y="508"/>
                  </a:lnTo>
                  <a:lnTo>
                    <a:pt x="209" y="536"/>
                  </a:lnTo>
                  <a:lnTo>
                    <a:pt x="217" y="546"/>
                  </a:lnTo>
                  <a:lnTo>
                    <a:pt x="221" y="551"/>
                  </a:lnTo>
                  <a:lnTo>
                    <a:pt x="228" y="555"/>
                  </a:lnTo>
                  <a:lnTo>
                    <a:pt x="228" y="555"/>
                  </a:lnTo>
                  <a:lnTo>
                    <a:pt x="226" y="552"/>
                  </a:lnTo>
                  <a:lnTo>
                    <a:pt x="228" y="551"/>
                  </a:lnTo>
                  <a:lnTo>
                    <a:pt x="229" y="551"/>
                  </a:lnTo>
                  <a:lnTo>
                    <a:pt x="229" y="551"/>
                  </a:lnTo>
                  <a:lnTo>
                    <a:pt x="235" y="554"/>
                  </a:lnTo>
                  <a:lnTo>
                    <a:pt x="241" y="558"/>
                  </a:lnTo>
                  <a:lnTo>
                    <a:pt x="241" y="558"/>
                  </a:lnTo>
                  <a:close/>
                  <a:moveTo>
                    <a:pt x="273" y="520"/>
                  </a:moveTo>
                  <a:lnTo>
                    <a:pt x="273" y="520"/>
                  </a:lnTo>
                  <a:lnTo>
                    <a:pt x="278" y="522"/>
                  </a:lnTo>
                  <a:lnTo>
                    <a:pt x="282" y="523"/>
                  </a:lnTo>
                  <a:lnTo>
                    <a:pt x="292" y="529"/>
                  </a:lnTo>
                  <a:lnTo>
                    <a:pt x="301" y="537"/>
                  </a:lnTo>
                  <a:lnTo>
                    <a:pt x="305" y="539"/>
                  </a:lnTo>
                  <a:lnTo>
                    <a:pt x="310" y="540"/>
                  </a:lnTo>
                  <a:lnTo>
                    <a:pt x="310" y="540"/>
                  </a:lnTo>
                  <a:lnTo>
                    <a:pt x="287" y="525"/>
                  </a:lnTo>
                  <a:lnTo>
                    <a:pt x="275" y="517"/>
                  </a:lnTo>
                  <a:lnTo>
                    <a:pt x="263" y="510"/>
                  </a:lnTo>
                  <a:lnTo>
                    <a:pt x="263" y="510"/>
                  </a:lnTo>
                  <a:lnTo>
                    <a:pt x="269" y="514"/>
                  </a:lnTo>
                  <a:lnTo>
                    <a:pt x="272" y="517"/>
                  </a:lnTo>
                  <a:lnTo>
                    <a:pt x="273" y="520"/>
                  </a:lnTo>
                  <a:lnTo>
                    <a:pt x="273" y="520"/>
                  </a:lnTo>
                  <a:close/>
                  <a:moveTo>
                    <a:pt x="238" y="511"/>
                  </a:moveTo>
                  <a:lnTo>
                    <a:pt x="238" y="511"/>
                  </a:lnTo>
                  <a:lnTo>
                    <a:pt x="243" y="514"/>
                  </a:lnTo>
                  <a:lnTo>
                    <a:pt x="247" y="519"/>
                  </a:lnTo>
                  <a:lnTo>
                    <a:pt x="252" y="522"/>
                  </a:lnTo>
                  <a:lnTo>
                    <a:pt x="257" y="522"/>
                  </a:lnTo>
                  <a:lnTo>
                    <a:pt x="257" y="522"/>
                  </a:lnTo>
                  <a:lnTo>
                    <a:pt x="252" y="519"/>
                  </a:lnTo>
                  <a:lnTo>
                    <a:pt x="247" y="516"/>
                  </a:lnTo>
                  <a:lnTo>
                    <a:pt x="243" y="511"/>
                  </a:lnTo>
                  <a:lnTo>
                    <a:pt x="241" y="511"/>
                  </a:lnTo>
                  <a:lnTo>
                    <a:pt x="238" y="511"/>
                  </a:lnTo>
                  <a:lnTo>
                    <a:pt x="238" y="511"/>
                  </a:lnTo>
                  <a:close/>
                  <a:moveTo>
                    <a:pt x="314" y="517"/>
                  </a:moveTo>
                  <a:lnTo>
                    <a:pt x="314" y="517"/>
                  </a:lnTo>
                  <a:lnTo>
                    <a:pt x="311" y="514"/>
                  </a:lnTo>
                  <a:lnTo>
                    <a:pt x="307" y="513"/>
                  </a:lnTo>
                  <a:lnTo>
                    <a:pt x="307" y="513"/>
                  </a:lnTo>
                  <a:lnTo>
                    <a:pt x="310" y="517"/>
                  </a:lnTo>
                  <a:lnTo>
                    <a:pt x="311" y="517"/>
                  </a:lnTo>
                  <a:lnTo>
                    <a:pt x="314" y="517"/>
                  </a:lnTo>
                  <a:lnTo>
                    <a:pt x="314" y="517"/>
                  </a:lnTo>
                  <a:close/>
                  <a:moveTo>
                    <a:pt x="775" y="536"/>
                  </a:moveTo>
                  <a:lnTo>
                    <a:pt x="775" y="536"/>
                  </a:lnTo>
                  <a:lnTo>
                    <a:pt x="775" y="528"/>
                  </a:lnTo>
                  <a:lnTo>
                    <a:pt x="773" y="523"/>
                  </a:lnTo>
                  <a:lnTo>
                    <a:pt x="770" y="519"/>
                  </a:lnTo>
                  <a:lnTo>
                    <a:pt x="766" y="514"/>
                  </a:lnTo>
                  <a:lnTo>
                    <a:pt x="766" y="514"/>
                  </a:lnTo>
                  <a:lnTo>
                    <a:pt x="760" y="514"/>
                  </a:lnTo>
                  <a:lnTo>
                    <a:pt x="752" y="513"/>
                  </a:lnTo>
                  <a:lnTo>
                    <a:pt x="752" y="513"/>
                  </a:lnTo>
                  <a:lnTo>
                    <a:pt x="763" y="525"/>
                  </a:lnTo>
                  <a:lnTo>
                    <a:pt x="769" y="531"/>
                  </a:lnTo>
                  <a:lnTo>
                    <a:pt x="775" y="536"/>
                  </a:lnTo>
                  <a:lnTo>
                    <a:pt x="775" y="536"/>
                  </a:lnTo>
                  <a:close/>
                  <a:moveTo>
                    <a:pt x="565" y="546"/>
                  </a:moveTo>
                  <a:lnTo>
                    <a:pt x="565" y="546"/>
                  </a:lnTo>
                  <a:lnTo>
                    <a:pt x="563" y="545"/>
                  </a:lnTo>
                  <a:lnTo>
                    <a:pt x="563" y="543"/>
                  </a:lnTo>
                  <a:lnTo>
                    <a:pt x="563" y="543"/>
                  </a:lnTo>
                  <a:lnTo>
                    <a:pt x="565" y="542"/>
                  </a:lnTo>
                  <a:lnTo>
                    <a:pt x="568" y="540"/>
                  </a:lnTo>
                  <a:lnTo>
                    <a:pt x="568" y="540"/>
                  </a:lnTo>
                  <a:lnTo>
                    <a:pt x="565" y="537"/>
                  </a:lnTo>
                  <a:lnTo>
                    <a:pt x="560" y="534"/>
                  </a:lnTo>
                  <a:lnTo>
                    <a:pt x="555" y="529"/>
                  </a:lnTo>
                  <a:lnTo>
                    <a:pt x="551" y="526"/>
                  </a:lnTo>
                  <a:lnTo>
                    <a:pt x="551" y="526"/>
                  </a:lnTo>
                  <a:lnTo>
                    <a:pt x="545" y="523"/>
                  </a:lnTo>
                  <a:lnTo>
                    <a:pt x="540" y="520"/>
                  </a:lnTo>
                  <a:lnTo>
                    <a:pt x="536" y="516"/>
                  </a:lnTo>
                  <a:lnTo>
                    <a:pt x="531" y="514"/>
                  </a:lnTo>
                  <a:lnTo>
                    <a:pt x="531" y="514"/>
                  </a:lnTo>
                  <a:lnTo>
                    <a:pt x="548" y="531"/>
                  </a:lnTo>
                  <a:lnTo>
                    <a:pt x="565" y="546"/>
                  </a:lnTo>
                  <a:lnTo>
                    <a:pt x="565" y="546"/>
                  </a:lnTo>
                  <a:close/>
                  <a:moveTo>
                    <a:pt x="401" y="565"/>
                  </a:moveTo>
                  <a:lnTo>
                    <a:pt x="401" y="565"/>
                  </a:lnTo>
                  <a:lnTo>
                    <a:pt x="372" y="539"/>
                  </a:lnTo>
                  <a:lnTo>
                    <a:pt x="357" y="526"/>
                  </a:lnTo>
                  <a:lnTo>
                    <a:pt x="348" y="522"/>
                  </a:lnTo>
                  <a:lnTo>
                    <a:pt x="340" y="517"/>
                  </a:lnTo>
                  <a:lnTo>
                    <a:pt x="340" y="517"/>
                  </a:lnTo>
                  <a:lnTo>
                    <a:pt x="353" y="532"/>
                  </a:lnTo>
                  <a:lnTo>
                    <a:pt x="368" y="545"/>
                  </a:lnTo>
                  <a:lnTo>
                    <a:pt x="385" y="555"/>
                  </a:lnTo>
                  <a:lnTo>
                    <a:pt x="392" y="560"/>
                  </a:lnTo>
                  <a:lnTo>
                    <a:pt x="401" y="565"/>
                  </a:lnTo>
                  <a:lnTo>
                    <a:pt x="401" y="565"/>
                  </a:lnTo>
                  <a:close/>
                  <a:moveTo>
                    <a:pt x="648" y="532"/>
                  </a:moveTo>
                  <a:lnTo>
                    <a:pt x="648" y="532"/>
                  </a:lnTo>
                  <a:lnTo>
                    <a:pt x="644" y="526"/>
                  </a:lnTo>
                  <a:lnTo>
                    <a:pt x="638" y="523"/>
                  </a:lnTo>
                  <a:lnTo>
                    <a:pt x="632" y="519"/>
                  </a:lnTo>
                  <a:lnTo>
                    <a:pt x="624" y="517"/>
                  </a:lnTo>
                  <a:lnTo>
                    <a:pt x="624" y="517"/>
                  </a:lnTo>
                  <a:lnTo>
                    <a:pt x="636" y="526"/>
                  </a:lnTo>
                  <a:lnTo>
                    <a:pt x="642" y="529"/>
                  </a:lnTo>
                  <a:lnTo>
                    <a:pt x="648" y="532"/>
                  </a:lnTo>
                  <a:lnTo>
                    <a:pt x="648" y="532"/>
                  </a:lnTo>
                  <a:close/>
                  <a:moveTo>
                    <a:pt x="856" y="526"/>
                  </a:moveTo>
                  <a:lnTo>
                    <a:pt x="856" y="526"/>
                  </a:lnTo>
                  <a:lnTo>
                    <a:pt x="856" y="520"/>
                  </a:lnTo>
                  <a:lnTo>
                    <a:pt x="856" y="519"/>
                  </a:lnTo>
                  <a:lnTo>
                    <a:pt x="854" y="517"/>
                  </a:lnTo>
                  <a:lnTo>
                    <a:pt x="854" y="517"/>
                  </a:lnTo>
                  <a:lnTo>
                    <a:pt x="854" y="522"/>
                  </a:lnTo>
                  <a:lnTo>
                    <a:pt x="854" y="525"/>
                  </a:lnTo>
                  <a:lnTo>
                    <a:pt x="856" y="526"/>
                  </a:lnTo>
                  <a:lnTo>
                    <a:pt x="856" y="526"/>
                  </a:lnTo>
                  <a:close/>
                  <a:moveTo>
                    <a:pt x="618" y="529"/>
                  </a:moveTo>
                  <a:lnTo>
                    <a:pt x="618" y="529"/>
                  </a:lnTo>
                  <a:lnTo>
                    <a:pt x="616" y="526"/>
                  </a:lnTo>
                  <a:lnTo>
                    <a:pt x="613" y="523"/>
                  </a:lnTo>
                  <a:lnTo>
                    <a:pt x="607" y="519"/>
                  </a:lnTo>
                  <a:lnTo>
                    <a:pt x="607" y="519"/>
                  </a:lnTo>
                  <a:lnTo>
                    <a:pt x="609" y="522"/>
                  </a:lnTo>
                  <a:lnTo>
                    <a:pt x="612" y="525"/>
                  </a:lnTo>
                  <a:lnTo>
                    <a:pt x="618" y="529"/>
                  </a:lnTo>
                  <a:lnTo>
                    <a:pt x="618" y="529"/>
                  </a:lnTo>
                  <a:close/>
                  <a:moveTo>
                    <a:pt x="565" y="522"/>
                  </a:moveTo>
                  <a:lnTo>
                    <a:pt x="565" y="522"/>
                  </a:lnTo>
                  <a:lnTo>
                    <a:pt x="566" y="523"/>
                  </a:lnTo>
                  <a:lnTo>
                    <a:pt x="569" y="523"/>
                  </a:lnTo>
                  <a:lnTo>
                    <a:pt x="571" y="523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71" y="522"/>
                  </a:lnTo>
                  <a:lnTo>
                    <a:pt x="568" y="522"/>
                  </a:lnTo>
                  <a:lnTo>
                    <a:pt x="566" y="520"/>
                  </a:lnTo>
                  <a:lnTo>
                    <a:pt x="565" y="522"/>
                  </a:lnTo>
                  <a:lnTo>
                    <a:pt x="565" y="522"/>
                  </a:lnTo>
                  <a:close/>
                  <a:moveTo>
                    <a:pt x="377" y="565"/>
                  </a:moveTo>
                  <a:lnTo>
                    <a:pt x="377" y="565"/>
                  </a:lnTo>
                  <a:lnTo>
                    <a:pt x="351" y="543"/>
                  </a:lnTo>
                  <a:lnTo>
                    <a:pt x="324" y="523"/>
                  </a:lnTo>
                  <a:lnTo>
                    <a:pt x="324" y="523"/>
                  </a:lnTo>
                  <a:lnTo>
                    <a:pt x="321" y="525"/>
                  </a:lnTo>
                  <a:lnTo>
                    <a:pt x="316" y="523"/>
                  </a:lnTo>
                  <a:lnTo>
                    <a:pt x="316" y="523"/>
                  </a:lnTo>
                  <a:lnTo>
                    <a:pt x="330" y="536"/>
                  </a:lnTo>
                  <a:lnTo>
                    <a:pt x="345" y="546"/>
                  </a:lnTo>
                  <a:lnTo>
                    <a:pt x="362" y="555"/>
                  </a:lnTo>
                  <a:lnTo>
                    <a:pt x="377" y="565"/>
                  </a:lnTo>
                  <a:lnTo>
                    <a:pt x="377" y="565"/>
                  </a:lnTo>
                  <a:close/>
                  <a:moveTo>
                    <a:pt x="683" y="532"/>
                  </a:moveTo>
                  <a:lnTo>
                    <a:pt x="683" y="532"/>
                  </a:lnTo>
                  <a:lnTo>
                    <a:pt x="682" y="529"/>
                  </a:lnTo>
                  <a:lnTo>
                    <a:pt x="679" y="528"/>
                  </a:lnTo>
                  <a:lnTo>
                    <a:pt x="674" y="525"/>
                  </a:lnTo>
                  <a:lnTo>
                    <a:pt x="674" y="525"/>
                  </a:lnTo>
                  <a:lnTo>
                    <a:pt x="676" y="526"/>
                  </a:lnTo>
                  <a:lnTo>
                    <a:pt x="677" y="529"/>
                  </a:lnTo>
                  <a:lnTo>
                    <a:pt x="680" y="531"/>
                  </a:lnTo>
                  <a:lnTo>
                    <a:pt x="683" y="532"/>
                  </a:lnTo>
                  <a:lnTo>
                    <a:pt x="683" y="532"/>
                  </a:lnTo>
                  <a:close/>
                  <a:moveTo>
                    <a:pt x="513" y="583"/>
                  </a:moveTo>
                  <a:lnTo>
                    <a:pt x="513" y="583"/>
                  </a:lnTo>
                  <a:lnTo>
                    <a:pt x="504" y="575"/>
                  </a:lnTo>
                  <a:lnTo>
                    <a:pt x="493" y="568"/>
                  </a:lnTo>
                  <a:lnTo>
                    <a:pt x="482" y="558"/>
                  </a:lnTo>
                  <a:lnTo>
                    <a:pt x="473" y="551"/>
                  </a:lnTo>
                  <a:lnTo>
                    <a:pt x="473" y="551"/>
                  </a:lnTo>
                  <a:lnTo>
                    <a:pt x="473" y="548"/>
                  </a:lnTo>
                  <a:lnTo>
                    <a:pt x="473" y="548"/>
                  </a:lnTo>
                  <a:lnTo>
                    <a:pt x="459" y="536"/>
                  </a:lnTo>
                  <a:lnTo>
                    <a:pt x="452" y="531"/>
                  </a:lnTo>
                  <a:lnTo>
                    <a:pt x="444" y="526"/>
                  </a:lnTo>
                  <a:lnTo>
                    <a:pt x="444" y="526"/>
                  </a:lnTo>
                  <a:lnTo>
                    <a:pt x="459" y="543"/>
                  </a:lnTo>
                  <a:lnTo>
                    <a:pt x="476" y="560"/>
                  </a:lnTo>
                  <a:lnTo>
                    <a:pt x="496" y="575"/>
                  </a:lnTo>
                  <a:lnTo>
                    <a:pt x="505" y="581"/>
                  </a:lnTo>
                  <a:lnTo>
                    <a:pt x="516" y="587"/>
                  </a:lnTo>
                  <a:lnTo>
                    <a:pt x="516" y="587"/>
                  </a:lnTo>
                  <a:lnTo>
                    <a:pt x="514" y="586"/>
                  </a:lnTo>
                  <a:lnTo>
                    <a:pt x="513" y="583"/>
                  </a:lnTo>
                  <a:lnTo>
                    <a:pt x="513" y="583"/>
                  </a:lnTo>
                  <a:close/>
                  <a:moveTo>
                    <a:pt x="504" y="537"/>
                  </a:moveTo>
                  <a:lnTo>
                    <a:pt x="504" y="537"/>
                  </a:lnTo>
                  <a:lnTo>
                    <a:pt x="499" y="532"/>
                  </a:lnTo>
                  <a:lnTo>
                    <a:pt x="494" y="529"/>
                  </a:lnTo>
                  <a:lnTo>
                    <a:pt x="493" y="529"/>
                  </a:lnTo>
                  <a:lnTo>
                    <a:pt x="493" y="529"/>
                  </a:lnTo>
                  <a:lnTo>
                    <a:pt x="494" y="531"/>
                  </a:lnTo>
                  <a:lnTo>
                    <a:pt x="497" y="534"/>
                  </a:lnTo>
                  <a:lnTo>
                    <a:pt x="500" y="537"/>
                  </a:lnTo>
                  <a:lnTo>
                    <a:pt x="502" y="537"/>
                  </a:lnTo>
                  <a:lnTo>
                    <a:pt x="504" y="537"/>
                  </a:lnTo>
                  <a:lnTo>
                    <a:pt x="504" y="537"/>
                  </a:lnTo>
                  <a:close/>
                  <a:moveTo>
                    <a:pt x="603" y="537"/>
                  </a:moveTo>
                  <a:lnTo>
                    <a:pt x="603" y="537"/>
                  </a:lnTo>
                  <a:lnTo>
                    <a:pt x="598" y="532"/>
                  </a:lnTo>
                  <a:lnTo>
                    <a:pt x="592" y="529"/>
                  </a:lnTo>
                  <a:lnTo>
                    <a:pt x="592" y="529"/>
                  </a:lnTo>
                  <a:lnTo>
                    <a:pt x="595" y="532"/>
                  </a:lnTo>
                  <a:lnTo>
                    <a:pt x="597" y="534"/>
                  </a:lnTo>
                  <a:lnTo>
                    <a:pt x="603" y="537"/>
                  </a:lnTo>
                  <a:lnTo>
                    <a:pt x="603" y="537"/>
                  </a:lnTo>
                  <a:close/>
                  <a:moveTo>
                    <a:pt x="658" y="543"/>
                  </a:moveTo>
                  <a:lnTo>
                    <a:pt x="658" y="543"/>
                  </a:lnTo>
                  <a:lnTo>
                    <a:pt x="651" y="540"/>
                  </a:lnTo>
                  <a:lnTo>
                    <a:pt x="645" y="537"/>
                  </a:lnTo>
                  <a:lnTo>
                    <a:pt x="639" y="534"/>
                  </a:lnTo>
                  <a:lnTo>
                    <a:pt x="635" y="531"/>
                  </a:lnTo>
                  <a:lnTo>
                    <a:pt x="635" y="531"/>
                  </a:lnTo>
                  <a:lnTo>
                    <a:pt x="642" y="540"/>
                  </a:lnTo>
                  <a:lnTo>
                    <a:pt x="651" y="549"/>
                  </a:lnTo>
                  <a:lnTo>
                    <a:pt x="661" y="558"/>
                  </a:lnTo>
                  <a:lnTo>
                    <a:pt x="667" y="561"/>
                  </a:lnTo>
                  <a:lnTo>
                    <a:pt x="673" y="565"/>
                  </a:lnTo>
                  <a:lnTo>
                    <a:pt x="673" y="565"/>
                  </a:lnTo>
                  <a:lnTo>
                    <a:pt x="670" y="560"/>
                  </a:lnTo>
                  <a:lnTo>
                    <a:pt x="665" y="554"/>
                  </a:lnTo>
                  <a:lnTo>
                    <a:pt x="662" y="548"/>
                  </a:lnTo>
                  <a:lnTo>
                    <a:pt x="658" y="543"/>
                  </a:lnTo>
                  <a:lnTo>
                    <a:pt x="658" y="543"/>
                  </a:lnTo>
                  <a:close/>
                  <a:moveTo>
                    <a:pt x="334" y="545"/>
                  </a:moveTo>
                  <a:lnTo>
                    <a:pt x="334" y="545"/>
                  </a:lnTo>
                  <a:lnTo>
                    <a:pt x="334" y="543"/>
                  </a:lnTo>
                  <a:lnTo>
                    <a:pt x="333" y="543"/>
                  </a:lnTo>
                  <a:lnTo>
                    <a:pt x="330" y="543"/>
                  </a:lnTo>
                  <a:lnTo>
                    <a:pt x="330" y="543"/>
                  </a:lnTo>
                  <a:lnTo>
                    <a:pt x="327" y="540"/>
                  </a:lnTo>
                  <a:lnTo>
                    <a:pt x="322" y="536"/>
                  </a:lnTo>
                  <a:lnTo>
                    <a:pt x="319" y="534"/>
                  </a:lnTo>
                  <a:lnTo>
                    <a:pt x="314" y="534"/>
                  </a:lnTo>
                  <a:lnTo>
                    <a:pt x="314" y="534"/>
                  </a:lnTo>
                  <a:lnTo>
                    <a:pt x="321" y="539"/>
                  </a:lnTo>
                  <a:lnTo>
                    <a:pt x="327" y="545"/>
                  </a:lnTo>
                  <a:lnTo>
                    <a:pt x="333" y="549"/>
                  </a:lnTo>
                  <a:lnTo>
                    <a:pt x="339" y="552"/>
                  </a:lnTo>
                  <a:lnTo>
                    <a:pt x="339" y="552"/>
                  </a:lnTo>
                  <a:lnTo>
                    <a:pt x="336" y="549"/>
                  </a:lnTo>
                  <a:lnTo>
                    <a:pt x="336" y="548"/>
                  </a:lnTo>
                  <a:lnTo>
                    <a:pt x="337" y="546"/>
                  </a:lnTo>
                  <a:lnTo>
                    <a:pt x="337" y="546"/>
                  </a:lnTo>
                  <a:lnTo>
                    <a:pt x="334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6"/>
                  </a:lnTo>
                  <a:lnTo>
                    <a:pt x="333" y="545"/>
                  </a:lnTo>
                  <a:lnTo>
                    <a:pt x="331" y="545"/>
                  </a:lnTo>
                  <a:lnTo>
                    <a:pt x="331" y="543"/>
                  </a:lnTo>
                  <a:lnTo>
                    <a:pt x="331" y="543"/>
                  </a:lnTo>
                  <a:lnTo>
                    <a:pt x="333" y="545"/>
                  </a:lnTo>
                  <a:lnTo>
                    <a:pt x="334" y="545"/>
                  </a:lnTo>
                  <a:lnTo>
                    <a:pt x="334" y="545"/>
                  </a:lnTo>
                  <a:close/>
                  <a:moveTo>
                    <a:pt x="625" y="537"/>
                  </a:moveTo>
                  <a:lnTo>
                    <a:pt x="625" y="537"/>
                  </a:lnTo>
                  <a:lnTo>
                    <a:pt x="625" y="536"/>
                  </a:lnTo>
                  <a:lnTo>
                    <a:pt x="624" y="534"/>
                  </a:lnTo>
                  <a:lnTo>
                    <a:pt x="624" y="534"/>
                  </a:lnTo>
                  <a:lnTo>
                    <a:pt x="624" y="532"/>
                  </a:lnTo>
                  <a:lnTo>
                    <a:pt x="624" y="532"/>
                  </a:lnTo>
                  <a:lnTo>
                    <a:pt x="622" y="532"/>
                  </a:lnTo>
                  <a:lnTo>
                    <a:pt x="621" y="532"/>
                  </a:lnTo>
                  <a:lnTo>
                    <a:pt x="621" y="532"/>
                  </a:lnTo>
                  <a:lnTo>
                    <a:pt x="622" y="534"/>
                  </a:lnTo>
                  <a:lnTo>
                    <a:pt x="625" y="537"/>
                  </a:lnTo>
                  <a:lnTo>
                    <a:pt x="625" y="537"/>
                  </a:lnTo>
                  <a:close/>
                  <a:moveTo>
                    <a:pt x="781" y="545"/>
                  </a:moveTo>
                  <a:lnTo>
                    <a:pt x="781" y="545"/>
                  </a:lnTo>
                  <a:lnTo>
                    <a:pt x="781" y="537"/>
                  </a:lnTo>
                  <a:lnTo>
                    <a:pt x="781" y="536"/>
                  </a:lnTo>
                  <a:lnTo>
                    <a:pt x="779" y="532"/>
                  </a:lnTo>
                  <a:lnTo>
                    <a:pt x="779" y="532"/>
                  </a:lnTo>
                  <a:lnTo>
                    <a:pt x="778" y="536"/>
                  </a:lnTo>
                  <a:lnTo>
                    <a:pt x="778" y="540"/>
                  </a:lnTo>
                  <a:lnTo>
                    <a:pt x="779" y="542"/>
                  </a:lnTo>
                  <a:lnTo>
                    <a:pt x="781" y="545"/>
                  </a:lnTo>
                  <a:lnTo>
                    <a:pt x="781" y="545"/>
                  </a:lnTo>
                  <a:close/>
                  <a:moveTo>
                    <a:pt x="247" y="543"/>
                  </a:moveTo>
                  <a:lnTo>
                    <a:pt x="247" y="543"/>
                  </a:lnTo>
                  <a:lnTo>
                    <a:pt x="241" y="537"/>
                  </a:lnTo>
                  <a:lnTo>
                    <a:pt x="237" y="534"/>
                  </a:lnTo>
                  <a:lnTo>
                    <a:pt x="237" y="534"/>
                  </a:lnTo>
                  <a:lnTo>
                    <a:pt x="241" y="539"/>
                  </a:lnTo>
                  <a:lnTo>
                    <a:pt x="244" y="542"/>
                  </a:lnTo>
                  <a:lnTo>
                    <a:pt x="247" y="543"/>
                  </a:lnTo>
                  <a:lnTo>
                    <a:pt x="247" y="543"/>
                  </a:lnTo>
                  <a:close/>
                  <a:moveTo>
                    <a:pt x="686" y="549"/>
                  </a:moveTo>
                  <a:lnTo>
                    <a:pt x="686" y="549"/>
                  </a:lnTo>
                  <a:lnTo>
                    <a:pt x="683" y="545"/>
                  </a:lnTo>
                  <a:lnTo>
                    <a:pt x="680" y="540"/>
                  </a:lnTo>
                  <a:lnTo>
                    <a:pt x="677" y="537"/>
                  </a:lnTo>
                  <a:lnTo>
                    <a:pt x="671" y="536"/>
                  </a:lnTo>
                  <a:lnTo>
                    <a:pt x="671" y="536"/>
                  </a:lnTo>
                  <a:lnTo>
                    <a:pt x="676" y="539"/>
                  </a:lnTo>
                  <a:lnTo>
                    <a:pt x="679" y="543"/>
                  </a:lnTo>
                  <a:lnTo>
                    <a:pt x="682" y="546"/>
                  </a:lnTo>
                  <a:lnTo>
                    <a:pt x="686" y="549"/>
                  </a:lnTo>
                  <a:lnTo>
                    <a:pt x="686" y="549"/>
                  </a:lnTo>
                  <a:close/>
                  <a:moveTo>
                    <a:pt x="719" y="572"/>
                  </a:moveTo>
                  <a:lnTo>
                    <a:pt x="719" y="572"/>
                  </a:lnTo>
                  <a:lnTo>
                    <a:pt x="723" y="574"/>
                  </a:lnTo>
                  <a:lnTo>
                    <a:pt x="729" y="577"/>
                  </a:lnTo>
                  <a:lnTo>
                    <a:pt x="732" y="580"/>
                  </a:lnTo>
                  <a:lnTo>
                    <a:pt x="737" y="581"/>
                  </a:lnTo>
                  <a:lnTo>
                    <a:pt x="737" y="581"/>
                  </a:lnTo>
                  <a:lnTo>
                    <a:pt x="732" y="577"/>
                  </a:lnTo>
                  <a:lnTo>
                    <a:pt x="728" y="572"/>
                  </a:lnTo>
                  <a:lnTo>
                    <a:pt x="725" y="568"/>
                  </a:lnTo>
                  <a:lnTo>
                    <a:pt x="720" y="563"/>
                  </a:lnTo>
                  <a:lnTo>
                    <a:pt x="720" y="563"/>
                  </a:lnTo>
                  <a:lnTo>
                    <a:pt x="720" y="560"/>
                  </a:lnTo>
                  <a:lnTo>
                    <a:pt x="720" y="560"/>
                  </a:lnTo>
                  <a:lnTo>
                    <a:pt x="711" y="554"/>
                  </a:lnTo>
                  <a:lnTo>
                    <a:pt x="703" y="548"/>
                  </a:lnTo>
                  <a:lnTo>
                    <a:pt x="696" y="542"/>
                  </a:lnTo>
                  <a:lnTo>
                    <a:pt x="686" y="536"/>
                  </a:lnTo>
                  <a:lnTo>
                    <a:pt x="686" y="536"/>
                  </a:lnTo>
                  <a:lnTo>
                    <a:pt x="693" y="545"/>
                  </a:lnTo>
                  <a:lnTo>
                    <a:pt x="702" y="554"/>
                  </a:lnTo>
                  <a:lnTo>
                    <a:pt x="709" y="563"/>
                  </a:lnTo>
                  <a:lnTo>
                    <a:pt x="719" y="572"/>
                  </a:lnTo>
                  <a:lnTo>
                    <a:pt x="719" y="572"/>
                  </a:lnTo>
                  <a:close/>
                  <a:moveTo>
                    <a:pt x="709" y="545"/>
                  </a:moveTo>
                  <a:lnTo>
                    <a:pt x="709" y="545"/>
                  </a:lnTo>
                  <a:lnTo>
                    <a:pt x="723" y="558"/>
                  </a:lnTo>
                  <a:lnTo>
                    <a:pt x="737" y="571"/>
                  </a:lnTo>
                  <a:lnTo>
                    <a:pt x="737" y="571"/>
                  </a:lnTo>
                  <a:lnTo>
                    <a:pt x="725" y="552"/>
                  </a:lnTo>
                  <a:lnTo>
                    <a:pt x="719" y="545"/>
                  </a:lnTo>
                  <a:lnTo>
                    <a:pt x="711" y="539"/>
                  </a:lnTo>
                  <a:lnTo>
                    <a:pt x="711" y="539"/>
                  </a:lnTo>
                  <a:lnTo>
                    <a:pt x="712" y="540"/>
                  </a:lnTo>
                  <a:lnTo>
                    <a:pt x="711" y="542"/>
                  </a:lnTo>
                  <a:lnTo>
                    <a:pt x="709" y="545"/>
                  </a:lnTo>
                  <a:lnTo>
                    <a:pt x="709" y="545"/>
                  </a:lnTo>
                  <a:close/>
                  <a:moveTo>
                    <a:pt x="525" y="543"/>
                  </a:moveTo>
                  <a:lnTo>
                    <a:pt x="525" y="543"/>
                  </a:lnTo>
                  <a:lnTo>
                    <a:pt x="528" y="545"/>
                  </a:lnTo>
                  <a:lnTo>
                    <a:pt x="529" y="545"/>
                  </a:lnTo>
                  <a:lnTo>
                    <a:pt x="529" y="543"/>
                  </a:lnTo>
                  <a:lnTo>
                    <a:pt x="529" y="543"/>
                  </a:lnTo>
                  <a:lnTo>
                    <a:pt x="528" y="542"/>
                  </a:lnTo>
                  <a:lnTo>
                    <a:pt x="526" y="540"/>
                  </a:lnTo>
                  <a:lnTo>
                    <a:pt x="522" y="539"/>
                  </a:lnTo>
                  <a:lnTo>
                    <a:pt x="522" y="539"/>
                  </a:lnTo>
                  <a:lnTo>
                    <a:pt x="523" y="540"/>
                  </a:lnTo>
                  <a:lnTo>
                    <a:pt x="525" y="543"/>
                  </a:lnTo>
                  <a:lnTo>
                    <a:pt x="525" y="543"/>
                  </a:lnTo>
                  <a:close/>
                  <a:moveTo>
                    <a:pt x="619" y="568"/>
                  </a:moveTo>
                  <a:lnTo>
                    <a:pt x="619" y="568"/>
                  </a:lnTo>
                  <a:lnTo>
                    <a:pt x="604" y="552"/>
                  </a:lnTo>
                  <a:lnTo>
                    <a:pt x="595" y="546"/>
                  </a:lnTo>
                  <a:lnTo>
                    <a:pt x="587" y="540"/>
                  </a:lnTo>
                  <a:lnTo>
                    <a:pt x="587" y="540"/>
                  </a:lnTo>
                  <a:lnTo>
                    <a:pt x="603" y="555"/>
                  </a:lnTo>
                  <a:lnTo>
                    <a:pt x="610" y="561"/>
                  </a:lnTo>
                  <a:lnTo>
                    <a:pt x="619" y="568"/>
                  </a:lnTo>
                  <a:lnTo>
                    <a:pt x="619" y="568"/>
                  </a:lnTo>
                  <a:close/>
                  <a:moveTo>
                    <a:pt x="746" y="546"/>
                  </a:moveTo>
                  <a:lnTo>
                    <a:pt x="746" y="546"/>
                  </a:lnTo>
                  <a:lnTo>
                    <a:pt x="743" y="542"/>
                  </a:lnTo>
                  <a:lnTo>
                    <a:pt x="740" y="540"/>
                  </a:lnTo>
                  <a:lnTo>
                    <a:pt x="738" y="540"/>
                  </a:lnTo>
                  <a:lnTo>
                    <a:pt x="738" y="540"/>
                  </a:lnTo>
                  <a:lnTo>
                    <a:pt x="741" y="543"/>
                  </a:lnTo>
                  <a:lnTo>
                    <a:pt x="746" y="546"/>
                  </a:lnTo>
                  <a:lnTo>
                    <a:pt x="746" y="546"/>
                  </a:lnTo>
                  <a:close/>
                  <a:moveTo>
                    <a:pt x="316" y="552"/>
                  </a:moveTo>
                  <a:lnTo>
                    <a:pt x="316" y="552"/>
                  </a:lnTo>
                  <a:lnTo>
                    <a:pt x="316" y="551"/>
                  </a:lnTo>
                  <a:lnTo>
                    <a:pt x="314" y="551"/>
                  </a:lnTo>
                  <a:lnTo>
                    <a:pt x="311" y="549"/>
                  </a:lnTo>
                  <a:lnTo>
                    <a:pt x="311" y="549"/>
                  </a:lnTo>
                  <a:lnTo>
                    <a:pt x="305" y="545"/>
                  </a:lnTo>
                  <a:lnTo>
                    <a:pt x="301" y="543"/>
                  </a:lnTo>
                  <a:lnTo>
                    <a:pt x="298" y="543"/>
                  </a:lnTo>
                  <a:lnTo>
                    <a:pt x="298" y="543"/>
                  </a:lnTo>
                  <a:lnTo>
                    <a:pt x="307" y="548"/>
                  </a:lnTo>
                  <a:lnTo>
                    <a:pt x="316" y="552"/>
                  </a:lnTo>
                  <a:lnTo>
                    <a:pt x="316" y="552"/>
                  </a:lnTo>
                  <a:close/>
                  <a:moveTo>
                    <a:pt x="346" y="603"/>
                  </a:moveTo>
                  <a:lnTo>
                    <a:pt x="346" y="603"/>
                  </a:lnTo>
                  <a:lnTo>
                    <a:pt x="348" y="603"/>
                  </a:lnTo>
                  <a:lnTo>
                    <a:pt x="348" y="601"/>
                  </a:lnTo>
                  <a:lnTo>
                    <a:pt x="348" y="601"/>
                  </a:lnTo>
                  <a:lnTo>
                    <a:pt x="345" y="600"/>
                  </a:lnTo>
                  <a:lnTo>
                    <a:pt x="345" y="600"/>
                  </a:lnTo>
                  <a:lnTo>
                    <a:pt x="345" y="601"/>
                  </a:lnTo>
                  <a:lnTo>
                    <a:pt x="345" y="601"/>
                  </a:lnTo>
                  <a:lnTo>
                    <a:pt x="328" y="587"/>
                  </a:lnTo>
                  <a:lnTo>
                    <a:pt x="311" y="575"/>
                  </a:lnTo>
                  <a:lnTo>
                    <a:pt x="293" y="561"/>
                  </a:lnTo>
                  <a:lnTo>
                    <a:pt x="276" y="549"/>
                  </a:lnTo>
                  <a:lnTo>
                    <a:pt x="276" y="549"/>
                  </a:lnTo>
                  <a:lnTo>
                    <a:pt x="273" y="548"/>
                  </a:lnTo>
                  <a:lnTo>
                    <a:pt x="272" y="546"/>
                  </a:lnTo>
                  <a:lnTo>
                    <a:pt x="269" y="545"/>
                  </a:lnTo>
                  <a:lnTo>
                    <a:pt x="266" y="543"/>
                  </a:lnTo>
                  <a:lnTo>
                    <a:pt x="266" y="543"/>
                  </a:lnTo>
                  <a:lnTo>
                    <a:pt x="276" y="555"/>
                  </a:lnTo>
                  <a:lnTo>
                    <a:pt x="289" y="565"/>
                  </a:lnTo>
                  <a:lnTo>
                    <a:pt x="301" y="575"/>
                  </a:lnTo>
                  <a:lnTo>
                    <a:pt x="313" y="586"/>
                  </a:lnTo>
                  <a:lnTo>
                    <a:pt x="313" y="586"/>
                  </a:lnTo>
                  <a:lnTo>
                    <a:pt x="325" y="595"/>
                  </a:lnTo>
                  <a:lnTo>
                    <a:pt x="337" y="606"/>
                  </a:lnTo>
                  <a:lnTo>
                    <a:pt x="348" y="618"/>
                  </a:lnTo>
                  <a:lnTo>
                    <a:pt x="362" y="627"/>
                  </a:lnTo>
                  <a:lnTo>
                    <a:pt x="362" y="627"/>
                  </a:lnTo>
                  <a:lnTo>
                    <a:pt x="359" y="621"/>
                  </a:lnTo>
                  <a:lnTo>
                    <a:pt x="354" y="613"/>
                  </a:lnTo>
                  <a:lnTo>
                    <a:pt x="350" y="607"/>
                  </a:lnTo>
                  <a:lnTo>
                    <a:pt x="346" y="603"/>
                  </a:lnTo>
                  <a:lnTo>
                    <a:pt x="346" y="603"/>
                  </a:lnTo>
                  <a:close/>
                  <a:moveTo>
                    <a:pt x="443" y="565"/>
                  </a:moveTo>
                  <a:lnTo>
                    <a:pt x="443" y="565"/>
                  </a:lnTo>
                  <a:lnTo>
                    <a:pt x="432" y="552"/>
                  </a:lnTo>
                  <a:lnTo>
                    <a:pt x="426" y="548"/>
                  </a:lnTo>
                  <a:lnTo>
                    <a:pt x="420" y="545"/>
                  </a:lnTo>
                  <a:lnTo>
                    <a:pt x="420" y="545"/>
                  </a:lnTo>
                  <a:lnTo>
                    <a:pt x="430" y="555"/>
                  </a:lnTo>
                  <a:lnTo>
                    <a:pt x="436" y="560"/>
                  </a:lnTo>
                  <a:lnTo>
                    <a:pt x="443" y="565"/>
                  </a:lnTo>
                  <a:lnTo>
                    <a:pt x="443" y="565"/>
                  </a:lnTo>
                  <a:close/>
                  <a:moveTo>
                    <a:pt x="536" y="558"/>
                  </a:moveTo>
                  <a:lnTo>
                    <a:pt x="536" y="558"/>
                  </a:lnTo>
                  <a:lnTo>
                    <a:pt x="532" y="554"/>
                  </a:lnTo>
                  <a:lnTo>
                    <a:pt x="528" y="551"/>
                  </a:lnTo>
                  <a:lnTo>
                    <a:pt x="528" y="551"/>
                  </a:lnTo>
                  <a:lnTo>
                    <a:pt x="531" y="555"/>
                  </a:lnTo>
                  <a:lnTo>
                    <a:pt x="534" y="557"/>
                  </a:lnTo>
                  <a:lnTo>
                    <a:pt x="536" y="558"/>
                  </a:lnTo>
                  <a:lnTo>
                    <a:pt x="536" y="558"/>
                  </a:lnTo>
                  <a:close/>
                  <a:moveTo>
                    <a:pt x="644" y="568"/>
                  </a:moveTo>
                  <a:lnTo>
                    <a:pt x="644" y="568"/>
                  </a:lnTo>
                  <a:lnTo>
                    <a:pt x="636" y="558"/>
                  </a:lnTo>
                  <a:lnTo>
                    <a:pt x="632" y="555"/>
                  </a:lnTo>
                  <a:lnTo>
                    <a:pt x="629" y="552"/>
                  </a:lnTo>
                  <a:lnTo>
                    <a:pt x="629" y="552"/>
                  </a:lnTo>
                  <a:lnTo>
                    <a:pt x="632" y="557"/>
                  </a:lnTo>
                  <a:lnTo>
                    <a:pt x="636" y="561"/>
                  </a:lnTo>
                  <a:lnTo>
                    <a:pt x="639" y="566"/>
                  </a:lnTo>
                  <a:lnTo>
                    <a:pt x="644" y="568"/>
                  </a:lnTo>
                  <a:lnTo>
                    <a:pt x="644" y="568"/>
                  </a:lnTo>
                  <a:close/>
                  <a:moveTo>
                    <a:pt x="700" y="580"/>
                  </a:moveTo>
                  <a:lnTo>
                    <a:pt x="700" y="580"/>
                  </a:lnTo>
                  <a:lnTo>
                    <a:pt x="686" y="565"/>
                  </a:lnTo>
                  <a:lnTo>
                    <a:pt x="679" y="558"/>
                  </a:lnTo>
                  <a:lnTo>
                    <a:pt x="670" y="552"/>
                  </a:lnTo>
                  <a:lnTo>
                    <a:pt x="670" y="552"/>
                  </a:lnTo>
                  <a:lnTo>
                    <a:pt x="676" y="561"/>
                  </a:lnTo>
                  <a:lnTo>
                    <a:pt x="683" y="569"/>
                  </a:lnTo>
                  <a:lnTo>
                    <a:pt x="691" y="575"/>
                  </a:lnTo>
                  <a:lnTo>
                    <a:pt x="700" y="580"/>
                  </a:lnTo>
                  <a:lnTo>
                    <a:pt x="700" y="580"/>
                  </a:lnTo>
                  <a:close/>
                  <a:moveTo>
                    <a:pt x="453" y="595"/>
                  </a:moveTo>
                  <a:lnTo>
                    <a:pt x="453" y="595"/>
                  </a:lnTo>
                  <a:lnTo>
                    <a:pt x="452" y="593"/>
                  </a:lnTo>
                  <a:lnTo>
                    <a:pt x="453" y="592"/>
                  </a:lnTo>
                  <a:lnTo>
                    <a:pt x="453" y="592"/>
                  </a:lnTo>
                  <a:lnTo>
                    <a:pt x="452" y="592"/>
                  </a:lnTo>
                  <a:lnTo>
                    <a:pt x="452" y="592"/>
                  </a:lnTo>
                  <a:lnTo>
                    <a:pt x="452" y="589"/>
                  </a:lnTo>
                  <a:lnTo>
                    <a:pt x="452" y="589"/>
                  </a:lnTo>
                  <a:lnTo>
                    <a:pt x="426" y="571"/>
                  </a:lnTo>
                  <a:lnTo>
                    <a:pt x="412" y="561"/>
                  </a:lnTo>
                  <a:lnTo>
                    <a:pt x="398" y="554"/>
                  </a:lnTo>
                  <a:lnTo>
                    <a:pt x="398" y="554"/>
                  </a:lnTo>
                  <a:lnTo>
                    <a:pt x="409" y="566"/>
                  </a:lnTo>
                  <a:lnTo>
                    <a:pt x="423" y="577"/>
                  </a:lnTo>
                  <a:lnTo>
                    <a:pt x="436" y="587"/>
                  </a:lnTo>
                  <a:lnTo>
                    <a:pt x="453" y="595"/>
                  </a:lnTo>
                  <a:lnTo>
                    <a:pt x="453" y="595"/>
                  </a:lnTo>
                  <a:close/>
                  <a:moveTo>
                    <a:pt x="354" y="568"/>
                  </a:moveTo>
                  <a:lnTo>
                    <a:pt x="354" y="568"/>
                  </a:lnTo>
                  <a:lnTo>
                    <a:pt x="366" y="577"/>
                  </a:lnTo>
                  <a:lnTo>
                    <a:pt x="380" y="586"/>
                  </a:lnTo>
                  <a:lnTo>
                    <a:pt x="392" y="597"/>
                  </a:lnTo>
                  <a:lnTo>
                    <a:pt x="403" y="606"/>
                  </a:lnTo>
                  <a:lnTo>
                    <a:pt x="403" y="606"/>
                  </a:lnTo>
                  <a:lnTo>
                    <a:pt x="375" y="578"/>
                  </a:lnTo>
                  <a:lnTo>
                    <a:pt x="346" y="554"/>
                  </a:lnTo>
                  <a:lnTo>
                    <a:pt x="346" y="554"/>
                  </a:lnTo>
                  <a:lnTo>
                    <a:pt x="350" y="560"/>
                  </a:lnTo>
                  <a:lnTo>
                    <a:pt x="354" y="568"/>
                  </a:lnTo>
                  <a:lnTo>
                    <a:pt x="354" y="568"/>
                  </a:lnTo>
                  <a:close/>
                  <a:moveTo>
                    <a:pt x="528" y="560"/>
                  </a:moveTo>
                  <a:lnTo>
                    <a:pt x="528" y="560"/>
                  </a:lnTo>
                  <a:lnTo>
                    <a:pt x="522" y="555"/>
                  </a:lnTo>
                  <a:lnTo>
                    <a:pt x="522" y="555"/>
                  </a:lnTo>
                  <a:lnTo>
                    <a:pt x="525" y="558"/>
                  </a:lnTo>
                  <a:lnTo>
                    <a:pt x="526" y="560"/>
                  </a:lnTo>
                  <a:lnTo>
                    <a:pt x="528" y="560"/>
                  </a:lnTo>
                  <a:lnTo>
                    <a:pt x="528" y="560"/>
                  </a:lnTo>
                  <a:close/>
                  <a:moveTo>
                    <a:pt x="423" y="593"/>
                  </a:moveTo>
                  <a:lnTo>
                    <a:pt x="423" y="593"/>
                  </a:lnTo>
                  <a:lnTo>
                    <a:pt x="423" y="592"/>
                  </a:lnTo>
                  <a:lnTo>
                    <a:pt x="421" y="590"/>
                  </a:lnTo>
                  <a:lnTo>
                    <a:pt x="421" y="589"/>
                  </a:lnTo>
                  <a:lnTo>
                    <a:pt x="421" y="589"/>
                  </a:lnTo>
                  <a:lnTo>
                    <a:pt x="423" y="587"/>
                  </a:lnTo>
                  <a:lnTo>
                    <a:pt x="424" y="587"/>
                  </a:lnTo>
                  <a:lnTo>
                    <a:pt x="424" y="587"/>
                  </a:lnTo>
                  <a:lnTo>
                    <a:pt x="415" y="580"/>
                  </a:lnTo>
                  <a:lnTo>
                    <a:pt x="406" y="572"/>
                  </a:lnTo>
                  <a:lnTo>
                    <a:pt x="395" y="566"/>
                  </a:lnTo>
                  <a:lnTo>
                    <a:pt x="385" y="560"/>
                  </a:lnTo>
                  <a:lnTo>
                    <a:pt x="385" y="560"/>
                  </a:lnTo>
                  <a:lnTo>
                    <a:pt x="383" y="561"/>
                  </a:lnTo>
                  <a:lnTo>
                    <a:pt x="382" y="560"/>
                  </a:lnTo>
                  <a:lnTo>
                    <a:pt x="382" y="560"/>
                  </a:lnTo>
                  <a:lnTo>
                    <a:pt x="382" y="558"/>
                  </a:lnTo>
                  <a:lnTo>
                    <a:pt x="380" y="557"/>
                  </a:lnTo>
                  <a:lnTo>
                    <a:pt x="375" y="557"/>
                  </a:lnTo>
                  <a:lnTo>
                    <a:pt x="375" y="557"/>
                  </a:lnTo>
                  <a:lnTo>
                    <a:pt x="388" y="566"/>
                  </a:lnTo>
                  <a:lnTo>
                    <a:pt x="398" y="577"/>
                  </a:lnTo>
                  <a:lnTo>
                    <a:pt x="409" y="586"/>
                  </a:lnTo>
                  <a:lnTo>
                    <a:pt x="423" y="593"/>
                  </a:lnTo>
                  <a:lnTo>
                    <a:pt x="423" y="593"/>
                  </a:lnTo>
                  <a:close/>
                  <a:moveTo>
                    <a:pt x="493" y="583"/>
                  </a:moveTo>
                  <a:lnTo>
                    <a:pt x="493" y="583"/>
                  </a:lnTo>
                  <a:lnTo>
                    <a:pt x="485" y="575"/>
                  </a:lnTo>
                  <a:lnTo>
                    <a:pt x="478" y="568"/>
                  </a:lnTo>
                  <a:lnTo>
                    <a:pt x="459" y="557"/>
                  </a:lnTo>
                  <a:lnTo>
                    <a:pt x="459" y="557"/>
                  </a:lnTo>
                  <a:lnTo>
                    <a:pt x="465" y="565"/>
                  </a:lnTo>
                  <a:lnTo>
                    <a:pt x="475" y="572"/>
                  </a:lnTo>
                  <a:lnTo>
                    <a:pt x="493" y="583"/>
                  </a:lnTo>
                  <a:lnTo>
                    <a:pt x="493" y="583"/>
                  </a:lnTo>
                  <a:close/>
                  <a:moveTo>
                    <a:pt x="322" y="561"/>
                  </a:moveTo>
                  <a:lnTo>
                    <a:pt x="322" y="561"/>
                  </a:lnTo>
                  <a:lnTo>
                    <a:pt x="334" y="569"/>
                  </a:lnTo>
                  <a:lnTo>
                    <a:pt x="346" y="577"/>
                  </a:lnTo>
                  <a:lnTo>
                    <a:pt x="346" y="577"/>
                  </a:lnTo>
                  <a:lnTo>
                    <a:pt x="362" y="589"/>
                  </a:lnTo>
                  <a:lnTo>
                    <a:pt x="362" y="589"/>
                  </a:lnTo>
                  <a:lnTo>
                    <a:pt x="369" y="593"/>
                  </a:lnTo>
                  <a:lnTo>
                    <a:pt x="375" y="597"/>
                  </a:lnTo>
                  <a:lnTo>
                    <a:pt x="375" y="597"/>
                  </a:lnTo>
                  <a:lnTo>
                    <a:pt x="369" y="590"/>
                  </a:lnTo>
                  <a:lnTo>
                    <a:pt x="368" y="587"/>
                  </a:lnTo>
                  <a:lnTo>
                    <a:pt x="368" y="584"/>
                  </a:lnTo>
                  <a:lnTo>
                    <a:pt x="368" y="584"/>
                  </a:lnTo>
                  <a:lnTo>
                    <a:pt x="363" y="584"/>
                  </a:lnTo>
                  <a:lnTo>
                    <a:pt x="360" y="581"/>
                  </a:lnTo>
                  <a:lnTo>
                    <a:pt x="357" y="577"/>
                  </a:lnTo>
                  <a:lnTo>
                    <a:pt x="353" y="575"/>
                  </a:lnTo>
                  <a:lnTo>
                    <a:pt x="353" y="575"/>
                  </a:lnTo>
                  <a:lnTo>
                    <a:pt x="354" y="574"/>
                  </a:lnTo>
                  <a:lnTo>
                    <a:pt x="354" y="574"/>
                  </a:lnTo>
                  <a:lnTo>
                    <a:pt x="350" y="572"/>
                  </a:lnTo>
                  <a:lnTo>
                    <a:pt x="345" y="571"/>
                  </a:lnTo>
                  <a:lnTo>
                    <a:pt x="337" y="566"/>
                  </a:lnTo>
                  <a:lnTo>
                    <a:pt x="334" y="563"/>
                  </a:lnTo>
                  <a:lnTo>
                    <a:pt x="331" y="560"/>
                  </a:lnTo>
                  <a:lnTo>
                    <a:pt x="327" y="560"/>
                  </a:lnTo>
                  <a:lnTo>
                    <a:pt x="322" y="561"/>
                  </a:lnTo>
                  <a:lnTo>
                    <a:pt x="322" y="561"/>
                  </a:lnTo>
                  <a:close/>
                  <a:moveTo>
                    <a:pt x="278" y="598"/>
                  </a:moveTo>
                  <a:lnTo>
                    <a:pt x="278" y="598"/>
                  </a:lnTo>
                  <a:lnTo>
                    <a:pt x="255" y="578"/>
                  </a:lnTo>
                  <a:lnTo>
                    <a:pt x="232" y="561"/>
                  </a:lnTo>
                  <a:lnTo>
                    <a:pt x="232" y="561"/>
                  </a:lnTo>
                  <a:lnTo>
                    <a:pt x="241" y="572"/>
                  </a:lnTo>
                  <a:lnTo>
                    <a:pt x="253" y="581"/>
                  </a:lnTo>
                  <a:lnTo>
                    <a:pt x="266" y="590"/>
                  </a:lnTo>
                  <a:lnTo>
                    <a:pt x="278" y="598"/>
                  </a:lnTo>
                  <a:lnTo>
                    <a:pt x="278" y="598"/>
                  </a:lnTo>
                  <a:close/>
                  <a:moveTo>
                    <a:pt x="565" y="598"/>
                  </a:moveTo>
                  <a:lnTo>
                    <a:pt x="565" y="598"/>
                  </a:lnTo>
                  <a:lnTo>
                    <a:pt x="566" y="600"/>
                  </a:lnTo>
                  <a:lnTo>
                    <a:pt x="569" y="601"/>
                  </a:lnTo>
                  <a:lnTo>
                    <a:pt x="571" y="603"/>
                  </a:lnTo>
                  <a:lnTo>
                    <a:pt x="575" y="604"/>
                  </a:lnTo>
                  <a:lnTo>
                    <a:pt x="575" y="604"/>
                  </a:lnTo>
                  <a:lnTo>
                    <a:pt x="565" y="592"/>
                  </a:lnTo>
                  <a:lnTo>
                    <a:pt x="552" y="581"/>
                  </a:lnTo>
                  <a:lnTo>
                    <a:pt x="529" y="563"/>
                  </a:lnTo>
                  <a:lnTo>
                    <a:pt x="529" y="563"/>
                  </a:lnTo>
                  <a:lnTo>
                    <a:pt x="548" y="580"/>
                  </a:lnTo>
                  <a:lnTo>
                    <a:pt x="557" y="589"/>
                  </a:lnTo>
                  <a:lnTo>
                    <a:pt x="565" y="598"/>
                  </a:lnTo>
                  <a:lnTo>
                    <a:pt x="565" y="598"/>
                  </a:lnTo>
                  <a:close/>
                  <a:moveTo>
                    <a:pt x="609" y="578"/>
                  </a:moveTo>
                  <a:lnTo>
                    <a:pt x="609" y="578"/>
                  </a:lnTo>
                  <a:lnTo>
                    <a:pt x="600" y="569"/>
                  </a:lnTo>
                  <a:lnTo>
                    <a:pt x="595" y="565"/>
                  </a:lnTo>
                  <a:lnTo>
                    <a:pt x="592" y="563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600" y="572"/>
                  </a:lnTo>
                  <a:lnTo>
                    <a:pt x="604" y="577"/>
                  </a:lnTo>
                  <a:lnTo>
                    <a:pt x="609" y="578"/>
                  </a:lnTo>
                  <a:lnTo>
                    <a:pt x="609" y="578"/>
                  </a:lnTo>
                  <a:close/>
                  <a:moveTo>
                    <a:pt x="658" y="577"/>
                  </a:moveTo>
                  <a:lnTo>
                    <a:pt x="658" y="577"/>
                  </a:lnTo>
                  <a:lnTo>
                    <a:pt x="664" y="583"/>
                  </a:lnTo>
                  <a:lnTo>
                    <a:pt x="671" y="587"/>
                  </a:lnTo>
                  <a:lnTo>
                    <a:pt x="686" y="595"/>
                  </a:lnTo>
                  <a:lnTo>
                    <a:pt x="686" y="595"/>
                  </a:lnTo>
                  <a:lnTo>
                    <a:pt x="683" y="589"/>
                  </a:lnTo>
                  <a:lnTo>
                    <a:pt x="679" y="586"/>
                  </a:lnTo>
                  <a:lnTo>
                    <a:pt x="674" y="583"/>
                  </a:lnTo>
                  <a:lnTo>
                    <a:pt x="670" y="580"/>
                  </a:lnTo>
                  <a:lnTo>
                    <a:pt x="670" y="580"/>
                  </a:lnTo>
                  <a:lnTo>
                    <a:pt x="661" y="571"/>
                  </a:lnTo>
                  <a:lnTo>
                    <a:pt x="656" y="568"/>
                  </a:lnTo>
                  <a:lnTo>
                    <a:pt x="651" y="566"/>
                  </a:lnTo>
                  <a:lnTo>
                    <a:pt x="651" y="566"/>
                  </a:lnTo>
                  <a:lnTo>
                    <a:pt x="656" y="571"/>
                  </a:lnTo>
                  <a:lnTo>
                    <a:pt x="658" y="574"/>
                  </a:lnTo>
                  <a:lnTo>
                    <a:pt x="658" y="577"/>
                  </a:lnTo>
                  <a:lnTo>
                    <a:pt x="658" y="577"/>
                  </a:lnTo>
                  <a:close/>
                  <a:moveTo>
                    <a:pt x="423" y="615"/>
                  </a:moveTo>
                  <a:lnTo>
                    <a:pt x="423" y="615"/>
                  </a:lnTo>
                  <a:lnTo>
                    <a:pt x="417" y="609"/>
                  </a:lnTo>
                  <a:lnTo>
                    <a:pt x="411" y="601"/>
                  </a:lnTo>
                  <a:lnTo>
                    <a:pt x="404" y="595"/>
                  </a:lnTo>
                  <a:lnTo>
                    <a:pt x="401" y="590"/>
                  </a:lnTo>
                  <a:lnTo>
                    <a:pt x="401" y="586"/>
                  </a:lnTo>
                  <a:lnTo>
                    <a:pt x="401" y="586"/>
                  </a:lnTo>
                  <a:lnTo>
                    <a:pt x="385" y="577"/>
                  </a:lnTo>
                  <a:lnTo>
                    <a:pt x="377" y="571"/>
                  </a:lnTo>
                  <a:lnTo>
                    <a:pt x="368" y="566"/>
                  </a:lnTo>
                  <a:lnTo>
                    <a:pt x="368" y="566"/>
                  </a:lnTo>
                  <a:lnTo>
                    <a:pt x="423" y="615"/>
                  </a:lnTo>
                  <a:lnTo>
                    <a:pt x="423" y="615"/>
                  </a:lnTo>
                  <a:close/>
                  <a:moveTo>
                    <a:pt x="481" y="609"/>
                  </a:moveTo>
                  <a:lnTo>
                    <a:pt x="481" y="609"/>
                  </a:lnTo>
                  <a:lnTo>
                    <a:pt x="494" y="619"/>
                  </a:lnTo>
                  <a:lnTo>
                    <a:pt x="500" y="624"/>
                  </a:lnTo>
                  <a:lnTo>
                    <a:pt x="508" y="627"/>
                  </a:lnTo>
                  <a:lnTo>
                    <a:pt x="508" y="627"/>
                  </a:lnTo>
                  <a:lnTo>
                    <a:pt x="507" y="622"/>
                  </a:lnTo>
                  <a:lnTo>
                    <a:pt x="504" y="619"/>
                  </a:lnTo>
                  <a:lnTo>
                    <a:pt x="500" y="616"/>
                  </a:lnTo>
                  <a:lnTo>
                    <a:pt x="500" y="613"/>
                  </a:lnTo>
                  <a:lnTo>
                    <a:pt x="500" y="613"/>
                  </a:lnTo>
                  <a:lnTo>
                    <a:pt x="496" y="612"/>
                  </a:lnTo>
                  <a:lnTo>
                    <a:pt x="491" y="609"/>
                  </a:lnTo>
                  <a:lnTo>
                    <a:pt x="488" y="604"/>
                  </a:lnTo>
                  <a:lnTo>
                    <a:pt x="487" y="601"/>
                  </a:lnTo>
                  <a:lnTo>
                    <a:pt x="487" y="601"/>
                  </a:lnTo>
                  <a:lnTo>
                    <a:pt x="482" y="598"/>
                  </a:lnTo>
                  <a:lnTo>
                    <a:pt x="478" y="595"/>
                  </a:lnTo>
                  <a:lnTo>
                    <a:pt x="472" y="587"/>
                  </a:lnTo>
                  <a:lnTo>
                    <a:pt x="472" y="587"/>
                  </a:lnTo>
                  <a:lnTo>
                    <a:pt x="468" y="589"/>
                  </a:lnTo>
                  <a:lnTo>
                    <a:pt x="467" y="590"/>
                  </a:lnTo>
                  <a:lnTo>
                    <a:pt x="467" y="590"/>
                  </a:lnTo>
                  <a:lnTo>
                    <a:pt x="458" y="586"/>
                  </a:lnTo>
                  <a:lnTo>
                    <a:pt x="450" y="580"/>
                  </a:lnTo>
                  <a:lnTo>
                    <a:pt x="435" y="568"/>
                  </a:lnTo>
                  <a:lnTo>
                    <a:pt x="435" y="568"/>
                  </a:lnTo>
                  <a:lnTo>
                    <a:pt x="439" y="574"/>
                  </a:lnTo>
                  <a:lnTo>
                    <a:pt x="446" y="580"/>
                  </a:lnTo>
                  <a:lnTo>
                    <a:pt x="456" y="590"/>
                  </a:lnTo>
                  <a:lnTo>
                    <a:pt x="470" y="600"/>
                  </a:lnTo>
                  <a:lnTo>
                    <a:pt x="481" y="609"/>
                  </a:lnTo>
                  <a:lnTo>
                    <a:pt x="481" y="609"/>
                  </a:lnTo>
                  <a:close/>
                  <a:moveTo>
                    <a:pt x="714" y="575"/>
                  </a:moveTo>
                  <a:lnTo>
                    <a:pt x="714" y="575"/>
                  </a:lnTo>
                  <a:lnTo>
                    <a:pt x="712" y="574"/>
                  </a:lnTo>
                  <a:lnTo>
                    <a:pt x="711" y="572"/>
                  </a:lnTo>
                  <a:lnTo>
                    <a:pt x="708" y="571"/>
                  </a:lnTo>
                  <a:lnTo>
                    <a:pt x="708" y="569"/>
                  </a:lnTo>
                  <a:lnTo>
                    <a:pt x="708" y="569"/>
                  </a:lnTo>
                  <a:lnTo>
                    <a:pt x="706" y="569"/>
                  </a:lnTo>
                  <a:lnTo>
                    <a:pt x="705" y="569"/>
                  </a:lnTo>
                  <a:lnTo>
                    <a:pt x="705" y="568"/>
                  </a:lnTo>
                  <a:lnTo>
                    <a:pt x="703" y="569"/>
                  </a:lnTo>
                  <a:lnTo>
                    <a:pt x="703" y="569"/>
                  </a:lnTo>
                  <a:lnTo>
                    <a:pt x="709" y="572"/>
                  </a:lnTo>
                  <a:lnTo>
                    <a:pt x="714" y="575"/>
                  </a:lnTo>
                  <a:lnTo>
                    <a:pt x="714" y="575"/>
                  </a:lnTo>
                  <a:close/>
                  <a:moveTo>
                    <a:pt x="624" y="580"/>
                  </a:moveTo>
                  <a:lnTo>
                    <a:pt x="624" y="580"/>
                  </a:lnTo>
                  <a:lnTo>
                    <a:pt x="619" y="578"/>
                  </a:lnTo>
                  <a:lnTo>
                    <a:pt x="616" y="574"/>
                  </a:lnTo>
                  <a:lnTo>
                    <a:pt x="613" y="571"/>
                  </a:lnTo>
                  <a:lnTo>
                    <a:pt x="609" y="569"/>
                  </a:lnTo>
                  <a:lnTo>
                    <a:pt x="609" y="569"/>
                  </a:lnTo>
                  <a:lnTo>
                    <a:pt x="616" y="577"/>
                  </a:lnTo>
                  <a:lnTo>
                    <a:pt x="621" y="580"/>
                  </a:lnTo>
                  <a:lnTo>
                    <a:pt x="624" y="580"/>
                  </a:lnTo>
                  <a:lnTo>
                    <a:pt x="624" y="580"/>
                  </a:lnTo>
                  <a:close/>
                  <a:moveTo>
                    <a:pt x="683" y="580"/>
                  </a:moveTo>
                  <a:lnTo>
                    <a:pt x="683" y="580"/>
                  </a:lnTo>
                  <a:lnTo>
                    <a:pt x="682" y="577"/>
                  </a:lnTo>
                  <a:lnTo>
                    <a:pt x="679" y="574"/>
                  </a:lnTo>
                  <a:lnTo>
                    <a:pt x="676" y="572"/>
                  </a:lnTo>
                  <a:lnTo>
                    <a:pt x="673" y="572"/>
                  </a:lnTo>
                  <a:lnTo>
                    <a:pt x="673" y="572"/>
                  </a:lnTo>
                  <a:lnTo>
                    <a:pt x="679" y="577"/>
                  </a:lnTo>
                  <a:lnTo>
                    <a:pt x="683" y="580"/>
                  </a:lnTo>
                  <a:lnTo>
                    <a:pt x="683" y="580"/>
                  </a:lnTo>
                  <a:close/>
                  <a:moveTo>
                    <a:pt x="725" y="595"/>
                  </a:moveTo>
                  <a:lnTo>
                    <a:pt x="725" y="595"/>
                  </a:lnTo>
                  <a:lnTo>
                    <a:pt x="720" y="589"/>
                  </a:lnTo>
                  <a:lnTo>
                    <a:pt x="714" y="583"/>
                  </a:lnTo>
                  <a:lnTo>
                    <a:pt x="702" y="574"/>
                  </a:lnTo>
                  <a:lnTo>
                    <a:pt x="702" y="574"/>
                  </a:lnTo>
                  <a:lnTo>
                    <a:pt x="712" y="586"/>
                  </a:lnTo>
                  <a:lnTo>
                    <a:pt x="719" y="590"/>
                  </a:lnTo>
                  <a:lnTo>
                    <a:pt x="725" y="595"/>
                  </a:lnTo>
                  <a:lnTo>
                    <a:pt x="725" y="595"/>
                  </a:lnTo>
                  <a:close/>
                  <a:moveTo>
                    <a:pt x="235" y="581"/>
                  </a:moveTo>
                  <a:lnTo>
                    <a:pt x="235" y="581"/>
                  </a:lnTo>
                  <a:lnTo>
                    <a:pt x="234" y="581"/>
                  </a:lnTo>
                  <a:lnTo>
                    <a:pt x="232" y="580"/>
                  </a:lnTo>
                  <a:lnTo>
                    <a:pt x="231" y="580"/>
                  </a:lnTo>
                  <a:lnTo>
                    <a:pt x="231" y="580"/>
                  </a:lnTo>
                  <a:lnTo>
                    <a:pt x="231" y="581"/>
                  </a:lnTo>
                  <a:lnTo>
                    <a:pt x="232" y="583"/>
                  </a:lnTo>
                  <a:lnTo>
                    <a:pt x="234" y="583"/>
                  </a:lnTo>
                  <a:lnTo>
                    <a:pt x="235" y="581"/>
                  </a:lnTo>
                  <a:lnTo>
                    <a:pt x="235" y="581"/>
                  </a:lnTo>
                  <a:close/>
                  <a:moveTo>
                    <a:pt x="691" y="587"/>
                  </a:moveTo>
                  <a:lnTo>
                    <a:pt x="691" y="587"/>
                  </a:lnTo>
                  <a:lnTo>
                    <a:pt x="699" y="592"/>
                  </a:lnTo>
                  <a:lnTo>
                    <a:pt x="706" y="598"/>
                  </a:lnTo>
                  <a:lnTo>
                    <a:pt x="714" y="604"/>
                  </a:lnTo>
                  <a:lnTo>
                    <a:pt x="722" y="609"/>
                  </a:lnTo>
                  <a:lnTo>
                    <a:pt x="722" y="609"/>
                  </a:lnTo>
                  <a:lnTo>
                    <a:pt x="720" y="604"/>
                  </a:lnTo>
                  <a:lnTo>
                    <a:pt x="717" y="600"/>
                  </a:lnTo>
                  <a:lnTo>
                    <a:pt x="709" y="592"/>
                  </a:lnTo>
                  <a:lnTo>
                    <a:pt x="700" y="586"/>
                  </a:lnTo>
                  <a:lnTo>
                    <a:pt x="691" y="580"/>
                  </a:lnTo>
                  <a:lnTo>
                    <a:pt x="691" y="580"/>
                  </a:lnTo>
                  <a:lnTo>
                    <a:pt x="691" y="584"/>
                  </a:lnTo>
                  <a:lnTo>
                    <a:pt x="693" y="586"/>
                  </a:lnTo>
                  <a:lnTo>
                    <a:pt x="691" y="587"/>
                  </a:lnTo>
                  <a:lnTo>
                    <a:pt x="691" y="587"/>
                  </a:lnTo>
                  <a:close/>
                  <a:moveTo>
                    <a:pt x="644" y="593"/>
                  </a:moveTo>
                  <a:lnTo>
                    <a:pt x="644" y="593"/>
                  </a:lnTo>
                  <a:lnTo>
                    <a:pt x="638" y="586"/>
                  </a:lnTo>
                  <a:lnTo>
                    <a:pt x="635" y="583"/>
                  </a:lnTo>
                  <a:lnTo>
                    <a:pt x="632" y="581"/>
                  </a:lnTo>
                  <a:lnTo>
                    <a:pt x="632" y="581"/>
                  </a:lnTo>
                  <a:lnTo>
                    <a:pt x="638" y="587"/>
                  </a:lnTo>
                  <a:lnTo>
                    <a:pt x="644" y="593"/>
                  </a:lnTo>
                  <a:lnTo>
                    <a:pt x="644" y="593"/>
                  </a:lnTo>
                  <a:close/>
                  <a:moveTo>
                    <a:pt x="746" y="592"/>
                  </a:moveTo>
                  <a:lnTo>
                    <a:pt x="746" y="592"/>
                  </a:lnTo>
                  <a:lnTo>
                    <a:pt x="740" y="590"/>
                  </a:lnTo>
                  <a:lnTo>
                    <a:pt x="738" y="589"/>
                  </a:lnTo>
                  <a:lnTo>
                    <a:pt x="738" y="586"/>
                  </a:lnTo>
                  <a:lnTo>
                    <a:pt x="738" y="586"/>
                  </a:lnTo>
                  <a:lnTo>
                    <a:pt x="735" y="584"/>
                  </a:lnTo>
                  <a:lnTo>
                    <a:pt x="732" y="584"/>
                  </a:lnTo>
                  <a:lnTo>
                    <a:pt x="732" y="584"/>
                  </a:lnTo>
                  <a:lnTo>
                    <a:pt x="735" y="587"/>
                  </a:lnTo>
                  <a:lnTo>
                    <a:pt x="738" y="590"/>
                  </a:lnTo>
                  <a:lnTo>
                    <a:pt x="741" y="593"/>
                  </a:lnTo>
                  <a:lnTo>
                    <a:pt x="746" y="592"/>
                  </a:lnTo>
                  <a:lnTo>
                    <a:pt x="746" y="592"/>
                  </a:lnTo>
                  <a:close/>
                  <a:moveTo>
                    <a:pt x="691" y="621"/>
                  </a:moveTo>
                  <a:lnTo>
                    <a:pt x="691" y="621"/>
                  </a:lnTo>
                  <a:lnTo>
                    <a:pt x="686" y="615"/>
                  </a:lnTo>
                  <a:lnTo>
                    <a:pt x="682" y="610"/>
                  </a:lnTo>
                  <a:lnTo>
                    <a:pt x="671" y="601"/>
                  </a:lnTo>
                  <a:lnTo>
                    <a:pt x="645" y="586"/>
                  </a:lnTo>
                  <a:lnTo>
                    <a:pt x="645" y="586"/>
                  </a:lnTo>
                  <a:lnTo>
                    <a:pt x="654" y="597"/>
                  </a:lnTo>
                  <a:lnTo>
                    <a:pt x="665" y="607"/>
                  </a:lnTo>
                  <a:lnTo>
                    <a:pt x="677" y="616"/>
                  </a:lnTo>
                  <a:lnTo>
                    <a:pt x="683" y="619"/>
                  </a:lnTo>
                  <a:lnTo>
                    <a:pt x="691" y="621"/>
                  </a:lnTo>
                  <a:lnTo>
                    <a:pt x="691" y="621"/>
                  </a:lnTo>
                  <a:close/>
                  <a:moveTo>
                    <a:pt x="488" y="587"/>
                  </a:moveTo>
                  <a:lnTo>
                    <a:pt x="488" y="587"/>
                  </a:lnTo>
                  <a:lnTo>
                    <a:pt x="508" y="607"/>
                  </a:lnTo>
                  <a:lnTo>
                    <a:pt x="526" y="626"/>
                  </a:lnTo>
                  <a:lnTo>
                    <a:pt x="526" y="626"/>
                  </a:lnTo>
                  <a:lnTo>
                    <a:pt x="529" y="626"/>
                  </a:lnTo>
                  <a:lnTo>
                    <a:pt x="531" y="627"/>
                  </a:lnTo>
                  <a:lnTo>
                    <a:pt x="534" y="627"/>
                  </a:lnTo>
                  <a:lnTo>
                    <a:pt x="534" y="627"/>
                  </a:lnTo>
                  <a:lnTo>
                    <a:pt x="525" y="615"/>
                  </a:lnTo>
                  <a:lnTo>
                    <a:pt x="514" y="604"/>
                  </a:lnTo>
                  <a:lnTo>
                    <a:pt x="502" y="595"/>
                  </a:lnTo>
                  <a:lnTo>
                    <a:pt x="488" y="587"/>
                  </a:lnTo>
                  <a:lnTo>
                    <a:pt x="488" y="587"/>
                  </a:lnTo>
                  <a:close/>
                  <a:moveTo>
                    <a:pt x="505" y="587"/>
                  </a:moveTo>
                  <a:lnTo>
                    <a:pt x="505" y="587"/>
                  </a:lnTo>
                  <a:lnTo>
                    <a:pt x="511" y="595"/>
                  </a:lnTo>
                  <a:lnTo>
                    <a:pt x="519" y="601"/>
                  </a:lnTo>
                  <a:lnTo>
                    <a:pt x="536" y="610"/>
                  </a:lnTo>
                  <a:lnTo>
                    <a:pt x="536" y="610"/>
                  </a:lnTo>
                  <a:lnTo>
                    <a:pt x="520" y="597"/>
                  </a:lnTo>
                  <a:lnTo>
                    <a:pt x="513" y="592"/>
                  </a:lnTo>
                  <a:lnTo>
                    <a:pt x="505" y="587"/>
                  </a:lnTo>
                  <a:lnTo>
                    <a:pt x="505" y="587"/>
                  </a:lnTo>
                  <a:close/>
                  <a:moveTo>
                    <a:pt x="667" y="590"/>
                  </a:moveTo>
                  <a:lnTo>
                    <a:pt x="667" y="590"/>
                  </a:lnTo>
                  <a:lnTo>
                    <a:pt x="664" y="589"/>
                  </a:lnTo>
                  <a:lnTo>
                    <a:pt x="662" y="587"/>
                  </a:lnTo>
                  <a:lnTo>
                    <a:pt x="661" y="587"/>
                  </a:lnTo>
                  <a:lnTo>
                    <a:pt x="661" y="587"/>
                  </a:lnTo>
                  <a:lnTo>
                    <a:pt x="664" y="590"/>
                  </a:lnTo>
                  <a:lnTo>
                    <a:pt x="665" y="592"/>
                  </a:lnTo>
                  <a:lnTo>
                    <a:pt x="667" y="590"/>
                  </a:lnTo>
                  <a:lnTo>
                    <a:pt x="667" y="590"/>
                  </a:lnTo>
                  <a:close/>
                  <a:moveTo>
                    <a:pt x="635" y="598"/>
                  </a:moveTo>
                  <a:lnTo>
                    <a:pt x="635" y="598"/>
                  </a:lnTo>
                  <a:lnTo>
                    <a:pt x="630" y="593"/>
                  </a:lnTo>
                  <a:lnTo>
                    <a:pt x="624" y="589"/>
                  </a:lnTo>
                  <a:lnTo>
                    <a:pt x="624" y="589"/>
                  </a:lnTo>
                  <a:lnTo>
                    <a:pt x="629" y="593"/>
                  </a:lnTo>
                  <a:lnTo>
                    <a:pt x="632" y="597"/>
                  </a:lnTo>
                  <a:lnTo>
                    <a:pt x="635" y="598"/>
                  </a:lnTo>
                  <a:lnTo>
                    <a:pt x="635" y="598"/>
                  </a:lnTo>
                  <a:close/>
                  <a:moveTo>
                    <a:pt x="363" y="597"/>
                  </a:moveTo>
                  <a:lnTo>
                    <a:pt x="363" y="597"/>
                  </a:lnTo>
                  <a:lnTo>
                    <a:pt x="360" y="592"/>
                  </a:lnTo>
                  <a:lnTo>
                    <a:pt x="357" y="590"/>
                  </a:lnTo>
                  <a:lnTo>
                    <a:pt x="354" y="589"/>
                  </a:lnTo>
                  <a:lnTo>
                    <a:pt x="354" y="589"/>
                  </a:lnTo>
                  <a:lnTo>
                    <a:pt x="356" y="592"/>
                  </a:lnTo>
                  <a:lnTo>
                    <a:pt x="357" y="593"/>
                  </a:lnTo>
                  <a:lnTo>
                    <a:pt x="363" y="597"/>
                  </a:lnTo>
                  <a:lnTo>
                    <a:pt x="363" y="597"/>
                  </a:lnTo>
                  <a:close/>
                  <a:moveTo>
                    <a:pt x="257" y="598"/>
                  </a:moveTo>
                  <a:lnTo>
                    <a:pt x="257" y="598"/>
                  </a:lnTo>
                  <a:lnTo>
                    <a:pt x="253" y="595"/>
                  </a:lnTo>
                  <a:lnTo>
                    <a:pt x="250" y="592"/>
                  </a:lnTo>
                  <a:lnTo>
                    <a:pt x="250" y="592"/>
                  </a:lnTo>
                  <a:lnTo>
                    <a:pt x="253" y="597"/>
                  </a:lnTo>
                  <a:lnTo>
                    <a:pt x="255" y="598"/>
                  </a:lnTo>
                  <a:lnTo>
                    <a:pt x="257" y="598"/>
                  </a:lnTo>
                  <a:lnTo>
                    <a:pt x="257" y="598"/>
                  </a:lnTo>
                  <a:close/>
                  <a:moveTo>
                    <a:pt x="761" y="601"/>
                  </a:moveTo>
                  <a:lnTo>
                    <a:pt x="761" y="601"/>
                  </a:lnTo>
                  <a:lnTo>
                    <a:pt x="758" y="597"/>
                  </a:lnTo>
                  <a:lnTo>
                    <a:pt x="754" y="592"/>
                  </a:lnTo>
                  <a:lnTo>
                    <a:pt x="754" y="592"/>
                  </a:lnTo>
                  <a:lnTo>
                    <a:pt x="757" y="597"/>
                  </a:lnTo>
                  <a:lnTo>
                    <a:pt x="761" y="601"/>
                  </a:lnTo>
                  <a:lnTo>
                    <a:pt x="761" y="601"/>
                  </a:lnTo>
                  <a:close/>
                  <a:moveTo>
                    <a:pt x="630" y="600"/>
                  </a:moveTo>
                  <a:lnTo>
                    <a:pt x="630" y="600"/>
                  </a:lnTo>
                  <a:lnTo>
                    <a:pt x="627" y="597"/>
                  </a:lnTo>
                  <a:lnTo>
                    <a:pt x="624" y="595"/>
                  </a:lnTo>
                  <a:lnTo>
                    <a:pt x="624" y="595"/>
                  </a:lnTo>
                  <a:lnTo>
                    <a:pt x="627" y="598"/>
                  </a:lnTo>
                  <a:lnTo>
                    <a:pt x="629" y="600"/>
                  </a:lnTo>
                  <a:lnTo>
                    <a:pt x="630" y="600"/>
                  </a:lnTo>
                  <a:lnTo>
                    <a:pt x="630" y="600"/>
                  </a:lnTo>
                  <a:close/>
                  <a:moveTo>
                    <a:pt x="472" y="606"/>
                  </a:moveTo>
                  <a:lnTo>
                    <a:pt x="472" y="606"/>
                  </a:lnTo>
                  <a:lnTo>
                    <a:pt x="467" y="601"/>
                  </a:lnTo>
                  <a:lnTo>
                    <a:pt x="464" y="600"/>
                  </a:lnTo>
                  <a:lnTo>
                    <a:pt x="461" y="598"/>
                  </a:lnTo>
                  <a:lnTo>
                    <a:pt x="461" y="598"/>
                  </a:lnTo>
                  <a:lnTo>
                    <a:pt x="465" y="603"/>
                  </a:lnTo>
                  <a:lnTo>
                    <a:pt x="468" y="606"/>
                  </a:lnTo>
                  <a:lnTo>
                    <a:pt x="472" y="606"/>
                  </a:lnTo>
                  <a:lnTo>
                    <a:pt x="472" y="606"/>
                  </a:lnTo>
                  <a:close/>
                  <a:moveTo>
                    <a:pt x="374" y="603"/>
                  </a:moveTo>
                  <a:lnTo>
                    <a:pt x="374" y="603"/>
                  </a:lnTo>
                  <a:lnTo>
                    <a:pt x="369" y="600"/>
                  </a:lnTo>
                  <a:lnTo>
                    <a:pt x="368" y="598"/>
                  </a:lnTo>
                  <a:lnTo>
                    <a:pt x="366" y="600"/>
                  </a:lnTo>
                  <a:lnTo>
                    <a:pt x="366" y="600"/>
                  </a:lnTo>
                  <a:lnTo>
                    <a:pt x="369" y="601"/>
                  </a:lnTo>
                  <a:lnTo>
                    <a:pt x="374" y="603"/>
                  </a:lnTo>
                  <a:lnTo>
                    <a:pt x="374" y="603"/>
                  </a:lnTo>
                  <a:close/>
                  <a:moveTo>
                    <a:pt x="749" y="610"/>
                  </a:moveTo>
                  <a:lnTo>
                    <a:pt x="749" y="610"/>
                  </a:lnTo>
                  <a:lnTo>
                    <a:pt x="749" y="609"/>
                  </a:lnTo>
                  <a:lnTo>
                    <a:pt x="747" y="607"/>
                  </a:lnTo>
                  <a:lnTo>
                    <a:pt x="746" y="606"/>
                  </a:lnTo>
                  <a:lnTo>
                    <a:pt x="744" y="603"/>
                  </a:lnTo>
                  <a:lnTo>
                    <a:pt x="744" y="603"/>
                  </a:lnTo>
                  <a:lnTo>
                    <a:pt x="743" y="603"/>
                  </a:lnTo>
                  <a:lnTo>
                    <a:pt x="741" y="601"/>
                  </a:lnTo>
                  <a:lnTo>
                    <a:pt x="740" y="600"/>
                  </a:lnTo>
                  <a:lnTo>
                    <a:pt x="738" y="600"/>
                  </a:lnTo>
                  <a:lnTo>
                    <a:pt x="738" y="600"/>
                  </a:lnTo>
                  <a:lnTo>
                    <a:pt x="740" y="603"/>
                  </a:lnTo>
                  <a:lnTo>
                    <a:pt x="741" y="607"/>
                  </a:lnTo>
                  <a:lnTo>
                    <a:pt x="746" y="609"/>
                  </a:lnTo>
                  <a:lnTo>
                    <a:pt x="749" y="610"/>
                  </a:lnTo>
                  <a:lnTo>
                    <a:pt x="749" y="610"/>
                  </a:lnTo>
                  <a:close/>
                  <a:moveTo>
                    <a:pt x="690" y="606"/>
                  </a:moveTo>
                  <a:lnTo>
                    <a:pt x="690" y="606"/>
                  </a:lnTo>
                  <a:lnTo>
                    <a:pt x="685" y="603"/>
                  </a:lnTo>
                  <a:lnTo>
                    <a:pt x="680" y="600"/>
                  </a:lnTo>
                  <a:lnTo>
                    <a:pt x="680" y="600"/>
                  </a:lnTo>
                  <a:lnTo>
                    <a:pt x="682" y="603"/>
                  </a:lnTo>
                  <a:lnTo>
                    <a:pt x="685" y="604"/>
                  </a:lnTo>
                  <a:lnTo>
                    <a:pt x="688" y="606"/>
                  </a:lnTo>
                  <a:lnTo>
                    <a:pt x="690" y="606"/>
                  </a:lnTo>
                  <a:lnTo>
                    <a:pt x="690" y="606"/>
                  </a:lnTo>
                  <a:close/>
                  <a:moveTo>
                    <a:pt x="479" y="626"/>
                  </a:moveTo>
                  <a:lnTo>
                    <a:pt x="479" y="626"/>
                  </a:lnTo>
                  <a:lnTo>
                    <a:pt x="464" y="613"/>
                  </a:lnTo>
                  <a:lnTo>
                    <a:pt x="447" y="601"/>
                  </a:lnTo>
                  <a:lnTo>
                    <a:pt x="447" y="601"/>
                  </a:lnTo>
                  <a:lnTo>
                    <a:pt x="453" y="609"/>
                  </a:lnTo>
                  <a:lnTo>
                    <a:pt x="462" y="615"/>
                  </a:lnTo>
                  <a:lnTo>
                    <a:pt x="470" y="621"/>
                  </a:lnTo>
                  <a:lnTo>
                    <a:pt x="479" y="626"/>
                  </a:lnTo>
                  <a:lnTo>
                    <a:pt x="479" y="626"/>
                  </a:lnTo>
                  <a:close/>
                  <a:moveTo>
                    <a:pt x="719" y="612"/>
                  </a:moveTo>
                  <a:lnTo>
                    <a:pt x="719" y="612"/>
                  </a:lnTo>
                  <a:lnTo>
                    <a:pt x="709" y="606"/>
                  </a:lnTo>
                  <a:lnTo>
                    <a:pt x="706" y="604"/>
                  </a:lnTo>
                  <a:lnTo>
                    <a:pt x="702" y="603"/>
                  </a:lnTo>
                  <a:lnTo>
                    <a:pt x="702" y="603"/>
                  </a:lnTo>
                  <a:lnTo>
                    <a:pt x="706" y="606"/>
                  </a:lnTo>
                  <a:lnTo>
                    <a:pt x="709" y="609"/>
                  </a:lnTo>
                  <a:lnTo>
                    <a:pt x="714" y="612"/>
                  </a:lnTo>
                  <a:lnTo>
                    <a:pt x="715" y="612"/>
                  </a:lnTo>
                  <a:lnTo>
                    <a:pt x="719" y="612"/>
                  </a:lnTo>
                  <a:lnTo>
                    <a:pt x="719" y="612"/>
                  </a:lnTo>
                  <a:close/>
                  <a:moveTo>
                    <a:pt x="427" y="609"/>
                  </a:moveTo>
                  <a:lnTo>
                    <a:pt x="427" y="609"/>
                  </a:lnTo>
                  <a:lnTo>
                    <a:pt x="424" y="607"/>
                  </a:lnTo>
                  <a:lnTo>
                    <a:pt x="423" y="604"/>
                  </a:lnTo>
                  <a:lnTo>
                    <a:pt x="420" y="603"/>
                  </a:lnTo>
                  <a:lnTo>
                    <a:pt x="418" y="603"/>
                  </a:lnTo>
                  <a:lnTo>
                    <a:pt x="418" y="603"/>
                  </a:lnTo>
                  <a:lnTo>
                    <a:pt x="420" y="604"/>
                  </a:lnTo>
                  <a:lnTo>
                    <a:pt x="421" y="607"/>
                  </a:lnTo>
                  <a:lnTo>
                    <a:pt x="424" y="609"/>
                  </a:lnTo>
                  <a:lnTo>
                    <a:pt x="427" y="609"/>
                  </a:lnTo>
                  <a:lnTo>
                    <a:pt x="427" y="609"/>
                  </a:lnTo>
                  <a:close/>
                  <a:moveTo>
                    <a:pt x="696" y="610"/>
                  </a:moveTo>
                  <a:lnTo>
                    <a:pt x="696" y="610"/>
                  </a:lnTo>
                  <a:lnTo>
                    <a:pt x="694" y="610"/>
                  </a:lnTo>
                  <a:lnTo>
                    <a:pt x="693" y="609"/>
                  </a:lnTo>
                  <a:lnTo>
                    <a:pt x="693" y="607"/>
                  </a:lnTo>
                  <a:lnTo>
                    <a:pt x="691" y="609"/>
                  </a:lnTo>
                  <a:lnTo>
                    <a:pt x="691" y="609"/>
                  </a:lnTo>
                  <a:lnTo>
                    <a:pt x="694" y="610"/>
                  </a:lnTo>
                  <a:lnTo>
                    <a:pt x="694" y="610"/>
                  </a:lnTo>
                  <a:lnTo>
                    <a:pt x="696" y="610"/>
                  </a:lnTo>
                  <a:lnTo>
                    <a:pt x="696" y="610"/>
                  </a:lnTo>
                  <a:close/>
                  <a:moveTo>
                    <a:pt x="743" y="622"/>
                  </a:moveTo>
                  <a:lnTo>
                    <a:pt x="743" y="622"/>
                  </a:lnTo>
                  <a:lnTo>
                    <a:pt x="744" y="619"/>
                  </a:lnTo>
                  <a:lnTo>
                    <a:pt x="746" y="616"/>
                  </a:lnTo>
                  <a:lnTo>
                    <a:pt x="746" y="616"/>
                  </a:lnTo>
                  <a:lnTo>
                    <a:pt x="740" y="616"/>
                  </a:lnTo>
                  <a:lnTo>
                    <a:pt x="735" y="613"/>
                  </a:lnTo>
                  <a:lnTo>
                    <a:pt x="732" y="610"/>
                  </a:lnTo>
                  <a:lnTo>
                    <a:pt x="728" y="609"/>
                  </a:lnTo>
                  <a:lnTo>
                    <a:pt x="728" y="609"/>
                  </a:lnTo>
                  <a:lnTo>
                    <a:pt x="729" y="613"/>
                  </a:lnTo>
                  <a:lnTo>
                    <a:pt x="734" y="618"/>
                  </a:lnTo>
                  <a:lnTo>
                    <a:pt x="743" y="622"/>
                  </a:lnTo>
                  <a:lnTo>
                    <a:pt x="743" y="622"/>
                  </a:lnTo>
                  <a:close/>
                  <a:moveTo>
                    <a:pt x="577" y="622"/>
                  </a:moveTo>
                  <a:lnTo>
                    <a:pt x="577" y="622"/>
                  </a:lnTo>
                  <a:lnTo>
                    <a:pt x="577" y="621"/>
                  </a:lnTo>
                  <a:lnTo>
                    <a:pt x="575" y="619"/>
                  </a:lnTo>
                  <a:lnTo>
                    <a:pt x="569" y="615"/>
                  </a:lnTo>
                  <a:lnTo>
                    <a:pt x="569" y="615"/>
                  </a:lnTo>
                  <a:lnTo>
                    <a:pt x="565" y="612"/>
                  </a:lnTo>
                  <a:lnTo>
                    <a:pt x="563" y="610"/>
                  </a:lnTo>
                  <a:lnTo>
                    <a:pt x="560" y="610"/>
                  </a:lnTo>
                  <a:lnTo>
                    <a:pt x="560" y="610"/>
                  </a:lnTo>
                  <a:lnTo>
                    <a:pt x="565" y="613"/>
                  </a:lnTo>
                  <a:lnTo>
                    <a:pt x="568" y="616"/>
                  </a:lnTo>
                  <a:lnTo>
                    <a:pt x="572" y="619"/>
                  </a:lnTo>
                  <a:lnTo>
                    <a:pt x="577" y="622"/>
                  </a:lnTo>
                  <a:lnTo>
                    <a:pt x="577" y="622"/>
                  </a:lnTo>
                  <a:close/>
                  <a:moveTo>
                    <a:pt x="578" y="610"/>
                  </a:moveTo>
                  <a:lnTo>
                    <a:pt x="578" y="610"/>
                  </a:lnTo>
                  <a:lnTo>
                    <a:pt x="578" y="612"/>
                  </a:lnTo>
                  <a:lnTo>
                    <a:pt x="581" y="615"/>
                  </a:lnTo>
                  <a:lnTo>
                    <a:pt x="584" y="615"/>
                  </a:lnTo>
                  <a:lnTo>
                    <a:pt x="587" y="613"/>
                  </a:lnTo>
                  <a:lnTo>
                    <a:pt x="587" y="613"/>
                  </a:lnTo>
                  <a:lnTo>
                    <a:pt x="584" y="613"/>
                  </a:lnTo>
                  <a:lnTo>
                    <a:pt x="583" y="612"/>
                  </a:lnTo>
                  <a:lnTo>
                    <a:pt x="581" y="610"/>
                  </a:lnTo>
                  <a:lnTo>
                    <a:pt x="580" y="609"/>
                  </a:lnTo>
                  <a:lnTo>
                    <a:pt x="580" y="609"/>
                  </a:lnTo>
                  <a:lnTo>
                    <a:pt x="578" y="610"/>
                  </a:lnTo>
                  <a:lnTo>
                    <a:pt x="578" y="610"/>
                  </a:lnTo>
                  <a:close/>
                  <a:moveTo>
                    <a:pt x="539" y="626"/>
                  </a:moveTo>
                  <a:lnTo>
                    <a:pt x="539" y="626"/>
                  </a:lnTo>
                  <a:lnTo>
                    <a:pt x="542" y="626"/>
                  </a:lnTo>
                  <a:lnTo>
                    <a:pt x="545" y="626"/>
                  </a:lnTo>
                  <a:lnTo>
                    <a:pt x="545" y="626"/>
                  </a:lnTo>
                  <a:lnTo>
                    <a:pt x="543" y="624"/>
                  </a:lnTo>
                  <a:lnTo>
                    <a:pt x="540" y="622"/>
                  </a:lnTo>
                  <a:lnTo>
                    <a:pt x="539" y="621"/>
                  </a:lnTo>
                  <a:lnTo>
                    <a:pt x="539" y="618"/>
                  </a:lnTo>
                  <a:lnTo>
                    <a:pt x="539" y="618"/>
                  </a:lnTo>
                  <a:lnTo>
                    <a:pt x="532" y="615"/>
                  </a:lnTo>
                  <a:lnTo>
                    <a:pt x="529" y="613"/>
                  </a:lnTo>
                  <a:lnTo>
                    <a:pt x="526" y="612"/>
                  </a:lnTo>
                  <a:lnTo>
                    <a:pt x="526" y="612"/>
                  </a:lnTo>
                  <a:lnTo>
                    <a:pt x="532" y="618"/>
                  </a:lnTo>
                  <a:lnTo>
                    <a:pt x="539" y="626"/>
                  </a:lnTo>
                  <a:lnTo>
                    <a:pt x="539" y="626"/>
                  </a:lnTo>
                  <a:close/>
                  <a:moveTo>
                    <a:pt x="671" y="630"/>
                  </a:moveTo>
                  <a:lnTo>
                    <a:pt x="671" y="630"/>
                  </a:lnTo>
                  <a:lnTo>
                    <a:pt x="668" y="626"/>
                  </a:lnTo>
                  <a:lnTo>
                    <a:pt x="661" y="619"/>
                  </a:lnTo>
                  <a:lnTo>
                    <a:pt x="645" y="612"/>
                  </a:lnTo>
                  <a:lnTo>
                    <a:pt x="645" y="612"/>
                  </a:lnTo>
                  <a:lnTo>
                    <a:pt x="651" y="618"/>
                  </a:lnTo>
                  <a:lnTo>
                    <a:pt x="658" y="622"/>
                  </a:lnTo>
                  <a:lnTo>
                    <a:pt x="664" y="627"/>
                  </a:lnTo>
                  <a:lnTo>
                    <a:pt x="671" y="630"/>
                  </a:lnTo>
                  <a:lnTo>
                    <a:pt x="671" y="630"/>
                  </a:lnTo>
                  <a:close/>
                  <a:moveTo>
                    <a:pt x="493" y="630"/>
                  </a:moveTo>
                  <a:lnTo>
                    <a:pt x="493" y="630"/>
                  </a:lnTo>
                  <a:lnTo>
                    <a:pt x="505" y="641"/>
                  </a:lnTo>
                  <a:lnTo>
                    <a:pt x="511" y="645"/>
                  </a:lnTo>
                  <a:lnTo>
                    <a:pt x="517" y="648"/>
                  </a:lnTo>
                  <a:lnTo>
                    <a:pt x="517" y="648"/>
                  </a:lnTo>
                  <a:lnTo>
                    <a:pt x="508" y="639"/>
                  </a:lnTo>
                  <a:lnTo>
                    <a:pt x="497" y="630"/>
                  </a:lnTo>
                  <a:lnTo>
                    <a:pt x="485" y="621"/>
                  </a:lnTo>
                  <a:lnTo>
                    <a:pt x="475" y="612"/>
                  </a:lnTo>
                  <a:lnTo>
                    <a:pt x="475" y="612"/>
                  </a:lnTo>
                  <a:lnTo>
                    <a:pt x="478" y="618"/>
                  </a:lnTo>
                  <a:lnTo>
                    <a:pt x="482" y="622"/>
                  </a:lnTo>
                  <a:lnTo>
                    <a:pt x="493" y="630"/>
                  </a:lnTo>
                  <a:lnTo>
                    <a:pt x="493" y="630"/>
                  </a:lnTo>
                  <a:close/>
                  <a:moveTo>
                    <a:pt x="366" y="635"/>
                  </a:moveTo>
                  <a:lnTo>
                    <a:pt x="366" y="635"/>
                  </a:lnTo>
                  <a:lnTo>
                    <a:pt x="375" y="639"/>
                  </a:lnTo>
                  <a:lnTo>
                    <a:pt x="388" y="642"/>
                  </a:lnTo>
                  <a:lnTo>
                    <a:pt x="388" y="642"/>
                  </a:lnTo>
                  <a:lnTo>
                    <a:pt x="382" y="635"/>
                  </a:lnTo>
                  <a:lnTo>
                    <a:pt x="375" y="627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2" y="613"/>
                  </a:lnTo>
                  <a:lnTo>
                    <a:pt x="360" y="613"/>
                  </a:lnTo>
                  <a:lnTo>
                    <a:pt x="360" y="613"/>
                  </a:lnTo>
                  <a:lnTo>
                    <a:pt x="363" y="618"/>
                  </a:lnTo>
                  <a:lnTo>
                    <a:pt x="366" y="622"/>
                  </a:lnTo>
                  <a:lnTo>
                    <a:pt x="368" y="629"/>
                  </a:lnTo>
                  <a:lnTo>
                    <a:pt x="366" y="635"/>
                  </a:lnTo>
                  <a:lnTo>
                    <a:pt x="366" y="635"/>
                  </a:lnTo>
                  <a:close/>
                  <a:moveTo>
                    <a:pt x="490" y="658"/>
                  </a:moveTo>
                  <a:lnTo>
                    <a:pt x="490" y="658"/>
                  </a:lnTo>
                  <a:lnTo>
                    <a:pt x="479" y="644"/>
                  </a:lnTo>
                  <a:lnTo>
                    <a:pt x="467" y="632"/>
                  </a:lnTo>
                  <a:lnTo>
                    <a:pt x="453" y="621"/>
                  </a:lnTo>
                  <a:lnTo>
                    <a:pt x="446" y="616"/>
                  </a:lnTo>
                  <a:lnTo>
                    <a:pt x="438" y="613"/>
                  </a:lnTo>
                  <a:lnTo>
                    <a:pt x="438" y="613"/>
                  </a:lnTo>
                  <a:lnTo>
                    <a:pt x="450" y="626"/>
                  </a:lnTo>
                  <a:lnTo>
                    <a:pt x="462" y="638"/>
                  </a:lnTo>
                  <a:lnTo>
                    <a:pt x="490" y="658"/>
                  </a:lnTo>
                  <a:lnTo>
                    <a:pt x="490" y="658"/>
                  </a:lnTo>
                  <a:close/>
                  <a:moveTo>
                    <a:pt x="622" y="616"/>
                  </a:moveTo>
                  <a:lnTo>
                    <a:pt x="622" y="616"/>
                  </a:lnTo>
                  <a:lnTo>
                    <a:pt x="629" y="622"/>
                  </a:lnTo>
                  <a:lnTo>
                    <a:pt x="635" y="630"/>
                  </a:lnTo>
                  <a:lnTo>
                    <a:pt x="642" y="635"/>
                  </a:lnTo>
                  <a:lnTo>
                    <a:pt x="647" y="638"/>
                  </a:lnTo>
                  <a:lnTo>
                    <a:pt x="650" y="639"/>
                  </a:lnTo>
                  <a:lnTo>
                    <a:pt x="650" y="639"/>
                  </a:lnTo>
                  <a:lnTo>
                    <a:pt x="647" y="633"/>
                  </a:lnTo>
                  <a:lnTo>
                    <a:pt x="641" y="629"/>
                  </a:lnTo>
                  <a:lnTo>
                    <a:pt x="635" y="624"/>
                  </a:lnTo>
                  <a:lnTo>
                    <a:pt x="630" y="618"/>
                  </a:lnTo>
                  <a:lnTo>
                    <a:pt x="630" y="618"/>
                  </a:lnTo>
                  <a:lnTo>
                    <a:pt x="633" y="616"/>
                  </a:lnTo>
                  <a:lnTo>
                    <a:pt x="633" y="616"/>
                  </a:lnTo>
                  <a:lnTo>
                    <a:pt x="635" y="618"/>
                  </a:lnTo>
                  <a:lnTo>
                    <a:pt x="636" y="618"/>
                  </a:lnTo>
                  <a:lnTo>
                    <a:pt x="638" y="618"/>
                  </a:lnTo>
                  <a:lnTo>
                    <a:pt x="638" y="618"/>
                  </a:lnTo>
                  <a:lnTo>
                    <a:pt x="636" y="616"/>
                  </a:lnTo>
                  <a:lnTo>
                    <a:pt x="635" y="615"/>
                  </a:lnTo>
                  <a:lnTo>
                    <a:pt x="632" y="613"/>
                  </a:lnTo>
                  <a:lnTo>
                    <a:pt x="632" y="613"/>
                  </a:lnTo>
                  <a:lnTo>
                    <a:pt x="630" y="616"/>
                  </a:lnTo>
                  <a:lnTo>
                    <a:pt x="629" y="616"/>
                  </a:lnTo>
                  <a:lnTo>
                    <a:pt x="625" y="616"/>
                  </a:lnTo>
                  <a:lnTo>
                    <a:pt x="622" y="616"/>
                  </a:lnTo>
                  <a:lnTo>
                    <a:pt x="622" y="616"/>
                  </a:lnTo>
                  <a:close/>
                  <a:moveTo>
                    <a:pt x="319" y="661"/>
                  </a:moveTo>
                  <a:lnTo>
                    <a:pt x="319" y="661"/>
                  </a:lnTo>
                  <a:lnTo>
                    <a:pt x="318" y="654"/>
                  </a:lnTo>
                  <a:lnTo>
                    <a:pt x="313" y="650"/>
                  </a:lnTo>
                  <a:lnTo>
                    <a:pt x="308" y="647"/>
                  </a:lnTo>
                  <a:lnTo>
                    <a:pt x="304" y="642"/>
                  </a:lnTo>
                  <a:lnTo>
                    <a:pt x="304" y="642"/>
                  </a:lnTo>
                  <a:lnTo>
                    <a:pt x="302" y="642"/>
                  </a:lnTo>
                  <a:lnTo>
                    <a:pt x="299" y="644"/>
                  </a:lnTo>
                  <a:lnTo>
                    <a:pt x="299" y="644"/>
                  </a:lnTo>
                  <a:lnTo>
                    <a:pt x="293" y="636"/>
                  </a:lnTo>
                  <a:lnTo>
                    <a:pt x="285" y="629"/>
                  </a:lnTo>
                  <a:lnTo>
                    <a:pt x="278" y="622"/>
                  </a:lnTo>
                  <a:lnTo>
                    <a:pt x="270" y="616"/>
                  </a:lnTo>
                  <a:lnTo>
                    <a:pt x="270" y="616"/>
                  </a:lnTo>
                  <a:lnTo>
                    <a:pt x="295" y="639"/>
                  </a:lnTo>
                  <a:lnTo>
                    <a:pt x="319" y="661"/>
                  </a:lnTo>
                  <a:lnTo>
                    <a:pt x="319" y="661"/>
                  </a:lnTo>
                  <a:close/>
                  <a:moveTo>
                    <a:pt x="330" y="624"/>
                  </a:moveTo>
                  <a:lnTo>
                    <a:pt x="330" y="624"/>
                  </a:lnTo>
                  <a:lnTo>
                    <a:pt x="328" y="622"/>
                  </a:lnTo>
                  <a:lnTo>
                    <a:pt x="325" y="619"/>
                  </a:lnTo>
                  <a:lnTo>
                    <a:pt x="324" y="618"/>
                  </a:lnTo>
                  <a:lnTo>
                    <a:pt x="321" y="618"/>
                  </a:lnTo>
                  <a:lnTo>
                    <a:pt x="321" y="618"/>
                  </a:lnTo>
                  <a:lnTo>
                    <a:pt x="324" y="619"/>
                  </a:lnTo>
                  <a:lnTo>
                    <a:pt x="325" y="622"/>
                  </a:lnTo>
                  <a:lnTo>
                    <a:pt x="328" y="624"/>
                  </a:lnTo>
                  <a:lnTo>
                    <a:pt x="330" y="624"/>
                  </a:lnTo>
                  <a:lnTo>
                    <a:pt x="330" y="624"/>
                  </a:lnTo>
                  <a:close/>
                  <a:moveTo>
                    <a:pt x="723" y="638"/>
                  </a:moveTo>
                  <a:lnTo>
                    <a:pt x="723" y="638"/>
                  </a:lnTo>
                  <a:lnTo>
                    <a:pt x="717" y="632"/>
                  </a:lnTo>
                  <a:lnTo>
                    <a:pt x="709" y="626"/>
                  </a:lnTo>
                  <a:lnTo>
                    <a:pt x="694" y="616"/>
                  </a:lnTo>
                  <a:lnTo>
                    <a:pt x="694" y="616"/>
                  </a:lnTo>
                  <a:lnTo>
                    <a:pt x="696" y="621"/>
                  </a:lnTo>
                  <a:lnTo>
                    <a:pt x="699" y="626"/>
                  </a:lnTo>
                  <a:lnTo>
                    <a:pt x="706" y="630"/>
                  </a:lnTo>
                  <a:lnTo>
                    <a:pt x="715" y="635"/>
                  </a:lnTo>
                  <a:lnTo>
                    <a:pt x="723" y="638"/>
                  </a:lnTo>
                  <a:lnTo>
                    <a:pt x="723" y="638"/>
                  </a:lnTo>
                  <a:close/>
                  <a:moveTo>
                    <a:pt x="449" y="633"/>
                  </a:moveTo>
                  <a:lnTo>
                    <a:pt x="449" y="633"/>
                  </a:lnTo>
                  <a:lnTo>
                    <a:pt x="446" y="629"/>
                  </a:lnTo>
                  <a:lnTo>
                    <a:pt x="441" y="624"/>
                  </a:lnTo>
                  <a:lnTo>
                    <a:pt x="436" y="621"/>
                  </a:lnTo>
                  <a:lnTo>
                    <a:pt x="430" y="618"/>
                  </a:lnTo>
                  <a:lnTo>
                    <a:pt x="430" y="618"/>
                  </a:lnTo>
                  <a:lnTo>
                    <a:pt x="433" y="622"/>
                  </a:lnTo>
                  <a:lnTo>
                    <a:pt x="438" y="627"/>
                  </a:lnTo>
                  <a:lnTo>
                    <a:pt x="449" y="633"/>
                  </a:lnTo>
                  <a:lnTo>
                    <a:pt x="449" y="633"/>
                  </a:lnTo>
                  <a:close/>
                  <a:moveTo>
                    <a:pt x="741" y="629"/>
                  </a:moveTo>
                  <a:lnTo>
                    <a:pt x="741" y="629"/>
                  </a:lnTo>
                  <a:lnTo>
                    <a:pt x="737" y="626"/>
                  </a:lnTo>
                  <a:lnTo>
                    <a:pt x="732" y="622"/>
                  </a:lnTo>
                  <a:lnTo>
                    <a:pt x="729" y="619"/>
                  </a:lnTo>
                  <a:lnTo>
                    <a:pt x="725" y="618"/>
                  </a:lnTo>
                  <a:lnTo>
                    <a:pt x="725" y="618"/>
                  </a:lnTo>
                  <a:lnTo>
                    <a:pt x="728" y="621"/>
                  </a:lnTo>
                  <a:lnTo>
                    <a:pt x="732" y="626"/>
                  </a:lnTo>
                  <a:lnTo>
                    <a:pt x="737" y="627"/>
                  </a:lnTo>
                  <a:lnTo>
                    <a:pt x="741" y="629"/>
                  </a:lnTo>
                  <a:lnTo>
                    <a:pt x="741" y="629"/>
                  </a:lnTo>
                  <a:close/>
                  <a:moveTo>
                    <a:pt x="293" y="656"/>
                  </a:moveTo>
                  <a:lnTo>
                    <a:pt x="293" y="656"/>
                  </a:lnTo>
                  <a:lnTo>
                    <a:pt x="284" y="647"/>
                  </a:lnTo>
                  <a:lnTo>
                    <a:pt x="275" y="638"/>
                  </a:lnTo>
                  <a:lnTo>
                    <a:pt x="253" y="621"/>
                  </a:lnTo>
                  <a:lnTo>
                    <a:pt x="253" y="621"/>
                  </a:lnTo>
                  <a:lnTo>
                    <a:pt x="272" y="641"/>
                  </a:lnTo>
                  <a:lnTo>
                    <a:pt x="282" y="648"/>
                  </a:lnTo>
                  <a:lnTo>
                    <a:pt x="293" y="656"/>
                  </a:lnTo>
                  <a:lnTo>
                    <a:pt x="293" y="656"/>
                  </a:lnTo>
                  <a:close/>
                  <a:moveTo>
                    <a:pt x="342" y="651"/>
                  </a:moveTo>
                  <a:lnTo>
                    <a:pt x="342" y="651"/>
                  </a:lnTo>
                  <a:lnTo>
                    <a:pt x="333" y="644"/>
                  </a:lnTo>
                  <a:lnTo>
                    <a:pt x="325" y="636"/>
                  </a:lnTo>
                  <a:lnTo>
                    <a:pt x="316" y="630"/>
                  </a:lnTo>
                  <a:lnTo>
                    <a:pt x="307" y="624"/>
                  </a:lnTo>
                  <a:lnTo>
                    <a:pt x="307" y="624"/>
                  </a:lnTo>
                  <a:lnTo>
                    <a:pt x="324" y="639"/>
                  </a:lnTo>
                  <a:lnTo>
                    <a:pt x="333" y="645"/>
                  </a:lnTo>
                  <a:lnTo>
                    <a:pt x="342" y="651"/>
                  </a:lnTo>
                  <a:lnTo>
                    <a:pt x="342" y="651"/>
                  </a:lnTo>
                  <a:close/>
                  <a:moveTo>
                    <a:pt x="737" y="638"/>
                  </a:moveTo>
                  <a:lnTo>
                    <a:pt x="737" y="638"/>
                  </a:lnTo>
                  <a:lnTo>
                    <a:pt x="737" y="636"/>
                  </a:lnTo>
                  <a:lnTo>
                    <a:pt x="737" y="635"/>
                  </a:lnTo>
                  <a:lnTo>
                    <a:pt x="735" y="633"/>
                  </a:lnTo>
                  <a:lnTo>
                    <a:pt x="732" y="630"/>
                  </a:lnTo>
                  <a:lnTo>
                    <a:pt x="731" y="630"/>
                  </a:lnTo>
                  <a:lnTo>
                    <a:pt x="731" y="629"/>
                  </a:lnTo>
                  <a:lnTo>
                    <a:pt x="731" y="629"/>
                  </a:lnTo>
                  <a:lnTo>
                    <a:pt x="728" y="627"/>
                  </a:lnTo>
                  <a:lnTo>
                    <a:pt x="726" y="627"/>
                  </a:lnTo>
                  <a:lnTo>
                    <a:pt x="725" y="626"/>
                  </a:lnTo>
                  <a:lnTo>
                    <a:pt x="722" y="624"/>
                  </a:lnTo>
                  <a:lnTo>
                    <a:pt x="722" y="624"/>
                  </a:lnTo>
                  <a:lnTo>
                    <a:pt x="725" y="629"/>
                  </a:lnTo>
                  <a:lnTo>
                    <a:pt x="728" y="632"/>
                  </a:lnTo>
                  <a:lnTo>
                    <a:pt x="737" y="638"/>
                  </a:lnTo>
                  <a:lnTo>
                    <a:pt x="737" y="638"/>
                  </a:lnTo>
                  <a:close/>
                  <a:moveTo>
                    <a:pt x="398" y="639"/>
                  </a:moveTo>
                  <a:lnTo>
                    <a:pt x="398" y="639"/>
                  </a:lnTo>
                  <a:lnTo>
                    <a:pt x="394" y="636"/>
                  </a:lnTo>
                  <a:lnTo>
                    <a:pt x="389" y="633"/>
                  </a:lnTo>
                  <a:lnTo>
                    <a:pt x="386" y="629"/>
                  </a:lnTo>
                  <a:lnTo>
                    <a:pt x="382" y="627"/>
                  </a:lnTo>
                  <a:lnTo>
                    <a:pt x="382" y="627"/>
                  </a:lnTo>
                  <a:lnTo>
                    <a:pt x="386" y="630"/>
                  </a:lnTo>
                  <a:lnTo>
                    <a:pt x="389" y="635"/>
                  </a:lnTo>
                  <a:lnTo>
                    <a:pt x="394" y="638"/>
                  </a:lnTo>
                  <a:lnTo>
                    <a:pt x="398" y="639"/>
                  </a:lnTo>
                  <a:lnTo>
                    <a:pt x="398" y="639"/>
                  </a:lnTo>
                  <a:close/>
                  <a:moveTo>
                    <a:pt x="696" y="632"/>
                  </a:moveTo>
                  <a:lnTo>
                    <a:pt x="696" y="632"/>
                  </a:lnTo>
                  <a:lnTo>
                    <a:pt x="694" y="630"/>
                  </a:lnTo>
                  <a:lnTo>
                    <a:pt x="693" y="629"/>
                  </a:lnTo>
                  <a:lnTo>
                    <a:pt x="686" y="626"/>
                  </a:lnTo>
                  <a:lnTo>
                    <a:pt x="686" y="626"/>
                  </a:lnTo>
                  <a:lnTo>
                    <a:pt x="690" y="630"/>
                  </a:lnTo>
                  <a:lnTo>
                    <a:pt x="693" y="632"/>
                  </a:lnTo>
                  <a:lnTo>
                    <a:pt x="696" y="632"/>
                  </a:lnTo>
                  <a:lnTo>
                    <a:pt x="696" y="632"/>
                  </a:lnTo>
                  <a:close/>
                  <a:moveTo>
                    <a:pt x="757" y="635"/>
                  </a:moveTo>
                  <a:lnTo>
                    <a:pt x="757" y="635"/>
                  </a:lnTo>
                  <a:lnTo>
                    <a:pt x="758" y="630"/>
                  </a:lnTo>
                  <a:lnTo>
                    <a:pt x="758" y="627"/>
                  </a:lnTo>
                  <a:lnTo>
                    <a:pt x="757" y="626"/>
                  </a:lnTo>
                  <a:lnTo>
                    <a:pt x="757" y="626"/>
                  </a:lnTo>
                  <a:lnTo>
                    <a:pt x="757" y="629"/>
                  </a:lnTo>
                  <a:lnTo>
                    <a:pt x="757" y="630"/>
                  </a:lnTo>
                  <a:lnTo>
                    <a:pt x="755" y="633"/>
                  </a:lnTo>
                  <a:lnTo>
                    <a:pt x="757" y="635"/>
                  </a:lnTo>
                  <a:lnTo>
                    <a:pt x="757" y="635"/>
                  </a:lnTo>
                  <a:close/>
                  <a:moveTo>
                    <a:pt x="310" y="641"/>
                  </a:moveTo>
                  <a:lnTo>
                    <a:pt x="310" y="641"/>
                  </a:lnTo>
                  <a:lnTo>
                    <a:pt x="308" y="636"/>
                  </a:lnTo>
                  <a:lnTo>
                    <a:pt x="304" y="633"/>
                  </a:lnTo>
                  <a:lnTo>
                    <a:pt x="299" y="630"/>
                  </a:lnTo>
                  <a:lnTo>
                    <a:pt x="296" y="629"/>
                  </a:lnTo>
                  <a:lnTo>
                    <a:pt x="296" y="629"/>
                  </a:lnTo>
                  <a:lnTo>
                    <a:pt x="302" y="635"/>
                  </a:lnTo>
                  <a:lnTo>
                    <a:pt x="310" y="641"/>
                  </a:lnTo>
                  <a:lnTo>
                    <a:pt x="310" y="641"/>
                  </a:lnTo>
                  <a:close/>
                  <a:moveTo>
                    <a:pt x="487" y="630"/>
                  </a:moveTo>
                  <a:lnTo>
                    <a:pt x="487" y="630"/>
                  </a:lnTo>
                  <a:lnTo>
                    <a:pt x="484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2" y="629"/>
                  </a:lnTo>
                  <a:lnTo>
                    <a:pt x="484" y="632"/>
                  </a:lnTo>
                  <a:lnTo>
                    <a:pt x="485" y="632"/>
                  </a:lnTo>
                  <a:lnTo>
                    <a:pt x="487" y="630"/>
                  </a:lnTo>
                  <a:lnTo>
                    <a:pt x="487" y="630"/>
                  </a:lnTo>
                  <a:close/>
                  <a:moveTo>
                    <a:pt x="528" y="647"/>
                  </a:moveTo>
                  <a:lnTo>
                    <a:pt x="528" y="647"/>
                  </a:lnTo>
                  <a:lnTo>
                    <a:pt x="523" y="641"/>
                  </a:lnTo>
                  <a:lnTo>
                    <a:pt x="517" y="636"/>
                  </a:lnTo>
                  <a:lnTo>
                    <a:pt x="511" y="632"/>
                  </a:lnTo>
                  <a:lnTo>
                    <a:pt x="504" y="630"/>
                  </a:lnTo>
                  <a:lnTo>
                    <a:pt x="504" y="630"/>
                  </a:lnTo>
                  <a:lnTo>
                    <a:pt x="508" y="635"/>
                  </a:lnTo>
                  <a:lnTo>
                    <a:pt x="514" y="641"/>
                  </a:lnTo>
                  <a:lnTo>
                    <a:pt x="519" y="645"/>
                  </a:lnTo>
                  <a:lnTo>
                    <a:pt x="523" y="647"/>
                  </a:lnTo>
                  <a:lnTo>
                    <a:pt x="528" y="647"/>
                  </a:lnTo>
                  <a:lnTo>
                    <a:pt x="528" y="647"/>
                  </a:lnTo>
                  <a:close/>
                  <a:moveTo>
                    <a:pt x="769" y="644"/>
                  </a:moveTo>
                  <a:lnTo>
                    <a:pt x="769" y="644"/>
                  </a:lnTo>
                  <a:lnTo>
                    <a:pt x="770" y="638"/>
                  </a:lnTo>
                  <a:lnTo>
                    <a:pt x="770" y="636"/>
                  </a:lnTo>
                  <a:lnTo>
                    <a:pt x="770" y="633"/>
                  </a:lnTo>
                  <a:lnTo>
                    <a:pt x="770" y="633"/>
                  </a:lnTo>
                  <a:lnTo>
                    <a:pt x="769" y="633"/>
                  </a:lnTo>
                  <a:lnTo>
                    <a:pt x="769" y="633"/>
                  </a:lnTo>
                  <a:lnTo>
                    <a:pt x="766" y="639"/>
                  </a:lnTo>
                  <a:lnTo>
                    <a:pt x="766" y="642"/>
                  </a:lnTo>
                  <a:lnTo>
                    <a:pt x="769" y="644"/>
                  </a:lnTo>
                  <a:lnTo>
                    <a:pt x="769" y="644"/>
                  </a:lnTo>
                  <a:close/>
                  <a:moveTo>
                    <a:pt x="699" y="639"/>
                  </a:moveTo>
                  <a:lnTo>
                    <a:pt x="699" y="639"/>
                  </a:lnTo>
                  <a:lnTo>
                    <a:pt x="709" y="645"/>
                  </a:lnTo>
                  <a:lnTo>
                    <a:pt x="720" y="650"/>
                  </a:lnTo>
                  <a:lnTo>
                    <a:pt x="720" y="650"/>
                  </a:lnTo>
                  <a:lnTo>
                    <a:pt x="722" y="650"/>
                  </a:lnTo>
                  <a:lnTo>
                    <a:pt x="722" y="650"/>
                  </a:lnTo>
                  <a:lnTo>
                    <a:pt x="723" y="648"/>
                  </a:lnTo>
                  <a:lnTo>
                    <a:pt x="725" y="648"/>
                  </a:lnTo>
                  <a:lnTo>
                    <a:pt x="725" y="648"/>
                  </a:lnTo>
                  <a:lnTo>
                    <a:pt x="728" y="650"/>
                  </a:lnTo>
                  <a:lnTo>
                    <a:pt x="728" y="651"/>
                  </a:lnTo>
                  <a:lnTo>
                    <a:pt x="729" y="656"/>
                  </a:lnTo>
                  <a:lnTo>
                    <a:pt x="729" y="656"/>
                  </a:lnTo>
                  <a:lnTo>
                    <a:pt x="732" y="653"/>
                  </a:lnTo>
                  <a:lnTo>
                    <a:pt x="732" y="648"/>
                  </a:lnTo>
                  <a:lnTo>
                    <a:pt x="732" y="648"/>
                  </a:lnTo>
                  <a:lnTo>
                    <a:pt x="702" y="633"/>
                  </a:lnTo>
                  <a:lnTo>
                    <a:pt x="702" y="633"/>
                  </a:lnTo>
                  <a:lnTo>
                    <a:pt x="702" y="636"/>
                  </a:lnTo>
                  <a:lnTo>
                    <a:pt x="702" y="636"/>
                  </a:lnTo>
                  <a:lnTo>
                    <a:pt x="700" y="638"/>
                  </a:lnTo>
                  <a:lnTo>
                    <a:pt x="699" y="639"/>
                  </a:lnTo>
                  <a:lnTo>
                    <a:pt x="699" y="639"/>
                  </a:lnTo>
                  <a:close/>
                  <a:moveTo>
                    <a:pt x="360" y="639"/>
                  </a:moveTo>
                  <a:lnTo>
                    <a:pt x="360" y="639"/>
                  </a:lnTo>
                  <a:lnTo>
                    <a:pt x="360" y="644"/>
                  </a:lnTo>
                  <a:lnTo>
                    <a:pt x="363" y="648"/>
                  </a:lnTo>
                  <a:lnTo>
                    <a:pt x="371" y="654"/>
                  </a:lnTo>
                  <a:lnTo>
                    <a:pt x="371" y="654"/>
                  </a:lnTo>
                  <a:lnTo>
                    <a:pt x="375" y="654"/>
                  </a:lnTo>
                  <a:lnTo>
                    <a:pt x="378" y="656"/>
                  </a:lnTo>
                  <a:lnTo>
                    <a:pt x="383" y="658"/>
                  </a:lnTo>
                  <a:lnTo>
                    <a:pt x="388" y="656"/>
                  </a:lnTo>
                  <a:lnTo>
                    <a:pt x="388" y="656"/>
                  </a:lnTo>
                  <a:lnTo>
                    <a:pt x="378" y="650"/>
                  </a:lnTo>
                  <a:lnTo>
                    <a:pt x="372" y="644"/>
                  </a:lnTo>
                  <a:lnTo>
                    <a:pt x="365" y="638"/>
                  </a:lnTo>
                  <a:lnTo>
                    <a:pt x="360" y="636"/>
                  </a:lnTo>
                  <a:lnTo>
                    <a:pt x="356" y="635"/>
                  </a:lnTo>
                  <a:lnTo>
                    <a:pt x="356" y="635"/>
                  </a:lnTo>
                  <a:lnTo>
                    <a:pt x="356" y="636"/>
                  </a:lnTo>
                  <a:lnTo>
                    <a:pt x="357" y="636"/>
                  </a:lnTo>
                  <a:lnTo>
                    <a:pt x="359" y="638"/>
                  </a:lnTo>
                  <a:lnTo>
                    <a:pt x="360" y="639"/>
                  </a:lnTo>
                  <a:lnTo>
                    <a:pt x="360" y="639"/>
                  </a:lnTo>
                  <a:close/>
                  <a:moveTo>
                    <a:pt x="511" y="650"/>
                  </a:moveTo>
                  <a:lnTo>
                    <a:pt x="511" y="650"/>
                  </a:lnTo>
                  <a:lnTo>
                    <a:pt x="502" y="642"/>
                  </a:lnTo>
                  <a:lnTo>
                    <a:pt x="493" y="636"/>
                  </a:lnTo>
                  <a:lnTo>
                    <a:pt x="493" y="636"/>
                  </a:lnTo>
                  <a:lnTo>
                    <a:pt x="496" y="641"/>
                  </a:lnTo>
                  <a:lnTo>
                    <a:pt x="500" y="645"/>
                  </a:lnTo>
                  <a:lnTo>
                    <a:pt x="505" y="648"/>
                  </a:lnTo>
                  <a:lnTo>
                    <a:pt x="511" y="650"/>
                  </a:lnTo>
                  <a:lnTo>
                    <a:pt x="511" y="650"/>
                  </a:lnTo>
                  <a:close/>
                  <a:moveTo>
                    <a:pt x="778" y="650"/>
                  </a:moveTo>
                  <a:lnTo>
                    <a:pt x="778" y="650"/>
                  </a:lnTo>
                  <a:lnTo>
                    <a:pt x="781" y="645"/>
                  </a:lnTo>
                  <a:lnTo>
                    <a:pt x="783" y="639"/>
                  </a:lnTo>
                  <a:lnTo>
                    <a:pt x="783" y="639"/>
                  </a:lnTo>
                  <a:lnTo>
                    <a:pt x="779" y="638"/>
                  </a:lnTo>
                  <a:lnTo>
                    <a:pt x="776" y="636"/>
                  </a:lnTo>
                  <a:lnTo>
                    <a:pt x="776" y="636"/>
                  </a:lnTo>
                  <a:lnTo>
                    <a:pt x="775" y="644"/>
                  </a:lnTo>
                  <a:lnTo>
                    <a:pt x="775" y="648"/>
                  </a:lnTo>
                  <a:lnTo>
                    <a:pt x="776" y="650"/>
                  </a:lnTo>
                  <a:lnTo>
                    <a:pt x="778" y="650"/>
                  </a:lnTo>
                  <a:lnTo>
                    <a:pt x="778" y="650"/>
                  </a:lnTo>
                  <a:close/>
                  <a:moveTo>
                    <a:pt x="542" y="656"/>
                  </a:moveTo>
                  <a:lnTo>
                    <a:pt x="542" y="656"/>
                  </a:lnTo>
                  <a:lnTo>
                    <a:pt x="575" y="674"/>
                  </a:lnTo>
                  <a:lnTo>
                    <a:pt x="593" y="682"/>
                  </a:lnTo>
                  <a:lnTo>
                    <a:pt x="610" y="690"/>
                  </a:lnTo>
                  <a:lnTo>
                    <a:pt x="610" y="690"/>
                  </a:lnTo>
                  <a:lnTo>
                    <a:pt x="586" y="674"/>
                  </a:lnTo>
                  <a:lnTo>
                    <a:pt x="572" y="667"/>
                  </a:lnTo>
                  <a:lnTo>
                    <a:pt x="566" y="664"/>
                  </a:lnTo>
                  <a:lnTo>
                    <a:pt x="558" y="662"/>
                  </a:lnTo>
                  <a:lnTo>
                    <a:pt x="558" y="662"/>
                  </a:lnTo>
                  <a:lnTo>
                    <a:pt x="549" y="658"/>
                  </a:lnTo>
                  <a:lnTo>
                    <a:pt x="542" y="650"/>
                  </a:lnTo>
                  <a:lnTo>
                    <a:pt x="528" y="638"/>
                  </a:lnTo>
                  <a:lnTo>
                    <a:pt x="528" y="638"/>
                  </a:lnTo>
                  <a:lnTo>
                    <a:pt x="531" y="642"/>
                  </a:lnTo>
                  <a:lnTo>
                    <a:pt x="534" y="647"/>
                  </a:lnTo>
                  <a:lnTo>
                    <a:pt x="542" y="656"/>
                  </a:lnTo>
                  <a:lnTo>
                    <a:pt x="542" y="656"/>
                  </a:lnTo>
                  <a:close/>
                  <a:moveTo>
                    <a:pt x="455" y="644"/>
                  </a:moveTo>
                  <a:lnTo>
                    <a:pt x="455" y="644"/>
                  </a:lnTo>
                  <a:lnTo>
                    <a:pt x="450" y="641"/>
                  </a:lnTo>
                  <a:lnTo>
                    <a:pt x="447" y="639"/>
                  </a:lnTo>
                  <a:lnTo>
                    <a:pt x="446" y="639"/>
                  </a:lnTo>
                  <a:lnTo>
                    <a:pt x="446" y="639"/>
                  </a:lnTo>
                  <a:lnTo>
                    <a:pt x="449" y="642"/>
                  </a:lnTo>
                  <a:lnTo>
                    <a:pt x="452" y="644"/>
                  </a:lnTo>
                  <a:lnTo>
                    <a:pt x="455" y="644"/>
                  </a:lnTo>
                  <a:lnTo>
                    <a:pt x="455" y="644"/>
                  </a:lnTo>
                  <a:close/>
                  <a:moveTo>
                    <a:pt x="418" y="645"/>
                  </a:moveTo>
                  <a:lnTo>
                    <a:pt x="418" y="645"/>
                  </a:lnTo>
                  <a:lnTo>
                    <a:pt x="417" y="642"/>
                  </a:lnTo>
                  <a:lnTo>
                    <a:pt x="415" y="641"/>
                  </a:lnTo>
                  <a:lnTo>
                    <a:pt x="414" y="642"/>
                  </a:lnTo>
                  <a:lnTo>
                    <a:pt x="414" y="642"/>
                  </a:lnTo>
                  <a:lnTo>
                    <a:pt x="415" y="644"/>
                  </a:lnTo>
                  <a:lnTo>
                    <a:pt x="417" y="645"/>
                  </a:lnTo>
                  <a:lnTo>
                    <a:pt x="418" y="645"/>
                  </a:lnTo>
                  <a:lnTo>
                    <a:pt x="418" y="645"/>
                  </a:lnTo>
                  <a:close/>
                  <a:moveTo>
                    <a:pt x="616" y="645"/>
                  </a:moveTo>
                  <a:lnTo>
                    <a:pt x="616" y="645"/>
                  </a:lnTo>
                  <a:lnTo>
                    <a:pt x="615" y="644"/>
                  </a:lnTo>
                  <a:lnTo>
                    <a:pt x="612" y="642"/>
                  </a:lnTo>
                  <a:lnTo>
                    <a:pt x="612" y="642"/>
                  </a:lnTo>
                  <a:lnTo>
                    <a:pt x="612" y="644"/>
                  </a:lnTo>
                  <a:lnTo>
                    <a:pt x="613" y="645"/>
                  </a:lnTo>
                  <a:lnTo>
                    <a:pt x="616" y="645"/>
                  </a:lnTo>
                  <a:lnTo>
                    <a:pt x="616" y="645"/>
                  </a:lnTo>
                  <a:close/>
                  <a:moveTo>
                    <a:pt x="571" y="656"/>
                  </a:moveTo>
                  <a:lnTo>
                    <a:pt x="571" y="656"/>
                  </a:lnTo>
                  <a:lnTo>
                    <a:pt x="578" y="659"/>
                  </a:lnTo>
                  <a:lnTo>
                    <a:pt x="584" y="664"/>
                  </a:lnTo>
                  <a:lnTo>
                    <a:pt x="590" y="667"/>
                  </a:lnTo>
                  <a:lnTo>
                    <a:pt x="597" y="668"/>
                  </a:lnTo>
                  <a:lnTo>
                    <a:pt x="597" y="668"/>
                  </a:lnTo>
                  <a:lnTo>
                    <a:pt x="577" y="65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5" y="644"/>
                  </a:lnTo>
                  <a:lnTo>
                    <a:pt x="554" y="644"/>
                  </a:lnTo>
                  <a:lnTo>
                    <a:pt x="554" y="644"/>
                  </a:lnTo>
                  <a:lnTo>
                    <a:pt x="557" y="648"/>
                  </a:lnTo>
                  <a:lnTo>
                    <a:pt x="560" y="651"/>
                  </a:lnTo>
                  <a:lnTo>
                    <a:pt x="571" y="656"/>
                  </a:lnTo>
                  <a:lnTo>
                    <a:pt x="571" y="656"/>
                  </a:lnTo>
                  <a:close/>
                  <a:moveTo>
                    <a:pt x="604" y="651"/>
                  </a:moveTo>
                  <a:lnTo>
                    <a:pt x="604" y="651"/>
                  </a:lnTo>
                  <a:lnTo>
                    <a:pt x="598" y="647"/>
                  </a:lnTo>
                  <a:lnTo>
                    <a:pt x="590" y="644"/>
                  </a:lnTo>
                  <a:lnTo>
                    <a:pt x="590" y="644"/>
                  </a:lnTo>
                  <a:lnTo>
                    <a:pt x="597" y="648"/>
                  </a:lnTo>
                  <a:lnTo>
                    <a:pt x="604" y="651"/>
                  </a:lnTo>
                  <a:lnTo>
                    <a:pt x="604" y="651"/>
                  </a:lnTo>
                  <a:close/>
                  <a:moveTo>
                    <a:pt x="728" y="691"/>
                  </a:moveTo>
                  <a:lnTo>
                    <a:pt x="728" y="691"/>
                  </a:lnTo>
                  <a:lnTo>
                    <a:pt x="729" y="683"/>
                  </a:lnTo>
                  <a:lnTo>
                    <a:pt x="731" y="677"/>
                  </a:lnTo>
                  <a:lnTo>
                    <a:pt x="731" y="677"/>
                  </a:lnTo>
                  <a:lnTo>
                    <a:pt x="728" y="680"/>
                  </a:lnTo>
                  <a:lnTo>
                    <a:pt x="726" y="680"/>
                  </a:lnTo>
                  <a:lnTo>
                    <a:pt x="723" y="680"/>
                  </a:lnTo>
                  <a:lnTo>
                    <a:pt x="723" y="680"/>
                  </a:lnTo>
                  <a:lnTo>
                    <a:pt x="722" y="676"/>
                  </a:lnTo>
                  <a:lnTo>
                    <a:pt x="722" y="673"/>
                  </a:lnTo>
                  <a:lnTo>
                    <a:pt x="722" y="673"/>
                  </a:lnTo>
                  <a:lnTo>
                    <a:pt x="697" y="658"/>
                  </a:lnTo>
                  <a:lnTo>
                    <a:pt x="685" y="650"/>
                  </a:lnTo>
                  <a:lnTo>
                    <a:pt x="673" y="645"/>
                  </a:lnTo>
                  <a:lnTo>
                    <a:pt x="673" y="645"/>
                  </a:lnTo>
                  <a:lnTo>
                    <a:pt x="679" y="651"/>
                  </a:lnTo>
                  <a:lnTo>
                    <a:pt x="685" y="658"/>
                  </a:lnTo>
                  <a:lnTo>
                    <a:pt x="699" y="670"/>
                  </a:lnTo>
                  <a:lnTo>
                    <a:pt x="714" y="680"/>
                  </a:lnTo>
                  <a:lnTo>
                    <a:pt x="728" y="691"/>
                  </a:lnTo>
                  <a:lnTo>
                    <a:pt x="728" y="691"/>
                  </a:lnTo>
                  <a:close/>
                  <a:moveTo>
                    <a:pt x="749" y="645"/>
                  </a:moveTo>
                  <a:lnTo>
                    <a:pt x="749" y="645"/>
                  </a:lnTo>
                  <a:lnTo>
                    <a:pt x="749" y="647"/>
                  </a:lnTo>
                  <a:lnTo>
                    <a:pt x="751" y="647"/>
                  </a:lnTo>
                  <a:lnTo>
                    <a:pt x="754" y="647"/>
                  </a:lnTo>
                  <a:lnTo>
                    <a:pt x="754" y="647"/>
                  </a:lnTo>
                  <a:lnTo>
                    <a:pt x="752" y="645"/>
                  </a:lnTo>
                  <a:lnTo>
                    <a:pt x="751" y="645"/>
                  </a:lnTo>
                  <a:lnTo>
                    <a:pt x="749" y="645"/>
                  </a:lnTo>
                  <a:lnTo>
                    <a:pt x="749" y="645"/>
                  </a:lnTo>
                  <a:close/>
                  <a:moveTo>
                    <a:pt x="555" y="653"/>
                  </a:moveTo>
                  <a:lnTo>
                    <a:pt x="555" y="653"/>
                  </a:lnTo>
                  <a:lnTo>
                    <a:pt x="551" y="650"/>
                  </a:lnTo>
                  <a:lnTo>
                    <a:pt x="549" y="648"/>
                  </a:lnTo>
                  <a:lnTo>
                    <a:pt x="546" y="647"/>
                  </a:lnTo>
                  <a:lnTo>
                    <a:pt x="546" y="647"/>
                  </a:lnTo>
                  <a:lnTo>
                    <a:pt x="551" y="651"/>
                  </a:lnTo>
                  <a:lnTo>
                    <a:pt x="554" y="653"/>
                  </a:lnTo>
                  <a:lnTo>
                    <a:pt x="555" y="653"/>
                  </a:lnTo>
                  <a:lnTo>
                    <a:pt x="555" y="653"/>
                  </a:lnTo>
                  <a:close/>
                  <a:moveTo>
                    <a:pt x="429" y="656"/>
                  </a:moveTo>
                  <a:lnTo>
                    <a:pt x="429" y="656"/>
                  </a:lnTo>
                  <a:lnTo>
                    <a:pt x="446" y="665"/>
                  </a:lnTo>
                  <a:lnTo>
                    <a:pt x="462" y="674"/>
                  </a:lnTo>
                  <a:lnTo>
                    <a:pt x="462" y="674"/>
                  </a:lnTo>
                  <a:lnTo>
                    <a:pt x="455" y="667"/>
                  </a:lnTo>
                  <a:lnTo>
                    <a:pt x="447" y="661"/>
                  </a:lnTo>
                  <a:lnTo>
                    <a:pt x="429" y="650"/>
                  </a:lnTo>
                  <a:lnTo>
                    <a:pt x="429" y="650"/>
                  </a:lnTo>
                  <a:lnTo>
                    <a:pt x="429" y="653"/>
                  </a:lnTo>
                  <a:lnTo>
                    <a:pt x="429" y="656"/>
                  </a:lnTo>
                  <a:lnTo>
                    <a:pt x="429" y="656"/>
                  </a:lnTo>
                  <a:close/>
                  <a:moveTo>
                    <a:pt x="485" y="667"/>
                  </a:moveTo>
                  <a:lnTo>
                    <a:pt x="485" y="667"/>
                  </a:lnTo>
                  <a:lnTo>
                    <a:pt x="475" y="658"/>
                  </a:lnTo>
                  <a:lnTo>
                    <a:pt x="468" y="654"/>
                  </a:lnTo>
                  <a:lnTo>
                    <a:pt x="461" y="650"/>
                  </a:lnTo>
                  <a:lnTo>
                    <a:pt x="461" y="650"/>
                  </a:lnTo>
                  <a:lnTo>
                    <a:pt x="473" y="659"/>
                  </a:lnTo>
                  <a:lnTo>
                    <a:pt x="479" y="664"/>
                  </a:lnTo>
                  <a:lnTo>
                    <a:pt x="485" y="667"/>
                  </a:lnTo>
                  <a:lnTo>
                    <a:pt x="485" y="667"/>
                  </a:lnTo>
                  <a:close/>
                  <a:moveTo>
                    <a:pt x="394" y="651"/>
                  </a:moveTo>
                  <a:lnTo>
                    <a:pt x="394" y="651"/>
                  </a:lnTo>
                  <a:lnTo>
                    <a:pt x="392" y="653"/>
                  </a:lnTo>
                  <a:lnTo>
                    <a:pt x="391" y="653"/>
                  </a:lnTo>
                  <a:lnTo>
                    <a:pt x="391" y="653"/>
                  </a:lnTo>
                  <a:lnTo>
                    <a:pt x="407" y="662"/>
                  </a:lnTo>
                  <a:lnTo>
                    <a:pt x="415" y="667"/>
                  </a:lnTo>
                  <a:lnTo>
                    <a:pt x="424" y="670"/>
                  </a:lnTo>
                  <a:lnTo>
                    <a:pt x="424" y="670"/>
                  </a:lnTo>
                  <a:lnTo>
                    <a:pt x="409" y="661"/>
                  </a:lnTo>
                  <a:lnTo>
                    <a:pt x="394" y="651"/>
                  </a:lnTo>
                  <a:lnTo>
                    <a:pt x="394" y="651"/>
                  </a:lnTo>
                  <a:close/>
                  <a:moveTo>
                    <a:pt x="767" y="654"/>
                  </a:moveTo>
                  <a:lnTo>
                    <a:pt x="767" y="654"/>
                  </a:lnTo>
                  <a:lnTo>
                    <a:pt x="761" y="651"/>
                  </a:lnTo>
                  <a:lnTo>
                    <a:pt x="761" y="651"/>
                  </a:lnTo>
                  <a:lnTo>
                    <a:pt x="761" y="654"/>
                  </a:lnTo>
                  <a:lnTo>
                    <a:pt x="763" y="654"/>
                  </a:lnTo>
                  <a:lnTo>
                    <a:pt x="766" y="656"/>
                  </a:lnTo>
                  <a:lnTo>
                    <a:pt x="767" y="654"/>
                  </a:lnTo>
                  <a:lnTo>
                    <a:pt x="767" y="654"/>
                  </a:lnTo>
                  <a:close/>
                  <a:moveTo>
                    <a:pt x="735" y="659"/>
                  </a:moveTo>
                  <a:lnTo>
                    <a:pt x="735" y="659"/>
                  </a:lnTo>
                  <a:lnTo>
                    <a:pt x="738" y="656"/>
                  </a:lnTo>
                  <a:lnTo>
                    <a:pt x="738" y="654"/>
                  </a:lnTo>
                  <a:lnTo>
                    <a:pt x="738" y="653"/>
                  </a:lnTo>
                  <a:lnTo>
                    <a:pt x="738" y="653"/>
                  </a:lnTo>
                  <a:lnTo>
                    <a:pt x="735" y="659"/>
                  </a:lnTo>
                  <a:lnTo>
                    <a:pt x="735" y="659"/>
                  </a:lnTo>
                  <a:close/>
                  <a:moveTo>
                    <a:pt x="715" y="659"/>
                  </a:moveTo>
                  <a:lnTo>
                    <a:pt x="715" y="659"/>
                  </a:lnTo>
                  <a:lnTo>
                    <a:pt x="712" y="658"/>
                  </a:lnTo>
                  <a:lnTo>
                    <a:pt x="711" y="654"/>
                  </a:lnTo>
                  <a:lnTo>
                    <a:pt x="703" y="654"/>
                  </a:lnTo>
                  <a:lnTo>
                    <a:pt x="703" y="654"/>
                  </a:lnTo>
                  <a:lnTo>
                    <a:pt x="709" y="658"/>
                  </a:lnTo>
                  <a:lnTo>
                    <a:pt x="712" y="659"/>
                  </a:lnTo>
                  <a:lnTo>
                    <a:pt x="715" y="659"/>
                  </a:lnTo>
                  <a:lnTo>
                    <a:pt x="715" y="659"/>
                  </a:lnTo>
                  <a:close/>
                  <a:moveTo>
                    <a:pt x="744" y="665"/>
                  </a:moveTo>
                  <a:lnTo>
                    <a:pt x="744" y="665"/>
                  </a:lnTo>
                  <a:lnTo>
                    <a:pt x="746" y="665"/>
                  </a:lnTo>
                  <a:lnTo>
                    <a:pt x="746" y="665"/>
                  </a:lnTo>
                  <a:lnTo>
                    <a:pt x="746" y="667"/>
                  </a:lnTo>
                  <a:lnTo>
                    <a:pt x="747" y="667"/>
                  </a:lnTo>
                  <a:lnTo>
                    <a:pt x="747" y="667"/>
                  </a:lnTo>
                  <a:lnTo>
                    <a:pt x="749" y="658"/>
                  </a:lnTo>
                  <a:lnTo>
                    <a:pt x="749" y="658"/>
                  </a:lnTo>
                  <a:lnTo>
                    <a:pt x="747" y="658"/>
                  </a:lnTo>
                  <a:lnTo>
                    <a:pt x="746" y="656"/>
                  </a:lnTo>
                  <a:lnTo>
                    <a:pt x="746" y="656"/>
                  </a:lnTo>
                  <a:lnTo>
                    <a:pt x="744" y="661"/>
                  </a:lnTo>
                  <a:lnTo>
                    <a:pt x="744" y="665"/>
                  </a:lnTo>
                  <a:lnTo>
                    <a:pt x="744" y="665"/>
                  </a:lnTo>
                  <a:close/>
                  <a:moveTo>
                    <a:pt x="532" y="693"/>
                  </a:moveTo>
                  <a:lnTo>
                    <a:pt x="532" y="693"/>
                  </a:lnTo>
                  <a:lnTo>
                    <a:pt x="548" y="699"/>
                  </a:lnTo>
                  <a:lnTo>
                    <a:pt x="561" y="705"/>
                  </a:lnTo>
                  <a:lnTo>
                    <a:pt x="575" y="711"/>
                  </a:lnTo>
                  <a:lnTo>
                    <a:pt x="589" y="715"/>
                  </a:lnTo>
                  <a:lnTo>
                    <a:pt x="589" y="715"/>
                  </a:lnTo>
                  <a:lnTo>
                    <a:pt x="581" y="709"/>
                  </a:lnTo>
                  <a:lnTo>
                    <a:pt x="569" y="703"/>
                  </a:lnTo>
                  <a:lnTo>
                    <a:pt x="543" y="690"/>
                  </a:lnTo>
                  <a:lnTo>
                    <a:pt x="543" y="690"/>
                  </a:lnTo>
                  <a:lnTo>
                    <a:pt x="545" y="688"/>
                  </a:lnTo>
                  <a:lnTo>
                    <a:pt x="543" y="688"/>
                  </a:lnTo>
                  <a:lnTo>
                    <a:pt x="542" y="686"/>
                  </a:lnTo>
                  <a:lnTo>
                    <a:pt x="542" y="686"/>
                  </a:lnTo>
                  <a:lnTo>
                    <a:pt x="543" y="683"/>
                  </a:lnTo>
                  <a:lnTo>
                    <a:pt x="542" y="682"/>
                  </a:lnTo>
                  <a:lnTo>
                    <a:pt x="540" y="679"/>
                  </a:lnTo>
                  <a:lnTo>
                    <a:pt x="540" y="676"/>
                  </a:lnTo>
                  <a:lnTo>
                    <a:pt x="540" y="676"/>
                  </a:lnTo>
                  <a:lnTo>
                    <a:pt x="529" y="665"/>
                  </a:lnTo>
                  <a:lnTo>
                    <a:pt x="523" y="662"/>
                  </a:lnTo>
                  <a:lnTo>
                    <a:pt x="519" y="662"/>
                  </a:lnTo>
                  <a:lnTo>
                    <a:pt x="516" y="662"/>
                  </a:lnTo>
                  <a:lnTo>
                    <a:pt x="516" y="662"/>
                  </a:lnTo>
                  <a:lnTo>
                    <a:pt x="520" y="665"/>
                  </a:lnTo>
                  <a:lnTo>
                    <a:pt x="525" y="670"/>
                  </a:lnTo>
                  <a:lnTo>
                    <a:pt x="525" y="670"/>
                  </a:lnTo>
                  <a:lnTo>
                    <a:pt x="523" y="671"/>
                  </a:lnTo>
                  <a:lnTo>
                    <a:pt x="520" y="673"/>
                  </a:lnTo>
                  <a:lnTo>
                    <a:pt x="520" y="673"/>
                  </a:lnTo>
                  <a:lnTo>
                    <a:pt x="511" y="668"/>
                  </a:lnTo>
                  <a:lnTo>
                    <a:pt x="504" y="662"/>
                  </a:lnTo>
                  <a:lnTo>
                    <a:pt x="504" y="662"/>
                  </a:lnTo>
                  <a:lnTo>
                    <a:pt x="500" y="662"/>
                  </a:lnTo>
                  <a:lnTo>
                    <a:pt x="497" y="661"/>
                  </a:lnTo>
                  <a:lnTo>
                    <a:pt x="491" y="658"/>
                  </a:lnTo>
                  <a:lnTo>
                    <a:pt x="491" y="658"/>
                  </a:lnTo>
                  <a:lnTo>
                    <a:pt x="502" y="667"/>
                  </a:lnTo>
                  <a:lnTo>
                    <a:pt x="513" y="676"/>
                  </a:lnTo>
                  <a:lnTo>
                    <a:pt x="523" y="683"/>
                  </a:lnTo>
                  <a:lnTo>
                    <a:pt x="532" y="693"/>
                  </a:lnTo>
                  <a:lnTo>
                    <a:pt x="532" y="693"/>
                  </a:lnTo>
                  <a:close/>
                  <a:moveTo>
                    <a:pt x="618" y="673"/>
                  </a:moveTo>
                  <a:lnTo>
                    <a:pt x="618" y="673"/>
                  </a:lnTo>
                  <a:lnTo>
                    <a:pt x="615" y="668"/>
                  </a:lnTo>
                  <a:lnTo>
                    <a:pt x="609" y="665"/>
                  </a:lnTo>
                  <a:lnTo>
                    <a:pt x="598" y="659"/>
                  </a:lnTo>
                  <a:lnTo>
                    <a:pt x="598" y="659"/>
                  </a:lnTo>
                  <a:lnTo>
                    <a:pt x="603" y="664"/>
                  </a:lnTo>
                  <a:lnTo>
                    <a:pt x="607" y="668"/>
                  </a:lnTo>
                  <a:lnTo>
                    <a:pt x="612" y="671"/>
                  </a:lnTo>
                  <a:lnTo>
                    <a:pt x="618" y="673"/>
                  </a:lnTo>
                  <a:lnTo>
                    <a:pt x="618" y="673"/>
                  </a:lnTo>
                  <a:close/>
                  <a:moveTo>
                    <a:pt x="632" y="671"/>
                  </a:moveTo>
                  <a:lnTo>
                    <a:pt x="632" y="671"/>
                  </a:lnTo>
                  <a:lnTo>
                    <a:pt x="624" y="665"/>
                  </a:lnTo>
                  <a:lnTo>
                    <a:pt x="621" y="662"/>
                  </a:lnTo>
                  <a:lnTo>
                    <a:pt x="616" y="661"/>
                  </a:lnTo>
                  <a:lnTo>
                    <a:pt x="616" y="661"/>
                  </a:lnTo>
                  <a:lnTo>
                    <a:pt x="619" y="664"/>
                  </a:lnTo>
                  <a:lnTo>
                    <a:pt x="622" y="667"/>
                  </a:lnTo>
                  <a:lnTo>
                    <a:pt x="632" y="671"/>
                  </a:lnTo>
                  <a:lnTo>
                    <a:pt x="632" y="671"/>
                  </a:lnTo>
                  <a:close/>
                  <a:moveTo>
                    <a:pt x="532" y="664"/>
                  </a:moveTo>
                  <a:lnTo>
                    <a:pt x="532" y="664"/>
                  </a:lnTo>
                  <a:lnTo>
                    <a:pt x="542" y="670"/>
                  </a:lnTo>
                  <a:lnTo>
                    <a:pt x="551" y="677"/>
                  </a:lnTo>
                  <a:lnTo>
                    <a:pt x="551" y="677"/>
                  </a:lnTo>
                  <a:lnTo>
                    <a:pt x="548" y="671"/>
                  </a:lnTo>
                  <a:lnTo>
                    <a:pt x="543" y="667"/>
                  </a:lnTo>
                  <a:lnTo>
                    <a:pt x="539" y="664"/>
                  </a:lnTo>
                  <a:lnTo>
                    <a:pt x="534" y="661"/>
                  </a:lnTo>
                  <a:lnTo>
                    <a:pt x="534" y="661"/>
                  </a:lnTo>
                  <a:lnTo>
                    <a:pt x="532" y="664"/>
                  </a:lnTo>
                  <a:lnTo>
                    <a:pt x="532" y="664"/>
                  </a:lnTo>
                  <a:close/>
                  <a:moveTo>
                    <a:pt x="719" y="662"/>
                  </a:moveTo>
                  <a:lnTo>
                    <a:pt x="719" y="662"/>
                  </a:lnTo>
                  <a:lnTo>
                    <a:pt x="719" y="664"/>
                  </a:lnTo>
                  <a:lnTo>
                    <a:pt x="720" y="665"/>
                  </a:lnTo>
                  <a:lnTo>
                    <a:pt x="723" y="665"/>
                  </a:lnTo>
                  <a:lnTo>
                    <a:pt x="723" y="665"/>
                  </a:lnTo>
                  <a:lnTo>
                    <a:pt x="723" y="662"/>
                  </a:lnTo>
                  <a:lnTo>
                    <a:pt x="722" y="662"/>
                  </a:lnTo>
                  <a:lnTo>
                    <a:pt x="720" y="661"/>
                  </a:lnTo>
                  <a:lnTo>
                    <a:pt x="719" y="662"/>
                  </a:lnTo>
                  <a:lnTo>
                    <a:pt x="719" y="662"/>
                  </a:lnTo>
                  <a:close/>
                  <a:moveTo>
                    <a:pt x="420" y="680"/>
                  </a:moveTo>
                  <a:lnTo>
                    <a:pt x="420" y="680"/>
                  </a:lnTo>
                  <a:lnTo>
                    <a:pt x="407" y="671"/>
                  </a:lnTo>
                  <a:lnTo>
                    <a:pt x="401" y="667"/>
                  </a:lnTo>
                  <a:lnTo>
                    <a:pt x="394" y="665"/>
                  </a:lnTo>
                  <a:lnTo>
                    <a:pt x="394" y="665"/>
                  </a:lnTo>
                  <a:lnTo>
                    <a:pt x="407" y="673"/>
                  </a:lnTo>
                  <a:lnTo>
                    <a:pt x="414" y="677"/>
                  </a:lnTo>
                  <a:lnTo>
                    <a:pt x="420" y="680"/>
                  </a:lnTo>
                  <a:lnTo>
                    <a:pt x="420" y="680"/>
                  </a:lnTo>
                  <a:close/>
                  <a:moveTo>
                    <a:pt x="767" y="679"/>
                  </a:moveTo>
                  <a:lnTo>
                    <a:pt x="767" y="679"/>
                  </a:lnTo>
                  <a:lnTo>
                    <a:pt x="772" y="671"/>
                  </a:lnTo>
                  <a:lnTo>
                    <a:pt x="773" y="668"/>
                  </a:lnTo>
                  <a:lnTo>
                    <a:pt x="772" y="665"/>
                  </a:lnTo>
                  <a:lnTo>
                    <a:pt x="772" y="665"/>
                  </a:lnTo>
                  <a:lnTo>
                    <a:pt x="770" y="668"/>
                  </a:lnTo>
                  <a:lnTo>
                    <a:pt x="770" y="671"/>
                  </a:lnTo>
                  <a:lnTo>
                    <a:pt x="769" y="676"/>
                  </a:lnTo>
                  <a:lnTo>
                    <a:pt x="767" y="679"/>
                  </a:lnTo>
                  <a:lnTo>
                    <a:pt x="767" y="679"/>
                  </a:lnTo>
                  <a:close/>
                  <a:moveTo>
                    <a:pt x="491" y="671"/>
                  </a:moveTo>
                  <a:lnTo>
                    <a:pt x="491" y="671"/>
                  </a:lnTo>
                  <a:lnTo>
                    <a:pt x="490" y="668"/>
                  </a:lnTo>
                  <a:lnTo>
                    <a:pt x="485" y="667"/>
                  </a:lnTo>
                  <a:lnTo>
                    <a:pt x="485" y="667"/>
                  </a:lnTo>
                  <a:lnTo>
                    <a:pt x="487" y="668"/>
                  </a:lnTo>
                  <a:lnTo>
                    <a:pt x="488" y="670"/>
                  </a:lnTo>
                  <a:lnTo>
                    <a:pt x="491" y="671"/>
                  </a:lnTo>
                  <a:lnTo>
                    <a:pt x="491" y="671"/>
                  </a:lnTo>
                  <a:close/>
                  <a:moveTo>
                    <a:pt x="734" y="671"/>
                  </a:moveTo>
                  <a:lnTo>
                    <a:pt x="734" y="671"/>
                  </a:lnTo>
                  <a:lnTo>
                    <a:pt x="734" y="668"/>
                  </a:lnTo>
                  <a:lnTo>
                    <a:pt x="732" y="667"/>
                  </a:lnTo>
                  <a:lnTo>
                    <a:pt x="732" y="667"/>
                  </a:lnTo>
                  <a:lnTo>
                    <a:pt x="732" y="670"/>
                  </a:lnTo>
                  <a:lnTo>
                    <a:pt x="732" y="670"/>
                  </a:lnTo>
                  <a:lnTo>
                    <a:pt x="734" y="671"/>
                  </a:lnTo>
                  <a:lnTo>
                    <a:pt x="734" y="671"/>
                  </a:lnTo>
                  <a:close/>
                  <a:moveTo>
                    <a:pt x="465" y="709"/>
                  </a:moveTo>
                  <a:lnTo>
                    <a:pt x="465" y="709"/>
                  </a:lnTo>
                  <a:lnTo>
                    <a:pt x="473" y="714"/>
                  </a:lnTo>
                  <a:lnTo>
                    <a:pt x="478" y="714"/>
                  </a:lnTo>
                  <a:lnTo>
                    <a:pt x="481" y="715"/>
                  </a:lnTo>
                  <a:lnTo>
                    <a:pt x="481" y="715"/>
                  </a:lnTo>
                  <a:lnTo>
                    <a:pt x="482" y="714"/>
                  </a:lnTo>
                  <a:lnTo>
                    <a:pt x="481" y="712"/>
                  </a:lnTo>
                  <a:lnTo>
                    <a:pt x="479" y="712"/>
                  </a:lnTo>
                  <a:lnTo>
                    <a:pt x="479" y="709"/>
                  </a:lnTo>
                  <a:lnTo>
                    <a:pt x="479" y="709"/>
                  </a:lnTo>
                  <a:lnTo>
                    <a:pt x="475" y="709"/>
                  </a:lnTo>
                  <a:lnTo>
                    <a:pt x="472" y="706"/>
                  </a:lnTo>
                  <a:lnTo>
                    <a:pt x="468" y="705"/>
                  </a:lnTo>
                  <a:lnTo>
                    <a:pt x="467" y="702"/>
                  </a:lnTo>
                  <a:lnTo>
                    <a:pt x="467" y="702"/>
                  </a:lnTo>
                  <a:lnTo>
                    <a:pt x="461" y="699"/>
                  </a:lnTo>
                  <a:lnTo>
                    <a:pt x="458" y="697"/>
                  </a:lnTo>
                  <a:lnTo>
                    <a:pt x="456" y="694"/>
                  </a:lnTo>
                  <a:lnTo>
                    <a:pt x="456" y="694"/>
                  </a:lnTo>
                  <a:lnTo>
                    <a:pt x="452" y="691"/>
                  </a:lnTo>
                  <a:lnTo>
                    <a:pt x="446" y="686"/>
                  </a:lnTo>
                  <a:lnTo>
                    <a:pt x="441" y="683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80"/>
                  </a:lnTo>
                  <a:lnTo>
                    <a:pt x="433" y="679"/>
                  </a:lnTo>
                  <a:lnTo>
                    <a:pt x="433" y="679"/>
                  </a:lnTo>
                  <a:lnTo>
                    <a:pt x="430" y="679"/>
                  </a:lnTo>
                  <a:lnTo>
                    <a:pt x="426" y="677"/>
                  </a:lnTo>
                  <a:lnTo>
                    <a:pt x="420" y="674"/>
                  </a:lnTo>
                  <a:lnTo>
                    <a:pt x="420" y="674"/>
                  </a:lnTo>
                  <a:lnTo>
                    <a:pt x="443" y="693"/>
                  </a:lnTo>
                  <a:lnTo>
                    <a:pt x="453" y="702"/>
                  </a:lnTo>
                  <a:lnTo>
                    <a:pt x="465" y="709"/>
                  </a:lnTo>
                  <a:lnTo>
                    <a:pt x="465" y="709"/>
                  </a:lnTo>
                  <a:close/>
                  <a:moveTo>
                    <a:pt x="565" y="690"/>
                  </a:moveTo>
                  <a:lnTo>
                    <a:pt x="565" y="690"/>
                  </a:lnTo>
                  <a:lnTo>
                    <a:pt x="589" y="702"/>
                  </a:lnTo>
                  <a:lnTo>
                    <a:pt x="601" y="706"/>
                  </a:lnTo>
                  <a:lnTo>
                    <a:pt x="613" y="709"/>
                  </a:lnTo>
                  <a:lnTo>
                    <a:pt x="613" y="709"/>
                  </a:lnTo>
                  <a:lnTo>
                    <a:pt x="587" y="693"/>
                  </a:lnTo>
                  <a:lnTo>
                    <a:pt x="574" y="685"/>
                  </a:lnTo>
                  <a:lnTo>
                    <a:pt x="560" y="677"/>
                  </a:lnTo>
                  <a:lnTo>
                    <a:pt x="560" y="677"/>
                  </a:lnTo>
                  <a:lnTo>
                    <a:pt x="563" y="683"/>
                  </a:lnTo>
                  <a:lnTo>
                    <a:pt x="565" y="686"/>
                  </a:lnTo>
                  <a:lnTo>
                    <a:pt x="565" y="690"/>
                  </a:lnTo>
                  <a:lnTo>
                    <a:pt x="565" y="690"/>
                  </a:lnTo>
                  <a:close/>
                  <a:moveTo>
                    <a:pt x="510" y="693"/>
                  </a:moveTo>
                  <a:lnTo>
                    <a:pt x="510" y="693"/>
                  </a:lnTo>
                  <a:lnTo>
                    <a:pt x="507" y="691"/>
                  </a:lnTo>
                  <a:lnTo>
                    <a:pt x="504" y="688"/>
                  </a:lnTo>
                  <a:lnTo>
                    <a:pt x="504" y="688"/>
                  </a:lnTo>
                  <a:lnTo>
                    <a:pt x="505" y="691"/>
                  </a:lnTo>
                  <a:lnTo>
                    <a:pt x="507" y="693"/>
                  </a:lnTo>
                  <a:lnTo>
                    <a:pt x="510" y="693"/>
                  </a:lnTo>
                  <a:lnTo>
                    <a:pt x="510" y="693"/>
                  </a:lnTo>
                  <a:close/>
                  <a:moveTo>
                    <a:pt x="656" y="719"/>
                  </a:moveTo>
                  <a:lnTo>
                    <a:pt x="656" y="719"/>
                  </a:lnTo>
                  <a:lnTo>
                    <a:pt x="644" y="711"/>
                  </a:lnTo>
                  <a:lnTo>
                    <a:pt x="632" y="705"/>
                  </a:lnTo>
                  <a:lnTo>
                    <a:pt x="618" y="699"/>
                  </a:lnTo>
                  <a:lnTo>
                    <a:pt x="606" y="694"/>
                  </a:lnTo>
                  <a:lnTo>
                    <a:pt x="606" y="694"/>
                  </a:lnTo>
                  <a:lnTo>
                    <a:pt x="618" y="700"/>
                  </a:lnTo>
                  <a:lnTo>
                    <a:pt x="629" y="708"/>
                  </a:lnTo>
                  <a:lnTo>
                    <a:pt x="641" y="715"/>
                  </a:lnTo>
                  <a:lnTo>
                    <a:pt x="648" y="717"/>
                  </a:lnTo>
                  <a:lnTo>
                    <a:pt x="656" y="719"/>
                  </a:lnTo>
                  <a:lnTo>
                    <a:pt x="656" y="719"/>
                  </a:lnTo>
                  <a:close/>
                  <a:moveTo>
                    <a:pt x="258" y="740"/>
                  </a:moveTo>
                  <a:lnTo>
                    <a:pt x="258" y="740"/>
                  </a:lnTo>
                  <a:lnTo>
                    <a:pt x="249" y="728"/>
                  </a:lnTo>
                  <a:lnTo>
                    <a:pt x="238" y="717"/>
                  </a:lnTo>
                  <a:lnTo>
                    <a:pt x="218" y="697"/>
                  </a:lnTo>
                  <a:lnTo>
                    <a:pt x="218" y="697"/>
                  </a:lnTo>
                  <a:lnTo>
                    <a:pt x="226" y="709"/>
                  </a:lnTo>
                  <a:lnTo>
                    <a:pt x="237" y="720"/>
                  </a:lnTo>
                  <a:lnTo>
                    <a:pt x="258" y="740"/>
                  </a:lnTo>
                  <a:lnTo>
                    <a:pt x="258" y="740"/>
                  </a:lnTo>
                  <a:close/>
                  <a:moveTo>
                    <a:pt x="438" y="702"/>
                  </a:moveTo>
                  <a:lnTo>
                    <a:pt x="438" y="702"/>
                  </a:lnTo>
                  <a:lnTo>
                    <a:pt x="435" y="700"/>
                  </a:lnTo>
                  <a:lnTo>
                    <a:pt x="432" y="699"/>
                  </a:lnTo>
                  <a:lnTo>
                    <a:pt x="432" y="699"/>
                  </a:lnTo>
                  <a:lnTo>
                    <a:pt x="435" y="700"/>
                  </a:lnTo>
                  <a:lnTo>
                    <a:pt x="436" y="702"/>
                  </a:lnTo>
                  <a:lnTo>
                    <a:pt x="438" y="702"/>
                  </a:lnTo>
                  <a:lnTo>
                    <a:pt x="438" y="702"/>
                  </a:lnTo>
                  <a:close/>
                  <a:moveTo>
                    <a:pt x="444" y="706"/>
                  </a:moveTo>
                  <a:lnTo>
                    <a:pt x="444" y="706"/>
                  </a:lnTo>
                  <a:lnTo>
                    <a:pt x="441" y="703"/>
                  </a:lnTo>
                  <a:lnTo>
                    <a:pt x="441" y="703"/>
                  </a:lnTo>
                  <a:lnTo>
                    <a:pt x="439" y="703"/>
                  </a:lnTo>
                  <a:lnTo>
                    <a:pt x="439" y="703"/>
                  </a:lnTo>
                  <a:lnTo>
                    <a:pt x="441" y="706"/>
                  </a:lnTo>
                  <a:lnTo>
                    <a:pt x="443" y="706"/>
                  </a:lnTo>
                  <a:lnTo>
                    <a:pt x="444" y="706"/>
                  </a:lnTo>
                  <a:lnTo>
                    <a:pt x="444" y="706"/>
                  </a:lnTo>
                  <a:close/>
                  <a:moveTo>
                    <a:pt x="276" y="735"/>
                  </a:moveTo>
                  <a:lnTo>
                    <a:pt x="276" y="735"/>
                  </a:lnTo>
                  <a:lnTo>
                    <a:pt x="273" y="731"/>
                  </a:lnTo>
                  <a:lnTo>
                    <a:pt x="269" y="725"/>
                  </a:lnTo>
                  <a:lnTo>
                    <a:pt x="269" y="725"/>
                  </a:lnTo>
                  <a:lnTo>
                    <a:pt x="264" y="720"/>
                  </a:lnTo>
                  <a:lnTo>
                    <a:pt x="260" y="715"/>
                  </a:lnTo>
                  <a:lnTo>
                    <a:pt x="260" y="715"/>
                  </a:lnTo>
                  <a:lnTo>
                    <a:pt x="257" y="709"/>
                  </a:lnTo>
                  <a:lnTo>
                    <a:pt x="253" y="706"/>
                  </a:lnTo>
                  <a:lnTo>
                    <a:pt x="252" y="706"/>
                  </a:lnTo>
                  <a:lnTo>
                    <a:pt x="252" y="706"/>
                  </a:lnTo>
                  <a:lnTo>
                    <a:pt x="258" y="714"/>
                  </a:lnTo>
                  <a:lnTo>
                    <a:pt x="264" y="723"/>
                  </a:lnTo>
                  <a:lnTo>
                    <a:pt x="269" y="731"/>
                  </a:lnTo>
                  <a:lnTo>
                    <a:pt x="273" y="734"/>
                  </a:lnTo>
                  <a:lnTo>
                    <a:pt x="276" y="735"/>
                  </a:lnTo>
                  <a:lnTo>
                    <a:pt x="276" y="735"/>
                  </a:lnTo>
                  <a:close/>
                  <a:moveTo>
                    <a:pt x="450" y="711"/>
                  </a:moveTo>
                  <a:lnTo>
                    <a:pt x="450" y="711"/>
                  </a:lnTo>
                  <a:lnTo>
                    <a:pt x="447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6" y="708"/>
                  </a:lnTo>
                  <a:lnTo>
                    <a:pt x="447" y="709"/>
                  </a:lnTo>
                  <a:lnTo>
                    <a:pt x="450" y="711"/>
                  </a:lnTo>
                  <a:lnTo>
                    <a:pt x="450" y="711"/>
                  </a:lnTo>
                  <a:close/>
                  <a:moveTo>
                    <a:pt x="606" y="714"/>
                  </a:moveTo>
                  <a:lnTo>
                    <a:pt x="606" y="714"/>
                  </a:lnTo>
                  <a:lnTo>
                    <a:pt x="613" y="720"/>
                  </a:lnTo>
                  <a:lnTo>
                    <a:pt x="624" y="726"/>
                  </a:lnTo>
                  <a:lnTo>
                    <a:pt x="633" y="731"/>
                  </a:lnTo>
                  <a:lnTo>
                    <a:pt x="642" y="735"/>
                  </a:lnTo>
                  <a:lnTo>
                    <a:pt x="642" y="735"/>
                  </a:lnTo>
                  <a:lnTo>
                    <a:pt x="648" y="740"/>
                  </a:lnTo>
                  <a:lnTo>
                    <a:pt x="651" y="741"/>
                  </a:lnTo>
                  <a:lnTo>
                    <a:pt x="654" y="743"/>
                  </a:lnTo>
                  <a:lnTo>
                    <a:pt x="654" y="743"/>
                  </a:lnTo>
                  <a:lnTo>
                    <a:pt x="650" y="737"/>
                  </a:lnTo>
                  <a:lnTo>
                    <a:pt x="644" y="731"/>
                  </a:lnTo>
                  <a:lnTo>
                    <a:pt x="630" y="723"/>
                  </a:lnTo>
                  <a:lnTo>
                    <a:pt x="615" y="715"/>
                  </a:lnTo>
                  <a:lnTo>
                    <a:pt x="598" y="711"/>
                  </a:lnTo>
                  <a:lnTo>
                    <a:pt x="598" y="711"/>
                  </a:lnTo>
                  <a:lnTo>
                    <a:pt x="603" y="712"/>
                  </a:lnTo>
                  <a:lnTo>
                    <a:pt x="604" y="714"/>
                  </a:lnTo>
                  <a:lnTo>
                    <a:pt x="606" y="714"/>
                  </a:lnTo>
                  <a:lnTo>
                    <a:pt x="606" y="714"/>
                  </a:lnTo>
                  <a:close/>
                  <a:moveTo>
                    <a:pt x="467" y="719"/>
                  </a:moveTo>
                  <a:lnTo>
                    <a:pt x="467" y="719"/>
                  </a:lnTo>
                  <a:lnTo>
                    <a:pt x="467" y="717"/>
                  </a:lnTo>
                  <a:lnTo>
                    <a:pt x="468" y="715"/>
                  </a:lnTo>
                  <a:lnTo>
                    <a:pt x="468" y="715"/>
                  </a:lnTo>
                  <a:lnTo>
                    <a:pt x="468" y="717"/>
                  </a:lnTo>
                  <a:lnTo>
                    <a:pt x="468" y="717"/>
                  </a:lnTo>
                  <a:lnTo>
                    <a:pt x="467" y="714"/>
                  </a:lnTo>
                  <a:lnTo>
                    <a:pt x="467" y="714"/>
                  </a:lnTo>
                  <a:lnTo>
                    <a:pt x="465" y="715"/>
                  </a:lnTo>
                  <a:lnTo>
                    <a:pt x="465" y="715"/>
                  </a:lnTo>
                  <a:lnTo>
                    <a:pt x="467" y="715"/>
                  </a:lnTo>
                  <a:lnTo>
                    <a:pt x="467" y="717"/>
                  </a:lnTo>
                  <a:lnTo>
                    <a:pt x="465" y="719"/>
                  </a:lnTo>
                  <a:lnTo>
                    <a:pt x="467" y="719"/>
                  </a:lnTo>
                  <a:lnTo>
                    <a:pt x="467" y="719"/>
                  </a:lnTo>
                  <a:close/>
                  <a:moveTo>
                    <a:pt x="479" y="772"/>
                  </a:moveTo>
                  <a:lnTo>
                    <a:pt x="479" y="772"/>
                  </a:lnTo>
                  <a:lnTo>
                    <a:pt x="478" y="770"/>
                  </a:lnTo>
                  <a:lnTo>
                    <a:pt x="478" y="770"/>
                  </a:lnTo>
                  <a:lnTo>
                    <a:pt x="461" y="755"/>
                  </a:lnTo>
                  <a:lnTo>
                    <a:pt x="441" y="741"/>
                  </a:lnTo>
                  <a:lnTo>
                    <a:pt x="421" y="728"/>
                  </a:lnTo>
                  <a:lnTo>
                    <a:pt x="401" y="715"/>
                  </a:lnTo>
                  <a:lnTo>
                    <a:pt x="401" y="715"/>
                  </a:lnTo>
                  <a:lnTo>
                    <a:pt x="420" y="732"/>
                  </a:lnTo>
                  <a:lnTo>
                    <a:pt x="436" y="747"/>
                  </a:lnTo>
                  <a:lnTo>
                    <a:pt x="446" y="755"/>
                  </a:lnTo>
                  <a:lnTo>
                    <a:pt x="456" y="761"/>
                  </a:lnTo>
                  <a:lnTo>
                    <a:pt x="467" y="767"/>
                  </a:lnTo>
                  <a:lnTo>
                    <a:pt x="479" y="772"/>
                  </a:lnTo>
                  <a:lnTo>
                    <a:pt x="479" y="772"/>
                  </a:lnTo>
                  <a:close/>
                  <a:moveTo>
                    <a:pt x="638" y="752"/>
                  </a:moveTo>
                  <a:lnTo>
                    <a:pt x="638" y="752"/>
                  </a:lnTo>
                  <a:lnTo>
                    <a:pt x="624" y="741"/>
                  </a:lnTo>
                  <a:lnTo>
                    <a:pt x="610" y="731"/>
                  </a:lnTo>
                  <a:lnTo>
                    <a:pt x="593" y="723"/>
                  </a:lnTo>
                  <a:lnTo>
                    <a:pt x="577" y="715"/>
                  </a:lnTo>
                  <a:lnTo>
                    <a:pt x="577" y="715"/>
                  </a:lnTo>
                  <a:lnTo>
                    <a:pt x="606" y="735"/>
                  </a:lnTo>
                  <a:lnTo>
                    <a:pt x="621" y="744"/>
                  </a:lnTo>
                  <a:lnTo>
                    <a:pt x="638" y="752"/>
                  </a:lnTo>
                  <a:lnTo>
                    <a:pt x="638" y="752"/>
                  </a:lnTo>
                  <a:close/>
                  <a:moveTo>
                    <a:pt x="604" y="747"/>
                  </a:moveTo>
                  <a:lnTo>
                    <a:pt x="604" y="747"/>
                  </a:lnTo>
                  <a:lnTo>
                    <a:pt x="613" y="751"/>
                  </a:lnTo>
                  <a:lnTo>
                    <a:pt x="619" y="752"/>
                  </a:lnTo>
                  <a:lnTo>
                    <a:pt x="622" y="752"/>
                  </a:lnTo>
                  <a:lnTo>
                    <a:pt x="622" y="752"/>
                  </a:lnTo>
                  <a:lnTo>
                    <a:pt x="597" y="737"/>
                  </a:lnTo>
                  <a:lnTo>
                    <a:pt x="571" y="723"/>
                  </a:lnTo>
                  <a:lnTo>
                    <a:pt x="571" y="723"/>
                  </a:lnTo>
                  <a:lnTo>
                    <a:pt x="577" y="731"/>
                  </a:lnTo>
                  <a:lnTo>
                    <a:pt x="584" y="737"/>
                  </a:lnTo>
                  <a:lnTo>
                    <a:pt x="593" y="743"/>
                  </a:lnTo>
                  <a:lnTo>
                    <a:pt x="604" y="747"/>
                  </a:lnTo>
                  <a:lnTo>
                    <a:pt x="604" y="747"/>
                  </a:lnTo>
                  <a:close/>
                  <a:moveTo>
                    <a:pt x="246" y="746"/>
                  </a:moveTo>
                  <a:lnTo>
                    <a:pt x="246" y="746"/>
                  </a:lnTo>
                  <a:lnTo>
                    <a:pt x="241" y="738"/>
                  </a:lnTo>
                  <a:lnTo>
                    <a:pt x="235" y="734"/>
                  </a:lnTo>
                  <a:lnTo>
                    <a:pt x="235" y="734"/>
                  </a:lnTo>
                  <a:lnTo>
                    <a:pt x="240" y="740"/>
                  </a:lnTo>
                  <a:lnTo>
                    <a:pt x="243" y="743"/>
                  </a:lnTo>
                  <a:lnTo>
                    <a:pt x="246" y="746"/>
                  </a:lnTo>
                  <a:lnTo>
                    <a:pt x="246" y="746"/>
                  </a:lnTo>
                  <a:close/>
                  <a:moveTo>
                    <a:pt x="481" y="744"/>
                  </a:moveTo>
                  <a:lnTo>
                    <a:pt x="481" y="744"/>
                  </a:lnTo>
                  <a:lnTo>
                    <a:pt x="476" y="738"/>
                  </a:lnTo>
                  <a:lnTo>
                    <a:pt x="473" y="737"/>
                  </a:lnTo>
                  <a:lnTo>
                    <a:pt x="470" y="735"/>
                  </a:lnTo>
                  <a:lnTo>
                    <a:pt x="470" y="735"/>
                  </a:lnTo>
                  <a:lnTo>
                    <a:pt x="475" y="740"/>
                  </a:lnTo>
                  <a:lnTo>
                    <a:pt x="481" y="744"/>
                  </a:lnTo>
                  <a:lnTo>
                    <a:pt x="481" y="744"/>
                  </a:lnTo>
                  <a:close/>
                  <a:moveTo>
                    <a:pt x="266" y="747"/>
                  </a:moveTo>
                  <a:lnTo>
                    <a:pt x="266" y="747"/>
                  </a:lnTo>
                  <a:lnTo>
                    <a:pt x="264" y="744"/>
                  </a:lnTo>
                  <a:lnTo>
                    <a:pt x="263" y="743"/>
                  </a:lnTo>
                  <a:lnTo>
                    <a:pt x="261" y="743"/>
                  </a:lnTo>
                  <a:lnTo>
                    <a:pt x="261" y="743"/>
                  </a:lnTo>
                  <a:lnTo>
                    <a:pt x="266" y="747"/>
                  </a:lnTo>
                  <a:lnTo>
                    <a:pt x="266" y="747"/>
                  </a:lnTo>
                  <a:close/>
                  <a:moveTo>
                    <a:pt x="421" y="766"/>
                  </a:moveTo>
                  <a:lnTo>
                    <a:pt x="421" y="766"/>
                  </a:lnTo>
                  <a:lnTo>
                    <a:pt x="429" y="775"/>
                  </a:lnTo>
                  <a:lnTo>
                    <a:pt x="436" y="783"/>
                  </a:lnTo>
                  <a:lnTo>
                    <a:pt x="436" y="783"/>
                  </a:lnTo>
                  <a:lnTo>
                    <a:pt x="447" y="789"/>
                  </a:lnTo>
                  <a:lnTo>
                    <a:pt x="458" y="793"/>
                  </a:lnTo>
                  <a:lnTo>
                    <a:pt x="458" y="793"/>
                  </a:lnTo>
                  <a:lnTo>
                    <a:pt x="467" y="799"/>
                  </a:lnTo>
                  <a:lnTo>
                    <a:pt x="472" y="801"/>
                  </a:lnTo>
                  <a:lnTo>
                    <a:pt x="478" y="802"/>
                  </a:lnTo>
                  <a:lnTo>
                    <a:pt x="478" y="802"/>
                  </a:lnTo>
                  <a:lnTo>
                    <a:pt x="461" y="787"/>
                  </a:lnTo>
                  <a:lnTo>
                    <a:pt x="443" y="773"/>
                  </a:lnTo>
                  <a:lnTo>
                    <a:pt x="423" y="760"/>
                  </a:lnTo>
                  <a:lnTo>
                    <a:pt x="403" y="747"/>
                  </a:lnTo>
                  <a:lnTo>
                    <a:pt x="403" y="747"/>
                  </a:lnTo>
                  <a:lnTo>
                    <a:pt x="411" y="757"/>
                  </a:lnTo>
                  <a:lnTo>
                    <a:pt x="421" y="766"/>
                  </a:lnTo>
                  <a:lnTo>
                    <a:pt x="421" y="766"/>
                  </a:lnTo>
                  <a:close/>
                  <a:moveTo>
                    <a:pt x="606" y="764"/>
                  </a:moveTo>
                  <a:lnTo>
                    <a:pt x="606" y="764"/>
                  </a:lnTo>
                  <a:lnTo>
                    <a:pt x="610" y="769"/>
                  </a:lnTo>
                  <a:lnTo>
                    <a:pt x="613" y="770"/>
                  </a:lnTo>
                  <a:lnTo>
                    <a:pt x="616" y="770"/>
                  </a:lnTo>
                  <a:lnTo>
                    <a:pt x="616" y="770"/>
                  </a:lnTo>
                  <a:lnTo>
                    <a:pt x="604" y="763"/>
                  </a:lnTo>
                  <a:lnTo>
                    <a:pt x="600" y="758"/>
                  </a:lnTo>
                  <a:lnTo>
                    <a:pt x="593" y="757"/>
                  </a:lnTo>
                  <a:lnTo>
                    <a:pt x="593" y="757"/>
                  </a:lnTo>
                  <a:lnTo>
                    <a:pt x="606" y="764"/>
                  </a:lnTo>
                  <a:lnTo>
                    <a:pt x="606" y="764"/>
                  </a:lnTo>
                  <a:close/>
                  <a:moveTo>
                    <a:pt x="383" y="766"/>
                  </a:moveTo>
                  <a:lnTo>
                    <a:pt x="383" y="766"/>
                  </a:lnTo>
                  <a:lnTo>
                    <a:pt x="385" y="764"/>
                  </a:lnTo>
                  <a:lnTo>
                    <a:pt x="386" y="764"/>
                  </a:lnTo>
                  <a:lnTo>
                    <a:pt x="388" y="764"/>
                  </a:lnTo>
                  <a:lnTo>
                    <a:pt x="389" y="763"/>
                  </a:lnTo>
                  <a:lnTo>
                    <a:pt x="389" y="763"/>
                  </a:lnTo>
                  <a:lnTo>
                    <a:pt x="386" y="763"/>
                  </a:lnTo>
                  <a:lnTo>
                    <a:pt x="383" y="761"/>
                  </a:lnTo>
                  <a:lnTo>
                    <a:pt x="383" y="761"/>
                  </a:lnTo>
                  <a:lnTo>
                    <a:pt x="383" y="764"/>
                  </a:lnTo>
                  <a:lnTo>
                    <a:pt x="383" y="764"/>
                  </a:lnTo>
                  <a:lnTo>
                    <a:pt x="383" y="766"/>
                  </a:lnTo>
                  <a:lnTo>
                    <a:pt x="383" y="766"/>
                  </a:lnTo>
                  <a:close/>
                  <a:moveTo>
                    <a:pt x="659" y="769"/>
                  </a:moveTo>
                  <a:lnTo>
                    <a:pt x="659" y="769"/>
                  </a:lnTo>
                  <a:lnTo>
                    <a:pt x="656" y="769"/>
                  </a:lnTo>
                  <a:lnTo>
                    <a:pt x="654" y="766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51" y="764"/>
                  </a:lnTo>
                  <a:lnTo>
                    <a:pt x="653" y="766"/>
                  </a:lnTo>
                  <a:lnTo>
                    <a:pt x="654" y="769"/>
                  </a:lnTo>
                  <a:lnTo>
                    <a:pt x="659" y="769"/>
                  </a:lnTo>
                  <a:lnTo>
                    <a:pt x="659" y="769"/>
                  </a:lnTo>
                  <a:close/>
                  <a:moveTo>
                    <a:pt x="641" y="796"/>
                  </a:moveTo>
                  <a:lnTo>
                    <a:pt x="641" y="796"/>
                  </a:lnTo>
                  <a:lnTo>
                    <a:pt x="621" y="783"/>
                  </a:lnTo>
                  <a:lnTo>
                    <a:pt x="610" y="775"/>
                  </a:lnTo>
                  <a:lnTo>
                    <a:pt x="598" y="770"/>
                  </a:lnTo>
                  <a:lnTo>
                    <a:pt x="598" y="770"/>
                  </a:lnTo>
                  <a:lnTo>
                    <a:pt x="619" y="784"/>
                  </a:lnTo>
                  <a:lnTo>
                    <a:pt x="641" y="796"/>
                  </a:lnTo>
                  <a:lnTo>
                    <a:pt x="641" y="796"/>
                  </a:lnTo>
                  <a:close/>
                  <a:moveTo>
                    <a:pt x="472" y="784"/>
                  </a:moveTo>
                  <a:lnTo>
                    <a:pt x="472" y="784"/>
                  </a:lnTo>
                  <a:lnTo>
                    <a:pt x="465" y="781"/>
                  </a:lnTo>
                  <a:lnTo>
                    <a:pt x="464" y="781"/>
                  </a:lnTo>
                  <a:lnTo>
                    <a:pt x="461" y="781"/>
                  </a:lnTo>
                  <a:lnTo>
                    <a:pt x="461" y="781"/>
                  </a:lnTo>
                  <a:lnTo>
                    <a:pt x="464" y="781"/>
                  </a:lnTo>
                  <a:lnTo>
                    <a:pt x="465" y="784"/>
                  </a:lnTo>
                  <a:lnTo>
                    <a:pt x="468" y="784"/>
                  </a:lnTo>
                  <a:lnTo>
                    <a:pt x="472" y="784"/>
                  </a:lnTo>
                  <a:lnTo>
                    <a:pt x="472" y="784"/>
                  </a:lnTo>
                  <a:close/>
                  <a:moveTo>
                    <a:pt x="446" y="813"/>
                  </a:moveTo>
                  <a:lnTo>
                    <a:pt x="446" y="813"/>
                  </a:lnTo>
                  <a:lnTo>
                    <a:pt x="429" y="798"/>
                  </a:lnTo>
                  <a:lnTo>
                    <a:pt x="411" y="786"/>
                  </a:lnTo>
                  <a:lnTo>
                    <a:pt x="411" y="786"/>
                  </a:lnTo>
                  <a:lnTo>
                    <a:pt x="427" y="801"/>
                  </a:lnTo>
                  <a:lnTo>
                    <a:pt x="436" y="807"/>
                  </a:lnTo>
                  <a:lnTo>
                    <a:pt x="446" y="813"/>
                  </a:lnTo>
                  <a:lnTo>
                    <a:pt x="446" y="813"/>
                  </a:lnTo>
                  <a:close/>
                  <a:moveTo>
                    <a:pt x="615" y="793"/>
                  </a:moveTo>
                  <a:lnTo>
                    <a:pt x="615" y="793"/>
                  </a:lnTo>
                  <a:lnTo>
                    <a:pt x="612" y="792"/>
                  </a:lnTo>
                  <a:lnTo>
                    <a:pt x="610" y="790"/>
                  </a:lnTo>
                  <a:lnTo>
                    <a:pt x="609" y="790"/>
                  </a:lnTo>
                  <a:lnTo>
                    <a:pt x="609" y="790"/>
                  </a:lnTo>
                  <a:lnTo>
                    <a:pt x="612" y="793"/>
                  </a:lnTo>
                  <a:lnTo>
                    <a:pt x="613" y="795"/>
                  </a:lnTo>
                  <a:lnTo>
                    <a:pt x="615" y="793"/>
                  </a:lnTo>
                  <a:lnTo>
                    <a:pt x="615" y="793"/>
                  </a:lnTo>
                  <a:close/>
                  <a:moveTo>
                    <a:pt x="472" y="822"/>
                  </a:moveTo>
                  <a:lnTo>
                    <a:pt x="472" y="822"/>
                  </a:lnTo>
                  <a:lnTo>
                    <a:pt x="470" y="819"/>
                  </a:lnTo>
                  <a:lnTo>
                    <a:pt x="468" y="818"/>
                  </a:lnTo>
                  <a:lnTo>
                    <a:pt x="464" y="813"/>
                  </a:lnTo>
                  <a:lnTo>
                    <a:pt x="464" y="813"/>
                  </a:lnTo>
                  <a:lnTo>
                    <a:pt x="467" y="819"/>
                  </a:lnTo>
                  <a:lnTo>
                    <a:pt x="472" y="822"/>
                  </a:lnTo>
                  <a:lnTo>
                    <a:pt x="472" y="822"/>
                  </a:lnTo>
                  <a:close/>
                  <a:moveTo>
                    <a:pt x="455" y="818"/>
                  </a:moveTo>
                  <a:lnTo>
                    <a:pt x="455" y="818"/>
                  </a:lnTo>
                  <a:lnTo>
                    <a:pt x="449" y="816"/>
                  </a:lnTo>
                  <a:lnTo>
                    <a:pt x="449" y="816"/>
                  </a:lnTo>
                  <a:lnTo>
                    <a:pt x="452" y="818"/>
                  </a:lnTo>
                  <a:lnTo>
                    <a:pt x="453" y="818"/>
                  </a:lnTo>
                  <a:lnTo>
                    <a:pt x="455" y="818"/>
                  </a:lnTo>
                  <a:lnTo>
                    <a:pt x="455" y="818"/>
                  </a:lnTo>
                  <a:close/>
                  <a:moveTo>
                    <a:pt x="429" y="865"/>
                  </a:moveTo>
                  <a:lnTo>
                    <a:pt x="429" y="865"/>
                  </a:lnTo>
                  <a:lnTo>
                    <a:pt x="426" y="863"/>
                  </a:lnTo>
                  <a:lnTo>
                    <a:pt x="424" y="860"/>
                  </a:lnTo>
                  <a:lnTo>
                    <a:pt x="423" y="859"/>
                  </a:lnTo>
                  <a:lnTo>
                    <a:pt x="420" y="857"/>
                  </a:lnTo>
                  <a:lnTo>
                    <a:pt x="420" y="857"/>
                  </a:lnTo>
                  <a:lnTo>
                    <a:pt x="423" y="860"/>
                  </a:lnTo>
                  <a:lnTo>
                    <a:pt x="424" y="863"/>
                  </a:lnTo>
                  <a:lnTo>
                    <a:pt x="426" y="865"/>
                  </a:lnTo>
                  <a:lnTo>
                    <a:pt x="427" y="865"/>
                  </a:lnTo>
                  <a:lnTo>
                    <a:pt x="429" y="865"/>
                  </a:lnTo>
                  <a:lnTo>
                    <a:pt x="429" y="8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7086"/>
            <p:cNvSpPr>
              <a:spLocks noEditPoints="1"/>
            </p:cNvSpPr>
            <p:nvPr/>
          </p:nvSpPr>
          <p:spPr bwMode="auto">
            <a:xfrm>
              <a:off x="6567488" y="4695825"/>
              <a:ext cx="206375" cy="190500"/>
            </a:xfrm>
            <a:custGeom>
              <a:avLst/>
              <a:gdLst/>
              <a:ahLst/>
              <a:cxnLst>
                <a:cxn ang="0">
                  <a:pos x="87" y="5"/>
                </a:cxn>
                <a:cxn ang="0">
                  <a:pos x="118" y="17"/>
                </a:cxn>
                <a:cxn ang="0">
                  <a:pos x="124" y="69"/>
                </a:cxn>
                <a:cxn ang="0">
                  <a:pos x="72" y="119"/>
                </a:cxn>
                <a:cxn ang="0">
                  <a:pos x="31" y="113"/>
                </a:cxn>
                <a:cxn ang="0">
                  <a:pos x="3" y="76"/>
                </a:cxn>
                <a:cxn ang="0">
                  <a:pos x="8" y="26"/>
                </a:cxn>
                <a:cxn ang="0">
                  <a:pos x="55" y="0"/>
                </a:cxn>
                <a:cxn ang="0">
                  <a:pos x="124" y="46"/>
                </a:cxn>
                <a:cxn ang="0">
                  <a:pos x="119" y="58"/>
                </a:cxn>
                <a:cxn ang="0">
                  <a:pos x="122" y="59"/>
                </a:cxn>
                <a:cxn ang="0">
                  <a:pos x="53" y="8"/>
                </a:cxn>
                <a:cxn ang="0">
                  <a:pos x="93" y="20"/>
                </a:cxn>
                <a:cxn ang="0">
                  <a:pos x="60" y="14"/>
                </a:cxn>
                <a:cxn ang="0">
                  <a:pos x="95" y="23"/>
                </a:cxn>
                <a:cxn ang="0">
                  <a:pos x="101" y="15"/>
                </a:cxn>
                <a:cxn ang="0">
                  <a:pos x="99" y="18"/>
                </a:cxn>
                <a:cxn ang="0">
                  <a:pos x="113" y="26"/>
                </a:cxn>
                <a:cxn ang="0">
                  <a:pos x="101" y="50"/>
                </a:cxn>
                <a:cxn ang="0">
                  <a:pos x="64" y="23"/>
                </a:cxn>
                <a:cxn ang="0">
                  <a:pos x="21" y="35"/>
                </a:cxn>
                <a:cxn ang="0">
                  <a:pos x="29" y="33"/>
                </a:cxn>
                <a:cxn ang="0">
                  <a:pos x="58" y="26"/>
                </a:cxn>
                <a:cxn ang="0">
                  <a:pos x="99" y="55"/>
                </a:cxn>
                <a:cxn ang="0">
                  <a:pos x="79" y="46"/>
                </a:cxn>
                <a:cxn ang="0">
                  <a:pos x="79" y="46"/>
                </a:cxn>
                <a:cxn ang="0">
                  <a:pos x="76" y="69"/>
                </a:cxn>
                <a:cxn ang="0">
                  <a:pos x="57" y="46"/>
                </a:cxn>
                <a:cxn ang="0">
                  <a:pos x="70" y="75"/>
                </a:cxn>
                <a:cxn ang="0">
                  <a:pos x="28" y="55"/>
                </a:cxn>
                <a:cxn ang="0">
                  <a:pos x="32" y="53"/>
                </a:cxn>
                <a:cxn ang="0">
                  <a:pos x="50" y="65"/>
                </a:cxn>
                <a:cxn ang="0">
                  <a:pos x="49" y="49"/>
                </a:cxn>
                <a:cxn ang="0">
                  <a:pos x="50" y="65"/>
                </a:cxn>
                <a:cxn ang="0">
                  <a:pos x="105" y="49"/>
                </a:cxn>
                <a:cxn ang="0">
                  <a:pos x="63" y="76"/>
                </a:cxn>
                <a:cxn ang="0">
                  <a:pos x="58" y="59"/>
                </a:cxn>
                <a:cxn ang="0">
                  <a:pos x="89" y="55"/>
                </a:cxn>
                <a:cxn ang="0">
                  <a:pos x="89" y="76"/>
                </a:cxn>
                <a:cxn ang="0">
                  <a:pos x="15" y="76"/>
                </a:cxn>
                <a:cxn ang="0">
                  <a:pos x="44" y="105"/>
                </a:cxn>
                <a:cxn ang="0">
                  <a:pos x="44" y="99"/>
                </a:cxn>
                <a:cxn ang="0">
                  <a:pos x="14" y="62"/>
                </a:cxn>
                <a:cxn ang="0">
                  <a:pos x="15" y="76"/>
                </a:cxn>
                <a:cxn ang="0">
                  <a:pos x="72" y="108"/>
                </a:cxn>
                <a:cxn ang="0">
                  <a:pos x="107" y="76"/>
                </a:cxn>
                <a:cxn ang="0">
                  <a:pos x="108" y="73"/>
                </a:cxn>
                <a:cxn ang="0">
                  <a:pos x="87" y="96"/>
                </a:cxn>
                <a:cxn ang="0">
                  <a:pos x="44" y="85"/>
                </a:cxn>
                <a:cxn ang="0">
                  <a:pos x="41" y="85"/>
                </a:cxn>
                <a:cxn ang="0">
                  <a:pos x="53" y="98"/>
                </a:cxn>
                <a:cxn ang="0">
                  <a:pos x="66" y="107"/>
                </a:cxn>
                <a:cxn ang="0">
                  <a:pos x="66" y="105"/>
                </a:cxn>
                <a:cxn ang="0">
                  <a:pos x="66" y="107"/>
                </a:cxn>
                <a:cxn ang="0">
                  <a:pos x="49" y="114"/>
                </a:cxn>
                <a:cxn ang="0">
                  <a:pos x="49" y="113"/>
                </a:cxn>
              </a:cxnLst>
              <a:rect l="0" t="0" r="r" b="b"/>
              <a:pathLst>
                <a:path w="130" h="120">
                  <a:moveTo>
                    <a:pt x="64" y="0"/>
                  </a:moveTo>
                  <a:lnTo>
                    <a:pt x="64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110" y="9"/>
                  </a:lnTo>
                  <a:lnTo>
                    <a:pt x="118" y="17"/>
                  </a:lnTo>
                  <a:lnTo>
                    <a:pt x="118" y="17"/>
                  </a:lnTo>
                  <a:lnTo>
                    <a:pt x="125" y="24"/>
                  </a:lnTo>
                  <a:lnTo>
                    <a:pt x="128" y="33"/>
                  </a:lnTo>
                  <a:lnTo>
                    <a:pt x="130" y="46"/>
                  </a:lnTo>
                  <a:lnTo>
                    <a:pt x="128" y="58"/>
                  </a:lnTo>
                  <a:lnTo>
                    <a:pt x="128" y="58"/>
                  </a:lnTo>
                  <a:lnTo>
                    <a:pt x="124" y="69"/>
                  </a:lnTo>
                  <a:lnTo>
                    <a:pt x="119" y="78"/>
                  </a:lnTo>
                  <a:lnTo>
                    <a:pt x="111" y="88"/>
                  </a:lnTo>
                  <a:lnTo>
                    <a:pt x="104" y="98"/>
                  </a:lnTo>
                  <a:lnTo>
                    <a:pt x="93" y="107"/>
                  </a:lnTo>
                  <a:lnTo>
                    <a:pt x="84" y="114"/>
                  </a:lnTo>
                  <a:lnTo>
                    <a:pt x="72" y="119"/>
                  </a:lnTo>
                  <a:lnTo>
                    <a:pt x="61" y="120"/>
                  </a:lnTo>
                  <a:lnTo>
                    <a:pt x="61" y="120"/>
                  </a:lnTo>
                  <a:lnTo>
                    <a:pt x="52" y="120"/>
                  </a:lnTo>
                  <a:lnTo>
                    <a:pt x="44" y="119"/>
                  </a:lnTo>
                  <a:lnTo>
                    <a:pt x="37" y="116"/>
                  </a:lnTo>
                  <a:lnTo>
                    <a:pt x="31" y="113"/>
                  </a:lnTo>
                  <a:lnTo>
                    <a:pt x="25" y="108"/>
                  </a:lnTo>
                  <a:lnTo>
                    <a:pt x="20" y="104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6" y="84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2" y="43"/>
                  </a:lnTo>
                  <a:lnTo>
                    <a:pt x="5" y="35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8" y="17"/>
                  </a:lnTo>
                  <a:lnTo>
                    <a:pt x="32" y="8"/>
                  </a:lnTo>
                  <a:lnTo>
                    <a:pt x="38" y="5"/>
                  </a:lnTo>
                  <a:lnTo>
                    <a:pt x="46" y="3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64" y="0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4" y="53"/>
                  </a:lnTo>
                  <a:lnTo>
                    <a:pt x="124" y="46"/>
                  </a:lnTo>
                  <a:lnTo>
                    <a:pt x="124" y="38"/>
                  </a:lnTo>
                  <a:lnTo>
                    <a:pt x="121" y="30"/>
                  </a:lnTo>
                  <a:lnTo>
                    <a:pt x="121" y="30"/>
                  </a:lnTo>
                  <a:lnTo>
                    <a:pt x="122" y="40"/>
                  </a:lnTo>
                  <a:lnTo>
                    <a:pt x="121" y="49"/>
                  </a:lnTo>
                  <a:lnTo>
                    <a:pt x="119" y="58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19" y="64"/>
                  </a:lnTo>
                  <a:lnTo>
                    <a:pt x="121" y="61"/>
                  </a:lnTo>
                  <a:lnTo>
                    <a:pt x="121" y="59"/>
                  </a:lnTo>
                  <a:lnTo>
                    <a:pt x="122" y="59"/>
                  </a:lnTo>
                  <a:lnTo>
                    <a:pt x="122" y="59"/>
                  </a:lnTo>
                  <a:close/>
                  <a:moveTo>
                    <a:pt x="43" y="12"/>
                  </a:moveTo>
                  <a:lnTo>
                    <a:pt x="43" y="12"/>
                  </a:lnTo>
                  <a:lnTo>
                    <a:pt x="49" y="11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47" y="9"/>
                  </a:lnTo>
                  <a:lnTo>
                    <a:pt x="44" y="11"/>
                  </a:lnTo>
                  <a:lnTo>
                    <a:pt x="43" y="12"/>
                  </a:lnTo>
                  <a:lnTo>
                    <a:pt x="43" y="12"/>
                  </a:lnTo>
                  <a:close/>
                  <a:moveTo>
                    <a:pt x="93" y="20"/>
                  </a:moveTo>
                  <a:lnTo>
                    <a:pt x="93" y="20"/>
                  </a:lnTo>
                  <a:lnTo>
                    <a:pt x="85" y="15"/>
                  </a:lnTo>
                  <a:lnTo>
                    <a:pt x="76" y="11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3" y="1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0" y="17"/>
                  </a:lnTo>
                  <a:lnTo>
                    <a:pt x="81" y="20"/>
                  </a:lnTo>
                  <a:lnTo>
                    <a:pt x="99" y="26"/>
                  </a:lnTo>
                  <a:lnTo>
                    <a:pt x="99" y="26"/>
                  </a:lnTo>
                  <a:lnTo>
                    <a:pt x="95" y="23"/>
                  </a:lnTo>
                  <a:lnTo>
                    <a:pt x="93" y="21"/>
                  </a:lnTo>
                  <a:lnTo>
                    <a:pt x="93" y="20"/>
                  </a:lnTo>
                  <a:lnTo>
                    <a:pt x="93" y="20"/>
                  </a:lnTo>
                  <a:close/>
                  <a:moveTo>
                    <a:pt x="99" y="14"/>
                  </a:moveTo>
                  <a:lnTo>
                    <a:pt x="99" y="14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96" y="12"/>
                  </a:lnTo>
                  <a:lnTo>
                    <a:pt x="95" y="11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9" y="18"/>
                  </a:lnTo>
                  <a:lnTo>
                    <a:pt x="107" y="27"/>
                  </a:lnTo>
                  <a:lnTo>
                    <a:pt x="113" y="37"/>
                  </a:lnTo>
                  <a:lnTo>
                    <a:pt x="118" y="47"/>
                  </a:lnTo>
                  <a:lnTo>
                    <a:pt x="118" y="47"/>
                  </a:lnTo>
                  <a:lnTo>
                    <a:pt x="116" y="37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4" y="15"/>
                  </a:lnTo>
                  <a:lnTo>
                    <a:pt x="99" y="14"/>
                  </a:lnTo>
                  <a:lnTo>
                    <a:pt x="99" y="14"/>
                  </a:lnTo>
                  <a:close/>
                  <a:moveTo>
                    <a:pt x="101" y="50"/>
                  </a:moveTo>
                  <a:lnTo>
                    <a:pt x="101" y="50"/>
                  </a:lnTo>
                  <a:lnTo>
                    <a:pt x="98" y="43"/>
                  </a:lnTo>
                  <a:lnTo>
                    <a:pt x="92" y="37"/>
                  </a:lnTo>
                  <a:lnTo>
                    <a:pt x="84" y="29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64" y="23"/>
                  </a:lnTo>
                  <a:lnTo>
                    <a:pt x="50" y="23"/>
                  </a:lnTo>
                  <a:lnTo>
                    <a:pt x="38" y="23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25" y="29"/>
                  </a:lnTo>
                  <a:lnTo>
                    <a:pt x="21" y="35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47"/>
                  </a:lnTo>
                  <a:lnTo>
                    <a:pt x="21" y="41"/>
                  </a:lnTo>
                  <a:lnTo>
                    <a:pt x="26" y="35"/>
                  </a:lnTo>
                  <a:lnTo>
                    <a:pt x="29" y="33"/>
                  </a:lnTo>
                  <a:lnTo>
                    <a:pt x="34" y="32"/>
                  </a:lnTo>
                  <a:lnTo>
                    <a:pt x="37" y="32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50" y="29"/>
                  </a:lnTo>
                  <a:lnTo>
                    <a:pt x="58" y="26"/>
                  </a:lnTo>
                  <a:lnTo>
                    <a:pt x="67" y="27"/>
                  </a:lnTo>
                  <a:lnTo>
                    <a:pt x="75" y="30"/>
                  </a:lnTo>
                  <a:lnTo>
                    <a:pt x="82" y="35"/>
                  </a:lnTo>
                  <a:lnTo>
                    <a:pt x="90" y="41"/>
                  </a:lnTo>
                  <a:lnTo>
                    <a:pt x="96" y="49"/>
                  </a:lnTo>
                  <a:lnTo>
                    <a:pt x="99" y="55"/>
                  </a:lnTo>
                  <a:lnTo>
                    <a:pt x="99" y="55"/>
                  </a:lnTo>
                  <a:lnTo>
                    <a:pt x="99" y="52"/>
                  </a:lnTo>
                  <a:lnTo>
                    <a:pt x="101" y="50"/>
                  </a:lnTo>
                  <a:lnTo>
                    <a:pt x="101" y="50"/>
                  </a:lnTo>
                  <a:close/>
                  <a:moveTo>
                    <a:pt x="79" y="46"/>
                  </a:moveTo>
                  <a:lnTo>
                    <a:pt x="79" y="46"/>
                  </a:lnTo>
                  <a:lnTo>
                    <a:pt x="76" y="43"/>
                  </a:lnTo>
                  <a:lnTo>
                    <a:pt x="73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5" y="43"/>
                  </a:lnTo>
                  <a:lnTo>
                    <a:pt x="79" y="46"/>
                  </a:lnTo>
                  <a:lnTo>
                    <a:pt x="79" y="46"/>
                  </a:lnTo>
                  <a:close/>
                  <a:moveTo>
                    <a:pt x="64" y="84"/>
                  </a:moveTo>
                  <a:lnTo>
                    <a:pt x="64" y="84"/>
                  </a:lnTo>
                  <a:lnTo>
                    <a:pt x="70" y="81"/>
                  </a:lnTo>
                  <a:lnTo>
                    <a:pt x="75" y="75"/>
                  </a:lnTo>
                  <a:lnTo>
                    <a:pt x="76" y="69"/>
                  </a:lnTo>
                  <a:lnTo>
                    <a:pt x="75" y="62"/>
                  </a:lnTo>
                  <a:lnTo>
                    <a:pt x="72" y="56"/>
                  </a:lnTo>
                  <a:lnTo>
                    <a:pt x="67" y="50"/>
                  </a:lnTo>
                  <a:lnTo>
                    <a:pt x="63" y="47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61" y="47"/>
                  </a:lnTo>
                  <a:lnTo>
                    <a:pt x="64" y="52"/>
                  </a:lnTo>
                  <a:lnTo>
                    <a:pt x="67" y="56"/>
                  </a:lnTo>
                  <a:lnTo>
                    <a:pt x="70" y="62"/>
                  </a:lnTo>
                  <a:lnTo>
                    <a:pt x="70" y="69"/>
                  </a:lnTo>
                  <a:lnTo>
                    <a:pt x="70" y="75"/>
                  </a:lnTo>
                  <a:lnTo>
                    <a:pt x="69" y="79"/>
                  </a:lnTo>
                  <a:lnTo>
                    <a:pt x="64" y="84"/>
                  </a:lnTo>
                  <a:lnTo>
                    <a:pt x="64" y="84"/>
                  </a:lnTo>
                  <a:close/>
                  <a:moveTo>
                    <a:pt x="26" y="47"/>
                  </a:moveTo>
                  <a:lnTo>
                    <a:pt x="26" y="47"/>
                  </a:lnTo>
                  <a:lnTo>
                    <a:pt x="28" y="55"/>
                  </a:lnTo>
                  <a:lnTo>
                    <a:pt x="29" y="62"/>
                  </a:lnTo>
                  <a:lnTo>
                    <a:pt x="31" y="70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32" y="59"/>
                  </a:lnTo>
                  <a:lnTo>
                    <a:pt x="32" y="53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29" y="46"/>
                  </a:lnTo>
                  <a:lnTo>
                    <a:pt x="26" y="47"/>
                  </a:lnTo>
                  <a:lnTo>
                    <a:pt x="26" y="47"/>
                  </a:lnTo>
                  <a:close/>
                  <a:moveTo>
                    <a:pt x="50" y="65"/>
                  </a:moveTo>
                  <a:lnTo>
                    <a:pt x="50" y="65"/>
                  </a:lnTo>
                  <a:lnTo>
                    <a:pt x="52" y="61"/>
                  </a:lnTo>
                  <a:lnTo>
                    <a:pt x="52" y="56"/>
                  </a:lnTo>
                  <a:lnTo>
                    <a:pt x="50" y="52"/>
                  </a:lnTo>
                  <a:lnTo>
                    <a:pt x="49" y="49"/>
                  </a:lnTo>
                  <a:lnTo>
                    <a:pt x="49" y="49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7" y="62"/>
                  </a:lnTo>
                  <a:lnTo>
                    <a:pt x="50" y="65"/>
                  </a:lnTo>
                  <a:lnTo>
                    <a:pt x="50" y="65"/>
                  </a:lnTo>
                  <a:close/>
                  <a:moveTo>
                    <a:pt x="107" y="69"/>
                  </a:moveTo>
                  <a:lnTo>
                    <a:pt x="107" y="69"/>
                  </a:lnTo>
                  <a:lnTo>
                    <a:pt x="108" y="64"/>
                  </a:lnTo>
                  <a:lnTo>
                    <a:pt x="108" y="59"/>
                  </a:lnTo>
                  <a:lnTo>
                    <a:pt x="107" y="53"/>
                  </a:lnTo>
                  <a:lnTo>
                    <a:pt x="105" y="49"/>
                  </a:lnTo>
                  <a:lnTo>
                    <a:pt x="105" y="49"/>
                  </a:lnTo>
                  <a:lnTo>
                    <a:pt x="107" y="59"/>
                  </a:lnTo>
                  <a:lnTo>
                    <a:pt x="107" y="69"/>
                  </a:lnTo>
                  <a:lnTo>
                    <a:pt x="107" y="69"/>
                  </a:lnTo>
                  <a:close/>
                  <a:moveTo>
                    <a:pt x="63" y="76"/>
                  </a:moveTo>
                  <a:lnTo>
                    <a:pt x="63" y="76"/>
                  </a:lnTo>
                  <a:lnTo>
                    <a:pt x="64" y="70"/>
                  </a:lnTo>
                  <a:lnTo>
                    <a:pt x="64" y="62"/>
                  </a:lnTo>
                  <a:lnTo>
                    <a:pt x="63" y="56"/>
                  </a:lnTo>
                  <a:lnTo>
                    <a:pt x="57" y="53"/>
                  </a:lnTo>
                  <a:lnTo>
                    <a:pt x="57" y="53"/>
                  </a:lnTo>
                  <a:lnTo>
                    <a:pt x="58" y="59"/>
                  </a:lnTo>
                  <a:lnTo>
                    <a:pt x="57" y="67"/>
                  </a:lnTo>
                  <a:lnTo>
                    <a:pt x="58" y="73"/>
                  </a:lnTo>
                  <a:lnTo>
                    <a:pt x="60" y="75"/>
                  </a:lnTo>
                  <a:lnTo>
                    <a:pt x="63" y="76"/>
                  </a:lnTo>
                  <a:lnTo>
                    <a:pt x="63" y="76"/>
                  </a:lnTo>
                  <a:close/>
                  <a:moveTo>
                    <a:pt x="89" y="55"/>
                  </a:moveTo>
                  <a:lnTo>
                    <a:pt x="89" y="55"/>
                  </a:lnTo>
                  <a:lnTo>
                    <a:pt x="89" y="61"/>
                  </a:lnTo>
                  <a:lnTo>
                    <a:pt x="89" y="67"/>
                  </a:lnTo>
                  <a:lnTo>
                    <a:pt x="87" y="78"/>
                  </a:lnTo>
                  <a:lnTo>
                    <a:pt x="87" y="78"/>
                  </a:lnTo>
                  <a:lnTo>
                    <a:pt x="89" y="76"/>
                  </a:lnTo>
                  <a:lnTo>
                    <a:pt x="90" y="73"/>
                  </a:lnTo>
                  <a:lnTo>
                    <a:pt x="92" y="67"/>
                  </a:lnTo>
                  <a:lnTo>
                    <a:pt x="90" y="61"/>
                  </a:lnTo>
                  <a:lnTo>
                    <a:pt x="89" y="55"/>
                  </a:lnTo>
                  <a:lnTo>
                    <a:pt x="89" y="55"/>
                  </a:lnTo>
                  <a:close/>
                  <a:moveTo>
                    <a:pt x="15" y="76"/>
                  </a:moveTo>
                  <a:lnTo>
                    <a:pt x="15" y="76"/>
                  </a:lnTo>
                  <a:lnTo>
                    <a:pt x="20" y="85"/>
                  </a:lnTo>
                  <a:lnTo>
                    <a:pt x="28" y="94"/>
                  </a:lnTo>
                  <a:lnTo>
                    <a:pt x="35" y="101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50" y="107"/>
                  </a:lnTo>
                  <a:lnTo>
                    <a:pt x="53" y="107"/>
                  </a:lnTo>
                  <a:lnTo>
                    <a:pt x="55" y="102"/>
                  </a:lnTo>
                  <a:lnTo>
                    <a:pt x="55" y="102"/>
                  </a:lnTo>
                  <a:lnTo>
                    <a:pt x="49" y="102"/>
                  </a:lnTo>
                  <a:lnTo>
                    <a:pt x="44" y="99"/>
                  </a:lnTo>
                  <a:lnTo>
                    <a:pt x="41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23" y="81"/>
                  </a:lnTo>
                  <a:lnTo>
                    <a:pt x="18" y="7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5" y="76"/>
                  </a:lnTo>
                  <a:close/>
                  <a:moveTo>
                    <a:pt x="70" y="105"/>
                  </a:moveTo>
                  <a:lnTo>
                    <a:pt x="70" y="105"/>
                  </a:lnTo>
                  <a:lnTo>
                    <a:pt x="72" y="105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5" y="96"/>
                  </a:lnTo>
                  <a:lnTo>
                    <a:pt x="99" y="91"/>
                  </a:lnTo>
                  <a:lnTo>
                    <a:pt x="104" y="87"/>
                  </a:lnTo>
                  <a:lnTo>
                    <a:pt x="105" y="82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10" y="75"/>
                  </a:ln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3"/>
                  </a:lnTo>
                  <a:lnTo>
                    <a:pt x="107" y="72"/>
                  </a:lnTo>
                  <a:lnTo>
                    <a:pt x="107" y="72"/>
                  </a:lnTo>
                  <a:lnTo>
                    <a:pt x="102" y="76"/>
                  </a:lnTo>
                  <a:lnTo>
                    <a:pt x="98" y="81"/>
                  </a:lnTo>
                  <a:lnTo>
                    <a:pt x="90" y="91"/>
                  </a:lnTo>
                  <a:lnTo>
                    <a:pt x="87" y="96"/>
                  </a:lnTo>
                  <a:lnTo>
                    <a:pt x="82" y="99"/>
                  </a:lnTo>
                  <a:lnTo>
                    <a:pt x="76" y="102"/>
                  </a:lnTo>
                  <a:lnTo>
                    <a:pt x="70" y="105"/>
                  </a:lnTo>
                  <a:lnTo>
                    <a:pt x="70" y="105"/>
                  </a:lnTo>
                  <a:close/>
                  <a:moveTo>
                    <a:pt x="44" y="85"/>
                  </a:moveTo>
                  <a:lnTo>
                    <a:pt x="44" y="85"/>
                  </a:lnTo>
                  <a:lnTo>
                    <a:pt x="41" y="84"/>
                  </a:lnTo>
                  <a:lnTo>
                    <a:pt x="40" y="82"/>
                  </a:lnTo>
                  <a:lnTo>
                    <a:pt x="37" y="84"/>
                  </a:lnTo>
                  <a:lnTo>
                    <a:pt x="37" y="84"/>
                  </a:lnTo>
                  <a:lnTo>
                    <a:pt x="40" y="84"/>
                  </a:lnTo>
                  <a:lnTo>
                    <a:pt x="41" y="85"/>
                  </a:lnTo>
                  <a:lnTo>
                    <a:pt x="43" y="87"/>
                  </a:lnTo>
                  <a:lnTo>
                    <a:pt x="44" y="85"/>
                  </a:lnTo>
                  <a:lnTo>
                    <a:pt x="44" y="85"/>
                  </a:lnTo>
                  <a:close/>
                  <a:moveTo>
                    <a:pt x="70" y="98"/>
                  </a:moveTo>
                  <a:lnTo>
                    <a:pt x="70" y="98"/>
                  </a:lnTo>
                  <a:lnTo>
                    <a:pt x="53" y="98"/>
                  </a:lnTo>
                  <a:lnTo>
                    <a:pt x="53" y="98"/>
                  </a:lnTo>
                  <a:lnTo>
                    <a:pt x="61" y="99"/>
                  </a:lnTo>
                  <a:lnTo>
                    <a:pt x="66" y="99"/>
                  </a:lnTo>
                  <a:lnTo>
                    <a:pt x="70" y="98"/>
                  </a:lnTo>
                  <a:lnTo>
                    <a:pt x="70" y="98"/>
                  </a:lnTo>
                  <a:close/>
                  <a:moveTo>
                    <a:pt x="66" y="107"/>
                  </a:moveTo>
                  <a:lnTo>
                    <a:pt x="66" y="107"/>
                  </a:lnTo>
                  <a:lnTo>
                    <a:pt x="67" y="105"/>
                  </a:lnTo>
                  <a:lnTo>
                    <a:pt x="69" y="105"/>
                  </a:lnTo>
                  <a:lnTo>
                    <a:pt x="67" y="104"/>
                  </a:lnTo>
                  <a:lnTo>
                    <a:pt x="67" y="104"/>
                  </a:lnTo>
                  <a:lnTo>
                    <a:pt x="66" y="105"/>
                  </a:lnTo>
                  <a:lnTo>
                    <a:pt x="64" y="105"/>
                  </a:lnTo>
                  <a:lnTo>
                    <a:pt x="63" y="105"/>
                  </a:lnTo>
                  <a:lnTo>
                    <a:pt x="61" y="105"/>
                  </a:lnTo>
                  <a:lnTo>
                    <a:pt x="61" y="105"/>
                  </a:lnTo>
                  <a:lnTo>
                    <a:pt x="64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7"/>
                  </a:lnTo>
                  <a:close/>
                  <a:moveTo>
                    <a:pt x="49" y="114"/>
                  </a:moveTo>
                  <a:lnTo>
                    <a:pt x="49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0" y="113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49" y="1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7087"/>
            <p:cNvSpPr>
              <a:spLocks noEditPoints="1"/>
            </p:cNvSpPr>
            <p:nvPr/>
          </p:nvSpPr>
          <p:spPr bwMode="auto">
            <a:xfrm>
              <a:off x="6821488" y="4884738"/>
              <a:ext cx="136525" cy="134938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47" y="6"/>
                </a:cxn>
                <a:cxn ang="0">
                  <a:pos x="70" y="17"/>
                </a:cxn>
                <a:cxn ang="0">
                  <a:pos x="86" y="49"/>
                </a:cxn>
                <a:cxn ang="0">
                  <a:pos x="81" y="72"/>
                </a:cxn>
                <a:cxn ang="0">
                  <a:pos x="72" y="81"/>
                </a:cxn>
                <a:cxn ang="0">
                  <a:pos x="58" y="85"/>
                </a:cxn>
                <a:cxn ang="0">
                  <a:pos x="54" y="84"/>
                </a:cxn>
                <a:cxn ang="0">
                  <a:pos x="18" y="81"/>
                </a:cxn>
                <a:cxn ang="0">
                  <a:pos x="11" y="75"/>
                </a:cxn>
                <a:cxn ang="0">
                  <a:pos x="5" y="65"/>
                </a:cxn>
                <a:cxn ang="0">
                  <a:pos x="2" y="41"/>
                </a:cxn>
                <a:cxn ang="0">
                  <a:pos x="12" y="24"/>
                </a:cxn>
                <a:cxn ang="0">
                  <a:pos x="26" y="11"/>
                </a:cxn>
                <a:cxn ang="0">
                  <a:pos x="40" y="0"/>
                </a:cxn>
                <a:cxn ang="0">
                  <a:pos x="47" y="0"/>
                </a:cxn>
                <a:cxn ang="0">
                  <a:pos x="23" y="20"/>
                </a:cxn>
                <a:cxn ang="0">
                  <a:pos x="32" y="14"/>
                </a:cxn>
                <a:cxn ang="0">
                  <a:pos x="23" y="20"/>
                </a:cxn>
                <a:cxn ang="0">
                  <a:pos x="43" y="17"/>
                </a:cxn>
                <a:cxn ang="0">
                  <a:pos x="57" y="20"/>
                </a:cxn>
                <a:cxn ang="0">
                  <a:pos x="52" y="15"/>
                </a:cxn>
                <a:cxn ang="0">
                  <a:pos x="43" y="17"/>
                </a:cxn>
                <a:cxn ang="0">
                  <a:pos x="26" y="52"/>
                </a:cxn>
                <a:cxn ang="0">
                  <a:pos x="35" y="29"/>
                </a:cxn>
                <a:cxn ang="0">
                  <a:pos x="35" y="21"/>
                </a:cxn>
                <a:cxn ang="0">
                  <a:pos x="23" y="33"/>
                </a:cxn>
                <a:cxn ang="0">
                  <a:pos x="25" y="52"/>
                </a:cxn>
                <a:cxn ang="0">
                  <a:pos x="72" y="38"/>
                </a:cxn>
                <a:cxn ang="0">
                  <a:pos x="75" y="49"/>
                </a:cxn>
                <a:cxn ang="0">
                  <a:pos x="76" y="43"/>
                </a:cxn>
                <a:cxn ang="0">
                  <a:pos x="64" y="26"/>
                </a:cxn>
                <a:cxn ang="0">
                  <a:pos x="72" y="38"/>
                </a:cxn>
                <a:cxn ang="0">
                  <a:pos x="61" y="52"/>
                </a:cxn>
                <a:cxn ang="0">
                  <a:pos x="57" y="38"/>
                </a:cxn>
                <a:cxn ang="0">
                  <a:pos x="55" y="41"/>
                </a:cxn>
                <a:cxn ang="0">
                  <a:pos x="58" y="50"/>
                </a:cxn>
                <a:cxn ang="0">
                  <a:pos x="60" y="73"/>
                </a:cxn>
                <a:cxn ang="0">
                  <a:pos x="49" y="67"/>
                </a:cxn>
                <a:cxn ang="0">
                  <a:pos x="38" y="55"/>
                </a:cxn>
                <a:cxn ang="0">
                  <a:pos x="35" y="38"/>
                </a:cxn>
                <a:cxn ang="0">
                  <a:pos x="32" y="52"/>
                </a:cxn>
                <a:cxn ang="0">
                  <a:pos x="41" y="72"/>
                </a:cxn>
                <a:cxn ang="0">
                  <a:pos x="60" y="73"/>
                </a:cxn>
                <a:cxn ang="0">
                  <a:pos x="28" y="76"/>
                </a:cxn>
                <a:cxn ang="0">
                  <a:pos x="8" y="44"/>
                </a:cxn>
                <a:cxn ang="0">
                  <a:pos x="6" y="55"/>
                </a:cxn>
                <a:cxn ang="0">
                  <a:pos x="14" y="70"/>
                </a:cxn>
                <a:cxn ang="0">
                  <a:pos x="28" y="76"/>
                </a:cxn>
                <a:cxn ang="0">
                  <a:pos x="55" y="64"/>
                </a:cxn>
                <a:cxn ang="0">
                  <a:pos x="60" y="58"/>
                </a:cxn>
                <a:cxn ang="0">
                  <a:pos x="52" y="61"/>
                </a:cxn>
              </a:cxnLst>
              <a:rect l="0" t="0" r="r" b="b"/>
              <a:pathLst>
                <a:path w="86" h="85">
                  <a:moveTo>
                    <a:pt x="51" y="3"/>
                  </a:moveTo>
                  <a:lnTo>
                    <a:pt x="51" y="3"/>
                  </a:lnTo>
                  <a:lnTo>
                    <a:pt x="51" y="4"/>
                  </a:lnTo>
                  <a:lnTo>
                    <a:pt x="49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54" y="7"/>
                  </a:lnTo>
                  <a:lnTo>
                    <a:pt x="60" y="9"/>
                  </a:lnTo>
                  <a:lnTo>
                    <a:pt x="70" y="17"/>
                  </a:lnTo>
                  <a:lnTo>
                    <a:pt x="78" y="26"/>
                  </a:lnTo>
                  <a:lnTo>
                    <a:pt x="84" y="36"/>
                  </a:lnTo>
                  <a:lnTo>
                    <a:pt x="86" y="49"/>
                  </a:lnTo>
                  <a:lnTo>
                    <a:pt x="86" y="61"/>
                  </a:lnTo>
                  <a:lnTo>
                    <a:pt x="84" y="65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6" y="82"/>
                  </a:lnTo>
                  <a:lnTo>
                    <a:pt x="58" y="85"/>
                  </a:lnTo>
                  <a:lnTo>
                    <a:pt x="58" y="85"/>
                  </a:lnTo>
                  <a:lnTo>
                    <a:pt x="55" y="85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43" y="84"/>
                  </a:lnTo>
                  <a:lnTo>
                    <a:pt x="31" y="84"/>
                  </a:lnTo>
                  <a:lnTo>
                    <a:pt x="18" y="81"/>
                  </a:lnTo>
                  <a:lnTo>
                    <a:pt x="14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9" y="72"/>
                  </a:lnTo>
                  <a:lnTo>
                    <a:pt x="9" y="72"/>
                  </a:lnTo>
                  <a:lnTo>
                    <a:pt x="5" y="65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1" y="3"/>
                  </a:lnTo>
                  <a:close/>
                  <a:moveTo>
                    <a:pt x="23" y="20"/>
                  </a:moveTo>
                  <a:lnTo>
                    <a:pt x="23" y="20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6" y="17"/>
                  </a:lnTo>
                  <a:lnTo>
                    <a:pt x="23" y="20"/>
                  </a:lnTo>
                  <a:lnTo>
                    <a:pt x="23" y="20"/>
                  </a:lnTo>
                  <a:close/>
                  <a:moveTo>
                    <a:pt x="43" y="17"/>
                  </a:moveTo>
                  <a:lnTo>
                    <a:pt x="43" y="17"/>
                  </a:lnTo>
                  <a:lnTo>
                    <a:pt x="47" y="17"/>
                  </a:lnTo>
                  <a:lnTo>
                    <a:pt x="52" y="20"/>
                  </a:lnTo>
                  <a:lnTo>
                    <a:pt x="57" y="20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3" y="17"/>
                  </a:lnTo>
                  <a:lnTo>
                    <a:pt x="43" y="17"/>
                  </a:lnTo>
                  <a:close/>
                  <a:moveTo>
                    <a:pt x="28" y="58"/>
                  </a:moveTo>
                  <a:lnTo>
                    <a:pt x="28" y="58"/>
                  </a:lnTo>
                  <a:lnTo>
                    <a:pt x="26" y="52"/>
                  </a:lnTo>
                  <a:lnTo>
                    <a:pt x="26" y="47"/>
                  </a:lnTo>
                  <a:lnTo>
                    <a:pt x="29" y="36"/>
                  </a:lnTo>
                  <a:lnTo>
                    <a:pt x="35" y="29"/>
                  </a:lnTo>
                  <a:lnTo>
                    <a:pt x="43" y="23"/>
                  </a:lnTo>
                  <a:lnTo>
                    <a:pt x="43" y="23"/>
                  </a:lnTo>
                  <a:lnTo>
                    <a:pt x="35" y="21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3" y="33"/>
                  </a:lnTo>
                  <a:lnTo>
                    <a:pt x="23" y="39"/>
                  </a:lnTo>
                  <a:lnTo>
                    <a:pt x="23" y="46"/>
                  </a:lnTo>
                  <a:lnTo>
                    <a:pt x="25" y="52"/>
                  </a:lnTo>
                  <a:lnTo>
                    <a:pt x="28" y="58"/>
                  </a:lnTo>
                  <a:lnTo>
                    <a:pt x="28" y="58"/>
                  </a:lnTo>
                  <a:close/>
                  <a:moveTo>
                    <a:pt x="72" y="38"/>
                  </a:moveTo>
                  <a:lnTo>
                    <a:pt x="72" y="38"/>
                  </a:lnTo>
                  <a:lnTo>
                    <a:pt x="73" y="44"/>
                  </a:lnTo>
                  <a:lnTo>
                    <a:pt x="75" y="49"/>
                  </a:lnTo>
                  <a:lnTo>
                    <a:pt x="76" y="50"/>
                  </a:lnTo>
                  <a:lnTo>
                    <a:pt x="76" y="50"/>
                  </a:lnTo>
                  <a:lnTo>
                    <a:pt x="76" y="43"/>
                  </a:lnTo>
                  <a:lnTo>
                    <a:pt x="73" y="35"/>
                  </a:lnTo>
                  <a:lnTo>
                    <a:pt x="70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7" y="32"/>
                  </a:lnTo>
                  <a:lnTo>
                    <a:pt x="72" y="38"/>
                  </a:lnTo>
                  <a:lnTo>
                    <a:pt x="72" y="38"/>
                  </a:lnTo>
                  <a:close/>
                  <a:moveTo>
                    <a:pt x="61" y="52"/>
                  </a:moveTo>
                  <a:lnTo>
                    <a:pt x="61" y="52"/>
                  </a:lnTo>
                  <a:lnTo>
                    <a:pt x="61" y="47"/>
                  </a:lnTo>
                  <a:lnTo>
                    <a:pt x="60" y="43"/>
                  </a:lnTo>
                  <a:lnTo>
                    <a:pt x="57" y="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55" y="41"/>
                  </a:lnTo>
                  <a:lnTo>
                    <a:pt x="55" y="46"/>
                  </a:lnTo>
                  <a:lnTo>
                    <a:pt x="57" y="50"/>
                  </a:lnTo>
                  <a:lnTo>
                    <a:pt x="58" y="50"/>
                  </a:lnTo>
                  <a:lnTo>
                    <a:pt x="61" y="52"/>
                  </a:lnTo>
                  <a:lnTo>
                    <a:pt x="61" y="52"/>
                  </a:lnTo>
                  <a:close/>
                  <a:moveTo>
                    <a:pt x="60" y="73"/>
                  </a:moveTo>
                  <a:lnTo>
                    <a:pt x="60" y="73"/>
                  </a:lnTo>
                  <a:lnTo>
                    <a:pt x="54" y="70"/>
                  </a:lnTo>
                  <a:lnTo>
                    <a:pt x="49" y="67"/>
                  </a:lnTo>
                  <a:lnTo>
                    <a:pt x="44" y="64"/>
                  </a:lnTo>
                  <a:lnTo>
                    <a:pt x="41" y="59"/>
                  </a:lnTo>
                  <a:lnTo>
                    <a:pt x="38" y="55"/>
                  </a:lnTo>
                  <a:lnTo>
                    <a:pt x="37" y="50"/>
                  </a:lnTo>
                  <a:lnTo>
                    <a:pt x="35" y="44"/>
                  </a:lnTo>
                  <a:lnTo>
                    <a:pt x="35" y="38"/>
                  </a:lnTo>
                  <a:lnTo>
                    <a:pt x="35" y="38"/>
                  </a:lnTo>
                  <a:lnTo>
                    <a:pt x="32" y="44"/>
                  </a:lnTo>
                  <a:lnTo>
                    <a:pt x="32" y="52"/>
                  </a:lnTo>
                  <a:lnTo>
                    <a:pt x="34" y="59"/>
                  </a:lnTo>
                  <a:lnTo>
                    <a:pt x="37" y="65"/>
                  </a:lnTo>
                  <a:lnTo>
                    <a:pt x="41" y="72"/>
                  </a:lnTo>
                  <a:lnTo>
                    <a:pt x="46" y="75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0" y="73"/>
                  </a:lnTo>
                  <a:close/>
                  <a:moveTo>
                    <a:pt x="28" y="76"/>
                  </a:moveTo>
                  <a:lnTo>
                    <a:pt x="28" y="76"/>
                  </a:lnTo>
                  <a:lnTo>
                    <a:pt x="20" y="70"/>
                  </a:lnTo>
                  <a:lnTo>
                    <a:pt x="15" y="62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6" y="49"/>
                  </a:lnTo>
                  <a:lnTo>
                    <a:pt x="6" y="55"/>
                  </a:lnTo>
                  <a:lnTo>
                    <a:pt x="8" y="59"/>
                  </a:lnTo>
                  <a:lnTo>
                    <a:pt x="11" y="65"/>
                  </a:lnTo>
                  <a:lnTo>
                    <a:pt x="14" y="70"/>
                  </a:lnTo>
                  <a:lnTo>
                    <a:pt x="17" y="73"/>
                  </a:lnTo>
                  <a:lnTo>
                    <a:pt x="22" y="75"/>
                  </a:lnTo>
                  <a:lnTo>
                    <a:pt x="28" y="76"/>
                  </a:lnTo>
                  <a:lnTo>
                    <a:pt x="28" y="76"/>
                  </a:lnTo>
                  <a:close/>
                  <a:moveTo>
                    <a:pt x="55" y="64"/>
                  </a:moveTo>
                  <a:lnTo>
                    <a:pt x="55" y="64"/>
                  </a:lnTo>
                  <a:lnTo>
                    <a:pt x="58" y="62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7" y="56"/>
                  </a:lnTo>
                  <a:lnTo>
                    <a:pt x="54" y="58"/>
                  </a:lnTo>
                  <a:lnTo>
                    <a:pt x="52" y="61"/>
                  </a:lnTo>
                  <a:lnTo>
                    <a:pt x="55" y="64"/>
                  </a:lnTo>
                  <a:lnTo>
                    <a:pt x="55" y="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10541"/>
            <a:ext cx="79343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95536" y="-9245"/>
                <a:ext cx="8510389" cy="522322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hữu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cơ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đốt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cháy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trong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có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nguyên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tố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H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Theo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đề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bài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,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phân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tử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gồm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2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nguyên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tố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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Gọi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CTPT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của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</a:t>
                </a:r>
                <a:r>
                  <a:rPr lang="en-US" sz="2400" b="1" baseline="-25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r>
                  <a:rPr lang="en-US" sz="2400" b="1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sz="2400" b="1" baseline="-25000" dirty="0" err="1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y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5,4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0,3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=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0,1 </a:t>
                </a:r>
                <a:r>
                  <a:rPr lang="en-US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PTHH:   	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4C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x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y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+   (4x+y) O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    4xCO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+   2yH</a:t>
                </a:r>
                <a:r>
                  <a:rPr lang="en-US" sz="2000" b="1" baseline="-25000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O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PT:	4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	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:  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(4x + y)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:    4x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:       2y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ĐB:	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0,1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:   			   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:     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0,3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mol</a:t>
                </a:r>
                <a:endParaRPr lang="en-US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0,1 .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2y = 0,3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4  ==&gt; y = 6.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Mặt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khác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= 30  12.x + 1.y = 30  x = 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Vậy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CTPT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của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A </a:t>
                </a:r>
                <a:r>
                  <a:rPr lang="en-US" sz="20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là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</a:t>
                </a:r>
                <a:r>
                  <a:rPr lang="en-US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6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-9245"/>
                <a:ext cx="8510389" cy="5223225"/>
              </a:xfrm>
              <a:prstGeom prst="rect">
                <a:avLst/>
              </a:prstGeom>
              <a:blipFill>
                <a:blip r:embed="rId3"/>
                <a:stretch>
                  <a:fillRect l="-788" b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88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4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1" y="3060700"/>
            <a:ext cx="9576247" cy="21098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6" y="3231592"/>
            <a:ext cx="2022898" cy="12632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6" y="258835"/>
            <a:ext cx="1147694" cy="779416"/>
          </a:xfrm>
          <a:prstGeom prst="rect">
            <a:avLst/>
          </a:prstGeom>
        </p:spPr>
      </p:pic>
      <p:grpSp>
        <p:nvGrpSpPr>
          <p:cNvPr id="83" name="组合 82"/>
          <p:cNvGrpSpPr/>
          <p:nvPr/>
        </p:nvGrpSpPr>
        <p:grpSpPr>
          <a:xfrm>
            <a:off x="2076450" y="1739982"/>
            <a:ext cx="7474481" cy="1092118"/>
            <a:chOff x="2169951" y="965687"/>
            <a:chExt cx="4386617" cy="583903"/>
          </a:xfrm>
        </p:grpSpPr>
        <p:grpSp>
          <p:nvGrpSpPr>
            <p:cNvPr id="84" name="Group 11"/>
            <p:cNvGrpSpPr>
              <a:grpSpLocks/>
            </p:cNvGrpSpPr>
            <p:nvPr/>
          </p:nvGrpSpPr>
          <p:grpSpPr bwMode="auto">
            <a:xfrm>
              <a:off x="2169951" y="965687"/>
              <a:ext cx="4147799" cy="583903"/>
              <a:chOff x="0" y="0"/>
              <a:chExt cx="3978" cy="560"/>
            </a:xfrm>
          </p:grpSpPr>
          <p:pic>
            <p:nvPicPr>
              <p:cNvPr id="86" name="矩形 9"/>
              <p:cNvPicPr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978" cy="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Text Box 13"/>
              <p:cNvSpPr txBox="1">
                <a:spLocks noChangeArrowheads="1"/>
              </p:cNvSpPr>
              <p:nvPr/>
            </p:nvSpPr>
            <p:spPr bwMode="auto">
              <a:xfrm>
                <a:off x="10" y="10"/>
                <a:ext cx="3960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05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85" name="Text Box 58"/>
            <p:cNvSpPr txBox="1">
              <a:spLocks noChangeArrowheads="1"/>
            </p:cNvSpPr>
            <p:nvPr/>
          </p:nvSpPr>
          <p:spPr bwMode="auto">
            <a:xfrm>
              <a:off x="3023699" y="1087230"/>
              <a:ext cx="3532869" cy="30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Khái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niệm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hợp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chất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hữu</a:t>
              </a:r>
              <a:r>
                <a:rPr lang="en-US" altLang="zh-CN" sz="2800" b="1" dirty="0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 smtClean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cơ</a:t>
              </a:r>
              <a:endParaRPr lang="zh-CN" altLang="en-US" sz="28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390477" y="1362259"/>
            <a:ext cx="1069469" cy="956528"/>
            <a:chOff x="2370146" y="833266"/>
            <a:chExt cx="483806" cy="432714"/>
          </a:xfrm>
        </p:grpSpPr>
        <p:grpSp>
          <p:nvGrpSpPr>
            <p:cNvPr id="89" name="Group 14"/>
            <p:cNvGrpSpPr>
              <a:grpSpLocks/>
            </p:cNvGrpSpPr>
            <p:nvPr/>
          </p:nvGrpSpPr>
          <p:grpSpPr bwMode="auto">
            <a:xfrm>
              <a:off x="2370146" y="833266"/>
              <a:ext cx="483806" cy="432714"/>
              <a:chOff x="0" y="0"/>
              <a:chExt cx="464" cy="415"/>
            </a:xfrm>
          </p:grpSpPr>
          <p:pic>
            <p:nvPicPr>
              <p:cNvPr id="91" name="圆角矩形 8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64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Text Box 16"/>
              <p:cNvSpPr txBox="1">
                <a:spLocks noChangeArrowheads="1"/>
              </p:cNvSpPr>
              <p:nvPr/>
            </p:nvSpPr>
            <p:spPr bwMode="auto">
              <a:xfrm>
                <a:off x="38" y="35"/>
                <a:ext cx="391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12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0" name="TextBox 19"/>
            <p:cNvSpPr txBox="1">
              <a:spLocks noChangeArrowheads="1"/>
            </p:cNvSpPr>
            <p:nvPr/>
          </p:nvSpPr>
          <p:spPr bwMode="auto">
            <a:xfrm>
              <a:off x="2536395" y="869760"/>
              <a:ext cx="231617" cy="375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800" b="1" dirty="0" smtClean="0">
                  <a:solidFill>
                    <a:schemeClr val="bg1"/>
                  </a:solidFill>
                </a:rPr>
                <a:t>I</a:t>
              </a:r>
              <a:endParaRPr lang="zh-CN" altLang="en-US" sz="4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320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9" b="8841"/>
          <a:stretch/>
        </p:blipFill>
        <p:spPr>
          <a:xfrm>
            <a:off x="0" y="0"/>
            <a:ext cx="9165420" cy="5184576"/>
          </a:xfrm>
          <a:prstGeom prst="rect">
            <a:avLst/>
          </a:prstGeom>
        </p:spPr>
      </p:pic>
      <p:sp>
        <p:nvSpPr>
          <p:cNvPr id="16" name="Freeform 2517"/>
          <p:cNvSpPr>
            <a:spLocks noEditPoints="1"/>
          </p:cNvSpPr>
          <p:nvPr/>
        </p:nvSpPr>
        <p:spPr bwMode="auto">
          <a:xfrm>
            <a:off x="539552" y="431005"/>
            <a:ext cx="1282060" cy="1351681"/>
          </a:xfrm>
          <a:custGeom>
            <a:avLst/>
            <a:gdLst/>
            <a:ahLst/>
            <a:cxnLst>
              <a:cxn ang="0">
                <a:pos x="4" y="338"/>
              </a:cxn>
              <a:cxn ang="0">
                <a:pos x="53" y="356"/>
              </a:cxn>
              <a:cxn ang="0">
                <a:pos x="141" y="350"/>
              </a:cxn>
              <a:cxn ang="0">
                <a:pos x="181" y="446"/>
              </a:cxn>
              <a:cxn ang="0">
                <a:pos x="220" y="453"/>
              </a:cxn>
              <a:cxn ang="0">
                <a:pos x="254" y="403"/>
              </a:cxn>
              <a:cxn ang="0">
                <a:pos x="329" y="354"/>
              </a:cxn>
              <a:cxn ang="0">
                <a:pos x="395" y="347"/>
              </a:cxn>
              <a:cxn ang="0">
                <a:pos x="407" y="309"/>
              </a:cxn>
              <a:cxn ang="0">
                <a:pos x="341" y="228"/>
              </a:cxn>
              <a:cxn ang="0">
                <a:pos x="405" y="154"/>
              </a:cxn>
              <a:cxn ang="0">
                <a:pos x="401" y="113"/>
              </a:cxn>
              <a:cxn ang="0">
                <a:pos x="345" y="101"/>
              </a:cxn>
              <a:cxn ang="0">
                <a:pos x="259" y="71"/>
              </a:cxn>
              <a:cxn ang="0">
                <a:pos x="223" y="7"/>
              </a:cxn>
              <a:cxn ang="0">
                <a:pos x="188" y="6"/>
              </a:cxn>
              <a:cxn ang="0">
                <a:pos x="142" y="96"/>
              </a:cxn>
              <a:cxn ang="0">
                <a:pos x="51" y="101"/>
              </a:cxn>
              <a:cxn ang="0">
                <a:pos x="4" y="118"/>
              </a:cxn>
              <a:cxn ang="0">
                <a:pos x="19" y="179"/>
              </a:cxn>
              <a:cxn ang="0">
                <a:pos x="50" y="246"/>
              </a:cxn>
              <a:cxn ang="0">
                <a:pos x="255" y="369"/>
              </a:cxn>
              <a:cxn ang="0">
                <a:pos x="220" y="442"/>
              </a:cxn>
              <a:cxn ang="0">
                <a:pos x="189" y="440"/>
              </a:cxn>
              <a:cxn ang="0">
                <a:pos x="153" y="364"/>
              </a:cxn>
              <a:cxn ang="0">
                <a:pos x="233" y="325"/>
              </a:cxn>
              <a:cxn ang="0">
                <a:pos x="131" y="262"/>
              </a:cxn>
              <a:cxn ang="0">
                <a:pos x="130" y="195"/>
              </a:cxn>
              <a:cxn ang="0">
                <a:pos x="205" y="154"/>
              </a:cxn>
              <a:cxn ang="0">
                <a:pos x="271" y="267"/>
              </a:cxn>
              <a:cxn ang="0">
                <a:pos x="140" y="267"/>
              </a:cxn>
              <a:cxn ang="0">
                <a:pos x="146" y="130"/>
              </a:cxn>
              <a:cxn ang="0">
                <a:pos x="140" y="179"/>
              </a:cxn>
              <a:cxn ang="0">
                <a:pos x="270" y="179"/>
              </a:cxn>
              <a:cxn ang="0">
                <a:pos x="303" y="212"/>
              </a:cxn>
              <a:cxn ang="0">
                <a:pos x="280" y="207"/>
              </a:cxn>
              <a:cxn ang="0">
                <a:pos x="239" y="318"/>
              </a:cxn>
              <a:cxn ang="0">
                <a:pos x="195" y="308"/>
              </a:cxn>
              <a:cxn ang="0">
                <a:pos x="169" y="295"/>
              </a:cxn>
              <a:cxn ang="0">
                <a:pos x="393" y="339"/>
              </a:cxn>
              <a:cxn ang="0">
                <a:pos x="315" y="342"/>
              </a:cxn>
              <a:cxn ang="0">
                <a:pos x="279" y="272"/>
              </a:cxn>
              <a:cxn ang="0">
                <a:pos x="383" y="283"/>
              </a:cxn>
              <a:cxn ang="0">
                <a:pos x="336" y="111"/>
              </a:cxn>
              <a:cxn ang="0">
                <a:pos x="394" y="119"/>
              </a:cxn>
              <a:cxn ang="0">
                <a:pos x="390" y="164"/>
              </a:cxn>
              <a:cxn ang="0">
                <a:pos x="321" y="213"/>
              </a:cxn>
              <a:cxn ang="0">
                <a:pos x="318" y="114"/>
              </a:cxn>
              <a:cxn ang="0">
                <a:pos x="177" y="28"/>
              </a:cxn>
              <a:cxn ang="0">
                <a:pos x="207" y="9"/>
              </a:cxn>
              <a:cxn ang="0">
                <a:pos x="246" y="61"/>
              </a:cxn>
              <a:cxn ang="0">
                <a:pos x="258" y="122"/>
              </a:cxn>
              <a:cxn ang="0">
                <a:pos x="151" y="101"/>
              </a:cxn>
              <a:cxn ang="0">
                <a:pos x="12" y="150"/>
              </a:cxn>
              <a:cxn ang="0">
                <a:pos x="14" y="120"/>
              </a:cxn>
              <a:cxn ang="0">
                <a:pos x="101" y="117"/>
              </a:cxn>
              <a:cxn ang="0">
                <a:pos x="131" y="185"/>
              </a:cxn>
              <a:cxn ang="0">
                <a:pos x="134" y="302"/>
              </a:cxn>
              <a:cxn ang="0">
                <a:pos x="58" y="347"/>
              </a:cxn>
              <a:cxn ang="0">
                <a:pos x="7" y="324"/>
              </a:cxn>
              <a:cxn ang="0">
                <a:pos x="75" y="235"/>
              </a:cxn>
            </a:cxnLst>
            <a:rect l="0" t="0" r="r" b="b"/>
            <a:pathLst>
              <a:path w="409" h="457">
                <a:moveTo>
                  <a:pt x="3" y="306"/>
                </a:moveTo>
                <a:lnTo>
                  <a:pt x="3" y="306"/>
                </a:lnTo>
                <a:lnTo>
                  <a:pt x="1" y="315"/>
                </a:lnTo>
                <a:lnTo>
                  <a:pt x="0" y="320"/>
                </a:lnTo>
                <a:lnTo>
                  <a:pt x="0" y="325"/>
                </a:lnTo>
                <a:lnTo>
                  <a:pt x="1" y="329"/>
                </a:lnTo>
                <a:lnTo>
                  <a:pt x="2" y="334"/>
                </a:lnTo>
                <a:lnTo>
                  <a:pt x="4" y="338"/>
                </a:lnTo>
                <a:lnTo>
                  <a:pt x="7" y="342"/>
                </a:lnTo>
                <a:lnTo>
                  <a:pt x="7" y="342"/>
                </a:lnTo>
                <a:lnTo>
                  <a:pt x="11" y="346"/>
                </a:lnTo>
                <a:lnTo>
                  <a:pt x="16" y="350"/>
                </a:lnTo>
                <a:lnTo>
                  <a:pt x="22" y="352"/>
                </a:lnTo>
                <a:lnTo>
                  <a:pt x="29" y="354"/>
                </a:lnTo>
                <a:lnTo>
                  <a:pt x="41" y="355"/>
                </a:lnTo>
                <a:lnTo>
                  <a:pt x="53" y="356"/>
                </a:lnTo>
                <a:lnTo>
                  <a:pt x="53" y="356"/>
                </a:lnTo>
                <a:lnTo>
                  <a:pt x="75" y="355"/>
                </a:lnTo>
                <a:lnTo>
                  <a:pt x="96" y="351"/>
                </a:lnTo>
                <a:lnTo>
                  <a:pt x="118" y="347"/>
                </a:lnTo>
                <a:lnTo>
                  <a:pt x="139" y="340"/>
                </a:lnTo>
                <a:lnTo>
                  <a:pt x="139" y="340"/>
                </a:lnTo>
                <a:lnTo>
                  <a:pt x="141" y="350"/>
                </a:lnTo>
                <a:lnTo>
                  <a:pt x="141" y="350"/>
                </a:lnTo>
                <a:lnTo>
                  <a:pt x="145" y="372"/>
                </a:lnTo>
                <a:lnTo>
                  <a:pt x="152" y="393"/>
                </a:lnTo>
                <a:lnTo>
                  <a:pt x="159" y="413"/>
                </a:lnTo>
                <a:lnTo>
                  <a:pt x="164" y="423"/>
                </a:lnTo>
                <a:lnTo>
                  <a:pt x="170" y="432"/>
                </a:lnTo>
                <a:lnTo>
                  <a:pt x="170" y="432"/>
                </a:lnTo>
                <a:lnTo>
                  <a:pt x="177" y="442"/>
                </a:lnTo>
                <a:lnTo>
                  <a:pt x="181" y="446"/>
                </a:lnTo>
                <a:lnTo>
                  <a:pt x="185" y="451"/>
                </a:lnTo>
                <a:lnTo>
                  <a:pt x="191" y="454"/>
                </a:lnTo>
                <a:lnTo>
                  <a:pt x="197" y="456"/>
                </a:lnTo>
                <a:lnTo>
                  <a:pt x="202" y="457"/>
                </a:lnTo>
                <a:lnTo>
                  <a:pt x="208" y="457"/>
                </a:lnTo>
                <a:lnTo>
                  <a:pt x="208" y="457"/>
                </a:lnTo>
                <a:lnTo>
                  <a:pt x="215" y="456"/>
                </a:lnTo>
                <a:lnTo>
                  <a:pt x="220" y="453"/>
                </a:lnTo>
                <a:lnTo>
                  <a:pt x="226" y="449"/>
                </a:lnTo>
                <a:lnTo>
                  <a:pt x="230" y="444"/>
                </a:lnTo>
                <a:lnTo>
                  <a:pt x="235" y="439"/>
                </a:lnTo>
                <a:lnTo>
                  <a:pt x="238" y="433"/>
                </a:lnTo>
                <a:lnTo>
                  <a:pt x="245" y="423"/>
                </a:lnTo>
                <a:lnTo>
                  <a:pt x="245" y="423"/>
                </a:lnTo>
                <a:lnTo>
                  <a:pt x="249" y="413"/>
                </a:lnTo>
                <a:lnTo>
                  <a:pt x="254" y="403"/>
                </a:lnTo>
                <a:lnTo>
                  <a:pt x="261" y="382"/>
                </a:lnTo>
                <a:lnTo>
                  <a:pt x="266" y="360"/>
                </a:lnTo>
                <a:lnTo>
                  <a:pt x="271" y="339"/>
                </a:lnTo>
                <a:lnTo>
                  <a:pt x="271" y="339"/>
                </a:lnTo>
                <a:lnTo>
                  <a:pt x="286" y="344"/>
                </a:lnTo>
                <a:lnTo>
                  <a:pt x="286" y="344"/>
                </a:lnTo>
                <a:lnTo>
                  <a:pt x="307" y="349"/>
                </a:lnTo>
                <a:lnTo>
                  <a:pt x="329" y="354"/>
                </a:lnTo>
                <a:lnTo>
                  <a:pt x="340" y="355"/>
                </a:lnTo>
                <a:lnTo>
                  <a:pt x="352" y="356"/>
                </a:lnTo>
                <a:lnTo>
                  <a:pt x="363" y="356"/>
                </a:lnTo>
                <a:lnTo>
                  <a:pt x="374" y="355"/>
                </a:lnTo>
                <a:lnTo>
                  <a:pt x="374" y="355"/>
                </a:lnTo>
                <a:lnTo>
                  <a:pt x="385" y="352"/>
                </a:lnTo>
                <a:lnTo>
                  <a:pt x="390" y="350"/>
                </a:lnTo>
                <a:lnTo>
                  <a:pt x="395" y="347"/>
                </a:lnTo>
                <a:lnTo>
                  <a:pt x="400" y="344"/>
                </a:lnTo>
                <a:lnTo>
                  <a:pt x="403" y="340"/>
                </a:lnTo>
                <a:lnTo>
                  <a:pt x="406" y="335"/>
                </a:lnTo>
                <a:lnTo>
                  <a:pt x="408" y="330"/>
                </a:lnTo>
                <a:lnTo>
                  <a:pt x="408" y="330"/>
                </a:lnTo>
                <a:lnTo>
                  <a:pt x="409" y="323"/>
                </a:lnTo>
                <a:lnTo>
                  <a:pt x="409" y="316"/>
                </a:lnTo>
                <a:lnTo>
                  <a:pt x="407" y="309"/>
                </a:lnTo>
                <a:lnTo>
                  <a:pt x="404" y="303"/>
                </a:lnTo>
                <a:lnTo>
                  <a:pt x="397" y="290"/>
                </a:lnTo>
                <a:lnTo>
                  <a:pt x="390" y="278"/>
                </a:lnTo>
                <a:lnTo>
                  <a:pt x="390" y="278"/>
                </a:lnTo>
                <a:lnTo>
                  <a:pt x="379" y="265"/>
                </a:lnTo>
                <a:lnTo>
                  <a:pt x="367" y="252"/>
                </a:lnTo>
                <a:lnTo>
                  <a:pt x="355" y="240"/>
                </a:lnTo>
                <a:lnTo>
                  <a:pt x="341" y="228"/>
                </a:lnTo>
                <a:lnTo>
                  <a:pt x="341" y="228"/>
                </a:lnTo>
                <a:lnTo>
                  <a:pt x="358" y="214"/>
                </a:lnTo>
                <a:lnTo>
                  <a:pt x="373" y="198"/>
                </a:lnTo>
                <a:lnTo>
                  <a:pt x="387" y="182"/>
                </a:lnTo>
                <a:lnTo>
                  <a:pt x="394" y="173"/>
                </a:lnTo>
                <a:lnTo>
                  <a:pt x="399" y="164"/>
                </a:lnTo>
                <a:lnTo>
                  <a:pt x="399" y="164"/>
                </a:lnTo>
                <a:lnTo>
                  <a:pt x="405" y="154"/>
                </a:lnTo>
                <a:lnTo>
                  <a:pt x="407" y="148"/>
                </a:lnTo>
                <a:lnTo>
                  <a:pt x="408" y="142"/>
                </a:lnTo>
                <a:lnTo>
                  <a:pt x="409" y="136"/>
                </a:lnTo>
                <a:lnTo>
                  <a:pt x="408" y="131"/>
                </a:lnTo>
                <a:lnTo>
                  <a:pt x="407" y="125"/>
                </a:lnTo>
                <a:lnTo>
                  <a:pt x="405" y="118"/>
                </a:lnTo>
                <a:lnTo>
                  <a:pt x="405" y="118"/>
                </a:lnTo>
                <a:lnTo>
                  <a:pt x="401" y="113"/>
                </a:lnTo>
                <a:lnTo>
                  <a:pt x="395" y="109"/>
                </a:lnTo>
                <a:lnTo>
                  <a:pt x="390" y="106"/>
                </a:lnTo>
                <a:lnTo>
                  <a:pt x="383" y="104"/>
                </a:lnTo>
                <a:lnTo>
                  <a:pt x="376" y="102"/>
                </a:lnTo>
                <a:lnTo>
                  <a:pt x="369" y="102"/>
                </a:lnTo>
                <a:lnTo>
                  <a:pt x="356" y="101"/>
                </a:lnTo>
                <a:lnTo>
                  <a:pt x="356" y="101"/>
                </a:lnTo>
                <a:lnTo>
                  <a:pt x="345" y="101"/>
                </a:lnTo>
                <a:lnTo>
                  <a:pt x="334" y="102"/>
                </a:lnTo>
                <a:lnTo>
                  <a:pt x="313" y="106"/>
                </a:lnTo>
                <a:lnTo>
                  <a:pt x="292" y="111"/>
                </a:lnTo>
                <a:lnTo>
                  <a:pt x="271" y="118"/>
                </a:lnTo>
                <a:lnTo>
                  <a:pt x="271" y="118"/>
                </a:lnTo>
                <a:lnTo>
                  <a:pt x="264" y="90"/>
                </a:lnTo>
                <a:lnTo>
                  <a:pt x="264" y="90"/>
                </a:lnTo>
                <a:lnTo>
                  <a:pt x="259" y="71"/>
                </a:lnTo>
                <a:lnTo>
                  <a:pt x="253" y="53"/>
                </a:lnTo>
                <a:lnTo>
                  <a:pt x="249" y="42"/>
                </a:lnTo>
                <a:lnTo>
                  <a:pt x="245" y="34"/>
                </a:lnTo>
                <a:lnTo>
                  <a:pt x="240" y="25"/>
                </a:lnTo>
                <a:lnTo>
                  <a:pt x="234" y="17"/>
                </a:lnTo>
                <a:lnTo>
                  <a:pt x="234" y="17"/>
                </a:lnTo>
                <a:lnTo>
                  <a:pt x="227" y="10"/>
                </a:lnTo>
                <a:lnTo>
                  <a:pt x="223" y="7"/>
                </a:lnTo>
                <a:lnTo>
                  <a:pt x="218" y="4"/>
                </a:lnTo>
                <a:lnTo>
                  <a:pt x="214" y="2"/>
                </a:lnTo>
                <a:lnTo>
                  <a:pt x="209" y="1"/>
                </a:lnTo>
                <a:lnTo>
                  <a:pt x="204" y="0"/>
                </a:lnTo>
                <a:lnTo>
                  <a:pt x="199" y="1"/>
                </a:lnTo>
                <a:lnTo>
                  <a:pt x="199" y="1"/>
                </a:lnTo>
                <a:lnTo>
                  <a:pt x="193" y="3"/>
                </a:lnTo>
                <a:lnTo>
                  <a:pt x="188" y="6"/>
                </a:lnTo>
                <a:lnTo>
                  <a:pt x="182" y="9"/>
                </a:lnTo>
                <a:lnTo>
                  <a:pt x="177" y="14"/>
                </a:lnTo>
                <a:lnTo>
                  <a:pt x="170" y="24"/>
                </a:lnTo>
                <a:lnTo>
                  <a:pt x="164" y="34"/>
                </a:lnTo>
                <a:lnTo>
                  <a:pt x="164" y="34"/>
                </a:lnTo>
                <a:lnTo>
                  <a:pt x="155" y="55"/>
                </a:lnTo>
                <a:lnTo>
                  <a:pt x="148" y="75"/>
                </a:lnTo>
                <a:lnTo>
                  <a:pt x="142" y="96"/>
                </a:lnTo>
                <a:lnTo>
                  <a:pt x="137" y="118"/>
                </a:lnTo>
                <a:lnTo>
                  <a:pt x="137" y="118"/>
                </a:lnTo>
                <a:lnTo>
                  <a:pt x="118" y="112"/>
                </a:lnTo>
                <a:lnTo>
                  <a:pt x="97" y="107"/>
                </a:lnTo>
                <a:lnTo>
                  <a:pt x="97" y="107"/>
                </a:lnTo>
                <a:lnTo>
                  <a:pt x="79" y="103"/>
                </a:lnTo>
                <a:lnTo>
                  <a:pt x="60" y="101"/>
                </a:lnTo>
                <a:lnTo>
                  <a:pt x="51" y="101"/>
                </a:lnTo>
                <a:lnTo>
                  <a:pt x="41" y="101"/>
                </a:lnTo>
                <a:lnTo>
                  <a:pt x="32" y="103"/>
                </a:lnTo>
                <a:lnTo>
                  <a:pt x="22" y="105"/>
                </a:lnTo>
                <a:lnTo>
                  <a:pt x="22" y="105"/>
                </a:lnTo>
                <a:lnTo>
                  <a:pt x="16" y="108"/>
                </a:lnTo>
                <a:lnTo>
                  <a:pt x="11" y="111"/>
                </a:lnTo>
                <a:lnTo>
                  <a:pt x="7" y="114"/>
                </a:lnTo>
                <a:lnTo>
                  <a:pt x="4" y="118"/>
                </a:lnTo>
                <a:lnTo>
                  <a:pt x="2" y="123"/>
                </a:lnTo>
                <a:lnTo>
                  <a:pt x="1" y="129"/>
                </a:lnTo>
                <a:lnTo>
                  <a:pt x="1" y="134"/>
                </a:lnTo>
                <a:lnTo>
                  <a:pt x="1" y="139"/>
                </a:lnTo>
                <a:lnTo>
                  <a:pt x="3" y="149"/>
                </a:lnTo>
                <a:lnTo>
                  <a:pt x="7" y="160"/>
                </a:lnTo>
                <a:lnTo>
                  <a:pt x="13" y="170"/>
                </a:lnTo>
                <a:lnTo>
                  <a:pt x="19" y="179"/>
                </a:lnTo>
                <a:lnTo>
                  <a:pt x="19" y="179"/>
                </a:lnTo>
                <a:lnTo>
                  <a:pt x="31" y="192"/>
                </a:lnTo>
                <a:lnTo>
                  <a:pt x="42" y="206"/>
                </a:lnTo>
                <a:lnTo>
                  <a:pt x="55" y="218"/>
                </a:lnTo>
                <a:lnTo>
                  <a:pt x="68" y="230"/>
                </a:lnTo>
                <a:lnTo>
                  <a:pt x="68" y="230"/>
                </a:lnTo>
                <a:lnTo>
                  <a:pt x="50" y="246"/>
                </a:lnTo>
                <a:lnTo>
                  <a:pt x="50" y="246"/>
                </a:lnTo>
                <a:lnTo>
                  <a:pt x="36" y="259"/>
                </a:lnTo>
                <a:lnTo>
                  <a:pt x="23" y="273"/>
                </a:lnTo>
                <a:lnTo>
                  <a:pt x="17" y="280"/>
                </a:lnTo>
                <a:lnTo>
                  <a:pt x="12" y="289"/>
                </a:lnTo>
                <a:lnTo>
                  <a:pt x="7" y="297"/>
                </a:lnTo>
                <a:lnTo>
                  <a:pt x="3" y="306"/>
                </a:lnTo>
                <a:lnTo>
                  <a:pt x="3" y="306"/>
                </a:lnTo>
                <a:close/>
                <a:moveTo>
                  <a:pt x="255" y="369"/>
                </a:moveTo>
                <a:lnTo>
                  <a:pt x="255" y="369"/>
                </a:lnTo>
                <a:lnTo>
                  <a:pt x="249" y="389"/>
                </a:lnTo>
                <a:lnTo>
                  <a:pt x="246" y="398"/>
                </a:lnTo>
                <a:lnTo>
                  <a:pt x="242" y="408"/>
                </a:lnTo>
                <a:lnTo>
                  <a:pt x="238" y="417"/>
                </a:lnTo>
                <a:lnTo>
                  <a:pt x="233" y="426"/>
                </a:lnTo>
                <a:lnTo>
                  <a:pt x="227" y="434"/>
                </a:lnTo>
                <a:lnTo>
                  <a:pt x="220" y="442"/>
                </a:lnTo>
                <a:lnTo>
                  <a:pt x="220" y="442"/>
                </a:lnTo>
                <a:lnTo>
                  <a:pt x="217" y="444"/>
                </a:lnTo>
                <a:lnTo>
                  <a:pt x="213" y="446"/>
                </a:lnTo>
                <a:lnTo>
                  <a:pt x="210" y="447"/>
                </a:lnTo>
                <a:lnTo>
                  <a:pt x="207" y="449"/>
                </a:lnTo>
                <a:lnTo>
                  <a:pt x="200" y="447"/>
                </a:lnTo>
                <a:lnTo>
                  <a:pt x="194" y="444"/>
                </a:lnTo>
                <a:lnTo>
                  <a:pt x="189" y="440"/>
                </a:lnTo>
                <a:lnTo>
                  <a:pt x="183" y="435"/>
                </a:lnTo>
                <a:lnTo>
                  <a:pt x="178" y="429"/>
                </a:lnTo>
                <a:lnTo>
                  <a:pt x="174" y="423"/>
                </a:lnTo>
                <a:lnTo>
                  <a:pt x="174" y="423"/>
                </a:lnTo>
                <a:lnTo>
                  <a:pt x="169" y="414"/>
                </a:lnTo>
                <a:lnTo>
                  <a:pt x="165" y="405"/>
                </a:lnTo>
                <a:lnTo>
                  <a:pt x="158" y="385"/>
                </a:lnTo>
                <a:lnTo>
                  <a:pt x="153" y="364"/>
                </a:lnTo>
                <a:lnTo>
                  <a:pt x="148" y="343"/>
                </a:lnTo>
                <a:lnTo>
                  <a:pt x="148" y="343"/>
                </a:lnTo>
                <a:lnTo>
                  <a:pt x="147" y="337"/>
                </a:lnTo>
                <a:lnTo>
                  <a:pt x="147" y="337"/>
                </a:lnTo>
                <a:lnTo>
                  <a:pt x="176" y="326"/>
                </a:lnTo>
                <a:lnTo>
                  <a:pt x="205" y="313"/>
                </a:lnTo>
                <a:lnTo>
                  <a:pt x="205" y="313"/>
                </a:lnTo>
                <a:lnTo>
                  <a:pt x="233" y="325"/>
                </a:lnTo>
                <a:lnTo>
                  <a:pt x="262" y="336"/>
                </a:lnTo>
                <a:lnTo>
                  <a:pt x="262" y="336"/>
                </a:lnTo>
                <a:lnTo>
                  <a:pt x="255" y="369"/>
                </a:lnTo>
                <a:lnTo>
                  <a:pt x="255" y="369"/>
                </a:lnTo>
                <a:close/>
                <a:moveTo>
                  <a:pt x="130" y="229"/>
                </a:moveTo>
                <a:lnTo>
                  <a:pt x="130" y="229"/>
                </a:lnTo>
                <a:lnTo>
                  <a:pt x="131" y="262"/>
                </a:lnTo>
                <a:lnTo>
                  <a:pt x="131" y="262"/>
                </a:lnTo>
                <a:lnTo>
                  <a:pt x="107" y="246"/>
                </a:lnTo>
                <a:lnTo>
                  <a:pt x="83" y="229"/>
                </a:lnTo>
                <a:lnTo>
                  <a:pt x="83" y="229"/>
                </a:lnTo>
                <a:lnTo>
                  <a:pt x="88" y="225"/>
                </a:lnTo>
                <a:lnTo>
                  <a:pt x="88" y="225"/>
                </a:lnTo>
                <a:lnTo>
                  <a:pt x="109" y="210"/>
                </a:lnTo>
                <a:lnTo>
                  <a:pt x="130" y="195"/>
                </a:lnTo>
                <a:lnTo>
                  <a:pt x="130" y="195"/>
                </a:lnTo>
                <a:lnTo>
                  <a:pt x="130" y="229"/>
                </a:lnTo>
                <a:lnTo>
                  <a:pt x="130" y="229"/>
                </a:lnTo>
                <a:close/>
                <a:moveTo>
                  <a:pt x="138" y="229"/>
                </a:moveTo>
                <a:lnTo>
                  <a:pt x="138" y="229"/>
                </a:lnTo>
                <a:lnTo>
                  <a:pt x="140" y="189"/>
                </a:lnTo>
                <a:lnTo>
                  <a:pt x="140" y="189"/>
                </a:lnTo>
                <a:lnTo>
                  <a:pt x="171" y="170"/>
                </a:lnTo>
                <a:lnTo>
                  <a:pt x="205" y="154"/>
                </a:lnTo>
                <a:lnTo>
                  <a:pt x="205" y="154"/>
                </a:lnTo>
                <a:lnTo>
                  <a:pt x="238" y="170"/>
                </a:lnTo>
                <a:lnTo>
                  <a:pt x="271" y="189"/>
                </a:lnTo>
                <a:lnTo>
                  <a:pt x="271" y="189"/>
                </a:lnTo>
                <a:lnTo>
                  <a:pt x="272" y="209"/>
                </a:lnTo>
                <a:lnTo>
                  <a:pt x="272" y="228"/>
                </a:lnTo>
                <a:lnTo>
                  <a:pt x="272" y="248"/>
                </a:lnTo>
                <a:lnTo>
                  <a:pt x="271" y="267"/>
                </a:lnTo>
                <a:lnTo>
                  <a:pt x="271" y="267"/>
                </a:lnTo>
                <a:lnTo>
                  <a:pt x="236" y="288"/>
                </a:lnTo>
                <a:lnTo>
                  <a:pt x="236" y="288"/>
                </a:lnTo>
                <a:lnTo>
                  <a:pt x="205" y="303"/>
                </a:lnTo>
                <a:lnTo>
                  <a:pt x="205" y="303"/>
                </a:lnTo>
                <a:lnTo>
                  <a:pt x="173" y="288"/>
                </a:lnTo>
                <a:lnTo>
                  <a:pt x="173" y="288"/>
                </a:lnTo>
                <a:lnTo>
                  <a:pt x="140" y="267"/>
                </a:lnTo>
                <a:lnTo>
                  <a:pt x="140" y="267"/>
                </a:lnTo>
                <a:lnTo>
                  <a:pt x="138" y="229"/>
                </a:lnTo>
                <a:lnTo>
                  <a:pt x="138" y="229"/>
                </a:lnTo>
                <a:close/>
                <a:moveTo>
                  <a:pt x="140" y="179"/>
                </a:moveTo>
                <a:lnTo>
                  <a:pt x="140" y="179"/>
                </a:lnTo>
                <a:lnTo>
                  <a:pt x="142" y="155"/>
                </a:lnTo>
                <a:lnTo>
                  <a:pt x="146" y="130"/>
                </a:lnTo>
                <a:lnTo>
                  <a:pt x="146" y="130"/>
                </a:lnTo>
                <a:lnTo>
                  <a:pt x="170" y="139"/>
                </a:lnTo>
                <a:lnTo>
                  <a:pt x="195" y="150"/>
                </a:lnTo>
                <a:lnTo>
                  <a:pt x="195" y="150"/>
                </a:lnTo>
                <a:lnTo>
                  <a:pt x="167" y="163"/>
                </a:lnTo>
                <a:lnTo>
                  <a:pt x="141" y="178"/>
                </a:lnTo>
                <a:lnTo>
                  <a:pt x="141" y="178"/>
                </a:lnTo>
                <a:lnTo>
                  <a:pt x="140" y="179"/>
                </a:lnTo>
                <a:lnTo>
                  <a:pt x="140" y="179"/>
                </a:lnTo>
                <a:close/>
                <a:moveTo>
                  <a:pt x="214" y="149"/>
                </a:moveTo>
                <a:lnTo>
                  <a:pt x="214" y="149"/>
                </a:lnTo>
                <a:lnTo>
                  <a:pt x="238" y="139"/>
                </a:lnTo>
                <a:lnTo>
                  <a:pt x="263" y="130"/>
                </a:lnTo>
                <a:lnTo>
                  <a:pt x="263" y="130"/>
                </a:lnTo>
                <a:lnTo>
                  <a:pt x="268" y="154"/>
                </a:lnTo>
                <a:lnTo>
                  <a:pt x="270" y="179"/>
                </a:lnTo>
                <a:lnTo>
                  <a:pt x="270" y="179"/>
                </a:lnTo>
                <a:lnTo>
                  <a:pt x="241" y="163"/>
                </a:lnTo>
                <a:lnTo>
                  <a:pt x="214" y="149"/>
                </a:lnTo>
                <a:lnTo>
                  <a:pt x="214" y="149"/>
                </a:lnTo>
                <a:close/>
                <a:moveTo>
                  <a:pt x="280" y="207"/>
                </a:moveTo>
                <a:lnTo>
                  <a:pt x="280" y="207"/>
                </a:lnTo>
                <a:lnTo>
                  <a:pt x="279" y="194"/>
                </a:lnTo>
                <a:lnTo>
                  <a:pt x="279" y="194"/>
                </a:lnTo>
                <a:lnTo>
                  <a:pt x="303" y="212"/>
                </a:lnTo>
                <a:lnTo>
                  <a:pt x="327" y="229"/>
                </a:lnTo>
                <a:lnTo>
                  <a:pt x="327" y="229"/>
                </a:lnTo>
                <a:lnTo>
                  <a:pt x="303" y="246"/>
                </a:lnTo>
                <a:lnTo>
                  <a:pt x="279" y="262"/>
                </a:lnTo>
                <a:lnTo>
                  <a:pt x="279" y="262"/>
                </a:lnTo>
                <a:lnTo>
                  <a:pt x="280" y="235"/>
                </a:lnTo>
                <a:lnTo>
                  <a:pt x="280" y="207"/>
                </a:lnTo>
                <a:lnTo>
                  <a:pt x="280" y="207"/>
                </a:lnTo>
                <a:close/>
                <a:moveTo>
                  <a:pt x="240" y="295"/>
                </a:moveTo>
                <a:lnTo>
                  <a:pt x="240" y="295"/>
                </a:lnTo>
                <a:lnTo>
                  <a:pt x="270" y="277"/>
                </a:lnTo>
                <a:lnTo>
                  <a:pt x="270" y="277"/>
                </a:lnTo>
                <a:lnTo>
                  <a:pt x="268" y="303"/>
                </a:lnTo>
                <a:lnTo>
                  <a:pt x="263" y="327"/>
                </a:lnTo>
                <a:lnTo>
                  <a:pt x="263" y="327"/>
                </a:lnTo>
                <a:lnTo>
                  <a:pt x="239" y="318"/>
                </a:lnTo>
                <a:lnTo>
                  <a:pt x="215" y="308"/>
                </a:lnTo>
                <a:lnTo>
                  <a:pt x="215" y="308"/>
                </a:lnTo>
                <a:lnTo>
                  <a:pt x="240" y="295"/>
                </a:lnTo>
                <a:lnTo>
                  <a:pt x="240" y="295"/>
                </a:lnTo>
                <a:close/>
                <a:moveTo>
                  <a:pt x="169" y="295"/>
                </a:moveTo>
                <a:lnTo>
                  <a:pt x="169" y="295"/>
                </a:lnTo>
                <a:lnTo>
                  <a:pt x="195" y="308"/>
                </a:lnTo>
                <a:lnTo>
                  <a:pt x="195" y="308"/>
                </a:lnTo>
                <a:lnTo>
                  <a:pt x="170" y="318"/>
                </a:lnTo>
                <a:lnTo>
                  <a:pt x="146" y="327"/>
                </a:lnTo>
                <a:lnTo>
                  <a:pt x="146" y="327"/>
                </a:lnTo>
                <a:lnTo>
                  <a:pt x="142" y="303"/>
                </a:lnTo>
                <a:lnTo>
                  <a:pt x="140" y="278"/>
                </a:lnTo>
                <a:lnTo>
                  <a:pt x="140" y="278"/>
                </a:lnTo>
                <a:lnTo>
                  <a:pt x="169" y="295"/>
                </a:lnTo>
                <a:lnTo>
                  <a:pt x="169" y="295"/>
                </a:lnTo>
                <a:close/>
                <a:moveTo>
                  <a:pt x="400" y="319"/>
                </a:moveTo>
                <a:lnTo>
                  <a:pt x="400" y="319"/>
                </a:lnTo>
                <a:lnTo>
                  <a:pt x="400" y="323"/>
                </a:lnTo>
                <a:lnTo>
                  <a:pt x="400" y="327"/>
                </a:lnTo>
                <a:lnTo>
                  <a:pt x="399" y="330"/>
                </a:lnTo>
                <a:lnTo>
                  <a:pt x="398" y="333"/>
                </a:lnTo>
                <a:lnTo>
                  <a:pt x="395" y="336"/>
                </a:lnTo>
                <a:lnTo>
                  <a:pt x="393" y="339"/>
                </a:lnTo>
                <a:lnTo>
                  <a:pt x="386" y="342"/>
                </a:lnTo>
                <a:lnTo>
                  <a:pt x="379" y="345"/>
                </a:lnTo>
                <a:lnTo>
                  <a:pt x="371" y="346"/>
                </a:lnTo>
                <a:lnTo>
                  <a:pt x="356" y="347"/>
                </a:lnTo>
                <a:lnTo>
                  <a:pt x="356" y="347"/>
                </a:lnTo>
                <a:lnTo>
                  <a:pt x="345" y="347"/>
                </a:lnTo>
                <a:lnTo>
                  <a:pt x="335" y="346"/>
                </a:lnTo>
                <a:lnTo>
                  <a:pt x="315" y="342"/>
                </a:lnTo>
                <a:lnTo>
                  <a:pt x="295" y="337"/>
                </a:lnTo>
                <a:lnTo>
                  <a:pt x="275" y="331"/>
                </a:lnTo>
                <a:lnTo>
                  <a:pt x="275" y="331"/>
                </a:lnTo>
                <a:lnTo>
                  <a:pt x="272" y="330"/>
                </a:lnTo>
                <a:lnTo>
                  <a:pt x="272" y="330"/>
                </a:lnTo>
                <a:lnTo>
                  <a:pt x="276" y="302"/>
                </a:lnTo>
                <a:lnTo>
                  <a:pt x="279" y="272"/>
                </a:lnTo>
                <a:lnTo>
                  <a:pt x="279" y="272"/>
                </a:lnTo>
                <a:lnTo>
                  <a:pt x="306" y="254"/>
                </a:lnTo>
                <a:lnTo>
                  <a:pt x="333" y="234"/>
                </a:lnTo>
                <a:lnTo>
                  <a:pt x="333" y="234"/>
                </a:lnTo>
                <a:lnTo>
                  <a:pt x="357" y="255"/>
                </a:lnTo>
                <a:lnTo>
                  <a:pt x="357" y="255"/>
                </a:lnTo>
                <a:lnTo>
                  <a:pt x="370" y="268"/>
                </a:lnTo>
                <a:lnTo>
                  <a:pt x="377" y="275"/>
                </a:lnTo>
                <a:lnTo>
                  <a:pt x="383" y="283"/>
                </a:lnTo>
                <a:lnTo>
                  <a:pt x="389" y="292"/>
                </a:lnTo>
                <a:lnTo>
                  <a:pt x="394" y="301"/>
                </a:lnTo>
                <a:lnTo>
                  <a:pt x="397" y="309"/>
                </a:lnTo>
                <a:lnTo>
                  <a:pt x="400" y="319"/>
                </a:lnTo>
                <a:lnTo>
                  <a:pt x="400" y="319"/>
                </a:lnTo>
                <a:close/>
                <a:moveTo>
                  <a:pt x="318" y="114"/>
                </a:moveTo>
                <a:lnTo>
                  <a:pt x="318" y="114"/>
                </a:lnTo>
                <a:lnTo>
                  <a:pt x="336" y="111"/>
                </a:lnTo>
                <a:lnTo>
                  <a:pt x="346" y="110"/>
                </a:lnTo>
                <a:lnTo>
                  <a:pt x="358" y="109"/>
                </a:lnTo>
                <a:lnTo>
                  <a:pt x="368" y="109"/>
                </a:lnTo>
                <a:lnTo>
                  <a:pt x="378" y="111"/>
                </a:lnTo>
                <a:lnTo>
                  <a:pt x="387" y="114"/>
                </a:lnTo>
                <a:lnTo>
                  <a:pt x="391" y="117"/>
                </a:lnTo>
                <a:lnTo>
                  <a:pt x="394" y="119"/>
                </a:lnTo>
                <a:lnTo>
                  <a:pt x="394" y="119"/>
                </a:lnTo>
                <a:lnTo>
                  <a:pt x="397" y="122"/>
                </a:lnTo>
                <a:lnTo>
                  <a:pt x="399" y="127"/>
                </a:lnTo>
                <a:lnTo>
                  <a:pt x="400" y="130"/>
                </a:lnTo>
                <a:lnTo>
                  <a:pt x="401" y="134"/>
                </a:lnTo>
                <a:lnTo>
                  <a:pt x="400" y="141"/>
                </a:lnTo>
                <a:lnTo>
                  <a:pt x="398" y="149"/>
                </a:lnTo>
                <a:lnTo>
                  <a:pt x="394" y="157"/>
                </a:lnTo>
                <a:lnTo>
                  <a:pt x="390" y="164"/>
                </a:lnTo>
                <a:lnTo>
                  <a:pt x="381" y="176"/>
                </a:lnTo>
                <a:lnTo>
                  <a:pt x="381" y="176"/>
                </a:lnTo>
                <a:lnTo>
                  <a:pt x="371" y="188"/>
                </a:lnTo>
                <a:lnTo>
                  <a:pt x="360" y="200"/>
                </a:lnTo>
                <a:lnTo>
                  <a:pt x="347" y="212"/>
                </a:lnTo>
                <a:lnTo>
                  <a:pt x="335" y="223"/>
                </a:lnTo>
                <a:lnTo>
                  <a:pt x="335" y="223"/>
                </a:lnTo>
                <a:lnTo>
                  <a:pt x="321" y="213"/>
                </a:lnTo>
                <a:lnTo>
                  <a:pt x="307" y="202"/>
                </a:lnTo>
                <a:lnTo>
                  <a:pt x="279" y="184"/>
                </a:lnTo>
                <a:lnTo>
                  <a:pt x="279" y="184"/>
                </a:lnTo>
                <a:lnTo>
                  <a:pt x="276" y="155"/>
                </a:lnTo>
                <a:lnTo>
                  <a:pt x="272" y="127"/>
                </a:lnTo>
                <a:lnTo>
                  <a:pt x="272" y="127"/>
                </a:lnTo>
                <a:lnTo>
                  <a:pt x="295" y="120"/>
                </a:lnTo>
                <a:lnTo>
                  <a:pt x="318" y="114"/>
                </a:lnTo>
                <a:lnTo>
                  <a:pt x="318" y="114"/>
                </a:lnTo>
                <a:close/>
                <a:moveTo>
                  <a:pt x="151" y="101"/>
                </a:moveTo>
                <a:lnTo>
                  <a:pt x="151" y="101"/>
                </a:lnTo>
                <a:lnTo>
                  <a:pt x="156" y="80"/>
                </a:lnTo>
                <a:lnTo>
                  <a:pt x="163" y="59"/>
                </a:lnTo>
                <a:lnTo>
                  <a:pt x="167" y="48"/>
                </a:lnTo>
                <a:lnTo>
                  <a:pt x="172" y="38"/>
                </a:lnTo>
                <a:lnTo>
                  <a:pt x="177" y="28"/>
                </a:lnTo>
                <a:lnTo>
                  <a:pt x="184" y="20"/>
                </a:lnTo>
                <a:lnTo>
                  <a:pt x="184" y="20"/>
                </a:lnTo>
                <a:lnTo>
                  <a:pt x="189" y="16"/>
                </a:lnTo>
                <a:lnTo>
                  <a:pt x="193" y="13"/>
                </a:lnTo>
                <a:lnTo>
                  <a:pt x="196" y="11"/>
                </a:lnTo>
                <a:lnTo>
                  <a:pt x="200" y="9"/>
                </a:lnTo>
                <a:lnTo>
                  <a:pt x="204" y="8"/>
                </a:lnTo>
                <a:lnTo>
                  <a:pt x="207" y="9"/>
                </a:lnTo>
                <a:lnTo>
                  <a:pt x="211" y="9"/>
                </a:lnTo>
                <a:lnTo>
                  <a:pt x="214" y="11"/>
                </a:lnTo>
                <a:lnTo>
                  <a:pt x="220" y="15"/>
                </a:lnTo>
                <a:lnTo>
                  <a:pt x="226" y="22"/>
                </a:lnTo>
                <a:lnTo>
                  <a:pt x="232" y="30"/>
                </a:lnTo>
                <a:lnTo>
                  <a:pt x="237" y="40"/>
                </a:lnTo>
                <a:lnTo>
                  <a:pt x="241" y="51"/>
                </a:lnTo>
                <a:lnTo>
                  <a:pt x="246" y="61"/>
                </a:lnTo>
                <a:lnTo>
                  <a:pt x="253" y="83"/>
                </a:lnTo>
                <a:lnTo>
                  <a:pt x="258" y="101"/>
                </a:lnTo>
                <a:lnTo>
                  <a:pt x="260" y="113"/>
                </a:lnTo>
                <a:lnTo>
                  <a:pt x="260" y="113"/>
                </a:lnTo>
                <a:lnTo>
                  <a:pt x="262" y="121"/>
                </a:lnTo>
                <a:lnTo>
                  <a:pt x="262" y="121"/>
                </a:lnTo>
                <a:lnTo>
                  <a:pt x="258" y="122"/>
                </a:lnTo>
                <a:lnTo>
                  <a:pt x="258" y="122"/>
                </a:lnTo>
                <a:lnTo>
                  <a:pt x="231" y="133"/>
                </a:lnTo>
                <a:lnTo>
                  <a:pt x="205" y="145"/>
                </a:lnTo>
                <a:lnTo>
                  <a:pt x="205" y="145"/>
                </a:lnTo>
                <a:lnTo>
                  <a:pt x="176" y="133"/>
                </a:lnTo>
                <a:lnTo>
                  <a:pt x="147" y="121"/>
                </a:lnTo>
                <a:lnTo>
                  <a:pt x="147" y="121"/>
                </a:lnTo>
                <a:lnTo>
                  <a:pt x="151" y="101"/>
                </a:lnTo>
                <a:lnTo>
                  <a:pt x="151" y="101"/>
                </a:lnTo>
                <a:close/>
                <a:moveTo>
                  <a:pt x="68" y="217"/>
                </a:moveTo>
                <a:lnTo>
                  <a:pt x="68" y="217"/>
                </a:lnTo>
                <a:lnTo>
                  <a:pt x="52" y="202"/>
                </a:lnTo>
                <a:lnTo>
                  <a:pt x="36" y="186"/>
                </a:lnTo>
                <a:lnTo>
                  <a:pt x="29" y="177"/>
                </a:lnTo>
                <a:lnTo>
                  <a:pt x="22" y="169"/>
                </a:lnTo>
                <a:lnTo>
                  <a:pt x="16" y="159"/>
                </a:lnTo>
                <a:lnTo>
                  <a:pt x="12" y="150"/>
                </a:lnTo>
                <a:lnTo>
                  <a:pt x="12" y="150"/>
                </a:lnTo>
                <a:lnTo>
                  <a:pt x="10" y="144"/>
                </a:lnTo>
                <a:lnTo>
                  <a:pt x="9" y="139"/>
                </a:lnTo>
                <a:lnTo>
                  <a:pt x="8" y="134"/>
                </a:lnTo>
                <a:lnTo>
                  <a:pt x="9" y="130"/>
                </a:lnTo>
                <a:lnTo>
                  <a:pt x="10" y="127"/>
                </a:lnTo>
                <a:lnTo>
                  <a:pt x="11" y="122"/>
                </a:lnTo>
                <a:lnTo>
                  <a:pt x="14" y="120"/>
                </a:lnTo>
                <a:lnTo>
                  <a:pt x="16" y="117"/>
                </a:lnTo>
                <a:lnTo>
                  <a:pt x="25" y="114"/>
                </a:lnTo>
                <a:lnTo>
                  <a:pt x="33" y="112"/>
                </a:lnTo>
                <a:lnTo>
                  <a:pt x="44" y="111"/>
                </a:lnTo>
                <a:lnTo>
                  <a:pt x="55" y="111"/>
                </a:lnTo>
                <a:lnTo>
                  <a:pt x="66" y="112"/>
                </a:lnTo>
                <a:lnTo>
                  <a:pt x="78" y="113"/>
                </a:lnTo>
                <a:lnTo>
                  <a:pt x="101" y="117"/>
                </a:lnTo>
                <a:lnTo>
                  <a:pt x="122" y="122"/>
                </a:lnTo>
                <a:lnTo>
                  <a:pt x="134" y="127"/>
                </a:lnTo>
                <a:lnTo>
                  <a:pt x="134" y="127"/>
                </a:lnTo>
                <a:lnTo>
                  <a:pt x="136" y="127"/>
                </a:lnTo>
                <a:lnTo>
                  <a:pt x="136" y="127"/>
                </a:lnTo>
                <a:lnTo>
                  <a:pt x="133" y="156"/>
                </a:lnTo>
                <a:lnTo>
                  <a:pt x="131" y="185"/>
                </a:lnTo>
                <a:lnTo>
                  <a:pt x="131" y="185"/>
                </a:lnTo>
                <a:lnTo>
                  <a:pt x="102" y="203"/>
                </a:lnTo>
                <a:lnTo>
                  <a:pt x="76" y="223"/>
                </a:lnTo>
                <a:lnTo>
                  <a:pt x="76" y="223"/>
                </a:lnTo>
                <a:lnTo>
                  <a:pt x="68" y="217"/>
                </a:lnTo>
                <a:lnTo>
                  <a:pt x="68" y="217"/>
                </a:lnTo>
                <a:close/>
                <a:moveTo>
                  <a:pt x="131" y="273"/>
                </a:moveTo>
                <a:lnTo>
                  <a:pt x="131" y="273"/>
                </a:lnTo>
                <a:lnTo>
                  <a:pt x="134" y="302"/>
                </a:lnTo>
                <a:lnTo>
                  <a:pt x="137" y="330"/>
                </a:lnTo>
                <a:lnTo>
                  <a:pt x="137" y="330"/>
                </a:lnTo>
                <a:lnTo>
                  <a:pt x="113" y="338"/>
                </a:lnTo>
                <a:lnTo>
                  <a:pt x="113" y="338"/>
                </a:lnTo>
                <a:lnTo>
                  <a:pt x="91" y="343"/>
                </a:lnTo>
                <a:lnTo>
                  <a:pt x="80" y="345"/>
                </a:lnTo>
                <a:lnTo>
                  <a:pt x="69" y="347"/>
                </a:lnTo>
                <a:lnTo>
                  <a:pt x="58" y="347"/>
                </a:lnTo>
                <a:lnTo>
                  <a:pt x="47" y="347"/>
                </a:lnTo>
                <a:lnTo>
                  <a:pt x="36" y="346"/>
                </a:lnTo>
                <a:lnTo>
                  <a:pt x="26" y="343"/>
                </a:lnTo>
                <a:lnTo>
                  <a:pt x="26" y="343"/>
                </a:lnTo>
                <a:lnTo>
                  <a:pt x="17" y="340"/>
                </a:lnTo>
                <a:lnTo>
                  <a:pt x="11" y="335"/>
                </a:lnTo>
                <a:lnTo>
                  <a:pt x="8" y="330"/>
                </a:lnTo>
                <a:lnTo>
                  <a:pt x="7" y="324"/>
                </a:lnTo>
                <a:lnTo>
                  <a:pt x="8" y="317"/>
                </a:lnTo>
                <a:lnTo>
                  <a:pt x="11" y="309"/>
                </a:lnTo>
                <a:lnTo>
                  <a:pt x="14" y="302"/>
                </a:lnTo>
                <a:lnTo>
                  <a:pt x="19" y="294"/>
                </a:lnTo>
                <a:lnTo>
                  <a:pt x="33" y="277"/>
                </a:lnTo>
                <a:lnTo>
                  <a:pt x="48" y="261"/>
                </a:lnTo>
                <a:lnTo>
                  <a:pt x="62" y="247"/>
                </a:lnTo>
                <a:lnTo>
                  <a:pt x="75" y="235"/>
                </a:lnTo>
                <a:lnTo>
                  <a:pt x="75" y="235"/>
                </a:lnTo>
                <a:lnTo>
                  <a:pt x="89" y="245"/>
                </a:lnTo>
                <a:lnTo>
                  <a:pt x="102" y="255"/>
                </a:lnTo>
                <a:lnTo>
                  <a:pt x="131" y="273"/>
                </a:lnTo>
                <a:lnTo>
                  <a:pt x="131" y="27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2523"/>
          <p:cNvSpPr>
            <a:spLocks noEditPoints="1"/>
          </p:cNvSpPr>
          <p:nvPr/>
        </p:nvSpPr>
        <p:spPr bwMode="auto">
          <a:xfrm>
            <a:off x="1782680" y="4013083"/>
            <a:ext cx="474663" cy="846138"/>
          </a:xfrm>
          <a:custGeom>
            <a:avLst/>
            <a:gdLst/>
            <a:ahLst/>
            <a:cxnLst>
              <a:cxn ang="0">
                <a:pos x="176" y="1"/>
              </a:cxn>
              <a:cxn ang="0">
                <a:pos x="82" y="20"/>
              </a:cxn>
              <a:cxn ang="0">
                <a:pos x="13" y="102"/>
              </a:cxn>
              <a:cxn ang="0">
                <a:pos x="20" y="256"/>
              </a:cxn>
              <a:cxn ang="0">
                <a:pos x="105" y="379"/>
              </a:cxn>
              <a:cxn ang="0">
                <a:pos x="113" y="464"/>
              </a:cxn>
              <a:cxn ang="0">
                <a:pos x="147" y="532"/>
              </a:cxn>
              <a:cxn ang="0">
                <a:pos x="187" y="505"/>
              </a:cxn>
              <a:cxn ang="0">
                <a:pos x="208" y="367"/>
              </a:cxn>
              <a:cxn ang="0">
                <a:pos x="287" y="225"/>
              </a:cxn>
              <a:cxn ang="0">
                <a:pos x="295" y="112"/>
              </a:cxn>
              <a:cxn ang="0">
                <a:pos x="157" y="524"/>
              </a:cxn>
              <a:cxn ang="0">
                <a:pos x="141" y="506"/>
              </a:cxn>
              <a:cxn ang="0">
                <a:pos x="164" y="522"/>
              </a:cxn>
              <a:cxn ang="0">
                <a:pos x="142" y="497"/>
              </a:cxn>
              <a:cxn ang="0">
                <a:pos x="180" y="484"/>
              </a:cxn>
              <a:cxn ang="0">
                <a:pos x="180" y="475"/>
              </a:cxn>
              <a:cxn ang="0">
                <a:pos x="183" y="476"/>
              </a:cxn>
              <a:cxn ang="0">
                <a:pos x="111" y="212"/>
              </a:cxn>
              <a:cxn ang="0">
                <a:pos x="142" y="198"/>
              </a:cxn>
              <a:cxn ang="0">
                <a:pos x="186" y="202"/>
              </a:cxn>
              <a:cxn ang="0">
                <a:pos x="185" y="236"/>
              </a:cxn>
              <a:cxn ang="0">
                <a:pos x="169" y="412"/>
              </a:cxn>
              <a:cxn ang="0">
                <a:pos x="149" y="358"/>
              </a:cxn>
              <a:cxn ang="0">
                <a:pos x="115" y="157"/>
              </a:cxn>
              <a:cxn ang="0">
                <a:pos x="168" y="156"/>
              </a:cxn>
              <a:cxn ang="0">
                <a:pos x="168" y="171"/>
              </a:cxn>
              <a:cxn ang="0">
                <a:pos x="275" y="231"/>
              </a:cxn>
              <a:cxn ang="0">
                <a:pos x="206" y="346"/>
              </a:cxn>
              <a:cxn ang="0">
                <a:pos x="182" y="447"/>
              </a:cxn>
              <a:cxn ang="0">
                <a:pos x="190" y="255"/>
              </a:cxn>
              <a:cxn ang="0">
                <a:pos x="222" y="218"/>
              </a:cxn>
              <a:cxn ang="0">
                <a:pos x="214" y="201"/>
              </a:cxn>
              <a:cxn ang="0">
                <a:pos x="211" y="195"/>
              </a:cxn>
              <a:cxn ang="0">
                <a:pos x="220" y="162"/>
              </a:cxn>
              <a:cxn ang="0">
                <a:pos x="183" y="193"/>
              </a:cxn>
              <a:cxn ang="0">
                <a:pos x="181" y="151"/>
              </a:cxn>
              <a:cxn ang="0">
                <a:pos x="159" y="156"/>
              </a:cxn>
              <a:cxn ang="0">
                <a:pos x="151" y="190"/>
              </a:cxn>
              <a:cxn ang="0">
                <a:pos x="127" y="155"/>
              </a:cxn>
              <a:cxn ang="0">
                <a:pos x="103" y="153"/>
              </a:cxn>
              <a:cxn ang="0">
                <a:pos x="119" y="184"/>
              </a:cxn>
              <a:cxn ang="0">
                <a:pos x="79" y="169"/>
              </a:cxn>
              <a:cxn ang="0">
                <a:pos x="62" y="186"/>
              </a:cxn>
              <a:cxn ang="0">
                <a:pos x="100" y="210"/>
              </a:cxn>
              <a:cxn ang="0">
                <a:pos x="141" y="364"/>
              </a:cxn>
              <a:cxn ang="0">
                <a:pos x="125" y="448"/>
              </a:cxn>
              <a:cxn ang="0">
                <a:pos x="87" y="332"/>
              </a:cxn>
              <a:cxn ang="0">
                <a:pos x="13" y="212"/>
              </a:cxn>
              <a:cxn ang="0">
                <a:pos x="27" y="91"/>
              </a:cxn>
              <a:cxn ang="0">
                <a:pos x="108" y="19"/>
              </a:cxn>
              <a:cxn ang="0">
                <a:pos x="229" y="27"/>
              </a:cxn>
              <a:cxn ang="0">
                <a:pos x="289" y="133"/>
              </a:cxn>
              <a:cxn ang="0">
                <a:pos x="212" y="212"/>
              </a:cxn>
              <a:cxn ang="0">
                <a:pos x="200" y="187"/>
              </a:cxn>
              <a:cxn ang="0">
                <a:pos x="212" y="181"/>
              </a:cxn>
              <a:cxn ang="0">
                <a:pos x="83" y="192"/>
              </a:cxn>
              <a:cxn ang="0">
                <a:pos x="79" y="180"/>
              </a:cxn>
            </a:cxnLst>
            <a:rect l="0" t="0" r="r" b="b"/>
            <a:pathLst>
              <a:path w="299" h="533">
                <a:moveTo>
                  <a:pt x="254" y="35"/>
                </a:moveTo>
                <a:lnTo>
                  <a:pt x="254" y="35"/>
                </a:lnTo>
                <a:lnTo>
                  <a:pt x="246" y="28"/>
                </a:lnTo>
                <a:lnTo>
                  <a:pt x="237" y="22"/>
                </a:lnTo>
                <a:lnTo>
                  <a:pt x="228" y="17"/>
                </a:lnTo>
                <a:lnTo>
                  <a:pt x="219" y="11"/>
                </a:lnTo>
                <a:lnTo>
                  <a:pt x="209" y="8"/>
                </a:lnTo>
                <a:lnTo>
                  <a:pt x="198" y="5"/>
                </a:lnTo>
                <a:lnTo>
                  <a:pt x="187" y="2"/>
                </a:lnTo>
                <a:lnTo>
                  <a:pt x="176" y="1"/>
                </a:lnTo>
                <a:lnTo>
                  <a:pt x="166" y="0"/>
                </a:lnTo>
                <a:lnTo>
                  <a:pt x="155" y="0"/>
                </a:lnTo>
                <a:lnTo>
                  <a:pt x="144" y="1"/>
                </a:lnTo>
                <a:lnTo>
                  <a:pt x="133" y="2"/>
                </a:lnTo>
                <a:lnTo>
                  <a:pt x="123" y="4"/>
                </a:lnTo>
                <a:lnTo>
                  <a:pt x="111" y="7"/>
                </a:lnTo>
                <a:lnTo>
                  <a:pt x="101" y="10"/>
                </a:lnTo>
                <a:lnTo>
                  <a:pt x="92" y="14"/>
                </a:lnTo>
                <a:lnTo>
                  <a:pt x="92" y="14"/>
                </a:lnTo>
                <a:lnTo>
                  <a:pt x="82" y="20"/>
                </a:lnTo>
                <a:lnTo>
                  <a:pt x="73" y="26"/>
                </a:lnTo>
                <a:lnTo>
                  <a:pt x="64" y="32"/>
                </a:lnTo>
                <a:lnTo>
                  <a:pt x="56" y="39"/>
                </a:lnTo>
                <a:lnTo>
                  <a:pt x="48" y="47"/>
                </a:lnTo>
                <a:lnTo>
                  <a:pt x="41" y="55"/>
                </a:lnTo>
                <a:lnTo>
                  <a:pt x="35" y="63"/>
                </a:lnTo>
                <a:lnTo>
                  <a:pt x="28" y="72"/>
                </a:lnTo>
                <a:lnTo>
                  <a:pt x="22" y="82"/>
                </a:lnTo>
                <a:lnTo>
                  <a:pt x="18" y="91"/>
                </a:lnTo>
                <a:lnTo>
                  <a:pt x="13" y="102"/>
                </a:lnTo>
                <a:lnTo>
                  <a:pt x="10" y="112"/>
                </a:lnTo>
                <a:lnTo>
                  <a:pt x="4" y="133"/>
                </a:lnTo>
                <a:lnTo>
                  <a:pt x="1" y="154"/>
                </a:lnTo>
                <a:lnTo>
                  <a:pt x="1" y="154"/>
                </a:lnTo>
                <a:lnTo>
                  <a:pt x="0" y="172"/>
                </a:lnTo>
                <a:lnTo>
                  <a:pt x="1" y="190"/>
                </a:lnTo>
                <a:lnTo>
                  <a:pt x="4" y="207"/>
                </a:lnTo>
                <a:lnTo>
                  <a:pt x="8" y="224"/>
                </a:lnTo>
                <a:lnTo>
                  <a:pt x="13" y="240"/>
                </a:lnTo>
                <a:lnTo>
                  <a:pt x="20" y="256"/>
                </a:lnTo>
                <a:lnTo>
                  <a:pt x="28" y="272"/>
                </a:lnTo>
                <a:lnTo>
                  <a:pt x="39" y="286"/>
                </a:lnTo>
                <a:lnTo>
                  <a:pt x="39" y="286"/>
                </a:lnTo>
                <a:lnTo>
                  <a:pt x="53" y="304"/>
                </a:lnTo>
                <a:lnTo>
                  <a:pt x="67" y="321"/>
                </a:lnTo>
                <a:lnTo>
                  <a:pt x="81" y="340"/>
                </a:lnTo>
                <a:lnTo>
                  <a:pt x="94" y="358"/>
                </a:lnTo>
                <a:lnTo>
                  <a:pt x="94" y="358"/>
                </a:lnTo>
                <a:lnTo>
                  <a:pt x="100" y="368"/>
                </a:lnTo>
                <a:lnTo>
                  <a:pt x="105" y="379"/>
                </a:lnTo>
                <a:lnTo>
                  <a:pt x="109" y="390"/>
                </a:lnTo>
                <a:lnTo>
                  <a:pt x="111" y="401"/>
                </a:lnTo>
                <a:lnTo>
                  <a:pt x="113" y="413"/>
                </a:lnTo>
                <a:lnTo>
                  <a:pt x="115" y="425"/>
                </a:lnTo>
                <a:lnTo>
                  <a:pt x="116" y="449"/>
                </a:lnTo>
                <a:lnTo>
                  <a:pt x="116" y="449"/>
                </a:lnTo>
                <a:lnTo>
                  <a:pt x="115" y="450"/>
                </a:lnTo>
                <a:lnTo>
                  <a:pt x="113" y="453"/>
                </a:lnTo>
                <a:lnTo>
                  <a:pt x="113" y="453"/>
                </a:lnTo>
                <a:lnTo>
                  <a:pt x="113" y="464"/>
                </a:lnTo>
                <a:lnTo>
                  <a:pt x="115" y="477"/>
                </a:lnTo>
                <a:lnTo>
                  <a:pt x="116" y="490"/>
                </a:lnTo>
                <a:lnTo>
                  <a:pt x="119" y="504"/>
                </a:lnTo>
                <a:lnTo>
                  <a:pt x="122" y="510"/>
                </a:lnTo>
                <a:lnTo>
                  <a:pt x="124" y="515"/>
                </a:lnTo>
                <a:lnTo>
                  <a:pt x="128" y="520"/>
                </a:lnTo>
                <a:lnTo>
                  <a:pt x="131" y="524"/>
                </a:lnTo>
                <a:lnTo>
                  <a:pt x="136" y="528"/>
                </a:lnTo>
                <a:lnTo>
                  <a:pt x="141" y="531"/>
                </a:lnTo>
                <a:lnTo>
                  <a:pt x="147" y="532"/>
                </a:lnTo>
                <a:lnTo>
                  <a:pt x="154" y="533"/>
                </a:lnTo>
                <a:lnTo>
                  <a:pt x="154" y="533"/>
                </a:lnTo>
                <a:lnTo>
                  <a:pt x="161" y="533"/>
                </a:lnTo>
                <a:lnTo>
                  <a:pt x="166" y="531"/>
                </a:lnTo>
                <a:lnTo>
                  <a:pt x="172" y="529"/>
                </a:lnTo>
                <a:lnTo>
                  <a:pt x="176" y="525"/>
                </a:lnTo>
                <a:lnTo>
                  <a:pt x="180" y="521"/>
                </a:lnTo>
                <a:lnTo>
                  <a:pt x="183" y="516"/>
                </a:lnTo>
                <a:lnTo>
                  <a:pt x="185" y="511"/>
                </a:lnTo>
                <a:lnTo>
                  <a:pt x="187" y="505"/>
                </a:lnTo>
                <a:lnTo>
                  <a:pt x="190" y="491"/>
                </a:lnTo>
                <a:lnTo>
                  <a:pt x="191" y="477"/>
                </a:lnTo>
                <a:lnTo>
                  <a:pt x="191" y="453"/>
                </a:lnTo>
                <a:lnTo>
                  <a:pt x="191" y="453"/>
                </a:lnTo>
                <a:lnTo>
                  <a:pt x="192" y="450"/>
                </a:lnTo>
                <a:lnTo>
                  <a:pt x="192" y="450"/>
                </a:lnTo>
                <a:lnTo>
                  <a:pt x="197" y="416"/>
                </a:lnTo>
                <a:lnTo>
                  <a:pt x="200" y="399"/>
                </a:lnTo>
                <a:lnTo>
                  <a:pt x="204" y="383"/>
                </a:lnTo>
                <a:lnTo>
                  <a:pt x="208" y="367"/>
                </a:lnTo>
                <a:lnTo>
                  <a:pt x="214" y="352"/>
                </a:lnTo>
                <a:lnTo>
                  <a:pt x="221" y="336"/>
                </a:lnTo>
                <a:lnTo>
                  <a:pt x="230" y="321"/>
                </a:lnTo>
                <a:lnTo>
                  <a:pt x="230" y="321"/>
                </a:lnTo>
                <a:lnTo>
                  <a:pt x="245" y="298"/>
                </a:lnTo>
                <a:lnTo>
                  <a:pt x="261" y="275"/>
                </a:lnTo>
                <a:lnTo>
                  <a:pt x="268" y="264"/>
                </a:lnTo>
                <a:lnTo>
                  <a:pt x="275" y="251"/>
                </a:lnTo>
                <a:lnTo>
                  <a:pt x="282" y="238"/>
                </a:lnTo>
                <a:lnTo>
                  <a:pt x="287" y="225"/>
                </a:lnTo>
                <a:lnTo>
                  <a:pt x="287" y="225"/>
                </a:lnTo>
                <a:lnTo>
                  <a:pt x="291" y="214"/>
                </a:lnTo>
                <a:lnTo>
                  <a:pt x="293" y="202"/>
                </a:lnTo>
                <a:lnTo>
                  <a:pt x="296" y="189"/>
                </a:lnTo>
                <a:lnTo>
                  <a:pt x="297" y="176"/>
                </a:lnTo>
                <a:lnTo>
                  <a:pt x="298" y="163"/>
                </a:lnTo>
                <a:lnTo>
                  <a:pt x="299" y="150"/>
                </a:lnTo>
                <a:lnTo>
                  <a:pt x="298" y="138"/>
                </a:lnTo>
                <a:lnTo>
                  <a:pt x="297" y="125"/>
                </a:lnTo>
                <a:lnTo>
                  <a:pt x="295" y="112"/>
                </a:lnTo>
                <a:lnTo>
                  <a:pt x="292" y="100"/>
                </a:lnTo>
                <a:lnTo>
                  <a:pt x="288" y="87"/>
                </a:lnTo>
                <a:lnTo>
                  <a:pt x="284" y="76"/>
                </a:lnTo>
                <a:lnTo>
                  <a:pt x="278" y="65"/>
                </a:lnTo>
                <a:lnTo>
                  <a:pt x="270" y="54"/>
                </a:lnTo>
                <a:lnTo>
                  <a:pt x="263" y="44"/>
                </a:lnTo>
                <a:lnTo>
                  <a:pt x="254" y="35"/>
                </a:lnTo>
                <a:lnTo>
                  <a:pt x="254" y="35"/>
                </a:lnTo>
                <a:close/>
                <a:moveTo>
                  <a:pt x="157" y="524"/>
                </a:moveTo>
                <a:lnTo>
                  <a:pt x="157" y="524"/>
                </a:lnTo>
                <a:lnTo>
                  <a:pt x="152" y="524"/>
                </a:lnTo>
                <a:lnTo>
                  <a:pt x="147" y="524"/>
                </a:lnTo>
                <a:lnTo>
                  <a:pt x="143" y="522"/>
                </a:lnTo>
                <a:lnTo>
                  <a:pt x="140" y="520"/>
                </a:lnTo>
                <a:lnTo>
                  <a:pt x="136" y="517"/>
                </a:lnTo>
                <a:lnTo>
                  <a:pt x="134" y="514"/>
                </a:lnTo>
                <a:lnTo>
                  <a:pt x="129" y="506"/>
                </a:lnTo>
                <a:lnTo>
                  <a:pt x="129" y="506"/>
                </a:lnTo>
                <a:lnTo>
                  <a:pt x="135" y="506"/>
                </a:lnTo>
                <a:lnTo>
                  <a:pt x="141" y="506"/>
                </a:lnTo>
                <a:lnTo>
                  <a:pt x="153" y="506"/>
                </a:lnTo>
                <a:lnTo>
                  <a:pt x="165" y="505"/>
                </a:lnTo>
                <a:lnTo>
                  <a:pt x="171" y="506"/>
                </a:lnTo>
                <a:lnTo>
                  <a:pt x="177" y="507"/>
                </a:lnTo>
                <a:lnTo>
                  <a:pt x="177" y="507"/>
                </a:lnTo>
                <a:lnTo>
                  <a:pt x="178" y="507"/>
                </a:lnTo>
                <a:lnTo>
                  <a:pt x="178" y="507"/>
                </a:lnTo>
                <a:lnTo>
                  <a:pt x="174" y="513"/>
                </a:lnTo>
                <a:lnTo>
                  <a:pt x="170" y="519"/>
                </a:lnTo>
                <a:lnTo>
                  <a:pt x="164" y="522"/>
                </a:lnTo>
                <a:lnTo>
                  <a:pt x="157" y="524"/>
                </a:lnTo>
                <a:lnTo>
                  <a:pt x="157" y="524"/>
                </a:lnTo>
                <a:close/>
                <a:moveTo>
                  <a:pt x="180" y="498"/>
                </a:moveTo>
                <a:lnTo>
                  <a:pt x="180" y="498"/>
                </a:lnTo>
                <a:lnTo>
                  <a:pt x="179" y="498"/>
                </a:lnTo>
                <a:lnTo>
                  <a:pt x="179" y="498"/>
                </a:lnTo>
                <a:lnTo>
                  <a:pt x="173" y="496"/>
                </a:lnTo>
                <a:lnTo>
                  <a:pt x="167" y="496"/>
                </a:lnTo>
                <a:lnTo>
                  <a:pt x="154" y="496"/>
                </a:lnTo>
                <a:lnTo>
                  <a:pt x="142" y="497"/>
                </a:lnTo>
                <a:lnTo>
                  <a:pt x="136" y="497"/>
                </a:lnTo>
                <a:lnTo>
                  <a:pt x="130" y="496"/>
                </a:lnTo>
                <a:lnTo>
                  <a:pt x="130" y="496"/>
                </a:lnTo>
                <a:lnTo>
                  <a:pt x="128" y="496"/>
                </a:lnTo>
                <a:lnTo>
                  <a:pt x="127" y="497"/>
                </a:lnTo>
                <a:lnTo>
                  <a:pt x="127" y="497"/>
                </a:lnTo>
                <a:lnTo>
                  <a:pt x="124" y="482"/>
                </a:lnTo>
                <a:lnTo>
                  <a:pt x="124" y="482"/>
                </a:lnTo>
                <a:lnTo>
                  <a:pt x="152" y="483"/>
                </a:lnTo>
                <a:lnTo>
                  <a:pt x="180" y="484"/>
                </a:lnTo>
                <a:lnTo>
                  <a:pt x="180" y="484"/>
                </a:lnTo>
                <a:lnTo>
                  <a:pt x="182" y="484"/>
                </a:lnTo>
                <a:lnTo>
                  <a:pt x="182" y="484"/>
                </a:lnTo>
                <a:lnTo>
                  <a:pt x="181" y="491"/>
                </a:lnTo>
                <a:lnTo>
                  <a:pt x="180" y="498"/>
                </a:lnTo>
                <a:lnTo>
                  <a:pt x="180" y="498"/>
                </a:lnTo>
                <a:close/>
                <a:moveTo>
                  <a:pt x="183" y="476"/>
                </a:moveTo>
                <a:lnTo>
                  <a:pt x="183" y="476"/>
                </a:lnTo>
                <a:lnTo>
                  <a:pt x="180" y="475"/>
                </a:lnTo>
                <a:lnTo>
                  <a:pt x="180" y="475"/>
                </a:lnTo>
                <a:lnTo>
                  <a:pt x="152" y="474"/>
                </a:lnTo>
                <a:lnTo>
                  <a:pt x="123" y="473"/>
                </a:lnTo>
                <a:lnTo>
                  <a:pt x="123" y="473"/>
                </a:lnTo>
                <a:lnTo>
                  <a:pt x="123" y="457"/>
                </a:lnTo>
                <a:lnTo>
                  <a:pt x="123" y="457"/>
                </a:lnTo>
                <a:lnTo>
                  <a:pt x="138" y="457"/>
                </a:lnTo>
                <a:lnTo>
                  <a:pt x="153" y="457"/>
                </a:lnTo>
                <a:lnTo>
                  <a:pt x="183" y="456"/>
                </a:lnTo>
                <a:lnTo>
                  <a:pt x="183" y="456"/>
                </a:lnTo>
                <a:lnTo>
                  <a:pt x="183" y="476"/>
                </a:lnTo>
                <a:lnTo>
                  <a:pt x="183" y="476"/>
                </a:lnTo>
                <a:close/>
                <a:moveTo>
                  <a:pt x="146" y="327"/>
                </a:moveTo>
                <a:lnTo>
                  <a:pt x="146" y="327"/>
                </a:lnTo>
                <a:lnTo>
                  <a:pt x="141" y="298"/>
                </a:lnTo>
                <a:lnTo>
                  <a:pt x="134" y="269"/>
                </a:lnTo>
                <a:lnTo>
                  <a:pt x="130" y="253"/>
                </a:lnTo>
                <a:lnTo>
                  <a:pt x="125" y="239"/>
                </a:lnTo>
                <a:lnTo>
                  <a:pt x="119" y="225"/>
                </a:lnTo>
                <a:lnTo>
                  <a:pt x="111" y="212"/>
                </a:lnTo>
                <a:lnTo>
                  <a:pt x="111" y="212"/>
                </a:lnTo>
                <a:lnTo>
                  <a:pt x="107" y="204"/>
                </a:lnTo>
                <a:lnTo>
                  <a:pt x="107" y="204"/>
                </a:lnTo>
                <a:lnTo>
                  <a:pt x="112" y="202"/>
                </a:lnTo>
                <a:lnTo>
                  <a:pt x="118" y="198"/>
                </a:lnTo>
                <a:lnTo>
                  <a:pt x="123" y="194"/>
                </a:lnTo>
                <a:lnTo>
                  <a:pt x="126" y="189"/>
                </a:lnTo>
                <a:lnTo>
                  <a:pt x="126" y="189"/>
                </a:lnTo>
                <a:lnTo>
                  <a:pt x="134" y="195"/>
                </a:lnTo>
                <a:lnTo>
                  <a:pt x="138" y="197"/>
                </a:lnTo>
                <a:lnTo>
                  <a:pt x="142" y="198"/>
                </a:lnTo>
                <a:lnTo>
                  <a:pt x="142" y="198"/>
                </a:lnTo>
                <a:lnTo>
                  <a:pt x="148" y="199"/>
                </a:lnTo>
                <a:lnTo>
                  <a:pt x="154" y="197"/>
                </a:lnTo>
                <a:lnTo>
                  <a:pt x="160" y="195"/>
                </a:lnTo>
                <a:lnTo>
                  <a:pt x="165" y="191"/>
                </a:lnTo>
                <a:lnTo>
                  <a:pt x="165" y="191"/>
                </a:lnTo>
                <a:lnTo>
                  <a:pt x="169" y="195"/>
                </a:lnTo>
                <a:lnTo>
                  <a:pt x="174" y="199"/>
                </a:lnTo>
                <a:lnTo>
                  <a:pt x="180" y="201"/>
                </a:lnTo>
                <a:lnTo>
                  <a:pt x="186" y="202"/>
                </a:lnTo>
                <a:lnTo>
                  <a:pt x="186" y="202"/>
                </a:lnTo>
                <a:lnTo>
                  <a:pt x="186" y="208"/>
                </a:lnTo>
                <a:lnTo>
                  <a:pt x="186" y="208"/>
                </a:lnTo>
                <a:lnTo>
                  <a:pt x="187" y="210"/>
                </a:lnTo>
                <a:lnTo>
                  <a:pt x="189" y="213"/>
                </a:lnTo>
                <a:lnTo>
                  <a:pt x="193" y="217"/>
                </a:lnTo>
                <a:lnTo>
                  <a:pt x="193" y="217"/>
                </a:lnTo>
                <a:lnTo>
                  <a:pt x="190" y="223"/>
                </a:lnTo>
                <a:lnTo>
                  <a:pt x="187" y="229"/>
                </a:lnTo>
                <a:lnTo>
                  <a:pt x="185" y="236"/>
                </a:lnTo>
                <a:lnTo>
                  <a:pt x="183" y="243"/>
                </a:lnTo>
                <a:lnTo>
                  <a:pt x="183" y="243"/>
                </a:lnTo>
                <a:lnTo>
                  <a:pt x="180" y="260"/>
                </a:lnTo>
                <a:lnTo>
                  <a:pt x="178" y="276"/>
                </a:lnTo>
                <a:lnTo>
                  <a:pt x="177" y="292"/>
                </a:lnTo>
                <a:lnTo>
                  <a:pt x="176" y="308"/>
                </a:lnTo>
                <a:lnTo>
                  <a:pt x="176" y="308"/>
                </a:lnTo>
                <a:lnTo>
                  <a:pt x="174" y="343"/>
                </a:lnTo>
                <a:lnTo>
                  <a:pt x="172" y="378"/>
                </a:lnTo>
                <a:lnTo>
                  <a:pt x="169" y="412"/>
                </a:lnTo>
                <a:lnTo>
                  <a:pt x="168" y="447"/>
                </a:lnTo>
                <a:lnTo>
                  <a:pt x="168" y="447"/>
                </a:lnTo>
                <a:lnTo>
                  <a:pt x="142" y="448"/>
                </a:lnTo>
                <a:lnTo>
                  <a:pt x="142" y="448"/>
                </a:lnTo>
                <a:lnTo>
                  <a:pt x="145" y="434"/>
                </a:lnTo>
                <a:lnTo>
                  <a:pt x="147" y="418"/>
                </a:lnTo>
                <a:lnTo>
                  <a:pt x="149" y="403"/>
                </a:lnTo>
                <a:lnTo>
                  <a:pt x="150" y="388"/>
                </a:lnTo>
                <a:lnTo>
                  <a:pt x="150" y="373"/>
                </a:lnTo>
                <a:lnTo>
                  <a:pt x="149" y="358"/>
                </a:lnTo>
                <a:lnTo>
                  <a:pt x="148" y="343"/>
                </a:lnTo>
                <a:lnTo>
                  <a:pt x="146" y="327"/>
                </a:lnTo>
                <a:lnTo>
                  <a:pt x="146" y="327"/>
                </a:lnTo>
                <a:close/>
                <a:moveTo>
                  <a:pt x="117" y="167"/>
                </a:moveTo>
                <a:lnTo>
                  <a:pt x="117" y="167"/>
                </a:lnTo>
                <a:lnTo>
                  <a:pt x="113" y="163"/>
                </a:lnTo>
                <a:lnTo>
                  <a:pt x="113" y="163"/>
                </a:lnTo>
                <a:lnTo>
                  <a:pt x="112" y="161"/>
                </a:lnTo>
                <a:lnTo>
                  <a:pt x="112" y="159"/>
                </a:lnTo>
                <a:lnTo>
                  <a:pt x="115" y="157"/>
                </a:lnTo>
                <a:lnTo>
                  <a:pt x="118" y="156"/>
                </a:lnTo>
                <a:lnTo>
                  <a:pt x="118" y="156"/>
                </a:lnTo>
                <a:lnTo>
                  <a:pt x="120" y="160"/>
                </a:lnTo>
                <a:lnTo>
                  <a:pt x="121" y="164"/>
                </a:lnTo>
                <a:lnTo>
                  <a:pt x="121" y="164"/>
                </a:lnTo>
                <a:lnTo>
                  <a:pt x="122" y="172"/>
                </a:lnTo>
                <a:lnTo>
                  <a:pt x="122" y="172"/>
                </a:lnTo>
                <a:lnTo>
                  <a:pt x="117" y="167"/>
                </a:lnTo>
                <a:lnTo>
                  <a:pt x="117" y="167"/>
                </a:lnTo>
                <a:close/>
                <a:moveTo>
                  <a:pt x="168" y="156"/>
                </a:moveTo>
                <a:lnTo>
                  <a:pt x="168" y="156"/>
                </a:lnTo>
                <a:lnTo>
                  <a:pt x="169" y="154"/>
                </a:lnTo>
                <a:lnTo>
                  <a:pt x="170" y="153"/>
                </a:lnTo>
                <a:lnTo>
                  <a:pt x="171" y="153"/>
                </a:lnTo>
                <a:lnTo>
                  <a:pt x="171" y="154"/>
                </a:lnTo>
                <a:lnTo>
                  <a:pt x="172" y="157"/>
                </a:lnTo>
                <a:lnTo>
                  <a:pt x="172" y="160"/>
                </a:lnTo>
                <a:lnTo>
                  <a:pt x="172" y="160"/>
                </a:lnTo>
                <a:lnTo>
                  <a:pt x="170" y="165"/>
                </a:lnTo>
                <a:lnTo>
                  <a:pt x="168" y="171"/>
                </a:lnTo>
                <a:lnTo>
                  <a:pt x="168" y="171"/>
                </a:lnTo>
                <a:lnTo>
                  <a:pt x="166" y="175"/>
                </a:lnTo>
                <a:lnTo>
                  <a:pt x="166" y="175"/>
                </a:lnTo>
                <a:lnTo>
                  <a:pt x="165" y="171"/>
                </a:lnTo>
                <a:lnTo>
                  <a:pt x="165" y="171"/>
                </a:lnTo>
                <a:lnTo>
                  <a:pt x="165" y="167"/>
                </a:lnTo>
                <a:lnTo>
                  <a:pt x="166" y="163"/>
                </a:lnTo>
                <a:lnTo>
                  <a:pt x="168" y="156"/>
                </a:lnTo>
                <a:lnTo>
                  <a:pt x="168" y="156"/>
                </a:lnTo>
                <a:close/>
                <a:moveTo>
                  <a:pt x="275" y="231"/>
                </a:moveTo>
                <a:lnTo>
                  <a:pt x="275" y="231"/>
                </a:lnTo>
                <a:lnTo>
                  <a:pt x="269" y="245"/>
                </a:lnTo>
                <a:lnTo>
                  <a:pt x="262" y="259"/>
                </a:lnTo>
                <a:lnTo>
                  <a:pt x="254" y="271"/>
                </a:lnTo>
                <a:lnTo>
                  <a:pt x="246" y="284"/>
                </a:lnTo>
                <a:lnTo>
                  <a:pt x="228" y="308"/>
                </a:lnTo>
                <a:lnTo>
                  <a:pt x="220" y="320"/>
                </a:lnTo>
                <a:lnTo>
                  <a:pt x="212" y="333"/>
                </a:lnTo>
                <a:lnTo>
                  <a:pt x="212" y="333"/>
                </a:lnTo>
                <a:lnTo>
                  <a:pt x="206" y="346"/>
                </a:lnTo>
                <a:lnTo>
                  <a:pt x="201" y="359"/>
                </a:lnTo>
                <a:lnTo>
                  <a:pt x="197" y="372"/>
                </a:lnTo>
                <a:lnTo>
                  <a:pt x="192" y="386"/>
                </a:lnTo>
                <a:lnTo>
                  <a:pt x="188" y="414"/>
                </a:lnTo>
                <a:lnTo>
                  <a:pt x="185" y="442"/>
                </a:lnTo>
                <a:lnTo>
                  <a:pt x="185" y="442"/>
                </a:lnTo>
                <a:lnTo>
                  <a:pt x="183" y="444"/>
                </a:lnTo>
                <a:lnTo>
                  <a:pt x="182" y="446"/>
                </a:lnTo>
                <a:lnTo>
                  <a:pt x="182" y="446"/>
                </a:lnTo>
                <a:lnTo>
                  <a:pt x="182" y="447"/>
                </a:lnTo>
                <a:lnTo>
                  <a:pt x="182" y="447"/>
                </a:lnTo>
                <a:lnTo>
                  <a:pt x="177" y="447"/>
                </a:lnTo>
                <a:lnTo>
                  <a:pt x="177" y="447"/>
                </a:lnTo>
                <a:lnTo>
                  <a:pt x="178" y="415"/>
                </a:lnTo>
                <a:lnTo>
                  <a:pt x="180" y="383"/>
                </a:lnTo>
                <a:lnTo>
                  <a:pt x="184" y="319"/>
                </a:lnTo>
                <a:lnTo>
                  <a:pt x="184" y="319"/>
                </a:lnTo>
                <a:lnTo>
                  <a:pt x="186" y="287"/>
                </a:lnTo>
                <a:lnTo>
                  <a:pt x="188" y="271"/>
                </a:lnTo>
                <a:lnTo>
                  <a:pt x="190" y="255"/>
                </a:lnTo>
                <a:lnTo>
                  <a:pt x="190" y="255"/>
                </a:lnTo>
                <a:lnTo>
                  <a:pt x="192" y="245"/>
                </a:lnTo>
                <a:lnTo>
                  <a:pt x="194" y="236"/>
                </a:lnTo>
                <a:lnTo>
                  <a:pt x="198" y="228"/>
                </a:lnTo>
                <a:lnTo>
                  <a:pt x="203" y="221"/>
                </a:lnTo>
                <a:lnTo>
                  <a:pt x="203" y="221"/>
                </a:lnTo>
                <a:lnTo>
                  <a:pt x="210" y="221"/>
                </a:lnTo>
                <a:lnTo>
                  <a:pt x="217" y="221"/>
                </a:lnTo>
                <a:lnTo>
                  <a:pt x="220" y="219"/>
                </a:lnTo>
                <a:lnTo>
                  <a:pt x="222" y="218"/>
                </a:lnTo>
                <a:lnTo>
                  <a:pt x="224" y="215"/>
                </a:lnTo>
                <a:lnTo>
                  <a:pt x="225" y="212"/>
                </a:lnTo>
                <a:lnTo>
                  <a:pt x="225" y="212"/>
                </a:lnTo>
                <a:lnTo>
                  <a:pt x="225" y="208"/>
                </a:lnTo>
                <a:lnTo>
                  <a:pt x="225" y="204"/>
                </a:lnTo>
                <a:lnTo>
                  <a:pt x="223" y="201"/>
                </a:lnTo>
                <a:lnTo>
                  <a:pt x="221" y="200"/>
                </a:lnTo>
                <a:lnTo>
                  <a:pt x="219" y="200"/>
                </a:lnTo>
                <a:lnTo>
                  <a:pt x="219" y="200"/>
                </a:lnTo>
                <a:lnTo>
                  <a:pt x="214" y="201"/>
                </a:lnTo>
                <a:lnTo>
                  <a:pt x="209" y="203"/>
                </a:lnTo>
                <a:lnTo>
                  <a:pt x="204" y="207"/>
                </a:lnTo>
                <a:lnTo>
                  <a:pt x="200" y="210"/>
                </a:lnTo>
                <a:lnTo>
                  <a:pt x="200" y="210"/>
                </a:lnTo>
                <a:lnTo>
                  <a:pt x="198" y="209"/>
                </a:lnTo>
                <a:lnTo>
                  <a:pt x="197" y="207"/>
                </a:lnTo>
                <a:lnTo>
                  <a:pt x="196" y="202"/>
                </a:lnTo>
                <a:lnTo>
                  <a:pt x="196" y="202"/>
                </a:lnTo>
                <a:lnTo>
                  <a:pt x="204" y="199"/>
                </a:lnTo>
                <a:lnTo>
                  <a:pt x="211" y="195"/>
                </a:lnTo>
                <a:lnTo>
                  <a:pt x="217" y="189"/>
                </a:lnTo>
                <a:lnTo>
                  <a:pt x="221" y="182"/>
                </a:lnTo>
                <a:lnTo>
                  <a:pt x="221" y="182"/>
                </a:lnTo>
                <a:lnTo>
                  <a:pt x="223" y="176"/>
                </a:lnTo>
                <a:lnTo>
                  <a:pt x="224" y="171"/>
                </a:lnTo>
                <a:lnTo>
                  <a:pt x="224" y="168"/>
                </a:lnTo>
                <a:lnTo>
                  <a:pt x="224" y="165"/>
                </a:lnTo>
                <a:lnTo>
                  <a:pt x="222" y="163"/>
                </a:lnTo>
                <a:lnTo>
                  <a:pt x="220" y="162"/>
                </a:lnTo>
                <a:lnTo>
                  <a:pt x="220" y="162"/>
                </a:lnTo>
                <a:lnTo>
                  <a:pt x="214" y="161"/>
                </a:lnTo>
                <a:lnTo>
                  <a:pt x="209" y="162"/>
                </a:lnTo>
                <a:lnTo>
                  <a:pt x="205" y="165"/>
                </a:lnTo>
                <a:lnTo>
                  <a:pt x="200" y="169"/>
                </a:lnTo>
                <a:lnTo>
                  <a:pt x="197" y="174"/>
                </a:lnTo>
                <a:lnTo>
                  <a:pt x="192" y="181"/>
                </a:lnTo>
                <a:lnTo>
                  <a:pt x="190" y="187"/>
                </a:lnTo>
                <a:lnTo>
                  <a:pt x="188" y="194"/>
                </a:lnTo>
                <a:lnTo>
                  <a:pt x="188" y="194"/>
                </a:lnTo>
                <a:lnTo>
                  <a:pt x="183" y="193"/>
                </a:lnTo>
                <a:lnTo>
                  <a:pt x="179" y="191"/>
                </a:lnTo>
                <a:lnTo>
                  <a:pt x="174" y="189"/>
                </a:lnTo>
                <a:lnTo>
                  <a:pt x="171" y="185"/>
                </a:lnTo>
                <a:lnTo>
                  <a:pt x="171" y="185"/>
                </a:lnTo>
                <a:lnTo>
                  <a:pt x="175" y="179"/>
                </a:lnTo>
                <a:lnTo>
                  <a:pt x="179" y="170"/>
                </a:lnTo>
                <a:lnTo>
                  <a:pt x="181" y="163"/>
                </a:lnTo>
                <a:lnTo>
                  <a:pt x="182" y="156"/>
                </a:lnTo>
                <a:lnTo>
                  <a:pt x="182" y="156"/>
                </a:lnTo>
                <a:lnTo>
                  <a:pt x="181" y="151"/>
                </a:lnTo>
                <a:lnTo>
                  <a:pt x="179" y="147"/>
                </a:lnTo>
                <a:lnTo>
                  <a:pt x="178" y="145"/>
                </a:lnTo>
                <a:lnTo>
                  <a:pt x="176" y="143"/>
                </a:lnTo>
                <a:lnTo>
                  <a:pt x="174" y="142"/>
                </a:lnTo>
                <a:lnTo>
                  <a:pt x="172" y="142"/>
                </a:lnTo>
                <a:lnTo>
                  <a:pt x="172" y="142"/>
                </a:lnTo>
                <a:lnTo>
                  <a:pt x="167" y="144"/>
                </a:lnTo>
                <a:lnTo>
                  <a:pt x="163" y="147"/>
                </a:lnTo>
                <a:lnTo>
                  <a:pt x="160" y="151"/>
                </a:lnTo>
                <a:lnTo>
                  <a:pt x="159" y="156"/>
                </a:lnTo>
                <a:lnTo>
                  <a:pt x="159" y="156"/>
                </a:lnTo>
                <a:lnTo>
                  <a:pt x="157" y="163"/>
                </a:lnTo>
                <a:lnTo>
                  <a:pt x="157" y="170"/>
                </a:lnTo>
                <a:lnTo>
                  <a:pt x="158" y="178"/>
                </a:lnTo>
                <a:lnTo>
                  <a:pt x="160" y="184"/>
                </a:lnTo>
                <a:lnTo>
                  <a:pt x="160" y="184"/>
                </a:lnTo>
                <a:lnTo>
                  <a:pt x="158" y="186"/>
                </a:lnTo>
                <a:lnTo>
                  <a:pt x="158" y="186"/>
                </a:lnTo>
                <a:lnTo>
                  <a:pt x="155" y="189"/>
                </a:lnTo>
                <a:lnTo>
                  <a:pt x="151" y="190"/>
                </a:lnTo>
                <a:lnTo>
                  <a:pt x="148" y="190"/>
                </a:lnTo>
                <a:lnTo>
                  <a:pt x="144" y="189"/>
                </a:lnTo>
                <a:lnTo>
                  <a:pt x="137" y="186"/>
                </a:lnTo>
                <a:lnTo>
                  <a:pt x="129" y="180"/>
                </a:lnTo>
                <a:lnTo>
                  <a:pt x="129" y="180"/>
                </a:lnTo>
                <a:lnTo>
                  <a:pt x="130" y="173"/>
                </a:lnTo>
                <a:lnTo>
                  <a:pt x="130" y="167"/>
                </a:lnTo>
                <a:lnTo>
                  <a:pt x="130" y="167"/>
                </a:lnTo>
                <a:lnTo>
                  <a:pt x="129" y="161"/>
                </a:lnTo>
                <a:lnTo>
                  <a:pt x="127" y="155"/>
                </a:lnTo>
                <a:lnTo>
                  <a:pt x="124" y="150"/>
                </a:lnTo>
                <a:lnTo>
                  <a:pt x="120" y="146"/>
                </a:lnTo>
                <a:lnTo>
                  <a:pt x="120" y="146"/>
                </a:lnTo>
                <a:lnTo>
                  <a:pt x="118" y="145"/>
                </a:lnTo>
                <a:lnTo>
                  <a:pt x="115" y="144"/>
                </a:lnTo>
                <a:lnTo>
                  <a:pt x="109" y="146"/>
                </a:lnTo>
                <a:lnTo>
                  <a:pt x="105" y="149"/>
                </a:lnTo>
                <a:lnTo>
                  <a:pt x="103" y="151"/>
                </a:lnTo>
                <a:lnTo>
                  <a:pt x="103" y="153"/>
                </a:lnTo>
                <a:lnTo>
                  <a:pt x="103" y="153"/>
                </a:lnTo>
                <a:lnTo>
                  <a:pt x="102" y="156"/>
                </a:lnTo>
                <a:lnTo>
                  <a:pt x="103" y="159"/>
                </a:lnTo>
                <a:lnTo>
                  <a:pt x="105" y="165"/>
                </a:lnTo>
                <a:lnTo>
                  <a:pt x="108" y="171"/>
                </a:lnTo>
                <a:lnTo>
                  <a:pt x="112" y="176"/>
                </a:lnTo>
                <a:lnTo>
                  <a:pt x="112" y="176"/>
                </a:lnTo>
                <a:lnTo>
                  <a:pt x="120" y="184"/>
                </a:lnTo>
                <a:lnTo>
                  <a:pt x="120" y="184"/>
                </a:lnTo>
                <a:lnTo>
                  <a:pt x="119" y="184"/>
                </a:lnTo>
                <a:lnTo>
                  <a:pt x="119" y="184"/>
                </a:lnTo>
                <a:lnTo>
                  <a:pt x="116" y="189"/>
                </a:lnTo>
                <a:lnTo>
                  <a:pt x="112" y="192"/>
                </a:lnTo>
                <a:lnTo>
                  <a:pt x="107" y="195"/>
                </a:lnTo>
                <a:lnTo>
                  <a:pt x="102" y="196"/>
                </a:lnTo>
                <a:lnTo>
                  <a:pt x="102" y="196"/>
                </a:lnTo>
                <a:lnTo>
                  <a:pt x="96" y="185"/>
                </a:lnTo>
                <a:lnTo>
                  <a:pt x="92" y="180"/>
                </a:lnTo>
                <a:lnTo>
                  <a:pt x="88" y="175"/>
                </a:lnTo>
                <a:lnTo>
                  <a:pt x="83" y="171"/>
                </a:lnTo>
                <a:lnTo>
                  <a:pt x="79" y="169"/>
                </a:lnTo>
                <a:lnTo>
                  <a:pt x="74" y="168"/>
                </a:lnTo>
                <a:lnTo>
                  <a:pt x="69" y="168"/>
                </a:lnTo>
                <a:lnTo>
                  <a:pt x="69" y="168"/>
                </a:lnTo>
                <a:lnTo>
                  <a:pt x="67" y="169"/>
                </a:lnTo>
                <a:lnTo>
                  <a:pt x="65" y="171"/>
                </a:lnTo>
                <a:lnTo>
                  <a:pt x="62" y="175"/>
                </a:lnTo>
                <a:lnTo>
                  <a:pt x="61" y="181"/>
                </a:lnTo>
                <a:lnTo>
                  <a:pt x="61" y="183"/>
                </a:lnTo>
                <a:lnTo>
                  <a:pt x="62" y="186"/>
                </a:lnTo>
                <a:lnTo>
                  <a:pt x="62" y="186"/>
                </a:lnTo>
                <a:lnTo>
                  <a:pt x="64" y="190"/>
                </a:lnTo>
                <a:lnTo>
                  <a:pt x="67" y="193"/>
                </a:lnTo>
                <a:lnTo>
                  <a:pt x="74" y="198"/>
                </a:lnTo>
                <a:lnTo>
                  <a:pt x="82" y="201"/>
                </a:lnTo>
                <a:lnTo>
                  <a:pt x="90" y="204"/>
                </a:lnTo>
                <a:lnTo>
                  <a:pt x="90" y="204"/>
                </a:lnTo>
                <a:lnTo>
                  <a:pt x="97" y="205"/>
                </a:lnTo>
                <a:lnTo>
                  <a:pt x="97" y="205"/>
                </a:lnTo>
                <a:lnTo>
                  <a:pt x="100" y="210"/>
                </a:lnTo>
                <a:lnTo>
                  <a:pt x="100" y="210"/>
                </a:lnTo>
                <a:lnTo>
                  <a:pt x="106" y="222"/>
                </a:lnTo>
                <a:lnTo>
                  <a:pt x="112" y="235"/>
                </a:lnTo>
                <a:lnTo>
                  <a:pt x="118" y="247"/>
                </a:lnTo>
                <a:lnTo>
                  <a:pt x="122" y="262"/>
                </a:lnTo>
                <a:lnTo>
                  <a:pt x="129" y="288"/>
                </a:lnTo>
                <a:lnTo>
                  <a:pt x="135" y="315"/>
                </a:lnTo>
                <a:lnTo>
                  <a:pt x="135" y="315"/>
                </a:lnTo>
                <a:lnTo>
                  <a:pt x="138" y="331"/>
                </a:lnTo>
                <a:lnTo>
                  <a:pt x="140" y="348"/>
                </a:lnTo>
                <a:lnTo>
                  <a:pt x="141" y="364"/>
                </a:lnTo>
                <a:lnTo>
                  <a:pt x="141" y="381"/>
                </a:lnTo>
                <a:lnTo>
                  <a:pt x="140" y="397"/>
                </a:lnTo>
                <a:lnTo>
                  <a:pt x="139" y="413"/>
                </a:lnTo>
                <a:lnTo>
                  <a:pt x="137" y="430"/>
                </a:lnTo>
                <a:lnTo>
                  <a:pt x="133" y="446"/>
                </a:lnTo>
                <a:lnTo>
                  <a:pt x="133" y="446"/>
                </a:lnTo>
                <a:lnTo>
                  <a:pt x="133" y="448"/>
                </a:lnTo>
                <a:lnTo>
                  <a:pt x="133" y="448"/>
                </a:lnTo>
                <a:lnTo>
                  <a:pt x="125" y="448"/>
                </a:lnTo>
                <a:lnTo>
                  <a:pt x="125" y="448"/>
                </a:lnTo>
                <a:lnTo>
                  <a:pt x="125" y="434"/>
                </a:lnTo>
                <a:lnTo>
                  <a:pt x="124" y="421"/>
                </a:lnTo>
                <a:lnTo>
                  <a:pt x="122" y="407"/>
                </a:lnTo>
                <a:lnTo>
                  <a:pt x="119" y="394"/>
                </a:lnTo>
                <a:lnTo>
                  <a:pt x="115" y="381"/>
                </a:lnTo>
                <a:lnTo>
                  <a:pt x="109" y="369"/>
                </a:lnTo>
                <a:lnTo>
                  <a:pt x="103" y="357"/>
                </a:lnTo>
                <a:lnTo>
                  <a:pt x="96" y="345"/>
                </a:lnTo>
                <a:lnTo>
                  <a:pt x="96" y="345"/>
                </a:lnTo>
                <a:lnTo>
                  <a:pt x="87" y="332"/>
                </a:lnTo>
                <a:lnTo>
                  <a:pt x="78" y="320"/>
                </a:lnTo>
                <a:lnTo>
                  <a:pt x="59" y="297"/>
                </a:lnTo>
                <a:lnTo>
                  <a:pt x="49" y="285"/>
                </a:lnTo>
                <a:lnTo>
                  <a:pt x="41" y="273"/>
                </a:lnTo>
                <a:lnTo>
                  <a:pt x="32" y="260"/>
                </a:lnTo>
                <a:lnTo>
                  <a:pt x="25" y="246"/>
                </a:lnTo>
                <a:lnTo>
                  <a:pt x="25" y="246"/>
                </a:lnTo>
                <a:lnTo>
                  <a:pt x="20" y="235"/>
                </a:lnTo>
                <a:lnTo>
                  <a:pt x="16" y="223"/>
                </a:lnTo>
                <a:lnTo>
                  <a:pt x="13" y="212"/>
                </a:lnTo>
                <a:lnTo>
                  <a:pt x="11" y="200"/>
                </a:lnTo>
                <a:lnTo>
                  <a:pt x="9" y="188"/>
                </a:lnTo>
                <a:lnTo>
                  <a:pt x="9" y="174"/>
                </a:lnTo>
                <a:lnTo>
                  <a:pt x="9" y="162"/>
                </a:lnTo>
                <a:lnTo>
                  <a:pt x="10" y="150"/>
                </a:lnTo>
                <a:lnTo>
                  <a:pt x="12" y="138"/>
                </a:lnTo>
                <a:lnTo>
                  <a:pt x="15" y="126"/>
                </a:lnTo>
                <a:lnTo>
                  <a:pt x="18" y="114"/>
                </a:lnTo>
                <a:lnTo>
                  <a:pt x="22" y="103"/>
                </a:lnTo>
                <a:lnTo>
                  <a:pt x="27" y="91"/>
                </a:lnTo>
                <a:lnTo>
                  <a:pt x="34" y="80"/>
                </a:lnTo>
                <a:lnTo>
                  <a:pt x="41" y="70"/>
                </a:lnTo>
                <a:lnTo>
                  <a:pt x="48" y="60"/>
                </a:lnTo>
                <a:lnTo>
                  <a:pt x="48" y="60"/>
                </a:lnTo>
                <a:lnTo>
                  <a:pt x="56" y="51"/>
                </a:lnTo>
                <a:lnTo>
                  <a:pt x="65" y="43"/>
                </a:lnTo>
                <a:lnTo>
                  <a:pt x="75" y="35"/>
                </a:lnTo>
                <a:lnTo>
                  <a:pt x="85" y="29"/>
                </a:lnTo>
                <a:lnTo>
                  <a:pt x="96" y="23"/>
                </a:lnTo>
                <a:lnTo>
                  <a:pt x="108" y="19"/>
                </a:lnTo>
                <a:lnTo>
                  <a:pt x="120" y="14"/>
                </a:lnTo>
                <a:lnTo>
                  <a:pt x="132" y="11"/>
                </a:lnTo>
                <a:lnTo>
                  <a:pt x="144" y="10"/>
                </a:lnTo>
                <a:lnTo>
                  <a:pt x="156" y="9"/>
                </a:lnTo>
                <a:lnTo>
                  <a:pt x="169" y="9"/>
                </a:lnTo>
                <a:lnTo>
                  <a:pt x="181" y="11"/>
                </a:lnTo>
                <a:lnTo>
                  <a:pt x="193" y="13"/>
                </a:lnTo>
                <a:lnTo>
                  <a:pt x="206" y="17"/>
                </a:lnTo>
                <a:lnTo>
                  <a:pt x="217" y="22"/>
                </a:lnTo>
                <a:lnTo>
                  <a:pt x="229" y="27"/>
                </a:lnTo>
                <a:lnTo>
                  <a:pt x="229" y="27"/>
                </a:lnTo>
                <a:lnTo>
                  <a:pt x="241" y="35"/>
                </a:lnTo>
                <a:lnTo>
                  <a:pt x="251" y="44"/>
                </a:lnTo>
                <a:lnTo>
                  <a:pt x="260" y="54"/>
                </a:lnTo>
                <a:lnTo>
                  <a:pt x="268" y="66"/>
                </a:lnTo>
                <a:lnTo>
                  <a:pt x="274" y="78"/>
                </a:lnTo>
                <a:lnTo>
                  <a:pt x="280" y="91"/>
                </a:lnTo>
                <a:lnTo>
                  <a:pt x="284" y="105"/>
                </a:lnTo>
                <a:lnTo>
                  <a:pt x="287" y="119"/>
                </a:lnTo>
                <a:lnTo>
                  <a:pt x="289" y="133"/>
                </a:lnTo>
                <a:lnTo>
                  <a:pt x="290" y="148"/>
                </a:lnTo>
                <a:lnTo>
                  <a:pt x="289" y="162"/>
                </a:lnTo>
                <a:lnTo>
                  <a:pt x="288" y="176"/>
                </a:lnTo>
                <a:lnTo>
                  <a:pt x="286" y="192"/>
                </a:lnTo>
                <a:lnTo>
                  <a:pt x="283" y="205"/>
                </a:lnTo>
                <a:lnTo>
                  <a:pt x="280" y="219"/>
                </a:lnTo>
                <a:lnTo>
                  <a:pt x="275" y="231"/>
                </a:lnTo>
                <a:lnTo>
                  <a:pt x="275" y="231"/>
                </a:lnTo>
                <a:close/>
                <a:moveTo>
                  <a:pt x="212" y="212"/>
                </a:moveTo>
                <a:lnTo>
                  <a:pt x="212" y="212"/>
                </a:lnTo>
                <a:lnTo>
                  <a:pt x="213" y="211"/>
                </a:lnTo>
                <a:lnTo>
                  <a:pt x="213" y="211"/>
                </a:lnTo>
                <a:lnTo>
                  <a:pt x="215" y="210"/>
                </a:lnTo>
                <a:lnTo>
                  <a:pt x="216" y="210"/>
                </a:lnTo>
                <a:lnTo>
                  <a:pt x="215" y="211"/>
                </a:lnTo>
                <a:lnTo>
                  <a:pt x="212" y="212"/>
                </a:lnTo>
                <a:lnTo>
                  <a:pt x="212" y="212"/>
                </a:lnTo>
                <a:close/>
                <a:moveTo>
                  <a:pt x="197" y="192"/>
                </a:moveTo>
                <a:lnTo>
                  <a:pt x="197" y="192"/>
                </a:lnTo>
                <a:lnTo>
                  <a:pt x="200" y="187"/>
                </a:lnTo>
                <a:lnTo>
                  <a:pt x="203" y="182"/>
                </a:lnTo>
                <a:lnTo>
                  <a:pt x="210" y="173"/>
                </a:lnTo>
                <a:lnTo>
                  <a:pt x="210" y="173"/>
                </a:lnTo>
                <a:lnTo>
                  <a:pt x="212" y="172"/>
                </a:lnTo>
                <a:lnTo>
                  <a:pt x="214" y="171"/>
                </a:lnTo>
                <a:lnTo>
                  <a:pt x="214" y="172"/>
                </a:lnTo>
                <a:lnTo>
                  <a:pt x="214" y="173"/>
                </a:lnTo>
                <a:lnTo>
                  <a:pt x="213" y="178"/>
                </a:lnTo>
                <a:lnTo>
                  <a:pt x="212" y="181"/>
                </a:lnTo>
                <a:lnTo>
                  <a:pt x="212" y="181"/>
                </a:lnTo>
                <a:lnTo>
                  <a:pt x="209" y="185"/>
                </a:lnTo>
                <a:lnTo>
                  <a:pt x="206" y="188"/>
                </a:lnTo>
                <a:lnTo>
                  <a:pt x="202" y="190"/>
                </a:lnTo>
                <a:lnTo>
                  <a:pt x="197" y="192"/>
                </a:lnTo>
                <a:lnTo>
                  <a:pt x="197" y="192"/>
                </a:lnTo>
                <a:close/>
                <a:moveTo>
                  <a:pt x="92" y="195"/>
                </a:moveTo>
                <a:lnTo>
                  <a:pt x="92" y="195"/>
                </a:lnTo>
                <a:lnTo>
                  <a:pt x="89" y="195"/>
                </a:lnTo>
                <a:lnTo>
                  <a:pt x="89" y="195"/>
                </a:lnTo>
                <a:lnTo>
                  <a:pt x="83" y="192"/>
                </a:lnTo>
                <a:lnTo>
                  <a:pt x="78" y="190"/>
                </a:lnTo>
                <a:lnTo>
                  <a:pt x="78" y="190"/>
                </a:lnTo>
                <a:lnTo>
                  <a:pt x="75" y="188"/>
                </a:lnTo>
                <a:lnTo>
                  <a:pt x="75" y="188"/>
                </a:lnTo>
                <a:lnTo>
                  <a:pt x="72" y="186"/>
                </a:lnTo>
                <a:lnTo>
                  <a:pt x="71" y="184"/>
                </a:lnTo>
                <a:lnTo>
                  <a:pt x="71" y="181"/>
                </a:lnTo>
                <a:lnTo>
                  <a:pt x="73" y="178"/>
                </a:lnTo>
                <a:lnTo>
                  <a:pt x="73" y="178"/>
                </a:lnTo>
                <a:lnTo>
                  <a:pt x="79" y="180"/>
                </a:lnTo>
                <a:lnTo>
                  <a:pt x="84" y="184"/>
                </a:lnTo>
                <a:lnTo>
                  <a:pt x="88" y="189"/>
                </a:lnTo>
                <a:lnTo>
                  <a:pt x="92" y="195"/>
                </a:lnTo>
                <a:lnTo>
                  <a:pt x="92" y="1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2526"/>
          <p:cNvSpPr>
            <a:spLocks noEditPoints="1"/>
          </p:cNvSpPr>
          <p:nvPr/>
        </p:nvSpPr>
        <p:spPr bwMode="auto">
          <a:xfrm>
            <a:off x="7733619" y="3438905"/>
            <a:ext cx="1052206" cy="443061"/>
          </a:xfrm>
          <a:custGeom>
            <a:avLst/>
            <a:gdLst/>
            <a:ahLst/>
            <a:cxnLst>
              <a:cxn ang="0">
                <a:pos x="29" y="29"/>
              </a:cxn>
              <a:cxn ang="0">
                <a:pos x="13" y="54"/>
              </a:cxn>
              <a:cxn ang="0">
                <a:pos x="209" y="112"/>
              </a:cxn>
              <a:cxn ang="0">
                <a:pos x="531" y="229"/>
              </a:cxn>
              <a:cxn ang="0">
                <a:pos x="291" y="63"/>
              </a:cxn>
              <a:cxn ang="0">
                <a:pos x="457" y="201"/>
              </a:cxn>
              <a:cxn ang="0">
                <a:pos x="452" y="217"/>
              </a:cxn>
              <a:cxn ang="0">
                <a:pos x="445" y="215"/>
              </a:cxn>
              <a:cxn ang="0">
                <a:pos x="427" y="172"/>
              </a:cxn>
              <a:cxn ang="0">
                <a:pos x="410" y="159"/>
              </a:cxn>
              <a:cxn ang="0">
                <a:pos x="393" y="131"/>
              </a:cxn>
              <a:cxn ang="0">
                <a:pos x="386" y="148"/>
              </a:cxn>
              <a:cxn ang="0">
                <a:pos x="391" y="193"/>
              </a:cxn>
              <a:cxn ang="0">
                <a:pos x="374" y="187"/>
              </a:cxn>
              <a:cxn ang="0">
                <a:pos x="365" y="180"/>
              </a:cxn>
              <a:cxn ang="0">
                <a:pos x="338" y="122"/>
              </a:cxn>
              <a:cxn ang="0">
                <a:pos x="318" y="93"/>
              </a:cxn>
              <a:cxn ang="0">
                <a:pos x="302" y="88"/>
              </a:cxn>
              <a:cxn ang="0">
                <a:pos x="289" y="83"/>
              </a:cxn>
              <a:cxn ang="0">
                <a:pos x="288" y="126"/>
              </a:cxn>
              <a:cxn ang="0">
                <a:pos x="270" y="117"/>
              </a:cxn>
              <a:cxn ang="0">
                <a:pos x="253" y="105"/>
              </a:cxn>
              <a:cxn ang="0">
                <a:pos x="224" y="67"/>
              </a:cxn>
              <a:cxn ang="0">
                <a:pos x="223" y="103"/>
              </a:cxn>
              <a:cxn ang="0">
                <a:pos x="197" y="63"/>
              </a:cxn>
              <a:cxn ang="0">
                <a:pos x="183" y="62"/>
              </a:cxn>
              <a:cxn ang="0">
                <a:pos x="171" y="67"/>
              </a:cxn>
              <a:cxn ang="0">
                <a:pos x="518" y="208"/>
              </a:cxn>
              <a:cxn ang="0">
                <a:pos x="505" y="191"/>
              </a:cxn>
              <a:cxn ang="0">
                <a:pos x="502" y="198"/>
              </a:cxn>
              <a:cxn ang="0">
                <a:pos x="490" y="180"/>
              </a:cxn>
              <a:cxn ang="0">
                <a:pos x="481" y="173"/>
              </a:cxn>
              <a:cxn ang="0">
                <a:pos x="469" y="159"/>
              </a:cxn>
              <a:cxn ang="0">
                <a:pos x="457" y="150"/>
              </a:cxn>
              <a:cxn ang="0">
                <a:pos x="435" y="160"/>
              </a:cxn>
              <a:cxn ang="0">
                <a:pos x="358" y="142"/>
              </a:cxn>
              <a:cxn ang="0">
                <a:pos x="170" y="72"/>
              </a:cxn>
              <a:cxn ang="0">
                <a:pos x="183" y="81"/>
              </a:cxn>
              <a:cxn ang="0">
                <a:pos x="193" y="75"/>
              </a:cxn>
              <a:cxn ang="0">
                <a:pos x="99" y="41"/>
              </a:cxn>
              <a:cxn ang="0">
                <a:pos x="99" y="65"/>
              </a:cxn>
              <a:cxn ang="0">
                <a:pos x="58" y="30"/>
              </a:cxn>
              <a:cxn ang="0">
                <a:pos x="117" y="81"/>
              </a:cxn>
              <a:cxn ang="0">
                <a:pos x="152" y="57"/>
              </a:cxn>
              <a:cxn ang="0">
                <a:pos x="76" y="15"/>
              </a:cxn>
              <a:cxn ang="0">
                <a:pos x="110" y="19"/>
              </a:cxn>
              <a:cxn ang="0">
                <a:pos x="412" y="213"/>
              </a:cxn>
              <a:cxn ang="0">
                <a:pos x="228" y="112"/>
              </a:cxn>
              <a:cxn ang="0">
                <a:pos x="243" y="111"/>
              </a:cxn>
              <a:cxn ang="0">
                <a:pos x="256" y="96"/>
              </a:cxn>
              <a:cxn ang="0">
                <a:pos x="273" y="106"/>
              </a:cxn>
              <a:cxn ang="0">
                <a:pos x="289" y="118"/>
              </a:cxn>
              <a:cxn ang="0">
                <a:pos x="319" y="147"/>
              </a:cxn>
              <a:cxn ang="0">
                <a:pos x="332" y="137"/>
              </a:cxn>
              <a:cxn ang="0">
                <a:pos x="368" y="185"/>
              </a:cxn>
              <a:cxn ang="0">
                <a:pos x="365" y="127"/>
              </a:cxn>
              <a:cxn ang="0">
                <a:pos x="407" y="200"/>
              </a:cxn>
              <a:cxn ang="0">
                <a:pos x="433" y="192"/>
              </a:cxn>
              <a:cxn ang="0">
                <a:pos x="463" y="218"/>
              </a:cxn>
              <a:cxn ang="0">
                <a:pos x="487" y="222"/>
              </a:cxn>
              <a:cxn ang="0">
                <a:pos x="508" y="229"/>
              </a:cxn>
              <a:cxn ang="0">
                <a:pos x="508" y="243"/>
              </a:cxn>
            </a:cxnLst>
            <a:rect l="0" t="0" r="r" b="b"/>
            <a:pathLst>
              <a:path w="531" h="251">
                <a:moveTo>
                  <a:pt x="176" y="47"/>
                </a:moveTo>
                <a:lnTo>
                  <a:pt x="176" y="47"/>
                </a:lnTo>
                <a:lnTo>
                  <a:pt x="163" y="47"/>
                </a:lnTo>
                <a:lnTo>
                  <a:pt x="148" y="48"/>
                </a:lnTo>
                <a:lnTo>
                  <a:pt x="148" y="48"/>
                </a:lnTo>
                <a:lnTo>
                  <a:pt x="141" y="39"/>
                </a:lnTo>
                <a:lnTo>
                  <a:pt x="134" y="30"/>
                </a:lnTo>
                <a:lnTo>
                  <a:pt x="126" y="22"/>
                </a:lnTo>
                <a:lnTo>
                  <a:pt x="118" y="14"/>
                </a:lnTo>
                <a:lnTo>
                  <a:pt x="109" y="8"/>
                </a:lnTo>
                <a:lnTo>
                  <a:pt x="99" y="4"/>
                </a:lnTo>
                <a:lnTo>
                  <a:pt x="89" y="1"/>
                </a:lnTo>
                <a:lnTo>
                  <a:pt x="77" y="0"/>
                </a:lnTo>
                <a:lnTo>
                  <a:pt x="77" y="0"/>
                </a:lnTo>
                <a:lnTo>
                  <a:pt x="72" y="0"/>
                </a:lnTo>
                <a:lnTo>
                  <a:pt x="66" y="1"/>
                </a:lnTo>
                <a:lnTo>
                  <a:pt x="58" y="4"/>
                </a:lnTo>
                <a:lnTo>
                  <a:pt x="50" y="9"/>
                </a:lnTo>
                <a:lnTo>
                  <a:pt x="43" y="15"/>
                </a:lnTo>
                <a:lnTo>
                  <a:pt x="29" y="29"/>
                </a:lnTo>
                <a:lnTo>
                  <a:pt x="21" y="34"/>
                </a:lnTo>
                <a:lnTo>
                  <a:pt x="13" y="38"/>
                </a:lnTo>
                <a:lnTo>
                  <a:pt x="13" y="38"/>
                </a:lnTo>
                <a:lnTo>
                  <a:pt x="12" y="38"/>
                </a:lnTo>
                <a:lnTo>
                  <a:pt x="12" y="38"/>
                </a:lnTo>
                <a:lnTo>
                  <a:pt x="10" y="38"/>
                </a:lnTo>
                <a:lnTo>
                  <a:pt x="8" y="39"/>
                </a:lnTo>
                <a:lnTo>
                  <a:pt x="8" y="39"/>
                </a:lnTo>
                <a:lnTo>
                  <a:pt x="5" y="39"/>
                </a:lnTo>
                <a:lnTo>
                  <a:pt x="5" y="39"/>
                </a:lnTo>
                <a:lnTo>
                  <a:pt x="3" y="39"/>
                </a:lnTo>
                <a:lnTo>
                  <a:pt x="3" y="39"/>
                </a:lnTo>
                <a:lnTo>
                  <a:pt x="2" y="40"/>
                </a:lnTo>
                <a:lnTo>
                  <a:pt x="1" y="41"/>
                </a:lnTo>
                <a:lnTo>
                  <a:pt x="0" y="44"/>
                </a:lnTo>
                <a:lnTo>
                  <a:pt x="0" y="44"/>
                </a:lnTo>
                <a:lnTo>
                  <a:pt x="1" y="46"/>
                </a:lnTo>
                <a:lnTo>
                  <a:pt x="3" y="48"/>
                </a:lnTo>
                <a:lnTo>
                  <a:pt x="3" y="48"/>
                </a:lnTo>
                <a:lnTo>
                  <a:pt x="13" y="54"/>
                </a:lnTo>
                <a:lnTo>
                  <a:pt x="23" y="62"/>
                </a:lnTo>
                <a:lnTo>
                  <a:pt x="41" y="79"/>
                </a:lnTo>
                <a:lnTo>
                  <a:pt x="50" y="87"/>
                </a:lnTo>
                <a:lnTo>
                  <a:pt x="59" y="95"/>
                </a:lnTo>
                <a:lnTo>
                  <a:pt x="71" y="101"/>
                </a:lnTo>
                <a:lnTo>
                  <a:pt x="77" y="104"/>
                </a:lnTo>
                <a:lnTo>
                  <a:pt x="83" y="106"/>
                </a:lnTo>
                <a:lnTo>
                  <a:pt x="83" y="106"/>
                </a:lnTo>
                <a:lnTo>
                  <a:pt x="91" y="107"/>
                </a:lnTo>
                <a:lnTo>
                  <a:pt x="101" y="107"/>
                </a:lnTo>
                <a:lnTo>
                  <a:pt x="110" y="105"/>
                </a:lnTo>
                <a:lnTo>
                  <a:pt x="120" y="101"/>
                </a:lnTo>
                <a:lnTo>
                  <a:pt x="128" y="97"/>
                </a:lnTo>
                <a:lnTo>
                  <a:pt x="136" y="91"/>
                </a:lnTo>
                <a:lnTo>
                  <a:pt x="143" y="85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147" y="78"/>
                </a:lnTo>
                <a:lnTo>
                  <a:pt x="209" y="112"/>
                </a:lnTo>
                <a:lnTo>
                  <a:pt x="270" y="147"/>
                </a:lnTo>
                <a:lnTo>
                  <a:pt x="332" y="181"/>
                </a:lnTo>
                <a:lnTo>
                  <a:pt x="362" y="198"/>
                </a:lnTo>
                <a:lnTo>
                  <a:pt x="395" y="213"/>
                </a:lnTo>
                <a:lnTo>
                  <a:pt x="395" y="213"/>
                </a:lnTo>
                <a:lnTo>
                  <a:pt x="432" y="232"/>
                </a:lnTo>
                <a:lnTo>
                  <a:pt x="451" y="240"/>
                </a:lnTo>
                <a:lnTo>
                  <a:pt x="470" y="247"/>
                </a:lnTo>
                <a:lnTo>
                  <a:pt x="470" y="247"/>
                </a:lnTo>
                <a:lnTo>
                  <a:pt x="486" y="250"/>
                </a:lnTo>
                <a:lnTo>
                  <a:pt x="494" y="251"/>
                </a:lnTo>
                <a:lnTo>
                  <a:pt x="502" y="251"/>
                </a:lnTo>
                <a:lnTo>
                  <a:pt x="510" y="250"/>
                </a:lnTo>
                <a:lnTo>
                  <a:pt x="517" y="248"/>
                </a:lnTo>
                <a:lnTo>
                  <a:pt x="523" y="244"/>
                </a:lnTo>
                <a:lnTo>
                  <a:pt x="526" y="241"/>
                </a:lnTo>
                <a:lnTo>
                  <a:pt x="528" y="237"/>
                </a:lnTo>
                <a:lnTo>
                  <a:pt x="528" y="237"/>
                </a:lnTo>
                <a:lnTo>
                  <a:pt x="530" y="233"/>
                </a:lnTo>
                <a:lnTo>
                  <a:pt x="531" y="229"/>
                </a:lnTo>
                <a:lnTo>
                  <a:pt x="531" y="225"/>
                </a:lnTo>
                <a:lnTo>
                  <a:pt x="531" y="221"/>
                </a:lnTo>
                <a:lnTo>
                  <a:pt x="529" y="213"/>
                </a:lnTo>
                <a:lnTo>
                  <a:pt x="526" y="205"/>
                </a:lnTo>
                <a:lnTo>
                  <a:pt x="521" y="198"/>
                </a:lnTo>
                <a:lnTo>
                  <a:pt x="516" y="191"/>
                </a:lnTo>
                <a:lnTo>
                  <a:pt x="505" y="177"/>
                </a:lnTo>
                <a:lnTo>
                  <a:pt x="505" y="177"/>
                </a:lnTo>
                <a:lnTo>
                  <a:pt x="494" y="166"/>
                </a:lnTo>
                <a:lnTo>
                  <a:pt x="482" y="156"/>
                </a:lnTo>
                <a:lnTo>
                  <a:pt x="468" y="146"/>
                </a:lnTo>
                <a:lnTo>
                  <a:pt x="455" y="137"/>
                </a:lnTo>
                <a:lnTo>
                  <a:pt x="441" y="129"/>
                </a:lnTo>
                <a:lnTo>
                  <a:pt x="427" y="121"/>
                </a:lnTo>
                <a:lnTo>
                  <a:pt x="399" y="106"/>
                </a:lnTo>
                <a:lnTo>
                  <a:pt x="399" y="106"/>
                </a:lnTo>
                <a:lnTo>
                  <a:pt x="372" y="93"/>
                </a:lnTo>
                <a:lnTo>
                  <a:pt x="346" y="82"/>
                </a:lnTo>
                <a:lnTo>
                  <a:pt x="319" y="72"/>
                </a:lnTo>
                <a:lnTo>
                  <a:pt x="291" y="63"/>
                </a:lnTo>
                <a:lnTo>
                  <a:pt x="263" y="56"/>
                </a:lnTo>
                <a:lnTo>
                  <a:pt x="235" y="51"/>
                </a:lnTo>
                <a:lnTo>
                  <a:pt x="205" y="48"/>
                </a:lnTo>
                <a:lnTo>
                  <a:pt x="176" y="47"/>
                </a:lnTo>
                <a:lnTo>
                  <a:pt x="176" y="47"/>
                </a:lnTo>
                <a:close/>
                <a:moveTo>
                  <a:pt x="359" y="97"/>
                </a:moveTo>
                <a:lnTo>
                  <a:pt x="359" y="97"/>
                </a:lnTo>
                <a:lnTo>
                  <a:pt x="383" y="109"/>
                </a:lnTo>
                <a:lnTo>
                  <a:pt x="408" y="121"/>
                </a:lnTo>
                <a:lnTo>
                  <a:pt x="432" y="134"/>
                </a:lnTo>
                <a:lnTo>
                  <a:pt x="455" y="149"/>
                </a:lnTo>
                <a:lnTo>
                  <a:pt x="455" y="149"/>
                </a:lnTo>
                <a:lnTo>
                  <a:pt x="460" y="178"/>
                </a:lnTo>
                <a:lnTo>
                  <a:pt x="462" y="193"/>
                </a:lnTo>
                <a:lnTo>
                  <a:pt x="463" y="208"/>
                </a:lnTo>
                <a:lnTo>
                  <a:pt x="463" y="208"/>
                </a:lnTo>
                <a:lnTo>
                  <a:pt x="463" y="210"/>
                </a:lnTo>
                <a:lnTo>
                  <a:pt x="462" y="210"/>
                </a:lnTo>
                <a:lnTo>
                  <a:pt x="460" y="207"/>
                </a:lnTo>
                <a:lnTo>
                  <a:pt x="457" y="201"/>
                </a:lnTo>
                <a:lnTo>
                  <a:pt x="457" y="201"/>
                </a:lnTo>
                <a:lnTo>
                  <a:pt x="454" y="192"/>
                </a:lnTo>
                <a:lnTo>
                  <a:pt x="452" y="182"/>
                </a:lnTo>
                <a:lnTo>
                  <a:pt x="452" y="182"/>
                </a:lnTo>
                <a:lnTo>
                  <a:pt x="446" y="154"/>
                </a:lnTo>
                <a:lnTo>
                  <a:pt x="446" y="154"/>
                </a:lnTo>
                <a:lnTo>
                  <a:pt x="446" y="153"/>
                </a:lnTo>
                <a:lnTo>
                  <a:pt x="445" y="153"/>
                </a:lnTo>
                <a:lnTo>
                  <a:pt x="444" y="154"/>
                </a:lnTo>
                <a:lnTo>
                  <a:pt x="444" y="154"/>
                </a:lnTo>
                <a:lnTo>
                  <a:pt x="444" y="154"/>
                </a:lnTo>
                <a:lnTo>
                  <a:pt x="450" y="188"/>
                </a:lnTo>
                <a:lnTo>
                  <a:pt x="450" y="188"/>
                </a:lnTo>
                <a:lnTo>
                  <a:pt x="453" y="208"/>
                </a:lnTo>
                <a:lnTo>
                  <a:pt x="453" y="208"/>
                </a:lnTo>
                <a:lnTo>
                  <a:pt x="454" y="217"/>
                </a:lnTo>
                <a:lnTo>
                  <a:pt x="454" y="220"/>
                </a:lnTo>
                <a:lnTo>
                  <a:pt x="453" y="220"/>
                </a:lnTo>
                <a:lnTo>
                  <a:pt x="452" y="217"/>
                </a:lnTo>
                <a:lnTo>
                  <a:pt x="452" y="217"/>
                </a:lnTo>
                <a:lnTo>
                  <a:pt x="446" y="204"/>
                </a:lnTo>
                <a:lnTo>
                  <a:pt x="446" y="204"/>
                </a:lnTo>
                <a:lnTo>
                  <a:pt x="446" y="190"/>
                </a:lnTo>
                <a:lnTo>
                  <a:pt x="443" y="176"/>
                </a:lnTo>
                <a:lnTo>
                  <a:pt x="439" y="162"/>
                </a:lnTo>
                <a:lnTo>
                  <a:pt x="437" y="156"/>
                </a:lnTo>
                <a:lnTo>
                  <a:pt x="433" y="151"/>
                </a:lnTo>
                <a:lnTo>
                  <a:pt x="433" y="151"/>
                </a:lnTo>
                <a:lnTo>
                  <a:pt x="432" y="150"/>
                </a:lnTo>
                <a:lnTo>
                  <a:pt x="431" y="152"/>
                </a:lnTo>
                <a:lnTo>
                  <a:pt x="431" y="152"/>
                </a:lnTo>
                <a:lnTo>
                  <a:pt x="434" y="164"/>
                </a:lnTo>
                <a:lnTo>
                  <a:pt x="436" y="177"/>
                </a:lnTo>
                <a:lnTo>
                  <a:pt x="440" y="191"/>
                </a:lnTo>
                <a:lnTo>
                  <a:pt x="444" y="203"/>
                </a:lnTo>
                <a:lnTo>
                  <a:pt x="444" y="203"/>
                </a:lnTo>
                <a:lnTo>
                  <a:pt x="444" y="208"/>
                </a:lnTo>
                <a:lnTo>
                  <a:pt x="444" y="208"/>
                </a:lnTo>
                <a:lnTo>
                  <a:pt x="445" y="215"/>
                </a:lnTo>
                <a:lnTo>
                  <a:pt x="445" y="215"/>
                </a:lnTo>
                <a:lnTo>
                  <a:pt x="444" y="215"/>
                </a:lnTo>
                <a:lnTo>
                  <a:pt x="442" y="210"/>
                </a:lnTo>
                <a:lnTo>
                  <a:pt x="442" y="210"/>
                </a:lnTo>
                <a:lnTo>
                  <a:pt x="435" y="194"/>
                </a:lnTo>
                <a:lnTo>
                  <a:pt x="430" y="176"/>
                </a:lnTo>
                <a:lnTo>
                  <a:pt x="430" y="176"/>
                </a:lnTo>
                <a:lnTo>
                  <a:pt x="427" y="164"/>
                </a:lnTo>
                <a:lnTo>
                  <a:pt x="427" y="164"/>
                </a:lnTo>
                <a:lnTo>
                  <a:pt x="420" y="140"/>
                </a:lnTo>
                <a:lnTo>
                  <a:pt x="420" y="140"/>
                </a:lnTo>
                <a:lnTo>
                  <a:pt x="420" y="139"/>
                </a:lnTo>
                <a:lnTo>
                  <a:pt x="419" y="139"/>
                </a:lnTo>
                <a:lnTo>
                  <a:pt x="418" y="140"/>
                </a:lnTo>
                <a:lnTo>
                  <a:pt x="418" y="140"/>
                </a:lnTo>
                <a:lnTo>
                  <a:pt x="418" y="140"/>
                </a:lnTo>
                <a:lnTo>
                  <a:pt x="419" y="146"/>
                </a:lnTo>
                <a:lnTo>
                  <a:pt x="419" y="146"/>
                </a:lnTo>
                <a:lnTo>
                  <a:pt x="420" y="147"/>
                </a:lnTo>
                <a:lnTo>
                  <a:pt x="420" y="147"/>
                </a:lnTo>
                <a:lnTo>
                  <a:pt x="427" y="172"/>
                </a:lnTo>
                <a:lnTo>
                  <a:pt x="429" y="186"/>
                </a:lnTo>
                <a:lnTo>
                  <a:pt x="431" y="199"/>
                </a:lnTo>
                <a:lnTo>
                  <a:pt x="431" y="199"/>
                </a:lnTo>
                <a:lnTo>
                  <a:pt x="431" y="201"/>
                </a:lnTo>
                <a:lnTo>
                  <a:pt x="430" y="201"/>
                </a:lnTo>
                <a:lnTo>
                  <a:pt x="427" y="198"/>
                </a:lnTo>
                <a:lnTo>
                  <a:pt x="422" y="190"/>
                </a:lnTo>
                <a:lnTo>
                  <a:pt x="422" y="190"/>
                </a:lnTo>
                <a:lnTo>
                  <a:pt x="420" y="185"/>
                </a:lnTo>
                <a:lnTo>
                  <a:pt x="420" y="185"/>
                </a:lnTo>
                <a:lnTo>
                  <a:pt x="417" y="171"/>
                </a:lnTo>
                <a:lnTo>
                  <a:pt x="414" y="157"/>
                </a:lnTo>
                <a:lnTo>
                  <a:pt x="407" y="131"/>
                </a:lnTo>
                <a:lnTo>
                  <a:pt x="407" y="131"/>
                </a:lnTo>
                <a:lnTo>
                  <a:pt x="406" y="130"/>
                </a:lnTo>
                <a:lnTo>
                  <a:pt x="406" y="130"/>
                </a:lnTo>
                <a:lnTo>
                  <a:pt x="405" y="131"/>
                </a:lnTo>
                <a:lnTo>
                  <a:pt x="405" y="132"/>
                </a:lnTo>
                <a:lnTo>
                  <a:pt x="405" y="132"/>
                </a:lnTo>
                <a:lnTo>
                  <a:pt x="410" y="159"/>
                </a:lnTo>
                <a:lnTo>
                  <a:pt x="413" y="172"/>
                </a:lnTo>
                <a:lnTo>
                  <a:pt x="418" y="186"/>
                </a:lnTo>
                <a:lnTo>
                  <a:pt x="418" y="18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8" y="196"/>
                </a:lnTo>
                <a:lnTo>
                  <a:pt x="416" y="193"/>
                </a:lnTo>
                <a:lnTo>
                  <a:pt x="412" y="185"/>
                </a:lnTo>
                <a:lnTo>
                  <a:pt x="412" y="185"/>
                </a:lnTo>
                <a:lnTo>
                  <a:pt x="408" y="175"/>
                </a:lnTo>
                <a:lnTo>
                  <a:pt x="405" y="166"/>
                </a:lnTo>
                <a:lnTo>
                  <a:pt x="405" y="166"/>
                </a:lnTo>
                <a:lnTo>
                  <a:pt x="405" y="165"/>
                </a:lnTo>
                <a:lnTo>
                  <a:pt x="405" y="165"/>
                </a:lnTo>
                <a:lnTo>
                  <a:pt x="399" y="146"/>
                </a:lnTo>
                <a:lnTo>
                  <a:pt x="399" y="146"/>
                </a:lnTo>
                <a:lnTo>
                  <a:pt x="393" y="131"/>
                </a:lnTo>
                <a:lnTo>
                  <a:pt x="393" y="131"/>
                </a:lnTo>
                <a:lnTo>
                  <a:pt x="393" y="131"/>
                </a:lnTo>
                <a:lnTo>
                  <a:pt x="391" y="131"/>
                </a:lnTo>
                <a:lnTo>
                  <a:pt x="390" y="131"/>
                </a:lnTo>
                <a:lnTo>
                  <a:pt x="390" y="132"/>
                </a:lnTo>
                <a:lnTo>
                  <a:pt x="390" y="132"/>
                </a:lnTo>
                <a:lnTo>
                  <a:pt x="397" y="148"/>
                </a:lnTo>
                <a:lnTo>
                  <a:pt x="402" y="164"/>
                </a:lnTo>
                <a:lnTo>
                  <a:pt x="402" y="164"/>
                </a:lnTo>
                <a:lnTo>
                  <a:pt x="404" y="174"/>
                </a:lnTo>
                <a:lnTo>
                  <a:pt x="406" y="186"/>
                </a:lnTo>
                <a:lnTo>
                  <a:pt x="406" y="186"/>
                </a:lnTo>
                <a:lnTo>
                  <a:pt x="406" y="192"/>
                </a:lnTo>
                <a:lnTo>
                  <a:pt x="406" y="195"/>
                </a:lnTo>
                <a:lnTo>
                  <a:pt x="406" y="196"/>
                </a:lnTo>
                <a:lnTo>
                  <a:pt x="405" y="195"/>
                </a:lnTo>
                <a:lnTo>
                  <a:pt x="401" y="188"/>
                </a:lnTo>
                <a:lnTo>
                  <a:pt x="401" y="188"/>
                </a:lnTo>
                <a:lnTo>
                  <a:pt x="396" y="177"/>
                </a:lnTo>
                <a:lnTo>
                  <a:pt x="391" y="167"/>
                </a:lnTo>
                <a:lnTo>
                  <a:pt x="391" y="167"/>
                </a:lnTo>
                <a:lnTo>
                  <a:pt x="386" y="148"/>
                </a:lnTo>
                <a:lnTo>
                  <a:pt x="380" y="131"/>
                </a:lnTo>
                <a:lnTo>
                  <a:pt x="380" y="131"/>
                </a:lnTo>
                <a:lnTo>
                  <a:pt x="380" y="128"/>
                </a:lnTo>
                <a:lnTo>
                  <a:pt x="379" y="127"/>
                </a:lnTo>
                <a:lnTo>
                  <a:pt x="379" y="127"/>
                </a:lnTo>
                <a:lnTo>
                  <a:pt x="377" y="122"/>
                </a:lnTo>
                <a:lnTo>
                  <a:pt x="377" y="122"/>
                </a:lnTo>
                <a:lnTo>
                  <a:pt x="377" y="122"/>
                </a:lnTo>
                <a:lnTo>
                  <a:pt x="376" y="122"/>
                </a:lnTo>
                <a:lnTo>
                  <a:pt x="375" y="122"/>
                </a:lnTo>
                <a:lnTo>
                  <a:pt x="375" y="123"/>
                </a:lnTo>
                <a:lnTo>
                  <a:pt x="375" y="123"/>
                </a:lnTo>
                <a:lnTo>
                  <a:pt x="381" y="144"/>
                </a:lnTo>
                <a:lnTo>
                  <a:pt x="388" y="164"/>
                </a:lnTo>
                <a:lnTo>
                  <a:pt x="388" y="164"/>
                </a:lnTo>
                <a:lnTo>
                  <a:pt x="390" y="173"/>
                </a:lnTo>
                <a:lnTo>
                  <a:pt x="390" y="173"/>
                </a:lnTo>
                <a:lnTo>
                  <a:pt x="391" y="182"/>
                </a:lnTo>
                <a:lnTo>
                  <a:pt x="391" y="193"/>
                </a:lnTo>
                <a:lnTo>
                  <a:pt x="391" y="193"/>
                </a:lnTo>
                <a:lnTo>
                  <a:pt x="390" y="190"/>
                </a:lnTo>
                <a:lnTo>
                  <a:pt x="388" y="186"/>
                </a:lnTo>
                <a:lnTo>
                  <a:pt x="385" y="177"/>
                </a:lnTo>
                <a:lnTo>
                  <a:pt x="385" y="177"/>
                </a:lnTo>
                <a:lnTo>
                  <a:pt x="378" y="159"/>
                </a:lnTo>
                <a:lnTo>
                  <a:pt x="372" y="140"/>
                </a:lnTo>
                <a:lnTo>
                  <a:pt x="365" y="122"/>
                </a:lnTo>
                <a:lnTo>
                  <a:pt x="361" y="113"/>
                </a:lnTo>
                <a:lnTo>
                  <a:pt x="356" y="104"/>
                </a:lnTo>
                <a:lnTo>
                  <a:pt x="356" y="104"/>
                </a:lnTo>
                <a:lnTo>
                  <a:pt x="355" y="104"/>
                </a:lnTo>
                <a:lnTo>
                  <a:pt x="354" y="105"/>
                </a:lnTo>
                <a:lnTo>
                  <a:pt x="354" y="105"/>
                </a:lnTo>
                <a:lnTo>
                  <a:pt x="356" y="115"/>
                </a:lnTo>
                <a:lnTo>
                  <a:pt x="359" y="125"/>
                </a:lnTo>
                <a:lnTo>
                  <a:pt x="365" y="145"/>
                </a:lnTo>
                <a:lnTo>
                  <a:pt x="371" y="165"/>
                </a:lnTo>
                <a:lnTo>
                  <a:pt x="373" y="175"/>
                </a:lnTo>
                <a:lnTo>
                  <a:pt x="374" y="187"/>
                </a:lnTo>
                <a:lnTo>
                  <a:pt x="374" y="187"/>
                </a:lnTo>
                <a:lnTo>
                  <a:pt x="373" y="181"/>
                </a:lnTo>
                <a:lnTo>
                  <a:pt x="371" y="176"/>
                </a:lnTo>
                <a:lnTo>
                  <a:pt x="367" y="166"/>
                </a:lnTo>
                <a:lnTo>
                  <a:pt x="367" y="166"/>
                </a:lnTo>
                <a:lnTo>
                  <a:pt x="361" y="144"/>
                </a:lnTo>
                <a:lnTo>
                  <a:pt x="361" y="144"/>
                </a:lnTo>
                <a:lnTo>
                  <a:pt x="355" y="125"/>
                </a:lnTo>
                <a:lnTo>
                  <a:pt x="351" y="116"/>
                </a:lnTo>
                <a:lnTo>
                  <a:pt x="346" y="107"/>
                </a:lnTo>
                <a:lnTo>
                  <a:pt x="346" y="107"/>
                </a:lnTo>
                <a:lnTo>
                  <a:pt x="345" y="107"/>
                </a:lnTo>
                <a:lnTo>
                  <a:pt x="344" y="107"/>
                </a:lnTo>
                <a:lnTo>
                  <a:pt x="344" y="108"/>
                </a:lnTo>
                <a:lnTo>
                  <a:pt x="344" y="108"/>
                </a:lnTo>
                <a:lnTo>
                  <a:pt x="356" y="142"/>
                </a:lnTo>
                <a:lnTo>
                  <a:pt x="361" y="159"/>
                </a:lnTo>
                <a:lnTo>
                  <a:pt x="365" y="176"/>
                </a:lnTo>
                <a:lnTo>
                  <a:pt x="365" y="176"/>
                </a:lnTo>
                <a:lnTo>
                  <a:pt x="365" y="179"/>
                </a:lnTo>
                <a:lnTo>
                  <a:pt x="365" y="180"/>
                </a:lnTo>
                <a:lnTo>
                  <a:pt x="364" y="180"/>
                </a:lnTo>
                <a:lnTo>
                  <a:pt x="363" y="178"/>
                </a:lnTo>
                <a:lnTo>
                  <a:pt x="359" y="172"/>
                </a:lnTo>
                <a:lnTo>
                  <a:pt x="359" y="172"/>
                </a:lnTo>
                <a:lnTo>
                  <a:pt x="356" y="164"/>
                </a:lnTo>
                <a:lnTo>
                  <a:pt x="353" y="156"/>
                </a:lnTo>
                <a:lnTo>
                  <a:pt x="353" y="156"/>
                </a:lnTo>
                <a:lnTo>
                  <a:pt x="347" y="139"/>
                </a:lnTo>
                <a:lnTo>
                  <a:pt x="340" y="122"/>
                </a:lnTo>
                <a:lnTo>
                  <a:pt x="340" y="122"/>
                </a:lnTo>
                <a:lnTo>
                  <a:pt x="336" y="113"/>
                </a:lnTo>
                <a:lnTo>
                  <a:pt x="332" y="104"/>
                </a:lnTo>
                <a:lnTo>
                  <a:pt x="332" y="104"/>
                </a:lnTo>
                <a:lnTo>
                  <a:pt x="331" y="103"/>
                </a:lnTo>
                <a:lnTo>
                  <a:pt x="331" y="103"/>
                </a:lnTo>
                <a:lnTo>
                  <a:pt x="330" y="104"/>
                </a:lnTo>
                <a:lnTo>
                  <a:pt x="330" y="105"/>
                </a:lnTo>
                <a:lnTo>
                  <a:pt x="330" y="105"/>
                </a:lnTo>
                <a:lnTo>
                  <a:pt x="338" y="122"/>
                </a:lnTo>
                <a:lnTo>
                  <a:pt x="338" y="122"/>
                </a:lnTo>
                <a:lnTo>
                  <a:pt x="339" y="126"/>
                </a:lnTo>
                <a:lnTo>
                  <a:pt x="339" y="126"/>
                </a:lnTo>
                <a:lnTo>
                  <a:pt x="343" y="138"/>
                </a:lnTo>
                <a:lnTo>
                  <a:pt x="345" y="150"/>
                </a:lnTo>
                <a:lnTo>
                  <a:pt x="345" y="150"/>
                </a:lnTo>
                <a:lnTo>
                  <a:pt x="346" y="158"/>
                </a:lnTo>
                <a:lnTo>
                  <a:pt x="346" y="163"/>
                </a:lnTo>
                <a:lnTo>
                  <a:pt x="347" y="166"/>
                </a:lnTo>
                <a:lnTo>
                  <a:pt x="347" y="166"/>
                </a:lnTo>
                <a:lnTo>
                  <a:pt x="342" y="158"/>
                </a:lnTo>
                <a:lnTo>
                  <a:pt x="338" y="149"/>
                </a:lnTo>
                <a:lnTo>
                  <a:pt x="332" y="131"/>
                </a:lnTo>
                <a:lnTo>
                  <a:pt x="326" y="112"/>
                </a:lnTo>
                <a:lnTo>
                  <a:pt x="320" y="93"/>
                </a:lnTo>
                <a:lnTo>
                  <a:pt x="320" y="93"/>
                </a:lnTo>
                <a:lnTo>
                  <a:pt x="319" y="92"/>
                </a:lnTo>
                <a:lnTo>
                  <a:pt x="319" y="92"/>
                </a:lnTo>
                <a:lnTo>
                  <a:pt x="318" y="92"/>
                </a:lnTo>
                <a:lnTo>
                  <a:pt x="318" y="93"/>
                </a:lnTo>
                <a:lnTo>
                  <a:pt x="318" y="93"/>
                </a:lnTo>
                <a:lnTo>
                  <a:pt x="322" y="110"/>
                </a:lnTo>
                <a:lnTo>
                  <a:pt x="327" y="126"/>
                </a:lnTo>
                <a:lnTo>
                  <a:pt x="327" y="126"/>
                </a:lnTo>
                <a:lnTo>
                  <a:pt x="333" y="149"/>
                </a:lnTo>
                <a:lnTo>
                  <a:pt x="333" y="149"/>
                </a:lnTo>
                <a:lnTo>
                  <a:pt x="334" y="153"/>
                </a:lnTo>
                <a:lnTo>
                  <a:pt x="334" y="157"/>
                </a:lnTo>
                <a:lnTo>
                  <a:pt x="333" y="157"/>
                </a:lnTo>
                <a:lnTo>
                  <a:pt x="332" y="157"/>
                </a:lnTo>
                <a:lnTo>
                  <a:pt x="329" y="154"/>
                </a:lnTo>
                <a:lnTo>
                  <a:pt x="329" y="154"/>
                </a:lnTo>
                <a:lnTo>
                  <a:pt x="325" y="146"/>
                </a:lnTo>
                <a:lnTo>
                  <a:pt x="321" y="139"/>
                </a:lnTo>
                <a:lnTo>
                  <a:pt x="316" y="122"/>
                </a:lnTo>
                <a:lnTo>
                  <a:pt x="310" y="105"/>
                </a:lnTo>
                <a:lnTo>
                  <a:pt x="307" y="96"/>
                </a:lnTo>
                <a:lnTo>
                  <a:pt x="303" y="89"/>
                </a:lnTo>
                <a:lnTo>
                  <a:pt x="303" y="89"/>
                </a:lnTo>
                <a:lnTo>
                  <a:pt x="302" y="88"/>
                </a:lnTo>
                <a:lnTo>
                  <a:pt x="302" y="88"/>
                </a:lnTo>
                <a:lnTo>
                  <a:pt x="301" y="90"/>
                </a:lnTo>
                <a:lnTo>
                  <a:pt x="301" y="90"/>
                </a:lnTo>
                <a:lnTo>
                  <a:pt x="309" y="122"/>
                </a:lnTo>
                <a:lnTo>
                  <a:pt x="309" y="122"/>
                </a:lnTo>
                <a:lnTo>
                  <a:pt x="314" y="138"/>
                </a:lnTo>
                <a:lnTo>
                  <a:pt x="314" y="138"/>
                </a:lnTo>
                <a:lnTo>
                  <a:pt x="316" y="143"/>
                </a:lnTo>
                <a:lnTo>
                  <a:pt x="314" y="140"/>
                </a:lnTo>
                <a:lnTo>
                  <a:pt x="314" y="140"/>
                </a:lnTo>
                <a:lnTo>
                  <a:pt x="309" y="133"/>
                </a:lnTo>
                <a:lnTo>
                  <a:pt x="306" y="127"/>
                </a:lnTo>
                <a:lnTo>
                  <a:pt x="300" y="113"/>
                </a:lnTo>
                <a:lnTo>
                  <a:pt x="296" y="97"/>
                </a:lnTo>
                <a:lnTo>
                  <a:pt x="291" y="83"/>
                </a:lnTo>
                <a:lnTo>
                  <a:pt x="291" y="83"/>
                </a:lnTo>
                <a:lnTo>
                  <a:pt x="291" y="82"/>
                </a:lnTo>
                <a:lnTo>
                  <a:pt x="290" y="82"/>
                </a:lnTo>
                <a:lnTo>
                  <a:pt x="289" y="83"/>
                </a:lnTo>
                <a:lnTo>
                  <a:pt x="289" y="83"/>
                </a:lnTo>
                <a:lnTo>
                  <a:pt x="289" y="83"/>
                </a:lnTo>
                <a:lnTo>
                  <a:pt x="293" y="98"/>
                </a:lnTo>
                <a:lnTo>
                  <a:pt x="297" y="114"/>
                </a:lnTo>
                <a:lnTo>
                  <a:pt x="300" y="129"/>
                </a:lnTo>
                <a:lnTo>
                  <a:pt x="302" y="144"/>
                </a:lnTo>
                <a:lnTo>
                  <a:pt x="302" y="144"/>
                </a:lnTo>
                <a:lnTo>
                  <a:pt x="300" y="138"/>
                </a:lnTo>
                <a:lnTo>
                  <a:pt x="296" y="131"/>
                </a:lnTo>
                <a:lnTo>
                  <a:pt x="296" y="131"/>
                </a:lnTo>
                <a:lnTo>
                  <a:pt x="289" y="113"/>
                </a:lnTo>
                <a:lnTo>
                  <a:pt x="289" y="113"/>
                </a:lnTo>
                <a:lnTo>
                  <a:pt x="284" y="98"/>
                </a:lnTo>
                <a:lnTo>
                  <a:pt x="278" y="85"/>
                </a:lnTo>
                <a:lnTo>
                  <a:pt x="278" y="85"/>
                </a:lnTo>
                <a:lnTo>
                  <a:pt x="277" y="85"/>
                </a:lnTo>
                <a:lnTo>
                  <a:pt x="276" y="86"/>
                </a:lnTo>
                <a:lnTo>
                  <a:pt x="276" y="86"/>
                </a:lnTo>
                <a:lnTo>
                  <a:pt x="277" y="93"/>
                </a:lnTo>
                <a:lnTo>
                  <a:pt x="278" y="99"/>
                </a:lnTo>
                <a:lnTo>
                  <a:pt x="283" y="113"/>
                </a:lnTo>
                <a:lnTo>
                  <a:pt x="288" y="126"/>
                </a:lnTo>
                <a:lnTo>
                  <a:pt x="291" y="139"/>
                </a:lnTo>
                <a:lnTo>
                  <a:pt x="291" y="139"/>
                </a:lnTo>
                <a:lnTo>
                  <a:pt x="292" y="143"/>
                </a:lnTo>
                <a:lnTo>
                  <a:pt x="292" y="143"/>
                </a:lnTo>
                <a:lnTo>
                  <a:pt x="291" y="143"/>
                </a:lnTo>
                <a:lnTo>
                  <a:pt x="289" y="138"/>
                </a:lnTo>
                <a:lnTo>
                  <a:pt x="289" y="138"/>
                </a:lnTo>
                <a:lnTo>
                  <a:pt x="284" y="128"/>
                </a:lnTo>
                <a:lnTo>
                  <a:pt x="279" y="117"/>
                </a:lnTo>
                <a:lnTo>
                  <a:pt x="279" y="117"/>
                </a:lnTo>
                <a:lnTo>
                  <a:pt x="273" y="98"/>
                </a:lnTo>
                <a:lnTo>
                  <a:pt x="266" y="81"/>
                </a:lnTo>
                <a:lnTo>
                  <a:pt x="266" y="81"/>
                </a:lnTo>
                <a:lnTo>
                  <a:pt x="265" y="81"/>
                </a:lnTo>
                <a:lnTo>
                  <a:pt x="264" y="82"/>
                </a:lnTo>
                <a:lnTo>
                  <a:pt x="264" y="82"/>
                </a:lnTo>
                <a:lnTo>
                  <a:pt x="265" y="92"/>
                </a:lnTo>
                <a:lnTo>
                  <a:pt x="268" y="104"/>
                </a:lnTo>
                <a:lnTo>
                  <a:pt x="268" y="104"/>
                </a:lnTo>
                <a:lnTo>
                  <a:pt x="270" y="117"/>
                </a:lnTo>
                <a:lnTo>
                  <a:pt x="272" y="125"/>
                </a:lnTo>
                <a:lnTo>
                  <a:pt x="274" y="129"/>
                </a:lnTo>
                <a:lnTo>
                  <a:pt x="274" y="129"/>
                </a:lnTo>
                <a:lnTo>
                  <a:pt x="270" y="123"/>
                </a:lnTo>
                <a:lnTo>
                  <a:pt x="266" y="117"/>
                </a:lnTo>
                <a:lnTo>
                  <a:pt x="260" y="103"/>
                </a:lnTo>
                <a:lnTo>
                  <a:pt x="254" y="87"/>
                </a:lnTo>
                <a:lnTo>
                  <a:pt x="248" y="73"/>
                </a:lnTo>
                <a:lnTo>
                  <a:pt x="248" y="73"/>
                </a:lnTo>
                <a:lnTo>
                  <a:pt x="247" y="73"/>
                </a:lnTo>
                <a:lnTo>
                  <a:pt x="247" y="73"/>
                </a:lnTo>
                <a:lnTo>
                  <a:pt x="246" y="74"/>
                </a:lnTo>
                <a:lnTo>
                  <a:pt x="246" y="74"/>
                </a:lnTo>
                <a:lnTo>
                  <a:pt x="254" y="97"/>
                </a:lnTo>
                <a:lnTo>
                  <a:pt x="254" y="97"/>
                </a:lnTo>
                <a:lnTo>
                  <a:pt x="256" y="108"/>
                </a:lnTo>
                <a:lnTo>
                  <a:pt x="258" y="113"/>
                </a:lnTo>
                <a:lnTo>
                  <a:pt x="260" y="117"/>
                </a:lnTo>
                <a:lnTo>
                  <a:pt x="260" y="117"/>
                </a:lnTo>
                <a:lnTo>
                  <a:pt x="253" y="105"/>
                </a:lnTo>
                <a:lnTo>
                  <a:pt x="247" y="91"/>
                </a:lnTo>
                <a:lnTo>
                  <a:pt x="236" y="66"/>
                </a:lnTo>
                <a:lnTo>
                  <a:pt x="236" y="66"/>
                </a:lnTo>
                <a:lnTo>
                  <a:pt x="235" y="65"/>
                </a:lnTo>
                <a:lnTo>
                  <a:pt x="234" y="65"/>
                </a:lnTo>
                <a:lnTo>
                  <a:pt x="234" y="65"/>
                </a:lnTo>
                <a:lnTo>
                  <a:pt x="234" y="66"/>
                </a:lnTo>
                <a:lnTo>
                  <a:pt x="234" y="66"/>
                </a:lnTo>
                <a:lnTo>
                  <a:pt x="242" y="92"/>
                </a:lnTo>
                <a:lnTo>
                  <a:pt x="246" y="106"/>
                </a:lnTo>
                <a:lnTo>
                  <a:pt x="250" y="119"/>
                </a:lnTo>
                <a:lnTo>
                  <a:pt x="250" y="119"/>
                </a:lnTo>
                <a:lnTo>
                  <a:pt x="248" y="114"/>
                </a:lnTo>
                <a:lnTo>
                  <a:pt x="245" y="108"/>
                </a:lnTo>
                <a:lnTo>
                  <a:pt x="239" y="96"/>
                </a:lnTo>
                <a:lnTo>
                  <a:pt x="239" y="96"/>
                </a:lnTo>
                <a:lnTo>
                  <a:pt x="226" y="67"/>
                </a:lnTo>
                <a:lnTo>
                  <a:pt x="226" y="67"/>
                </a:lnTo>
                <a:lnTo>
                  <a:pt x="225" y="67"/>
                </a:lnTo>
                <a:lnTo>
                  <a:pt x="224" y="67"/>
                </a:lnTo>
                <a:lnTo>
                  <a:pt x="224" y="67"/>
                </a:lnTo>
                <a:lnTo>
                  <a:pt x="224" y="68"/>
                </a:lnTo>
                <a:lnTo>
                  <a:pt x="224" y="68"/>
                </a:lnTo>
                <a:lnTo>
                  <a:pt x="232" y="89"/>
                </a:lnTo>
                <a:lnTo>
                  <a:pt x="238" y="110"/>
                </a:lnTo>
                <a:lnTo>
                  <a:pt x="238" y="110"/>
                </a:lnTo>
                <a:lnTo>
                  <a:pt x="235" y="100"/>
                </a:lnTo>
                <a:lnTo>
                  <a:pt x="231" y="90"/>
                </a:lnTo>
                <a:lnTo>
                  <a:pt x="224" y="80"/>
                </a:lnTo>
                <a:lnTo>
                  <a:pt x="219" y="71"/>
                </a:lnTo>
                <a:lnTo>
                  <a:pt x="219" y="71"/>
                </a:lnTo>
                <a:lnTo>
                  <a:pt x="217" y="71"/>
                </a:lnTo>
                <a:lnTo>
                  <a:pt x="217" y="72"/>
                </a:lnTo>
                <a:lnTo>
                  <a:pt x="217" y="72"/>
                </a:lnTo>
                <a:lnTo>
                  <a:pt x="220" y="90"/>
                </a:lnTo>
                <a:lnTo>
                  <a:pt x="222" y="99"/>
                </a:lnTo>
                <a:lnTo>
                  <a:pt x="224" y="104"/>
                </a:lnTo>
                <a:lnTo>
                  <a:pt x="226" y="107"/>
                </a:lnTo>
                <a:lnTo>
                  <a:pt x="226" y="107"/>
                </a:lnTo>
                <a:lnTo>
                  <a:pt x="223" y="103"/>
                </a:lnTo>
                <a:lnTo>
                  <a:pt x="220" y="97"/>
                </a:lnTo>
                <a:lnTo>
                  <a:pt x="216" y="87"/>
                </a:lnTo>
                <a:lnTo>
                  <a:pt x="212" y="77"/>
                </a:lnTo>
                <a:lnTo>
                  <a:pt x="209" y="72"/>
                </a:lnTo>
                <a:lnTo>
                  <a:pt x="206" y="68"/>
                </a:lnTo>
                <a:lnTo>
                  <a:pt x="206" y="68"/>
                </a:lnTo>
                <a:lnTo>
                  <a:pt x="205" y="68"/>
                </a:lnTo>
                <a:lnTo>
                  <a:pt x="205" y="68"/>
                </a:lnTo>
                <a:lnTo>
                  <a:pt x="204" y="69"/>
                </a:lnTo>
                <a:lnTo>
                  <a:pt x="204" y="69"/>
                </a:lnTo>
                <a:lnTo>
                  <a:pt x="210" y="87"/>
                </a:lnTo>
                <a:lnTo>
                  <a:pt x="210" y="87"/>
                </a:lnTo>
                <a:lnTo>
                  <a:pt x="214" y="97"/>
                </a:lnTo>
                <a:lnTo>
                  <a:pt x="215" y="101"/>
                </a:lnTo>
                <a:lnTo>
                  <a:pt x="213" y="97"/>
                </a:lnTo>
                <a:lnTo>
                  <a:pt x="213" y="97"/>
                </a:lnTo>
                <a:lnTo>
                  <a:pt x="206" y="79"/>
                </a:lnTo>
                <a:lnTo>
                  <a:pt x="202" y="71"/>
                </a:lnTo>
                <a:lnTo>
                  <a:pt x="197" y="63"/>
                </a:lnTo>
                <a:lnTo>
                  <a:pt x="197" y="63"/>
                </a:lnTo>
                <a:lnTo>
                  <a:pt x="196" y="62"/>
                </a:lnTo>
                <a:lnTo>
                  <a:pt x="195" y="63"/>
                </a:lnTo>
                <a:lnTo>
                  <a:pt x="195" y="63"/>
                </a:lnTo>
                <a:lnTo>
                  <a:pt x="198" y="75"/>
                </a:lnTo>
                <a:lnTo>
                  <a:pt x="202" y="86"/>
                </a:lnTo>
                <a:lnTo>
                  <a:pt x="202" y="86"/>
                </a:lnTo>
                <a:lnTo>
                  <a:pt x="197" y="74"/>
                </a:lnTo>
                <a:lnTo>
                  <a:pt x="191" y="63"/>
                </a:lnTo>
                <a:lnTo>
                  <a:pt x="191" y="63"/>
                </a:lnTo>
                <a:lnTo>
                  <a:pt x="190" y="63"/>
                </a:lnTo>
                <a:lnTo>
                  <a:pt x="189" y="64"/>
                </a:lnTo>
                <a:lnTo>
                  <a:pt x="189" y="64"/>
                </a:lnTo>
                <a:lnTo>
                  <a:pt x="191" y="74"/>
                </a:lnTo>
                <a:lnTo>
                  <a:pt x="192" y="84"/>
                </a:lnTo>
                <a:lnTo>
                  <a:pt x="192" y="84"/>
                </a:lnTo>
                <a:lnTo>
                  <a:pt x="191" y="79"/>
                </a:lnTo>
                <a:lnTo>
                  <a:pt x="189" y="73"/>
                </a:lnTo>
                <a:lnTo>
                  <a:pt x="184" y="63"/>
                </a:lnTo>
                <a:lnTo>
                  <a:pt x="184" y="63"/>
                </a:lnTo>
                <a:lnTo>
                  <a:pt x="183" y="62"/>
                </a:lnTo>
                <a:lnTo>
                  <a:pt x="182" y="63"/>
                </a:lnTo>
                <a:lnTo>
                  <a:pt x="182" y="63"/>
                </a:lnTo>
                <a:lnTo>
                  <a:pt x="182" y="68"/>
                </a:lnTo>
                <a:lnTo>
                  <a:pt x="182" y="68"/>
                </a:lnTo>
                <a:lnTo>
                  <a:pt x="181" y="65"/>
                </a:lnTo>
                <a:lnTo>
                  <a:pt x="181" y="65"/>
                </a:lnTo>
                <a:lnTo>
                  <a:pt x="180" y="64"/>
                </a:lnTo>
                <a:lnTo>
                  <a:pt x="179" y="64"/>
                </a:lnTo>
                <a:lnTo>
                  <a:pt x="179" y="64"/>
                </a:lnTo>
                <a:lnTo>
                  <a:pt x="177" y="69"/>
                </a:lnTo>
                <a:lnTo>
                  <a:pt x="177" y="69"/>
                </a:lnTo>
                <a:lnTo>
                  <a:pt x="176" y="68"/>
                </a:lnTo>
                <a:lnTo>
                  <a:pt x="175" y="69"/>
                </a:lnTo>
                <a:lnTo>
                  <a:pt x="175" y="69"/>
                </a:lnTo>
                <a:lnTo>
                  <a:pt x="174" y="72"/>
                </a:lnTo>
                <a:lnTo>
                  <a:pt x="173" y="73"/>
                </a:lnTo>
                <a:lnTo>
                  <a:pt x="172" y="71"/>
                </a:lnTo>
                <a:lnTo>
                  <a:pt x="171" y="68"/>
                </a:lnTo>
                <a:lnTo>
                  <a:pt x="171" y="68"/>
                </a:lnTo>
                <a:lnTo>
                  <a:pt x="171" y="67"/>
                </a:lnTo>
                <a:lnTo>
                  <a:pt x="171" y="67"/>
                </a:lnTo>
                <a:lnTo>
                  <a:pt x="172" y="62"/>
                </a:lnTo>
                <a:lnTo>
                  <a:pt x="171" y="56"/>
                </a:lnTo>
                <a:lnTo>
                  <a:pt x="171" y="56"/>
                </a:lnTo>
                <a:lnTo>
                  <a:pt x="195" y="56"/>
                </a:lnTo>
                <a:lnTo>
                  <a:pt x="219" y="58"/>
                </a:lnTo>
                <a:lnTo>
                  <a:pt x="243" y="61"/>
                </a:lnTo>
                <a:lnTo>
                  <a:pt x="267" y="66"/>
                </a:lnTo>
                <a:lnTo>
                  <a:pt x="290" y="72"/>
                </a:lnTo>
                <a:lnTo>
                  <a:pt x="314" y="79"/>
                </a:lnTo>
                <a:lnTo>
                  <a:pt x="336" y="87"/>
                </a:lnTo>
                <a:lnTo>
                  <a:pt x="359" y="97"/>
                </a:lnTo>
                <a:lnTo>
                  <a:pt x="359" y="97"/>
                </a:lnTo>
                <a:close/>
                <a:moveTo>
                  <a:pt x="522" y="222"/>
                </a:moveTo>
                <a:lnTo>
                  <a:pt x="522" y="222"/>
                </a:lnTo>
                <a:lnTo>
                  <a:pt x="522" y="226"/>
                </a:lnTo>
                <a:lnTo>
                  <a:pt x="521" y="231"/>
                </a:lnTo>
                <a:lnTo>
                  <a:pt x="521" y="231"/>
                </a:lnTo>
                <a:lnTo>
                  <a:pt x="520" y="219"/>
                </a:lnTo>
                <a:lnTo>
                  <a:pt x="518" y="208"/>
                </a:lnTo>
                <a:lnTo>
                  <a:pt x="518" y="208"/>
                </a:lnTo>
                <a:lnTo>
                  <a:pt x="520" y="213"/>
                </a:lnTo>
                <a:lnTo>
                  <a:pt x="520" y="213"/>
                </a:lnTo>
                <a:lnTo>
                  <a:pt x="522" y="222"/>
                </a:lnTo>
                <a:lnTo>
                  <a:pt x="522" y="222"/>
                </a:lnTo>
                <a:close/>
                <a:moveTo>
                  <a:pt x="515" y="205"/>
                </a:moveTo>
                <a:lnTo>
                  <a:pt x="515" y="205"/>
                </a:lnTo>
                <a:lnTo>
                  <a:pt x="515" y="205"/>
                </a:lnTo>
                <a:lnTo>
                  <a:pt x="515" y="205"/>
                </a:lnTo>
                <a:lnTo>
                  <a:pt x="514" y="203"/>
                </a:lnTo>
                <a:lnTo>
                  <a:pt x="514" y="203"/>
                </a:lnTo>
                <a:lnTo>
                  <a:pt x="515" y="205"/>
                </a:lnTo>
                <a:lnTo>
                  <a:pt x="515" y="205"/>
                </a:lnTo>
                <a:close/>
                <a:moveTo>
                  <a:pt x="464" y="155"/>
                </a:moveTo>
                <a:lnTo>
                  <a:pt x="464" y="155"/>
                </a:lnTo>
                <a:lnTo>
                  <a:pt x="476" y="163"/>
                </a:lnTo>
                <a:lnTo>
                  <a:pt x="486" y="172"/>
                </a:lnTo>
                <a:lnTo>
                  <a:pt x="496" y="181"/>
                </a:lnTo>
                <a:lnTo>
                  <a:pt x="505" y="191"/>
                </a:lnTo>
                <a:lnTo>
                  <a:pt x="505" y="191"/>
                </a:lnTo>
                <a:lnTo>
                  <a:pt x="509" y="197"/>
                </a:lnTo>
                <a:lnTo>
                  <a:pt x="509" y="197"/>
                </a:lnTo>
                <a:lnTo>
                  <a:pt x="513" y="213"/>
                </a:lnTo>
                <a:lnTo>
                  <a:pt x="513" y="213"/>
                </a:lnTo>
                <a:lnTo>
                  <a:pt x="512" y="222"/>
                </a:lnTo>
                <a:lnTo>
                  <a:pt x="513" y="230"/>
                </a:lnTo>
                <a:lnTo>
                  <a:pt x="513" y="230"/>
                </a:lnTo>
                <a:lnTo>
                  <a:pt x="509" y="221"/>
                </a:lnTo>
                <a:lnTo>
                  <a:pt x="507" y="211"/>
                </a:lnTo>
                <a:lnTo>
                  <a:pt x="504" y="191"/>
                </a:lnTo>
                <a:lnTo>
                  <a:pt x="504" y="191"/>
                </a:lnTo>
                <a:lnTo>
                  <a:pt x="504" y="190"/>
                </a:lnTo>
                <a:lnTo>
                  <a:pt x="503" y="190"/>
                </a:lnTo>
                <a:lnTo>
                  <a:pt x="502" y="191"/>
                </a:lnTo>
                <a:lnTo>
                  <a:pt x="502" y="191"/>
                </a:lnTo>
                <a:lnTo>
                  <a:pt x="502" y="191"/>
                </a:lnTo>
                <a:lnTo>
                  <a:pt x="502" y="196"/>
                </a:lnTo>
                <a:lnTo>
                  <a:pt x="502" y="196"/>
                </a:lnTo>
                <a:lnTo>
                  <a:pt x="502" y="198"/>
                </a:lnTo>
                <a:lnTo>
                  <a:pt x="502" y="198"/>
                </a:lnTo>
                <a:lnTo>
                  <a:pt x="504" y="212"/>
                </a:lnTo>
                <a:lnTo>
                  <a:pt x="504" y="212"/>
                </a:lnTo>
                <a:lnTo>
                  <a:pt x="505" y="219"/>
                </a:lnTo>
                <a:lnTo>
                  <a:pt x="506" y="228"/>
                </a:lnTo>
                <a:lnTo>
                  <a:pt x="506" y="231"/>
                </a:lnTo>
                <a:lnTo>
                  <a:pt x="505" y="232"/>
                </a:lnTo>
                <a:lnTo>
                  <a:pt x="504" y="231"/>
                </a:lnTo>
                <a:lnTo>
                  <a:pt x="502" y="227"/>
                </a:lnTo>
                <a:lnTo>
                  <a:pt x="502" y="227"/>
                </a:lnTo>
                <a:lnTo>
                  <a:pt x="500" y="223"/>
                </a:lnTo>
                <a:lnTo>
                  <a:pt x="500" y="223"/>
                </a:lnTo>
                <a:lnTo>
                  <a:pt x="500" y="212"/>
                </a:lnTo>
                <a:lnTo>
                  <a:pt x="499" y="201"/>
                </a:lnTo>
                <a:lnTo>
                  <a:pt x="496" y="191"/>
                </a:lnTo>
                <a:lnTo>
                  <a:pt x="492" y="180"/>
                </a:lnTo>
                <a:lnTo>
                  <a:pt x="492" y="180"/>
                </a:lnTo>
                <a:lnTo>
                  <a:pt x="491" y="179"/>
                </a:lnTo>
                <a:lnTo>
                  <a:pt x="490" y="179"/>
                </a:lnTo>
                <a:lnTo>
                  <a:pt x="490" y="180"/>
                </a:lnTo>
                <a:lnTo>
                  <a:pt x="490" y="180"/>
                </a:lnTo>
                <a:lnTo>
                  <a:pt x="490" y="180"/>
                </a:lnTo>
                <a:lnTo>
                  <a:pt x="492" y="192"/>
                </a:lnTo>
                <a:lnTo>
                  <a:pt x="493" y="202"/>
                </a:lnTo>
                <a:lnTo>
                  <a:pt x="495" y="213"/>
                </a:lnTo>
                <a:lnTo>
                  <a:pt x="498" y="223"/>
                </a:lnTo>
                <a:lnTo>
                  <a:pt x="498" y="223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7" y="230"/>
                </a:lnTo>
                <a:lnTo>
                  <a:pt x="495" y="226"/>
                </a:lnTo>
                <a:lnTo>
                  <a:pt x="492" y="220"/>
                </a:lnTo>
                <a:lnTo>
                  <a:pt x="492" y="220"/>
                </a:lnTo>
                <a:lnTo>
                  <a:pt x="489" y="208"/>
                </a:lnTo>
                <a:lnTo>
                  <a:pt x="486" y="196"/>
                </a:lnTo>
                <a:lnTo>
                  <a:pt x="486" y="196"/>
                </a:lnTo>
                <a:lnTo>
                  <a:pt x="485" y="185"/>
                </a:lnTo>
                <a:lnTo>
                  <a:pt x="482" y="173"/>
                </a:lnTo>
                <a:lnTo>
                  <a:pt x="482" y="173"/>
                </a:lnTo>
                <a:lnTo>
                  <a:pt x="481" y="173"/>
                </a:lnTo>
                <a:lnTo>
                  <a:pt x="481" y="173"/>
                </a:lnTo>
                <a:lnTo>
                  <a:pt x="480" y="173"/>
                </a:lnTo>
                <a:lnTo>
                  <a:pt x="480" y="174"/>
                </a:lnTo>
                <a:lnTo>
                  <a:pt x="480" y="174"/>
                </a:lnTo>
                <a:lnTo>
                  <a:pt x="482" y="187"/>
                </a:lnTo>
                <a:lnTo>
                  <a:pt x="485" y="198"/>
                </a:lnTo>
                <a:lnTo>
                  <a:pt x="485" y="198"/>
                </a:lnTo>
                <a:lnTo>
                  <a:pt x="485" y="212"/>
                </a:lnTo>
                <a:lnTo>
                  <a:pt x="485" y="212"/>
                </a:lnTo>
                <a:lnTo>
                  <a:pt x="485" y="215"/>
                </a:lnTo>
                <a:lnTo>
                  <a:pt x="485" y="215"/>
                </a:lnTo>
                <a:lnTo>
                  <a:pt x="483" y="211"/>
                </a:lnTo>
                <a:lnTo>
                  <a:pt x="479" y="199"/>
                </a:lnTo>
                <a:lnTo>
                  <a:pt x="479" y="199"/>
                </a:lnTo>
                <a:lnTo>
                  <a:pt x="477" y="191"/>
                </a:lnTo>
                <a:lnTo>
                  <a:pt x="477" y="191"/>
                </a:lnTo>
                <a:lnTo>
                  <a:pt x="474" y="175"/>
                </a:lnTo>
                <a:lnTo>
                  <a:pt x="469" y="160"/>
                </a:lnTo>
                <a:lnTo>
                  <a:pt x="469" y="160"/>
                </a:lnTo>
                <a:lnTo>
                  <a:pt x="469" y="159"/>
                </a:lnTo>
                <a:lnTo>
                  <a:pt x="468" y="159"/>
                </a:lnTo>
                <a:lnTo>
                  <a:pt x="467" y="160"/>
                </a:lnTo>
                <a:lnTo>
                  <a:pt x="467" y="161"/>
                </a:lnTo>
                <a:lnTo>
                  <a:pt x="467" y="161"/>
                </a:lnTo>
                <a:lnTo>
                  <a:pt x="470" y="176"/>
                </a:lnTo>
                <a:lnTo>
                  <a:pt x="475" y="192"/>
                </a:lnTo>
                <a:lnTo>
                  <a:pt x="475" y="192"/>
                </a:lnTo>
                <a:lnTo>
                  <a:pt x="475" y="194"/>
                </a:lnTo>
                <a:lnTo>
                  <a:pt x="475" y="194"/>
                </a:lnTo>
                <a:lnTo>
                  <a:pt x="475" y="205"/>
                </a:lnTo>
                <a:lnTo>
                  <a:pt x="475" y="210"/>
                </a:lnTo>
                <a:lnTo>
                  <a:pt x="474" y="212"/>
                </a:lnTo>
                <a:lnTo>
                  <a:pt x="474" y="212"/>
                </a:lnTo>
                <a:lnTo>
                  <a:pt x="470" y="207"/>
                </a:lnTo>
                <a:lnTo>
                  <a:pt x="468" y="202"/>
                </a:lnTo>
                <a:lnTo>
                  <a:pt x="465" y="191"/>
                </a:lnTo>
                <a:lnTo>
                  <a:pt x="465" y="191"/>
                </a:lnTo>
                <a:lnTo>
                  <a:pt x="461" y="170"/>
                </a:lnTo>
                <a:lnTo>
                  <a:pt x="457" y="150"/>
                </a:lnTo>
                <a:lnTo>
                  <a:pt x="457" y="150"/>
                </a:lnTo>
                <a:lnTo>
                  <a:pt x="464" y="155"/>
                </a:lnTo>
                <a:lnTo>
                  <a:pt x="464" y="155"/>
                </a:lnTo>
                <a:close/>
                <a:moveTo>
                  <a:pt x="498" y="214"/>
                </a:moveTo>
                <a:lnTo>
                  <a:pt x="498" y="214"/>
                </a:lnTo>
                <a:lnTo>
                  <a:pt x="495" y="197"/>
                </a:lnTo>
                <a:lnTo>
                  <a:pt x="495" y="197"/>
                </a:lnTo>
                <a:lnTo>
                  <a:pt x="494" y="192"/>
                </a:lnTo>
                <a:lnTo>
                  <a:pt x="494" y="192"/>
                </a:lnTo>
                <a:lnTo>
                  <a:pt x="497" y="203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lnTo>
                  <a:pt x="498" y="214"/>
                </a:lnTo>
                <a:close/>
                <a:moveTo>
                  <a:pt x="443" y="194"/>
                </a:moveTo>
                <a:lnTo>
                  <a:pt x="443" y="194"/>
                </a:lnTo>
                <a:lnTo>
                  <a:pt x="440" y="185"/>
                </a:lnTo>
                <a:lnTo>
                  <a:pt x="440" y="185"/>
                </a:lnTo>
                <a:lnTo>
                  <a:pt x="437" y="172"/>
                </a:lnTo>
                <a:lnTo>
                  <a:pt x="435" y="160"/>
                </a:lnTo>
                <a:lnTo>
                  <a:pt x="435" y="160"/>
                </a:lnTo>
                <a:lnTo>
                  <a:pt x="434" y="156"/>
                </a:lnTo>
                <a:lnTo>
                  <a:pt x="435" y="157"/>
                </a:lnTo>
                <a:lnTo>
                  <a:pt x="437" y="162"/>
                </a:lnTo>
                <a:lnTo>
                  <a:pt x="437" y="162"/>
                </a:lnTo>
                <a:lnTo>
                  <a:pt x="439" y="170"/>
                </a:lnTo>
                <a:lnTo>
                  <a:pt x="441" y="177"/>
                </a:lnTo>
                <a:lnTo>
                  <a:pt x="443" y="193"/>
                </a:lnTo>
                <a:lnTo>
                  <a:pt x="443" y="193"/>
                </a:lnTo>
                <a:lnTo>
                  <a:pt x="443" y="194"/>
                </a:lnTo>
                <a:lnTo>
                  <a:pt x="443" y="194"/>
                </a:lnTo>
                <a:close/>
                <a:moveTo>
                  <a:pt x="358" y="142"/>
                </a:moveTo>
                <a:lnTo>
                  <a:pt x="358" y="142"/>
                </a:lnTo>
                <a:lnTo>
                  <a:pt x="352" y="126"/>
                </a:lnTo>
                <a:lnTo>
                  <a:pt x="349" y="118"/>
                </a:lnTo>
                <a:lnTo>
                  <a:pt x="346" y="112"/>
                </a:lnTo>
                <a:lnTo>
                  <a:pt x="346" y="112"/>
                </a:lnTo>
                <a:lnTo>
                  <a:pt x="350" y="119"/>
                </a:lnTo>
                <a:lnTo>
                  <a:pt x="353" y="127"/>
                </a:lnTo>
                <a:lnTo>
                  <a:pt x="358" y="142"/>
                </a:lnTo>
                <a:lnTo>
                  <a:pt x="358" y="142"/>
                </a:lnTo>
                <a:close/>
                <a:moveTo>
                  <a:pt x="206" y="100"/>
                </a:moveTo>
                <a:lnTo>
                  <a:pt x="206" y="100"/>
                </a:lnTo>
                <a:lnTo>
                  <a:pt x="205" y="92"/>
                </a:lnTo>
                <a:lnTo>
                  <a:pt x="204" y="85"/>
                </a:lnTo>
                <a:lnTo>
                  <a:pt x="199" y="70"/>
                </a:lnTo>
                <a:lnTo>
                  <a:pt x="199" y="70"/>
                </a:lnTo>
                <a:lnTo>
                  <a:pt x="198" y="68"/>
                </a:lnTo>
                <a:lnTo>
                  <a:pt x="199" y="68"/>
                </a:lnTo>
                <a:lnTo>
                  <a:pt x="201" y="73"/>
                </a:lnTo>
                <a:lnTo>
                  <a:pt x="206" y="84"/>
                </a:lnTo>
                <a:lnTo>
                  <a:pt x="206" y="84"/>
                </a:lnTo>
                <a:lnTo>
                  <a:pt x="210" y="95"/>
                </a:lnTo>
                <a:lnTo>
                  <a:pt x="214" y="106"/>
                </a:lnTo>
                <a:lnTo>
                  <a:pt x="214" y="106"/>
                </a:lnTo>
                <a:lnTo>
                  <a:pt x="206" y="100"/>
                </a:lnTo>
                <a:lnTo>
                  <a:pt x="206" y="100"/>
                </a:lnTo>
                <a:close/>
                <a:moveTo>
                  <a:pt x="167" y="78"/>
                </a:moveTo>
                <a:lnTo>
                  <a:pt x="167" y="78"/>
                </a:lnTo>
                <a:lnTo>
                  <a:pt x="170" y="72"/>
                </a:lnTo>
                <a:lnTo>
                  <a:pt x="170" y="72"/>
                </a:lnTo>
                <a:lnTo>
                  <a:pt x="171" y="74"/>
                </a:lnTo>
                <a:lnTo>
                  <a:pt x="172" y="76"/>
                </a:lnTo>
                <a:lnTo>
                  <a:pt x="172" y="76"/>
                </a:lnTo>
                <a:lnTo>
                  <a:pt x="173" y="77"/>
                </a:lnTo>
                <a:lnTo>
                  <a:pt x="174" y="76"/>
                </a:lnTo>
                <a:lnTo>
                  <a:pt x="174" y="76"/>
                </a:lnTo>
                <a:lnTo>
                  <a:pt x="176" y="74"/>
                </a:lnTo>
                <a:lnTo>
                  <a:pt x="176" y="75"/>
                </a:lnTo>
                <a:lnTo>
                  <a:pt x="177" y="82"/>
                </a:lnTo>
                <a:lnTo>
                  <a:pt x="177" y="82"/>
                </a:lnTo>
                <a:lnTo>
                  <a:pt x="178" y="83"/>
                </a:lnTo>
                <a:lnTo>
                  <a:pt x="178" y="82"/>
                </a:lnTo>
                <a:lnTo>
                  <a:pt x="179" y="82"/>
                </a:lnTo>
                <a:lnTo>
                  <a:pt x="179" y="82"/>
                </a:lnTo>
                <a:lnTo>
                  <a:pt x="180" y="75"/>
                </a:lnTo>
                <a:lnTo>
                  <a:pt x="180" y="69"/>
                </a:lnTo>
                <a:lnTo>
                  <a:pt x="180" y="69"/>
                </a:lnTo>
                <a:lnTo>
                  <a:pt x="183" y="79"/>
                </a:lnTo>
                <a:lnTo>
                  <a:pt x="183" y="79"/>
                </a:lnTo>
                <a:lnTo>
                  <a:pt x="183" y="81"/>
                </a:lnTo>
                <a:lnTo>
                  <a:pt x="183" y="81"/>
                </a:lnTo>
                <a:lnTo>
                  <a:pt x="185" y="85"/>
                </a:lnTo>
                <a:lnTo>
                  <a:pt x="185" y="85"/>
                </a:lnTo>
                <a:lnTo>
                  <a:pt x="186" y="86"/>
                </a:lnTo>
                <a:lnTo>
                  <a:pt x="187" y="86"/>
                </a:lnTo>
                <a:lnTo>
                  <a:pt x="187" y="85"/>
                </a:lnTo>
                <a:lnTo>
                  <a:pt x="187" y="84"/>
                </a:lnTo>
                <a:lnTo>
                  <a:pt x="187" y="84"/>
                </a:lnTo>
                <a:lnTo>
                  <a:pt x="184" y="73"/>
                </a:lnTo>
                <a:lnTo>
                  <a:pt x="184" y="69"/>
                </a:lnTo>
                <a:lnTo>
                  <a:pt x="185" y="72"/>
                </a:lnTo>
                <a:lnTo>
                  <a:pt x="185" y="72"/>
                </a:lnTo>
                <a:lnTo>
                  <a:pt x="188" y="80"/>
                </a:lnTo>
                <a:lnTo>
                  <a:pt x="193" y="88"/>
                </a:lnTo>
                <a:lnTo>
                  <a:pt x="193" y="88"/>
                </a:lnTo>
                <a:lnTo>
                  <a:pt x="194" y="88"/>
                </a:lnTo>
                <a:lnTo>
                  <a:pt x="195" y="87"/>
                </a:lnTo>
                <a:lnTo>
                  <a:pt x="195" y="87"/>
                </a:lnTo>
                <a:lnTo>
                  <a:pt x="193" y="75"/>
                </a:lnTo>
                <a:lnTo>
                  <a:pt x="193" y="75"/>
                </a:lnTo>
                <a:lnTo>
                  <a:pt x="191" y="69"/>
                </a:lnTo>
                <a:lnTo>
                  <a:pt x="191" y="68"/>
                </a:lnTo>
                <a:lnTo>
                  <a:pt x="191" y="68"/>
                </a:lnTo>
                <a:lnTo>
                  <a:pt x="194" y="72"/>
                </a:lnTo>
                <a:lnTo>
                  <a:pt x="194" y="72"/>
                </a:lnTo>
                <a:lnTo>
                  <a:pt x="197" y="79"/>
                </a:lnTo>
                <a:lnTo>
                  <a:pt x="199" y="85"/>
                </a:lnTo>
                <a:lnTo>
                  <a:pt x="203" y="98"/>
                </a:lnTo>
                <a:lnTo>
                  <a:pt x="203" y="98"/>
                </a:lnTo>
                <a:lnTo>
                  <a:pt x="167" y="78"/>
                </a:lnTo>
                <a:lnTo>
                  <a:pt x="167" y="78"/>
                </a:lnTo>
                <a:close/>
                <a:moveTo>
                  <a:pt x="30" y="46"/>
                </a:moveTo>
                <a:lnTo>
                  <a:pt x="30" y="46"/>
                </a:lnTo>
                <a:lnTo>
                  <a:pt x="42" y="44"/>
                </a:lnTo>
                <a:lnTo>
                  <a:pt x="54" y="42"/>
                </a:lnTo>
                <a:lnTo>
                  <a:pt x="67" y="40"/>
                </a:lnTo>
                <a:lnTo>
                  <a:pt x="80" y="39"/>
                </a:lnTo>
                <a:lnTo>
                  <a:pt x="80" y="39"/>
                </a:lnTo>
                <a:lnTo>
                  <a:pt x="90" y="40"/>
                </a:lnTo>
                <a:lnTo>
                  <a:pt x="99" y="41"/>
                </a:lnTo>
                <a:lnTo>
                  <a:pt x="108" y="44"/>
                </a:lnTo>
                <a:lnTo>
                  <a:pt x="116" y="48"/>
                </a:lnTo>
                <a:lnTo>
                  <a:pt x="116" y="48"/>
                </a:lnTo>
                <a:lnTo>
                  <a:pt x="129" y="58"/>
                </a:lnTo>
                <a:lnTo>
                  <a:pt x="135" y="62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2" y="65"/>
                </a:lnTo>
                <a:lnTo>
                  <a:pt x="140" y="66"/>
                </a:lnTo>
                <a:lnTo>
                  <a:pt x="139" y="67"/>
                </a:lnTo>
                <a:lnTo>
                  <a:pt x="139" y="67"/>
                </a:lnTo>
                <a:lnTo>
                  <a:pt x="136" y="69"/>
                </a:lnTo>
                <a:lnTo>
                  <a:pt x="133" y="71"/>
                </a:lnTo>
                <a:lnTo>
                  <a:pt x="130" y="72"/>
                </a:lnTo>
                <a:lnTo>
                  <a:pt x="127" y="73"/>
                </a:lnTo>
                <a:lnTo>
                  <a:pt x="120" y="73"/>
                </a:lnTo>
                <a:lnTo>
                  <a:pt x="113" y="71"/>
                </a:lnTo>
                <a:lnTo>
                  <a:pt x="106" y="68"/>
                </a:lnTo>
                <a:lnTo>
                  <a:pt x="99" y="65"/>
                </a:lnTo>
                <a:lnTo>
                  <a:pt x="87" y="59"/>
                </a:lnTo>
                <a:lnTo>
                  <a:pt x="87" y="59"/>
                </a:lnTo>
                <a:lnTo>
                  <a:pt x="72" y="55"/>
                </a:lnTo>
                <a:lnTo>
                  <a:pt x="57" y="53"/>
                </a:lnTo>
                <a:lnTo>
                  <a:pt x="43" y="50"/>
                </a:lnTo>
                <a:lnTo>
                  <a:pt x="28" y="47"/>
                </a:lnTo>
                <a:lnTo>
                  <a:pt x="28" y="47"/>
                </a:lnTo>
                <a:lnTo>
                  <a:pt x="30" y="46"/>
                </a:lnTo>
                <a:lnTo>
                  <a:pt x="30" y="46"/>
                </a:lnTo>
                <a:close/>
                <a:moveTo>
                  <a:pt x="114" y="37"/>
                </a:moveTo>
                <a:lnTo>
                  <a:pt x="114" y="37"/>
                </a:lnTo>
                <a:lnTo>
                  <a:pt x="106" y="33"/>
                </a:lnTo>
                <a:lnTo>
                  <a:pt x="98" y="32"/>
                </a:lnTo>
                <a:lnTo>
                  <a:pt x="82" y="31"/>
                </a:lnTo>
                <a:lnTo>
                  <a:pt x="82" y="31"/>
                </a:lnTo>
                <a:lnTo>
                  <a:pt x="74" y="30"/>
                </a:lnTo>
                <a:lnTo>
                  <a:pt x="66" y="31"/>
                </a:lnTo>
                <a:lnTo>
                  <a:pt x="52" y="34"/>
                </a:lnTo>
                <a:lnTo>
                  <a:pt x="52" y="34"/>
                </a:lnTo>
                <a:lnTo>
                  <a:pt x="58" y="30"/>
                </a:lnTo>
                <a:lnTo>
                  <a:pt x="65" y="27"/>
                </a:lnTo>
                <a:lnTo>
                  <a:pt x="65" y="27"/>
                </a:lnTo>
                <a:lnTo>
                  <a:pt x="73" y="25"/>
                </a:lnTo>
                <a:lnTo>
                  <a:pt x="79" y="24"/>
                </a:lnTo>
                <a:lnTo>
                  <a:pt x="86" y="25"/>
                </a:lnTo>
                <a:lnTo>
                  <a:pt x="93" y="26"/>
                </a:lnTo>
                <a:lnTo>
                  <a:pt x="99" y="28"/>
                </a:lnTo>
                <a:lnTo>
                  <a:pt x="105" y="31"/>
                </a:lnTo>
                <a:lnTo>
                  <a:pt x="117" y="39"/>
                </a:lnTo>
                <a:lnTo>
                  <a:pt x="117" y="39"/>
                </a:lnTo>
                <a:lnTo>
                  <a:pt x="114" y="37"/>
                </a:lnTo>
                <a:lnTo>
                  <a:pt x="114" y="37"/>
                </a:lnTo>
                <a:close/>
                <a:moveTo>
                  <a:pt x="38" y="58"/>
                </a:moveTo>
                <a:lnTo>
                  <a:pt x="38" y="58"/>
                </a:lnTo>
                <a:lnTo>
                  <a:pt x="67" y="64"/>
                </a:lnTo>
                <a:lnTo>
                  <a:pt x="82" y="68"/>
                </a:lnTo>
                <a:lnTo>
                  <a:pt x="96" y="73"/>
                </a:lnTo>
                <a:lnTo>
                  <a:pt x="96" y="73"/>
                </a:lnTo>
                <a:lnTo>
                  <a:pt x="110" y="79"/>
                </a:lnTo>
                <a:lnTo>
                  <a:pt x="117" y="81"/>
                </a:lnTo>
                <a:lnTo>
                  <a:pt x="125" y="82"/>
                </a:lnTo>
                <a:lnTo>
                  <a:pt x="125" y="82"/>
                </a:lnTo>
                <a:lnTo>
                  <a:pt x="119" y="84"/>
                </a:lnTo>
                <a:lnTo>
                  <a:pt x="114" y="86"/>
                </a:lnTo>
                <a:lnTo>
                  <a:pt x="108" y="88"/>
                </a:lnTo>
                <a:lnTo>
                  <a:pt x="102" y="88"/>
                </a:lnTo>
                <a:lnTo>
                  <a:pt x="96" y="88"/>
                </a:lnTo>
                <a:lnTo>
                  <a:pt x="90" y="88"/>
                </a:lnTo>
                <a:lnTo>
                  <a:pt x="84" y="87"/>
                </a:lnTo>
                <a:lnTo>
                  <a:pt x="78" y="85"/>
                </a:lnTo>
                <a:lnTo>
                  <a:pt x="78" y="85"/>
                </a:lnTo>
                <a:lnTo>
                  <a:pt x="66" y="80"/>
                </a:lnTo>
                <a:lnTo>
                  <a:pt x="56" y="74"/>
                </a:lnTo>
                <a:lnTo>
                  <a:pt x="38" y="58"/>
                </a:lnTo>
                <a:lnTo>
                  <a:pt x="38" y="58"/>
                </a:lnTo>
                <a:close/>
                <a:moveTo>
                  <a:pt x="152" y="70"/>
                </a:moveTo>
                <a:lnTo>
                  <a:pt x="152" y="70"/>
                </a:lnTo>
                <a:lnTo>
                  <a:pt x="152" y="70"/>
                </a:lnTo>
                <a:lnTo>
                  <a:pt x="152" y="70"/>
                </a:lnTo>
                <a:lnTo>
                  <a:pt x="152" y="57"/>
                </a:lnTo>
                <a:lnTo>
                  <a:pt x="152" y="57"/>
                </a:lnTo>
                <a:lnTo>
                  <a:pt x="162" y="56"/>
                </a:lnTo>
                <a:lnTo>
                  <a:pt x="162" y="56"/>
                </a:lnTo>
                <a:lnTo>
                  <a:pt x="162" y="57"/>
                </a:lnTo>
                <a:lnTo>
                  <a:pt x="162" y="57"/>
                </a:lnTo>
                <a:lnTo>
                  <a:pt x="163" y="62"/>
                </a:lnTo>
                <a:lnTo>
                  <a:pt x="163" y="66"/>
                </a:lnTo>
                <a:lnTo>
                  <a:pt x="161" y="70"/>
                </a:lnTo>
                <a:lnTo>
                  <a:pt x="159" y="74"/>
                </a:lnTo>
                <a:lnTo>
                  <a:pt x="159" y="74"/>
                </a:lnTo>
                <a:lnTo>
                  <a:pt x="152" y="70"/>
                </a:lnTo>
                <a:lnTo>
                  <a:pt x="152" y="70"/>
                </a:lnTo>
                <a:close/>
                <a:moveTo>
                  <a:pt x="125" y="34"/>
                </a:moveTo>
                <a:lnTo>
                  <a:pt x="125" y="34"/>
                </a:lnTo>
                <a:lnTo>
                  <a:pt x="116" y="28"/>
                </a:lnTo>
                <a:lnTo>
                  <a:pt x="106" y="23"/>
                </a:lnTo>
                <a:lnTo>
                  <a:pt x="95" y="18"/>
                </a:lnTo>
                <a:lnTo>
                  <a:pt x="84" y="16"/>
                </a:lnTo>
                <a:lnTo>
                  <a:pt x="84" y="16"/>
                </a:lnTo>
                <a:lnTo>
                  <a:pt x="76" y="15"/>
                </a:lnTo>
                <a:lnTo>
                  <a:pt x="69" y="16"/>
                </a:lnTo>
                <a:lnTo>
                  <a:pt x="61" y="18"/>
                </a:lnTo>
                <a:lnTo>
                  <a:pt x="54" y="20"/>
                </a:lnTo>
                <a:lnTo>
                  <a:pt x="54" y="20"/>
                </a:lnTo>
                <a:lnTo>
                  <a:pt x="50" y="24"/>
                </a:lnTo>
                <a:lnTo>
                  <a:pt x="46" y="27"/>
                </a:lnTo>
                <a:lnTo>
                  <a:pt x="37" y="34"/>
                </a:lnTo>
                <a:lnTo>
                  <a:pt x="37" y="34"/>
                </a:lnTo>
                <a:lnTo>
                  <a:pt x="47" y="25"/>
                </a:lnTo>
                <a:lnTo>
                  <a:pt x="56" y="16"/>
                </a:lnTo>
                <a:lnTo>
                  <a:pt x="56" y="16"/>
                </a:lnTo>
                <a:lnTo>
                  <a:pt x="61" y="13"/>
                </a:lnTo>
                <a:lnTo>
                  <a:pt x="66" y="10"/>
                </a:lnTo>
                <a:lnTo>
                  <a:pt x="71" y="9"/>
                </a:lnTo>
                <a:lnTo>
                  <a:pt x="76" y="8"/>
                </a:lnTo>
                <a:lnTo>
                  <a:pt x="80" y="8"/>
                </a:lnTo>
                <a:lnTo>
                  <a:pt x="85" y="8"/>
                </a:lnTo>
                <a:lnTo>
                  <a:pt x="94" y="10"/>
                </a:lnTo>
                <a:lnTo>
                  <a:pt x="102" y="14"/>
                </a:lnTo>
                <a:lnTo>
                  <a:pt x="110" y="19"/>
                </a:lnTo>
                <a:lnTo>
                  <a:pt x="118" y="27"/>
                </a:lnTo>
                <a:lnTo>
                  <a:pt x="125" y="34"/>
                </a:lnTo>
                <a:lnTo>
                  <a:pt x="125" y="34"/>
                </a:lnTo>
                <a:close/>
                <a:moveTo>
                  <a:pt x="50" y="78"/>
                </a:moveTo>
                <a:lnTo>
                  <a:pt x="50" y="78"/>
                </a:lnTo>
                <a:lnTo>
                  <a:pt x="57" y="83"/>
                </a:lnTo>
                <a:lnTo>
                  <a:pt x="64" y="88"/>
                </a:lnTo>
                <a:lnTo>
                  <a:pt x="73" y="92"/>
                </a:lnTo>
                <a:lnTo>
                  <a:pt x="81" y="95"/>
                </a:lnTo>
                <a:lnTo>
                  <a:pt x="81" y="95"/>
                </a:lnTo>
                <a:lnTo>
                  <a:pt x="75" y="93"/>
                </a:lnTo>
                <a:lnTo>
                  <a:pt x="70" y="91"/>
                </a:lnTo>
                <a:lnTo>
                  <a:pt x="70" y="91"/>
                </a:lnTo>
                <a:lnTo>
                  <a:pt x="59" y="85"/>
                </a:lnTo>
                <a:lnTo>
                  <a:pt x="50" y="78"/>
                </a:lnTo>
                <a:lnTo>
                  <a:pt x="50" y="78"/>
                </a:lnTo>
                <a:close/>
                <a:moveTo>
                  <a:pt x="452" y="231"/>
                </a:moveTo>
                <a:lnTo>
                  <a:pt x="452" y="231"/>
                </a:lnTo>
                <a:lnTo>
                  <a:pt x="432" y="222"/>
                </a:lnTo>
                <a:lnTo>
                  <a:pt x="412" y="213"/>
                </a:lnTo>
                <a:lnTo>
                  <a:pt x="372" y="193"/>
                </a:lnTo>
                <a:lnTo>
                  <a:pt x="372" y="193"/>
                </a:lnTo>
                <a:lnTo>
                  <a:pt x="333" y="173"/>
                </a:lnTo>
                <a:lnTo>
                  <a:pt x="294" y="151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7" y="107"/>
                </a:lnTo>
                <a:lnTo>
                  <a:pt x="213" y="88"/>
                </a:lnTo>
                <a:lnTo>
                  <a:pt x="211" y="80"/>
                </a:lnTo>
                <a:lnTo>
                  <a:pt x="207" y="73"/>
                </a:lnTo>
                <a:lnTo>
                  <a:pt x="207" y="73"/>
                </a:lnTo>
                <a:lnTo>
                  <a:pt x="210" y="77"/>
                </a:lnTo>
                <a:lnTo>
                  <a:pt x="212" y="82"/>
                </a:lnTo>
                <a:lnTo>
                  <a:pt x="217" y="92"/>
                </a:lnTo>
                <a:lnTo>
                  <a:pt x="221" y="101"/>
                </a:lnTo>
                <a:lnTo>
                  <a:pt x="224" y="107"/>
                </a:lnTo>
                <a:lnTo>
                  <a:pt x="227" y="111"/>
                </a:lnTo>
                <a:lnTo>
                  <a:pt x="227" y="111"/>
                </a:lnTo>
                <a:lnTo>
                  <a:pt x="228" y="112"/>
                </a:lnTo>
                <a:lnTo>
                  <a:pt x="229" y="110"/>
                </a:lnTo>
                <a:lnTo>
                  <a:pt x="229" y="110"/>
                </a:lnTo>
                <a:lnTo>
                  <a:pt x="223" y="91"/>
                </a:lnTo>
                <a:lnTo>
                  <a:pt x="223" y="91"/>
                </a:lnTo>
                <a:lnTo>
                  <a:pt x="220" y="78"/>
                </a:lnTo>
                <a:lnTo>
                  <a:pt x="219" y="77"/>
                </a:lnTo>
                <a:lnTo>
                  <a:pt x="220" y="77"/>
                </a:lnTo>
                <a:lnTo>
                  <a:pt x="224" y="85"/>
                </a:lnTo>
                <a:lnTo>
                  <a:pt x="224" y="85"/>
                </a:lnTo>
                <a:lnTo>
                  <a:pt x="232" y="100"/>
                </a:lnTo>
                <a:lnTo>
                  <a:pt x="236" y="108"/>
                </a:lnTo>
                <a:lnTo>
                  <a:pt x="240" y="115"/>
                </a:lnTo>
                <a:lnTo>
                  <a:pt x="240" y="115"/>
                </a:lnTo>
                <a:lnTo>
                  <a:pt x="240" y="116"/>
                </a:lnTo>
                <a:lnTo>
                  <a:pt x="241" y="116"/>
                </a:lnTo>
                <a:lnTo>
                  <a:pt x="241" y="114"/>
                </a:lnTo>
                <a:lnTo>
                  <a:pt x="241" y="114"/>
                </a:lnTo>
                <a:lnTo>
                  <a:pt x="236" y="95"/>
                </a:lnTo>
                <a:lnTo>
                  <a:pt x="236" y="95"/>
                </a:lnTo>
                <a:lnTo>
                  <a:pt x="243" y="111"/>
                </a:lnTo>
                <a:lnTo>
                  <a:pt x="251" y="125"/>
                </a:lnTo>
                <a:lnTo>
                  <a:pt x="251" y="125"/>
                </a:lnTo>
                <a:lnTo>
                  <a:pt x="252" y="125"/>
                </a:lnTo>
                <a:lnTo>
                  <a:pt x="253" y="124"/>
                </a:lnTo>
                <a:lnTo>
                  <a:pt x="253" y="124"/>
                </a:lnTo>
                <a:lnTo>
                  <a:pt x="250" y="111"/>
                </a:lnTo>
                <a:lnTo>
                  <a:pt x="246" y="96"/>
                </a:lnTo>
                <a:lnTo>
                  <a:pt x="237" y="70"/>
                </a:lnTo>
                <a:lnTo>
                  <a:pt x="237" y="70"/>
                </a:lnTo>
                <a:lnTo>
                  <a:pt x="241" y="83"/>
                </a:lnTo>
                <a:lnTo>
                  <a:pt x="247" y="96"/>
                </a:lnTo>
                <a:lnTo>
                  <a:pt x="253" y="110"/>
                </a:lnTo>
                <a:lnTo>
                  <a:pt x="261" y="122"/>
                </a:lnTo>
                <a:lnTo>
                  <a:pt x="261" y="122"/>
                </a:lnTo>
                <a:lnTo>
                  <a:pt x="261" y="122"/>
                </a:lnTo>
                <a:lnTo>
                  <a:pt x="262" y="122"/>
                </a:lnTo>
                <a:lnTo>
                  <a:pt x="263" y="121"/>
                </a:lnTo>
                <a:lnTo>
                  <a:pt x="263" y="121"/>
                </a:lnTo>
                <a:lnTo>
                  <a:pt x="259" y="109"/>
                </a:lnTo>
                <a:lnTo>
                  <a:pt x="256" y="96"/>
                </a:lnTo>
                <a:lnTo>
                  <a:pt x="256" y="96"/>
                </a:lnTo>
                <a:lnTo>
                  <a:pt x="254" y="93"/>
                </a:lnTo>
                <a:lnTo>
                  <a:pt x="254" y="93"/>
                </a:lnTo>
                <a:lnTo>
                  <a:pt x="263" y="114"/>
                </a:lnTo>
                <a:lnTo>
                  <a:pt x="269" y="124"/>
                </a:lnTo>
                <a:lnTo>
                  <a:pt x="275" y="134"/>
                </a:lnTo>
                <a:lnTo>
                  <a:pt x="275" y="134"/>
                </a:lnTo>
                <a:lnTo>
                  <a:pt x="277" y="134"/>
                </a:lnTo>
                <a:lnTo>
                  <a:pt x="277" y="133"/>
                </a:lnTo>
                <a:lnTo>
                  <a:pt x="277" y="133"/>
                </a:lnTo>
                <a:lnTo>
                  <a:pt x="275" y="122"/>
                </a:lnTo>
                <a:lnTo>
                  <a:pt x="272" y="112"/>
                </a:lnTo>
                <a:lnTo>
                  <a:pt x="272" y="112"/>
                </a:lnTo>
                <a:lnTo>
                  <a:pt x="269" y="98"/>
                </a:lnTo>
                <a:lnTo>
                  <a:pt x="269" y="98"/>
                </a:lnTo>
                <a:lnTo>
                  <a:pt x="266" y="89"/>
                </a:lnTo>
                <a:lnTo>
                  <a:pt x="266" y="86"/>
                </a:lnTo>
                <a:lnTo>
                  <a:pt x="268" y="90"/>
                </a:lnTo>
                <a:lnTo>
                  <a:pt x="268" y="90"/>
                </a:lnTo>
                <a:lnTo>
                  <a:pt x="273" y="106"/>
                </a:lnTo>
                <a:lnTo>
                  <a:pt x="279" y="120"/>
                </a:lnTo>
                <a:lnTo>
                  <a:pt x="284" y="134"/>
                </a:lnTo>
                <a:lnTo>
                  <a:pt x="288" y="141"/>
                </a:lnTo>
                <a:lnTo>
                  <a:pt x="292" y="148"/>
                </a:lnTo>
                <a:lnTo>
                  <a:pt x="292" y="148"/>
                </a:lnTo>
                <a:lnTo>
                  <a:pt x="293" y="148"/>
                </a:lnTo>
                <a:lnTo>
                  <a:pt x="294" y="147"/>
                </a:lnTo>
                <a:lnTo>
                  <a:pt x="294" y="147"/>
                </a:lnTo>
                <a:lnTo>
                  <a:pt x="293" y="140"/>
                </a:lnTo>
                <a:lnTo>
                  <a:pt x="292" y="134"/>
                </a:lnTo>
                <a:lnTo>
                  <a:pt x="288" y="122"/>
                </a:lnTo>
                <a:lnTo>
                  <a:pt x="284" y="110"/>
                </a:lnTo>
                <a:lnTo>
                  <a:pt x="280" y="96"/>
                </a:lnTo>
                <a:lnTo>
                  <a:pt x="280" y="96"/>
                </a:lnTo>
                <a:lnTo>
                  <a:pt x="278" y="89"/>
                </a:lnTo>
                <a:lnTo>
                  <a:pt x="278" y="89"/>
                </a:lnTo>
                <a:lnTo>
                  <a:pt x="279" y="90"/>
                </a:lnTo>
                <a:lnTo>
                  <a:pt x="282" y="99"/>
                </a:lnTo>
                <a:lnTo>
                  <a:pt x="282" y="99"/>
                </a:lnTo>
                <a:lnTo>
                  <a:pt x="289" y="118"/>
                </a:lnTo>
                <a:lnTo>
                  <a:pt x="289" y="118"/>
                </a:lnTo>
                <a:lnTo>
                  <a:pt x="295" y="134"/>
                </a:lnTo>
                <a:lnTo>
                  <a:pt x="298" y="141"/>
                </a:lnTo>
                <a:lnTo>
                  <a:pt x="302" y="149"/>
                </a:lnTo>
                <a:lnTo>
                  <a:pt x="302" y="149"/>
                </a:lnTo>
                <a:lnTo>
                  <a:pt x="304" y="149"/>
                </a:lnTo>
                <a:lnTo>
                  <a:pt x="304" y="148"/>
                </a:lnTo>
                <a:lnTo>
                  <a:pt x="304" y="148"/>
                </a:lnTo>
                <a:lnTo>
                  <a:pt x="304" y="140"/>
                </a:lnTo>
                <a:lnTo>
                  <a:pt x="303" y="132"/>
                </a:lnTo>
                <a:lnTo>
                  <a:pt x="300" y="116"/>
                </a:lnTo>
                <a:lnTo>
                  <a:pt x="300" y="116"/>
                </a:lnTo>
                <a:lnTo>
                  <a:pt x="307" y="133"/>
                </a:lnTo>
                <a:lnTo>
                  <a:pt x="312" y="141"/>
                </a:lnTo>
                <a:lnTo>
                  <a:pt x="317" y="148"/>
                </a:lnTo>
                <a:lnTo>
                  <a:pt x="317" y="148"/>
                </a:lnTo>
                <a:lnTo>
                  <a:pt x="318" y="149"/>
                </a:lnTo>
                <a:lnTo>
                  <a:pt x="318" y="149"/>
                </a:lnTo>
                <a:lnTo>
                  <a:pt x="319" y="147"/>
                </a:lnTo>
                <a:lnTo>
                  <a:pt x="319" y="147"/>
                </a:lnTo>
                <a:lnTo>
                  <a:pt x="308" y="111"/>
                </a:lnTo>
                <a:lnTo>
                  <a:pt x="308" y="111"/>
                </a:lnTo>
                <a:lnTo>
                  <a:pt x="306" y="99"/>
                </a:lnTo>
                <a:lnTo>
                  <a:pt x="306" y="99"/>
                </a:lnTo>
                <a:lnTo>
                  <a:pt x="305" y="98"/>
                </a:lnTo>
                <a:lnTo>
                  <a:pt x="305" y="98"/>
                </a:lnTo>
                <a:lnTo>
                  <a:pt x="310" y="112"/>
                </a:lnTo>
                <a:lnTo>
                  <a:pt x="310" y="112"/>
                </a:lnTo>
                <a:lnTo>
                  <a:pt x="315" y="126"/>
                </a:lnTo>
                <a:lnTo>
                  <a:pt x="320" y="140"/>
                </a:lnTo>
                <a:lnTo>
                  <a:pt x="323" y="146"/>
                </a:lnTo>
                <a:lnTo>
                  <a:pt x="326" y="152"/>
                </a:lnTo>
                <a:lnTo>
                  <a:pt x="330" y="158"/>
                </a:lnTo>
                <a:lnTo>
                  <a:pt x="335" y="163"/>
                </a:lnTo>
                <a:lnTo>
                  <a:pt x="335" y="163"/>
                </a:lnTo>
                <a:lnTo>
                  <a:pt x="336" y="164"/>
                </a:lnTo>
                <a:lnTo>
                  <a:pt x="337" y="163"/>
                </a:lnTo>
                <a:lnTo>
                  <a:pt x="337" y="163"/>
                </a:lnTo>
                <a:lnTo>
                  <a:pt x="335" y="149"/>
                </a:lnTo>
                <a:lnTo>
                  <a:pt x="332" y="137"/>
                </a:lnTo>
                <a:lnTo>
                  <a:pt x="332" y="137"/>
                </a:lnTo>
                <a:lnTo>
                  <a:pt x="339" y="154"/>
                </a:lnTo>
                <a:lnTo>
                  <a:pt x="343" y="162"/>
                </a:lnTo>
                <a:lnTo>
                  <a:pt x="348" y="170"/>
                </a:lnTo>
                <a:lnTo>
                  <a:pt x="348" y="170"/>
                </a:lnTo>
                <a:lnTo>
                  <a:pt x="349" y="171"/>
                </a:lnTo>
                <a:lnTo>
                  <a:pt x="350" y="170"/>
                </a:lnTo>
                <a:lnTo>
                  <a:pt x="350" y="170"/>
                </a:lnTo>
                <a:lnTo>
                  <a:pt x="348" y="155"/>
                </a:lnTo>
                <a:lnTo>
                  <a:pt x="346" y="141"/>
                </a:lnTo>
                <a:lnTo>
                  <a:pt x="346" y="141"/>
                </a:lnTo>
                <a:lnTo>
                  <a:pt x="350" y="153"/>
                </a:lnTo>
                <a:lnTo>
                  <a:pt x="350" y="153"/>
                </a:lnTo>
                <a:lnTo>
                  <a:pt x="353" y="161"/>
                </a:lnTo>
                <a:lnTo>
                  <a:pt x="356" y="170"/>
                </a:lnTo>
                <a:lnTo>
                  <a:pt x="360" y="178"/>
                </a:lnTo>
                <a:lnTo>
                  <a:pt x="366" y="186"/>
                </a:lnTo>
                <a:lnTo>
                  <a:pt x="366" y="186"/>
                </a:lnTo>
                <a:lnTo>
                  <a:pt x="367" y="186"/>
                </a:lnTo>
                <a:lnTo>
                  <a:pt x="368" y="185"/>
                </a:lnTo>
                <a:lnTo>
                  <a:pt x="368" y="185"/>
                </a:lnTo>
                <a:lnTo>
                  <a:pt x="367" y="176"/>
                </a:lnTo>
                <a:lnTo>
                  <a:pt x="366" y="168"/>
                </a:lnTo>
                <a:lnTo>
                  <a:pt x="366" y="168"/>
                </a:lnTo>
                <a:lnTo>
                  <a:pt x="370" y="179"/>
                </a:lnTo>
                <a:lnTo>
                  <a:pt x="374" y="191"/>
                </a:lnTo>
                <a:lnTo>
                  <a:pt x="374" y="191"/>
                </a:lnTo>
                <a:lnTo>
                  <a:pt x="375" y="192"/>
                </a:lnTo>
                <a:lnTo>
                  <a:pt x="376" y="192"/>
                </a:lnTo>
                <a:lnTo>
                  <a:pt x="376" y="191"/>
                </a:lnTo>
                <a:lnTo>
                  <a:pt x="376" y="191"/>
                </a:lnTo>
                <a:lnTo>
                  <a:pt x="376" y="179"/>
                </a:lnTo>
                <a:lnTo>
                  <a:pt x="374" y="169"/>
                </a:lnTo>
                <a:lnTo>
                  <a:pt x="369" y="149"/>
                </a:lnTo>
                <a:lnTo>
                  <a:pt x="362" y="129"/>
                </a:lnTo>
                <a:lnTo>
                  <a:pt x="357" y="109"/>
                </a:lnTo>
                <a:lnTo>
                  <a:pt x="357" y="109"/>
                </a:lnTo>
                <a:lnTo>
                  <a:pt x="358" y="113"/>
                </a:lnTo>
                <a:lnTo>
                  <a:pt x="360" y="118"/>
                </a:lnTo>
                <a:lnTo>
                  <a:pt x="365" y="127"/>
                </a:lnTo>
                <a:lnTo>
                  <a:pt x="365" y="127"/>
                </a:lnTo>
                <a:lnTo>
                  <a:pt x="369" y="139"/>
                </a:lnTo>
                <a:lnTo>
                  <a:pt x="373" y="150"/>
                </a:lnTo>
                <a:lnTo>
                  <a:pt x="373" y="150"/>
                </a:lnTo>
                <a:lnTo>
                  <a:pt x="381" y="173"/>
                </a:lnTo>
                <a:lnTo>
                  <a:pt x="385" y="186"/>
                </a:lnTo>
                <a:lnTo>
                  <a:pt x="390" y="197"/>
                </a:lnTo>
                <a:lnTo>
                  <a:pt x="390" y="197"/>
                </a:lnTo>
                <a:lnTo>
                  <a:pt x="391" y="198"/>
                </a:lnTo>
                <a:lnTo>
                  <a:pt x="393" y="197"/>
                </a:lnTo>
                <a:lnTo>
                  <a:pt x="393" y="197"/>
                </a:lnTo>
                <a:lnTo>
                  <a:pt x="394" y="187"/>
                </a:lnTo>
                <a:lnTo>
                  <a:pt x="394" y="177"/>
                </a:lnTo>
                <a:lnTo>
                  <a:pt x="394" y="177"/>
                </a:lnTo>
                <a:lnTo>
                  <a:pt x="399" y="190"/>
                </a:lnTo>
                <a:lnTo>
                  <a:pt x="405" y="201"/>
                </a:lnTo>
                <a:lnTo>
                  <a:pt x="405" y="201"/>
                </a:lnTo>
                <a:lnTo>
                  <a:pt x="406" y="201"/>
                </a:lnTo>
                <a:lnTo>
                  <a:pt x="407" y="200"/>
                </a:lnTo>
                <a:lnTo>
                  <a:pt x="407" y="200"/>
                </a:lnTo>
                <a:lnTo>
                  <a:pt x="408" y="191"/>
                </a:lnTo>
                <a:lnTo>
                  <a:pt x="408" y="180"/>
                </a:lnTo>
                <a:lnTo>
                  <a:pt x="408" y="180"/>
                </a:lnTo>
                <a:lnTo>
                  <a:pt x="412" y="191"/>
                </a:lnTo>
                <a:lnTo>
                  <a:pt x="419" y="201"/>
                </a:lnTo>
                <a:lnTo>
                  <a:pt x="419" y="201"/>
                </a:lnTo>
                <a:lnTo>
                  <a:pt x="420" y="201"/>
                </a:lnTo>
                <a:lnTo>
                  <a:pt x="421" y="200"/>
                </a:lnTo>
                <a:lnTo>
                  <a:pt x="421" y="200"/>
                </a:lnTo>
                <a:lnTo>
                  <a:pt x="420" y="192"/>
                </a:lnTo>
                <a:lnTo>
                  <a:pt x="420" y="192"/>
                </a:lnTo>
                <a:lnTo>
                  <a:pt x="425" y="200"/>
                </a:lnTo>
                <a:lnTo>
                  <a:pt x="431" y="207"/>
                </a:lnTo>
                <a:lnTo>
                  <a:pt x="431" y="207"/>
                </a:lnTo>
                <a:lnTo>
                  <a:pt x="432" y="207"/>
                </a:lnTo>
                <a:lnTo>
                  <a:pt x="432" y="206"/>
                </a:lnTo>
                <a:lnTo>
                  <a:pt x="432" y="206"/>
                </a:lnTo>
                <a:lnTo>
                  <a:pt x="433" y="199"/>
                </a:lnTo>
                <a:lnTo>
                  <a:pt x="433" y="192"/>
                </a:lnTo>
                <a:lnTo>
                  <a:pt x="433" y="192"/>
                </a:lnTo>
                <a:lnTo>
                  <a:pt x="438" y="206"/>
                </a:lnTo>
                <a:lnTo>
                  <a:pt x="444" y="220"/>
                </a:lnTo>
                <a:lnTo>
                  <a:pt x="444" y="220"/>
                </a:lnTo>
                <a:lnTo>
                  <a:pt x="445" y="220"/>
                </a:lnTo>
                <a:lnTo>
                  <a:pt x="446" y="220"/>
                </a:lnTo>
                <a:lnTo>
                  <a:pt x="446" y="219"/>
                </a:lnTo>
                <a:lnTo>
                  <a:pt x="446" y="219"/>
                </a:lnTo>
                <a:lnTo>
                  <a:pt x="447" y="210"/>
                </a:lnTo>
                <a:lnTo>
                  <a:pt x="447" y="210"/>
                </a:lnTo>
                <a:lnTo>
                  <a:pt x="454" y="226"/>
                </a:lnTo>
                <a:lnTo>
                  <a:pt x="454" y="226"/>
                </a:lnTo>
                <a:lnTo>
                  <a:pt x="455" y="227"/>
                </a:lnTo>
                <a:lnTo>
                  <a:pt x="455" y="227"/>
                </a:lnTo>
                <a:lnTo>
                  <a:pt x="456" y="225"/>
                </a:lnTo>
                <a:lnTo>
                  <a:pt x="456" y="225"/>
                </a:lnTo>
                <a:lnTo>
                  <a:pt x="456" y="213"/>
                </a:lnTo>
                <a:lnTo>
                  <a:pt x="454" y="200"/>
                </a:lnTo>
                <a:lnTo>
                  <a:pt x="454" y="200"/>
                </a:lnTo>
                <a:lnTo>
                  <a:pt x="458" y="209"/>
                </a:lnTo>
                <a:lnTo>
                  <a:pt x="463" y="218"/>
                </a:lnTo>
                <a:lnTo>
                  <a:pt x="463" y="218"/>
                </a:lnTo>
                <a:lnTo>
                  <a:pt x="464" y="219"/>
                </a:lnTo>
                <a:lnTo>
                  <a:pt x="464" y="218"/>
                </a:lnTo>
                <a:lnTo>
                  <a:pt x="464" y="218"/>
                </a:lnTo>
                <a:lnTo>
                  <a:pt x="465" y="208"/>
                </a:lnTo>
                <a:lnTo>
                  <a:pt x="464" y="199"/>
                </a:lnTo>
                <a:lnTo>
                  <a:pt x="464" y="199"/>
                </a:lnTo>
                <a:lnTo>
                  <a:pt x="469" y="209"/>
                </a:lnTo>
                <a:lnTo>
                  <a:pt x="472" y="213"/>
                </a:lnTo>
                <a:lnTo>
                  <a:pt x="476" y="217"/>
                </a:lnTo>
                <a:lnTo>
                  <a:pt x="476" y="217"/>
                </a:lnTo>
                <a:lnTo>
                  <a:pt x="477" y="217"/>
                </a:lnTo>
                <a:lnTo>
                  <a:pt x="478" y="216"/>
                </a:lnTo>
                <a:lnTo>
                  <a:pt x="478" y="216"/>
                </a:lnTo>
                <a:lnTo>
                  <a:pt x="477" y="202"/>
                </a:lnTo>
                <a:lnTo>
                  <a:pt x="477" y="202"/>
                </a:lnTo>
                <a:lnTo>
                  <a:pt x="481" y="211"/>
                </a:lnTo>
                <a:lnTo>
                  <a:pt x="485" y="221"/>
                </a:lnTo>
                <a:lnTo>
                  <a:pt x="485" y="221"/>
                </a:lnTo>
                <a:lnTo>
                  <a:pt x="487" y="222"/>
                </a:lnTo>
                <a:lnTo>
                  <a:pt x="487" y="221"/>
                </a:lnTo>
                <a:lnTo>
                  <a:pt x="487" y="221"/>
                </a:lnTo>
                <a:lnTo>
                  <a:pt x="487" y="212"/>
                </a:lnTo>
                <a:lnTo>
                  <a:pt x="487" y="212"/>
                </a:lnTo>
                <a:lnTo>
                  <a:pt x="491" y="224"/>
                </a:lnTo>
                <a:lnTo>
                  <a:pt x="494" y="229"/>
                </a:lnTo>
                <a:lnTo>
                  <a:pt x="497" y="235"/>
                </a:lnTo>
                <a:lnTo>
                  <a:pt x="497" y="235"/>
                </a:lnTo>
                <a:lnTo>
                  <a:pt x="498" y="235"/>
                </a:lnTo>
                <a:lnTo>
                  <a:pt x="499" y="234"/>
                </a:lnTo>
                <a:lnTo>
                  <a:pt x="499" y="234"/>
                </a:lnTo>
                <a:lnTo>
                  <a:pt x="500" y="228"/>
                </a:lnTo>
                <a:lnTo>
                  <a:pt x="500" y="228"/>
                </a:lnTo>
                <a:lnTo>
                  <a:pt x="502" y="233"/>
                </a:lnTo>
                <a:lnTo>
                  <a:pt x="506" y="238"/>
                </a:lnTo>
                <a:lnTo>
                  <a:pt x="506" y="238"/>
                </a:lnTo>
                <a:lnTo>
                  <a:pt x="507" y="238"/>
                </a:lnTo>
                <a:lnTo>
                  <a:pt x="508" y="237"/>
                </a:lnTo>
                <a:lnTo>
                  <a:pt x="508" y="237"/>
                </a:lnTo>
                <a:lnTo>
                  <a:pt x="508" y="229"/>
                </a:lnTo>
                <a:lnTo>
                  <a:pt x="508" y="221"/>
                </a:lnTo>
                <a:lnTo>
                  <a:pt x="508" y="221"/>
                </a:lnTo>
                <a:lnTo>
                  <a:pt x="510" y="228"/>
                </a:lnTo>
                <a:lnTo>
                  <a:pt x="512" y="234"/>
                </a:lnTo>
                <a:lnTo>
                  <a:pt x="512" y="234"/>
                </a:lnTo>
                <a:lnTo>
                  <a:pt x="513" y="235"/>
                </a:lnTo>
                <a:lnTo>
                  <a:pt x="514" y="234"/>
                </a:lnTo>
                <a:lnTo>
                  <a:pt x="514" y="234"/>
                </a:lnTo>
                <a:lnTo>
                  <a:pt x="515" y="223"/>
                </a:lnTo>
                <a:lnTo>
                  <a:pt x="515" y="212"/>
                </a:lnTo>
                <a:lnTo>
                  <a:pt x="515" y="212"/>
                </a:lnTo>
                <a:lnTo>
                  <a:pt x="519" y="232"/>
                </a:lnTo>
                <a:lnTo>
                  <a:pt x="519" y="232"/>
                </a:lnTo>
                <a:lnTo>
                  <a:pt x="520" y="233"/>
                </a:lnTo>
                <a:lnTo>
                  <a:pt x="521" y="233"/>
                </a:lnTo>
                <a:lnTo>
                  <a:pt x="521" y="233"/>
                </a:lnTo>
                <a:lnTo>
                  <a:pt x="518" y="237"/>
                </a:lnTo>
                <a:lnTo>
                  <a:pt x="515" y="239"/>
                </a:lnTo>
                <a:lnTo>
                  <a:pt x="512" y="241"/>
                </a:lnTo>
                <a:lnTo>
                  <a:pt x="508" y="243"/>
                </a:lnTo>
                <a:lnTo>
                  <a:pt x="503" y="243"/>
                </a:lnTo>
                <a:lnTo>
                  <a:pt x="498" y="243"/>
                </a:lnTo>
                <a:lnTo>
                  <a:pt x="488" y="242"/>
                </a:lnTo>
                <a:lnTo>
                  <a:pt x="478" y="240"/>
                </a:lnTo>
                <a:lnTo>
                  <a:pt x="467" y="237"/>
                </a:lnTo>
                <a:lnTo>
                  <a:pt x="452" y="231"/>
                </a:lnTo>
                <a:lnTo>
                  <a:pt x="452" y="2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2527"/>
          <p:cNvSpPr>
            <a:spLocks noEditPoints="1"/>
          </p:cNvSpPr>
          <p:nvPr/>
        </p:nvSpPr>
        <p:spPr bwMode="auto">
          <a:xfrm>
            <a:off x="8554640" y="4268556"/>
            <a:ext cx="374650" cy="896938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2534"/>
          <p:cNvSpPr>
            <a:spLocks noEditPoints="1"/>
          </p:cNvSpPr>
          <p:nvPr/>
        </p:nvSpPr>
        <p:spPr bwMode="auto">
          <a:xfrm>
            <a:off x="7682819" y="3688142"/>
            <a:ext cx="321012" cy="333620"/>
          </a:xfrm>
          <a:custGeom>
            <a:avLst/>
            <a:gdLst/>
            <a:ahLst/>
            <a:cxnLst>
              <a:cxn ang="0">
                <a:pos x="117" y="5"/>
              </a:cxn>
              <a:cxn ang="0">
                <a:pos x="52" y="6"/>
              </a:cxn>
              <a:cxn ang="0">
                <a:pos x="1" y="31"/>
              </a:cxn>
              <a:cxn ang="0">
                <a:pos x="72" y="187"/>
              </a:cxn>
              <a:cxn ang="0">
                <a:pos x="144" y="89"/>
              </a:cxn>
              <a:cxn ang="0">
                <a:pos x="75" y="175"/>
              </a:cxn>
              <a:cxn ang="0">
                <a:pos x="87" y="150"/>
              </a:cxn>
              <a:cxn ang="0">
                <a:pos x="81" y="165"/>
              </a:cxn>
              <a:cxn ang="0">
                <a:pos x="103" y="137"/>
              </a:cxn>
              <a:cxn ang="0">
                <a:pos x="115" y="122"/>
              </a:cxn>
              <a:cxn ang="0">
                <a:pos x="63" y="156"/>
              </a:cxn>
              <a:cxn ang="0">
                <a:pos x="124" y="98"/>
              </a:cxn>
              <a:cxn ang="0">
                <a:pos x="50" y="135"/>
              </a:cxn>
              <a:cxn ang="0">
                <a:pos x="53" y="140"/>
              </a:cxn>
              <a:cxn ang="0">
                <a:pos x="96" y="92"/>
              </a:cxn>
              <a:cxn ang="0">
                <a:pos x="149" y="41"/>
              </a:cxn>
              <a:cxn ang="0">
                <a:pos x="113" y="78"/>
              </a:cxn>
              <a:cxn ang="0">
                <a:pos x="68" y="102"/>
              </a:cxn>
              <a:cxn ang="0">
                <a:pos x="153" y="35"/>
              </a:cxn>
              <a:cxn ang="0">
                <a:pos x="49" y="102"/>
              </a:cxn>
              <a:cxn ang="0">
                <a:pos x="90" y="69"/>
              </a:cxn>
              <a:cxn ang="0">
                <a:pos x="90" y="69"/>
              </a:cxn>
              <a:cxn ang="0">
                <a:pos x="52" y="132"/>
              </a:cxn>
              <a:cxn ang="0">
                <a:pos x="119" y="116"/>
              </a:cxn>
              <a:cxn ang="0">
                <a:pos x="119" y="116"/>
              </a:cxn>
              <a:cxn ang="0">
                <a:pos x="76" y="141"/>
              </a:cxn>
              <a:cxn ang="0">
                <a:pos x="127" y="101"/>
              </a:cxn>
              <a:cxn ang="0">
                <a:pos x="54" y="141"/>
              </a:cxn>
              <a:cxn ang="0">
                <a:pos x="135" y="88"/>
              </a:cxn>
              <a:cxn ang="0">
                <a:pos x="41" y="98"/>
              </a:cxn>
              <a:cxn ang="0">
                <a:pos x="126" y="33"/>
              </a:cxn>
              <a:cxn ang="0">
                <a:pos x="38" y="97"/>
              </a:cxn>
              <a:cxn ang="0">
                <a:pos x="70" y="56"/>
              </a:cxn>
              <a:cxn ang="0">
                <a:pos x="40" y="65"/>
              </a:cxn>
              <a:cxn ang="0">
                <a:pos x="24" y="86"/>
              </a:cxn>
              <a:cxn ang="0">
                <a:pos x="53" y="45"/>
              </a:cxn>
              <a:cxn ang="0">
                <a:pos x="35" y="42"/>
              </a:cxn>
              <a:cxn ang="0">
                <a:pos x="14" y="63"/>
              </a:cxn>
              <a:cxn ang="0">
                <a:pos x="32" y="22"/>
              </a:cxn>
              <a:cxn ang="0">
                <a:pos x="20" y="41"/>
              </a:cxn>
              <a:cxn ang="0">
                <a:pos x="11" y="52"/>
              </a:cxn>
              <a:cxn ang="0">
                <a:pos x="15" y="65"/>
              </a:cxn>
              <a:cxn ang="0">
                <a:pos x="67" y="44"/>
              </a:cxn>
              <a:cxn ang="0">
                <a:pos x="39" y="60"/>
              </a:cxn>
              <a:cxn ang="0">
                <a:pos x="28" y="84"/>
              </a:cxn>
              <a:cxn ang="0">
                <a:pos x="77" y="61"/>
              </a:cxn>
              <a:cxn ang="0">
                <a:pos x="33" y="98"/>
              </a:cxn>
              <a:cxn ang="0">
                <a:pos x="91" y="46"/>
              </a:cxn>
              <a:cxn ang="0">
                <a:pos x="79" y="63"/>
              </a:cxn>
              <a:cxn ang="0">
                <a:pos x="122" y="28"/>
              </a:cxn>
              <a:cxn ang="0">
                <a:pos x="116" y="38"/>
              </a:cxn>
              <a:cxn ang="0">
                <a:pos x="136" y="10"/>
              </a:cxn>
              <a:cxn ang="0">
                <a:pos x="111" y="24"/>
              </a:cxn>
              <a:cxn ang="0">
                <a:pos x="113" y="17"/>
              </a:cxn>
              <a:cxn ang="0">
                <a:pos x="51" y="17"/>
              </a:cxn>
              <a:cxn ang="0">
                <a:pos x="20" y="37"/>
              </a:cxn>
              <a:cxn ang="0">
                <a:pos x="50" y="16"/>
              </a:cxn>
              <a:cxn ang="0">
                <a:pos x="28" y="9"/>
              </a:cxn>
              <a:cxn ang="0">
                <a:pos x="40" y="112"/>
              </a:cxn>
              <a:cxn ang="0">
                <a:pos x="86" y="87"/>
              </a:cxn>
            </a:cxnLst>
            <a:rect l="0" t="0" r="r" b="b"/>
            <a:pathLst>
              <a:path w="162" h="189">
                <a:moveTo>
                  <a:pt x="162" y="27"/>
                </a:moveTo>
                <a:lnTo>
                  <a:pt x="162" y="27"/>
                </a:lnTo>
                <a:lnTo>
                  <a:pt x="160" y="19"/>
                </a:lnTo>
                <a:lnTo>
                  <a:pt x="158" y="14"/>
                </a:lnTo>
                <a:lnTo>
                  <a:pt x="154" y="10"/>
                </a:lnTo>
                <a:lnTo>
                  <a:pt x="149" y="6"/>
                </a:lnTo>
                <a:lnTo>
                  <a:pt x="144" y="4"/>
                </a:lnTo>
                <a:lnTo>
                  <a:pt x="138" y="2"/>
                </a:lnTo>
                <a:lnTo>
                  <a:pt x="132" y="2"/>
                </a:lnTo>
                <a:lnTo>
                  <a:pt x="125" y="3"/>
                </a:lnTo>
                <a:lnTo>
                  <a:pt x="125" y="3"/>
                </a:lnTo>
                <a:lnTo>
                  <a:pt x="117" y="5"/>
                </a:lnTo>
                <a:lnTo>
                  <a:pt x="109" y="9"/>
                </a:lnTo>
                <a:lnTo>
                  <a:pt x="103" y="14"/>
                </a:lnTo>
                <a:lnTo>
                  <a:pt x="96" y="20"/>
                </a:lnTo>
                <a:lnTo>
                  <a:pt x="91" y="27"/>
                </a:lnTo>
                <a:lnTo>
                  <a:pt x="87" y="35"/>
                </a:lnTo>
                <a:lnTo>
                  <a:pt x="79" y="50"/>
                </a:lnTo>
                <a:lnTo>
                  <a:pt x="79" y="50"/>
                </a:lnTo>
                <a:lnTo>
                  <a:pt x="73" y="36"/>
                </a:lnTo>
                <a:lnTo>
                  <a:pt x="66" y="22"/>
                </a:lnTo>
                <a:lnTo>
                  <a:pt x="62" y="16"/>
                </a:lnTo>
                <a:lnTo>
                  <a:pt x="57" y="11"/>
                </a:lnTo>
                <a:lnTo>
                  <a:pt x="52" y="6"/>
                </a:lnTo>
                <a:lnTo>
                  <a:pt x="45" y="3"/>
                </a:lnTo>
                <a:lnTo>
                  <a:pt x="45" y="3"/>
                </a:lnTo>
                <a:lnTo>
                  <a:pt x="39" y="1"/>
                </a:lnTo>
                <a:lnTo>
                  <a:pt x="32" y="0"/>
                </a:lnTo>
                <a:lnTo>
                  <a:pt x="26" y="1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6" y="15"/>
                </a:lnTo>
                <a:lnTo>
                  <a:pt x="3" y="21"/>
                </a:lnTo>
                <a:lnTo>
                  <a:pt x="3" y="21"/>
                </a:lnTo>
                <a:lnTo>
                  <a:pt x="1" y="31"/>
                </a:lnTo>
                <a:lnTo>
                  <a:pt x="0" y="39"/>
                </a:lnTo>
                <a:lnTo>
                  <a:pt x="1" y="48"/>
                </a:lnTo>
                <a:lnTo>
                  <a:pt x="3" y="56"/>
                </a:lnTo>
                <a:lnTo>
                  <a:pt x="5" y="65"/>
                </a:lnTo>
                <a:lnTo>
                  <a:pt x="8" y="73"/>
                </a:lnTo>
                <a:lnTo>
                  <a:pt x="15" y="88"/>
                </a:lnTo>
                <a:lnTo>
                  <a:pt x="15" y="88"/>
                </a:lnTo>
                <a:lnTo>
                  <a:pt x="28" y="114"/>
                </a:lnTo>
                <a:lnTo>
                  <a:pt x="42" y="138"/>
                </a:lnTo>
                <a:lnTo>
                  <a:pt x="71" y="185"/>
                </a:lnTo>
                <a:lnTo>
                  <a:pt x="71" y="185"/>
                </a:lnTo>
                <a:lnTo>
                  <a:pt x="72" y="187"/>
                </a:lnTo>
                <a:lnTo>
                  <a:pt x="72" y="187"/>
                </a:lnTo>
                <a:lnTo>
                  <a:pt x="74" y="189"/>
                </a:lnTo>
                <a:lnTo>
                  <a:pt x="76" y="189"/>
                </a:lnTo>
                <a:lnTo>
                  <a:pt x="78" y="189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79" y="186"/>
                </a:lnTo>
                <a:lnTo>
                  <a:pt x="96" y="163"/>
                </a:lnTo>
                <a:lnTo>
                  <a:pt x="114" y="140"/>
                </a:lnTo>
                <a:lnTo>
                  <a:pt x="129" y="115"/>
                </a:lnTo>
                <a:lnTo>
                  <a:pt x="144" y="89"/>
                </a:lnTo>
                <a:lnTo>
                  <a:pt x="144" y="89"/>
                </a:lnTo>
                <a:lnTo>
                  <a:pt x="151" y="75"/>
                </a:lnTo>
                <a:lnTo>
                  <a:pt x="157" y="59"/>
                </a:lnTo>
                <a:lnTo>
                  <a:pt x="160" y="51"/>
                </a:lnTo>
                <a:lnTo>
                  <a:pt x="161" y="43"/>
                </a:lnTo>
                <a:lnTo>
                  <a:pt x="162" y="35"/>
                </a:lnTo>
                <a:lnTo>
                  <a:pt x="162" y="27"/>
                </a:lnTo>
                <a:lnTo>
                  <a:pt x="162" y="27"/>
                </a:lnTo>
                <a:close/>
                <a:moveTo>
                  <a:pt x="76" y="177"/>
                </a:moveTo>
                <a:lnTo>
                  <a:pt x="76" y="177"/>
                </a:lnTo>
                <a:lnTo>
                  <a:pt x="75" y="175"/>
                </a:lnTo>
                <a:lnTo>
                  <a:pt x="75" y="175"/>
                </a:lnTo>
                <a:lnTo>
                  <a:pt x="86" y="163"/>
                </a:lnTo>
                <a:lnTo>
                  <a:pt x="86" y="163"/>
                </a:lnTo>
                <a:lnTo>
                  <a:pt x="76" y="177"/>
                </a:lnTo>
                <a:lnTo>
                  <a:pt x="76" y="177"/>
                </a:lnTo>
                <a:close/>
                <a:moveTo>
                  <a:pt x="69" y="166"/>
                </a:moveTo>
                <a:lnTo>
                  <a:pt x="69" y="166"/>
                </a:lnTo>
                <a:lnTo>
                  <a:pt x="76" y="160"/>
                </a:lnTo>
                <a:lnTo>
                  <a:pt x="76" y="16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87" y="150"/>
                </a:lnTo>
                <a:lnTo>
                  <a:pt x="79" y="157"/>
                </a:lnTo>
                <a:lnTo>
                  <a:pt x="72" y="164"/>
                </a:lnTo>
                <a:lnTo>
                  <a:pt x="72" y="164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lnTo>
                  <a:pt x="69" y="166"/>
                </a:lnTo>
                <a:close/>
                <a:moveTo>
                  <a:pt x="103" y="139"/>
                </a:moveTo>
                <a:lnTo>
                  <a:pt x="103" y="139"/>
                </a:lnTo>
                <a:lnTo>
                  <a:pt x="95" y="147"/>
                </a:lnTo>
                <a:lnTo>
                  <a:pt x="88" y="156"/>
                </a:lnTo>
                <a:lnTo>
                  <a:pt x="81" y="165"/>
                </a:lnTo>
                <a:lnTo>
                  <a:pt x="74" y="173"/>
                </a:lnTo>
                <a:lnTo>
                  <a:pt x="74" y="173"/>
                </a:lnTo>
                <a:lnTo>
                  <a:pt x="70" y="168"/>
                </a:lnTo>
                <a:lnTo>
                  <a:pt x="70" y="168"/>
                </a:lnTo>
                <a:lnTo>
                  <a:pt x="78" y="161"/>
                </a:lnTo>
                <a:lnTo>
                  <a:pt x="86" y="154"/>
                </a:lnTo>
                <a:lnTo>
                  <a:pt x="94" y="146"/>
                </a:lnTo>
                <a:lnTo>
                  <a:pt x="103" y="139"/>
                </a:lnTo>
                <a:lnTo>
                  <a:pt x="103" y="139"/>
                </a:lnTo>
                <a:close/>
                <a:moveTo>
                  <a:pt x="107" y="134"/>
                </a:moveTo>
                <a:lnTo>
                  <a:pt x="107" y="134"/>
                </a:lnTo>
                <a:lnTo>
                  <a:pt x="103" y="137"/>
                </a:lnTo>
                <a:lnTo>
                  <a:pt x="103" y="137"/>
                </a:lnTo>
                <a:lnTo>
                  <a:pt x="110" y="130"/>
                </a:lnTo>
                <a:lnTo>
                  <a:pt x="110" y="130"/>
                </a:lnTo>
                <a:lnTo>
                  <a:pt x="107" y="134"/>
                </a:lnTo>
                <a:lnTo>
                  <a:pt x="107" y="134"/>
                </a:lnTo>
                <a:close/>
                <a:moveTo>
                  <a:pt x="68" y="165"/>
                </a:moveTo>
                <a:lnTo>
                  <a:pt x="68" y="165"/>
                </a:lnTo>
                <a:lnTo>
                  <a:pt x="64" y="158"/>
                </a:lnTo>
                <a:lnTo>
                  <a:pt x="64" y="158"/>
                </a:lnTo>
                <a:lnTo>
                  <a:pt x="89" y="141"/>
                </a:lnTo>
                <a:lnTo>
                  <a:pt x="103" y="13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115" y="122"/>
                </a:lnTo>
                <a:lnTo>
                  <a:pt x="91" y="143"/>
                </a:lnTo>
                <a:lnTo>
                  <a:pt x="68" y="165"/>
                </a:lnTo>
                <a:lnTo>
                  <a:pt x="68" y="165"/>
                </a:lnTo>
                <a:close/>
                <a:moveTo>
                  <a:pt x="60" y="151"/>
                </a:moveTo>
                <a:lnTo>
                  <a:pt x="60" y="151"/>
                </a:lnTo>
                <a:lnTo>
                  <a:pt x="71" y="146"/>
                </a:lnTo>
                <a:lnTo>
                  <a:pt x="83" y="139"/>
                </a:lnTo>
                <a:lnTo>
                  <a:pt x="83" y="139"/>
                </a:lnTo>
                <a:lnTo>
                  <a:pt x="63" y="156"/>
                </a:lnTo>
                <a:lnTo>
                  <a:pt x="63" y="156"/>
                </a:lnTo>
                <a:lnTo>
                  <a:pt x="60" y="151"/>
                </a:lnTo>
                <a:lnTo>
                  <a:pt x="60" y="151"/>
                </a:lnTo>
                <a:close/>
                <a:moveTo>
                  <a:pt x="55" y="143"/>
                </a:moveTo>
                <a:lnTo>
                  <a:pt x="55" y="143"/>
                </a:lnTo>
                <a:lnTo>
                  <a:pt x="64" y="140"/>
                </a:lnTo>
                <a:lnTo>
                  <a:pt x="73" y="135"/>
                </a:lnTo>
                <a:lnTo>
                  <a:pt x="82" y="130"/>
                </a:lnTo>
                <a:lnTo>
                  <a:pt x="91" y="124"/>
                </a:lnTo>
                <a:lnTo>
                  <a:pt x="108" y="112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24" y="98"/>
                </a:lnTo>
                <a:lnTo>
                  <a:pt x="112" y="110"/>
                </a:lnTo>
                <a:lnTo>
                  <a:pt x="98" y="120"/>
                </a:lnTo>
                <a:lnTo>
                  <a:pt x="98" y="120"/>
                </a:lnTo>
                <a:lnTo>
                  <a:pt x="78" y="135"/>
                </a:lnTo>
                <a:lnTo>
                  <a:pt x="58" y="149"/>
                </a:lnTo>
                <a:lnTo>
                  <a:pt x="58" y="149"/>
                </a:lnTo>
                <a:lnTo>
                  <a:pt x="55" y="143"/>
                </a:lnTo>
                <a:lnTo>
                  <a:pt x="55" y="143"/>
                </a:lnTo>
                <a:close/>
                <a:moveTo>
                  <a:pt x="50" y="135"/>
                </a:moveTo>
                <a:lnTo>
                  <a:pt x="50" y="135"/>
                </a:lnTo>
                <a:lnTo>
                  <a:pt x="64" y="128"/>
                </a:lnTo>
                <a:lnTo>
                  <a:pt x="78" y="120"/>
                </a:lnTo>
                <a:lnTo>
                  <a:pt x="106" y="102"/>
                </a:lnTo>
                <a:lnTo>
                  <a:pt x="106" y="102"/>
                </a:lnTo>
                <a:lnTo>
                  <a:pt x="124" y="92"/>
                </a:lnTo>
                <a:lnTo>
                  <a:pt x="124" y="92"/>
                </a:lnTo>
                <a:lnTo>
                  <a:pt x="106" y="103"/>
                </a:lnTo>
                <a:lnTo>
                  <a:pt x="87" y="115"/>
                </a:lnTo>
                <a:lnTo>
                  <a:pt x="69" y="127"/>
                </a:lnTo>
                <a:lnTo>
                  <a:pt x="61" y="133"/>
                </a:lnTo>
                <a:lnTo>
                  <a:pt x="53" y="140"/>
                </a:lnTo>
                <a:lnTo>
                  <a:pt x="53" y="140"/>
                </a:lnTo>
                <a:lnTo>
                  <a:pt x="50" y="135"/>
                </a:lnTo>
                <a:lnTo>
                  <a:pt x="50" y="135"/>
                </a:lnTo>
                <a:close/>
                <a:moveTo>
                  <a:pt x="42" y="122"/>
                </a:moveTo>
                <a:lnTo>
                  <a:pt x="42" y="122"/>
                </a:lnTo>
                <a:lnTo>
                  <a:pt x="44" y="122"/>
                </a:lnTo>
                <a:lnTo>
                  <a:pt x="44" y="122"/>
                </a:lnTo>
                <a:lnTo>
                  <a:pt x="58" y="115"/>
                </a:lnTo>
                <a:lnTo>
                  <a:pt x="72" y="106"/>
                </a:lnTo>
                <a:lnTo>
                  <a:pt x="101" y="89"/>
                </a:lnTo>
                <a:lnTo>
                  <a:pt x="101" y="89"/>
                </a:lnTo>
                <a:lnTo>
                  <a:pt x="96" y="92"/>
                </a:lnTo>
                <a:lnTo>
                  <a:pt x="96" y="92"/>
                </a:lnTo>
                <a:lnTo>
                  <a:pt x="84" y="101"/>
                </a:lnTo>
                <a:lnTo>
                  <a:pt x="72" y="112"/>
                </a:lnTo>
                <a:lnTo>
                  <a:pt x="48" y="132"/>
                </a:lnTo>
                <a:lnTo>
                  <a:pt x="48" y="132"/>
                </a:lnTo>
                <a:lnTo>
                  <a:pt x="42" y="122"/>
                </a:lnTo>
                <a:lnTo>
                  <a:pt x="42" y="122"/>
                </a:lnTo>
                <a:close/>
                <a:moveTo>
                  <a:pt x="114" y="67"/>
                </a:moveTo>
                <a:lnTo>
                  <a:pt x="114" y="67"/>
                </a:lnTo>
                <a:lnTo>
                  <a:pt x="130" y="54"/>
                </a:lnTo>
                <a:lnTo>
                  <a:pt x="147" y="41"/>
                </a:lnTo>
                <a:lnTo>
                  <a:pt x="147" y="41"/>
                </a:lnTo>
                <a:lnTo>
                  <a:pt x="149" y="41"/>
                </a:lnTo>
                <a:lnTo>
                  <a:pt x="150" y="40"/>
                </a:lnTo>
                <a:lnTo>
                  <a:pt x="150" y="40"/>
                </a:lnTo>
                <a:lnTo>
                  <a:pt x="153" y="38"/>
                </a:lnTo>
                <a:lnTo>
                  <a:pt x="153" y="38"/>
                </a:lnTo>
                <a:lnTo>
                  <a:pt x="151" y="47"/>
                </a:lnTo>
                <a:lnTo>
                  <a:pt x="151" y="47"/>
                </a:lnTo>
                <a:lnTo>
                  <a:pt x="151" y="50"/>
                </a:lnTo>
                <a:lnTo>
                  <a:pt x="151" y="50"/>
                </a:lnTo>
                <a:lnTo>
                  <a:pt x="144" y="54"/>
                </a:lnTo>
                <a:lnTo>
                  <a:pt x="137" y="58"/>
                </a:lnTo>
                <a:lnTo>
                  <a:pt x="125" y="68"/>
                </a:lnTo>
                <a:lnTo>
                  <a:pt x="113" y="78"/>
                </a:lnTo>
                <a:lnTo>
                  <a:pt x="107" y="83"/>
                </a:lnTo>
                <a:lnTo>
                  <a:pt x="99" y="87"/>
                </a:lnTo>
                <a:lnTo>
                  <a:pt x="99" y="87"/>
                </a:lnTo>
                <a:lnTo>
                  <a:pt x="66" y="108"/>
                </a:lnTo>
                <a:lnTo>
                  <a:pt x="66" y="108"/>
                </a:lnTo>
                <a:lnTo>
                  <a:pt x="52" y="116"/>
                </a:lnTo>
                <a:lnTo>
                  <a:pt x="52" y="116"/>
                </a:lnTo>
                <a:lnTo>
                  <a:pt x="47" y="118"/>
                </a:lnTo>
                <a:lnTo>
                  <a:pt x="48" y="117"/>
                </a:lnTo>
                <a:lnTo>
                  <a:pt x="55" y="113"/>
                </a:lnTo>
                <a:lnTo>
                  <a:pt x="55" y="113"/>
                </a:lnTo>
                <a:lnTo>
                  <a:pt x="68" y="102"/>
                </a:lnTo>
                <a:lnTo>
                  <a:pt x="82" y="92"/>
                </a:lnTo>
                <a:lnTo>
                  <a:pt x="95" y="82"/>
                </a:lnTo>
                <a:lnTo>
                  <a:pt x="109" y="71"/>
                </a:lnTo>
                <a:lnTo>
                  <a:pt x="109" y="71"/>
                </a:lnTo>
                <a:lnTo>
                  <a:pt x="114" y="67"/>
                </a:lnTo>
                <a:lnTo>
                  <a:pt x="114" y="67"/>
                </a:lnTo>
                <a:close/>
                <a:moveTo>
                  <a:pt x="149" y="18"/>
                </a:moveTo>
                <a:lnTo>
                  <a:pt x="149" y="18"/>
                </a:lnTo>
                <a:lnTo>
                  <a:pt x="150" y="22"/>
                </a:lnTo>
                <a:lnTo>
                  <a:pt x="152" y="27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53" y="35"/>
                </a:lnTo>
                <a:lnTo>
                  <a:pt x="144" y="41"/>
                </a:lnTo>
                <a:lnTo>
                  <a:pt x="135" y="46"/>
                </a:lnTo>
                <a:lnTo>
                  <a:pt x="119" y="60"/>
                </a:lnTo>
                <a:lnTo>
                  <a:pt x="119" y="60"/>
                </a:lnTo>
                <a:lnTo>
                  <a:pt x="98" y="73"/>
                </a:lnTo>
                <a:lnTo>
                  <a:pt x="77" y="86"/>
                </a:lnTo>
                <a:lnTo>
                  <a:pt x="77" y="86"/>
                </a:lnTo>
                <a:lnTo>
                  <a:pt x="63" y="94"/>
                </a:lnTo>
                <a:lnTo>
                  <a:pt x="49" y="102"/>
                </a:lnTo>
                <a:lnTo>
                  <a:pt x="49" y="102"/>
                </a:lnTo>
                <a:lnTo>
                  <a:pt x="59" y="94"/>
                </a:lnTo>
                <a:lnTo>
                  <a:pt x="59" y="94"/>
                </a:lnTo>
                <a:lnTo>
                  <a:pt x="70" y="85"/>
                </a:lnTo>
                <a:lnTo>
                  <a:pt x="82" y="76"/>
                </a:lnTo>
                <a:lnTo>
                  <a:pt x="107" y="59"/>
                </a:lnTo>
                <a:lnTo>
                  <a:pt x="118" y="50"/>
                </a:lnTo>
                <a:lnTo>
                  <a:pt x="129" y="41"/>
                </a:lnTo>
                <a:lnTo>
                  <a:pt x="139" y="31"/>
                </a:lnTo>
                <a:lnTo>
                  <a:pt x="149" y="18"/>
                </a:lnTo>
                <a:lnTo>
                  <a:pt x="149" y="18"/>
                </a:lnTo>
                <a:close/>
                <a:moveTo>
                  <a:pt x="90" y="69"/>
                </a:moveTo>
                <a:lnTo>
                  <a:pt x="90" y="69"/>
                </a:lnTo>
                <a:lnTo>
                  <a:pt x="120" y="44"/>
                </a:lnTo>
                <a:lnTo>
                  <a:pt x="120" y="44"/>
                </a:lnTo>
                <a:lnTo>
                  <a:pt x="134" y="32"/>
                </a:lnTo>
                <a:lnTo>
                  <a:pt x="140" y="25"/>
                </a:lnTo>
                <a:lnTo>
                  <a:pt x="145" y="19"/>
                </a:lnTo>
                <a:lnTo>
                  <a:pt x="145" y="19"/>
                </a:lnTo>
                <a:lnTo>
                  <a:pt x="140" y="28"/>
                </a:lnTo>
                <a:lnTo>
                  <a:pt x="134" y="34"/>
                </a:lnTo>
                <a:lnTo>
                  <a:pt x="121" y="47"/>
                </a:lnTo>
                <a:lnTo>
                  <a:pt x="106" y="58"/>
                </a:lnTo>
                <a:lnTo>
                  <a:pt x="90" y="69"/>
                </a:lnTo>
                <a:lnTo>
                  <a:pt x="90" y="69"/>
                </a:lnTo>
                <a:close/>
                <a:moveTo>
                  <a:pt x="141" y="76"/>
                </a:moveTo>
                <a:lnTo>
                  <a:pt x="141" y="76"/>
                </a:lnTo>
                <a:lnTo>
                  <a:pt x="132" y="83"/>
                </a:lnTo>
                <a:lnTo>
                  <a:pt x="122" y="90"/>
                </a:lnTo>
                <a:lnTo>
                  <a:pt x="101" y="103"/>
                </a:lnTo>
                <a:lnTo>
                  <a:pt x="101" y="103"/>
                </a:lnTo>
                <a:lnTo>
                  <a:pt x="75" y="120"/>
                </a:lnTo>
                <a:lnTo>
                  <a:pt x="75" y="120"/>
                </a:lnTo>
                <a:lnTo>
                  <a:pt x="63" y="126"/>
                </a:lnTo>
                <a:lnTo>
                  <a:pt x="57" y="129"/>
                </a:lnTo>
                <a:lnTo>
                  <a:pt x="52" y="132"/>
                </a:lnTo>
                <a:lnTo>
                  <a:pt x="52" y="132"/>
                </a:lnTo>
                <a:lnTo>
                  <a:pt x="76" y="111"/>
                </a:lnTo>
                <a:lnTo>
                  <a:pt x="103" y="91"/>
                </a:lnTo>
                <a:lnTo>
                  <a:pt x="103" y="91"/>
                </a:lnTo>
                <a:lnTo>
                  <a:pt x="115" y="82"/>
                </a:lnTo>
                <a:lnTo>
                  <a:pt x="126" y="72"/>
                </a:lnTo>
                <a:lnTo>
                  <a:pt x="150" y="54"/>
                </a:lnTo>
                <a:lnTo>
                  <a:pt x="150" y="54"/>
                </a:lnTo>
                <a:lnTo>
                  <a:pt x="146" y="65"/>
                </a:lnTo>
                <a:lnTo>
                  <a:pt x="141" y="76"/>
                </a:lnTo>
                <a:lnTo>
                  <a:pt x="141" y="76"/>
                </a:lnTo>
                <a:close/>
                <a:moveTo>
                  <a:pt x="119" y="116"/>
                </a:moveTo>
                <a:lnTo>
                  <a:pt x="119" y="116"/>
                </a:lnTo>
                <a:lnTo>
                  <a:pt x="104" y="128"/>
                </a:lnTo>
                <a:lnTo>
                  <a:pt x="87" y="140"/>
                </a:lnTo>
                <a:lnTo>
                  <a:pt x="87" y="140"/>
                </a:lnTo>
                <a:lnTo>
                  <a:pt x="79" y="145"/>
                </a:lnTo>
                <a:lnTo>
                  <a:pt x="79" y="145"/>
                </a:lnTo>
                <a:lnTo>
                  <a:pt x="102" y="127"/>
                </a:lnTo>
                <a:lnTo>
                  <a:pt x="102" y="127"/>
                </a:lnTo>
                <a:lnTo>
                  <a:pt x="112" y="118"/>
                </a:lnTo>
                <a:lnTo>
                  <a:pt x="123" y="109"/>
                </a:lnTo>
                <a:lnTo>
                  <a:pt x="123" y="109"/>
                </a:lnTo>
                <a:lnTo>
                  <a:pt x="119" y="116"/>
                </a:lnTo>
                <a:lnTo>
                  <a:pt x="119" y="116"/>
                </a:lnTo>
                <a:close/>
                <a:moveTo>
                  <a:pt x="127" y="101"/>
                </a:moveTo>
                <a:lnTo>
                  <a:pt x="127" y="101"/>
                </a:lnTo>
                <a:lnTo>
                  <a:pt x="126" y="102"/>
                </a:lnTo>
                <a:lnTo>
                  <a:pt x="126" y="102"/>
                </a:lnTo>
                <a:lnTo>
                  <a:pt x="125" y="103"/>
                </a:lnTo>
                <a:lnTo>
                  <a:pt x="124" y="104"/>
                </a:lnTo>
                <a:lnTo>
                  <a:pt x="124" y="104"/>
                </a:lnTo>
                <a:lnTo>
                  <a:pt x="101" y="125"/>
                </a:lnTo>
                <a:lnTo>
                  <a:pt x="101" y="125"/>
                </a:lnTo>
                <a:lnTo>
                  <a:pt x="88" y="133"/>
                </a:lnTo>
                <a:lnTo>
                  <a:pt x="76" y="141"/>
                </a:lnTo>
                <a:lnTo>
                  <a:pt x="76" y="141"/>
                </a:lnTo>
                <a:lnTo>
                  <a:pt x="60" y="149"/>
                </a:lnTo>
                <a:lnTo>
                  <a:pt x="60" y="149"/>
                </a:lnTo>
                <a:lnTo>
                  <a:pt x="67" y="145"/>
                </a:lnTo>
                <a:lnTo>
                  <a:pt x="75" y="139"/>
                </a:lnTo>
                <a:lnTo>
                  <a:pt x="75" y="139"/>
                </a:lnTo>
                <a:lnTo>
                  <a:pt x="90" y="129"/>
                </a:lnTo>
                <a:lnTo>
                  <a:pt x="106" y="118"/>
                </a:lnTo>
                <a:lnTo>
                  <a:pt x="119" y="105"/>
                </a:lnTo>
                <a:lnTo>
                  <a:pt x="132" y="92"/>
                </a:lnTo>
                <a:lnTo>
                  <a:pt x="132" y="92"/>
                </a:lnTo>
                <a:lnTo>
                  <a:pt x="127" y="101"/>
                </a:lnTo>
                <a:lnTo>
                  <a:pt x="127" y="101"/>
                </a:lnTo>
                <a:close/>
                <a:moveTo>
                  <a:pt x="135" y="88"/>
                </a:moveTo>
                <a:lnTo>
                  <a:pt x="135" y="88"/>
                </a:lnTo>
                <a:lnTo>
                  <a:pt x="134" y="88"/>
                </a:lnTo>
                <a:lnTo>
                  <a:pt x="134" y="88"/>
                </a:lnTo>
                <a:lnTo>
                  <a:pt x="112" y="105"/>
                </a:lnTo>
                <a:lnTo>
                  <a:pt x="90" y="122"/>
                </a:lnTo>
                <a:lnTo>
                  <a:pt x="90" y="122"/>
                </a:lnTo>
                <a:lnTo>
                  <a:pt x="79" y="130"/>
                </a:lnTo>
                <a:lnTo>
                  <a:pt x="67" y="136"/>
                </a:lnTo>
                <a:lnTo>
                  <a:pt x="67" y="136"/>
                </a:lnTo>
                <a:lnTo>
                  <a:pt x="61" y="139"/>
                </a:lnTo>
                <a:lnTo>
                  <a:pt x="54" y="141"/>
                </a:lnTo>
                <a:lnTo>
                  <a:pt x="54" y="141"/>
                </a:lnTo>
                <a:lnTo>
                  <a:pt x="60" y="136"/>
                </a:lnTo>
                <a:lnTo>
                  <a:pt x="67" y="131"/>
                </a:lnTo>
                <a:lnTo>
                  <a:pt x="67" y="131"/>
                </a:lnTo>
                <a:lnTo>
                  <a:pt x="84" y="119"/>
                </a:lnTo>
                <a:lnTo>
                  <a:pt x="103" y="106"/>
                </a:lnTo>
                <a:lnTo>
                  <a:pt x="121" y="95"/>
                </a:lnTo>
                <a:lnTo>
                  <a:pt x="130" y="89"/>
                </a:lnTo>
                <a:lnTo>
                  <a:pt x="138" y="82"/>
                </a:lnTo>
                <a:lnTo>
                  <a:pt x="138" y="82"/>
                </a:lnTo>
                <a:lnTo>
                  <a:pt x="135" y="88"/>
                </a:lnTo>
                <a:lnTo>
                  <a:pt x="135" y="88"/>
                </a:lnTo>
                <a:close/>
                <a:moveTo>
                  <a:pt x="147" y="16"/>
                </a:moveTo>
                <a:lnTo>
                  <a:pt x="147" y="16"/>
                </a:lnTo>
                <a:lnTo>
                  <a:pt x="118" y="43"/>
                </a:lnTo>
                <a:lnTo>
                  <a:pt x="87" y="68"/>
                </a:lnTo>
                <a:lnTo>
                  <a:pt x="87" y="68"/>
                </a:lnTo>
                <a:lnTo>
                  <a:pt x="70" y="82"/>
                </a:lnTo>
                <a:lnTo>
                  <a:pt x="52" y="94"/>
                </a:lnTo>
                <a:lnTo>
                  <a:pt x="52" y="94"/>
                </a:lnTo>
                <a:lnTo>
                  <a:pt x="35" y="103"/>
                </a:lnTo>
                <a:lnTo>
                  <a:pt x="35" y="103"/>
                </a:lnTo>
                <a:lnTo>
                  <a:pt x="38" y="101"/>
                </a:lnTo>
                <a:lnTo>
                  <a:pt x="41" y="98"/>
                </a:lnTo>
                <a:lnTo>
                  <a:pt x="46" y="92"/>
                </a:lnTo>
                <a:lnTo>
                  <a:pt x="46" y="92"/>
                </a:lnTo>
                <a:lnTo>
                  <a:pt x="47" y="91"/>
                </a:lnTo>
                <a:lnTo>
                  <a:pt x="47" y="91"/>
                </a:lnTo>
                <a:lnTo>
                  <a:pt x="55" y="84"/>
                </a:lnTo>
                <a:lnTo>
                  <a:pt x="63" y="77"/>
                </a:lnTo>
                <a:lnTo>
                  <a:pt x="63" y="77"/>
                </a:lnTo>
                <a:lnTo>
                  <a:pt x="84" y="63"/>
                </a:lnTo>
                <a:lnTo>
                  <a:pt x="105" y="48"/>
                </a:lnTo>
                <a:lnTo>
                  <a:pt x="105" y="48"/>
                </a:lnTo>
                <a:lnTo>
                  <a:pt x="116" y="41"/>
                </a:lnTo>
                <a:lnTo>
                  <a:pt x="126" y="33"/>
                </a:lnTo>
                <a:lnTo>
                  <a:pt x="130" y="28"/>
                </a:lnTo>
                <a:lnTo>
                  <a:pt x="134" y="23"/>
                </a:lnTo>
                <a:lnTo>
                  <a:pt x="138" y="17"/>
                </a:lnTo>
                <a:lnTo>
                  <a:pt x="141" y="12"/>
                </a:lnTo>
                <a:lnTo>
                  <a:pt x="141" y="12"/>
                </a:lnTo>
                <a:lnTo>
                  <a:pt x="144" y="13"/>
                </a:lnTo>
                <a:lnTo>
                  <a:pt x="147" y="16"/>
                </a:lnTo>
                <a:lnTo>
                  <a:pt x="147" y="16"/>
                </a:lnTo>
                <a:close/>
                <a:moveTo>
                  <a:pt x="32" y="100"/>
                </a:moveTo>
                <a:lnTo>
                  <a:pt x="32" y="100"/>
                </a:lnTo>
                <a:lnTo>
                  <a:pt x="38" y="97"/>
                </a:lnTo>
                <a:lnTo>
                  <a:pt x="38" y="97"/>
                </a:lnTo>
                <a:lnTo>
                  <a:pt x="33" y="103"/>
                </a:lnTo>
                <a:lnTo>
                  <a:pt x="33" y="103"/>
                </a:lnTo>
                <a:lnTo>
                  <a:pt x="32" y="100"/>
                </a:lnTo>
                <a:lnTo>
                  <a:pt x="32" y="100"/>
                </a:lnTo>
                <a:close/>
                <a:moveTo>
                  <a:pt x="25" y="88"/>
                </a:moveTo>
                <a:lnTo>
                  <a:pt x="25" y="88"/>
                </a:lnTo>
                <a:lnTo>
                  <a:pt x="37" y="81"/>
                </a:lnTo>
                <a:lnTo>
                  <a:pt x="48" y="73"/>
                </a:lnTo>
                <a:lnTo>
                  <a:pt x="48" y="73"/>
                </a:lnTo>
                <a:lnTo>
                  <a:pt x="60" y="65"/>
                </a:lnTo>
                <a:lnTo>
                  <a:pt x="65" y="61"/>
                </a:lnTo>
                <a:lnTo>
                  <a:pt x="70" y="56"/>
                </a:lnTo>
                <a:lnTo>
                  <a:pt x="70" y="56"/>
                </a:lnTo>
                <a:lnTo>
                  <a:pt x="60" y="67"/>
                </a:lnTo>
                <a:lnTo>
                  <a:pt x="50" y="77"/>
                </a:lnTo>
                <a:lnTo>
                  <a:pt x="40" y="86"/>
                </a:lnTo>
                <a:lnTo>
                  <a:pt x="30" y="97"/>
                </a:lnTo>
                <a:lnTo>
                  <a:pt x="30" y="97"/>
                </a:lnTo>
                <a:lnTo>
                  <a:pt x="25" y="88"/>
                </a:lnTo>
                <a:lnTo>
                  <a:pt x="25" y="88"/>
                </a:lnTo>
                <a:close/>
                <a:moveTo>
                  <a:pt x="20" y="77"/>
                </a:moveTo>
                <a:lnTo>
                  <a:pt x="20" y="77"/>
                </a:lnTo>
                <a:lnTo>
                  <a:pt x="31" y="72"/>
                </a:lnTo>
                <a:lnTo>
                  <a:pt x="40" y="65"/>
                </a:lnTo>
                <a:lnTo>
                  <a:pt x="49" y="58"/>
                </a:lnTo>
                <a:lnTo>
                  <a:pt x="58" y="51"/>
                </a:lnTo>
                <a:lnTo>
                  <a:pt x="58" y="51"/>
                </a:lnTo>
                <a:lnTo>
                  <a:pt x="63" y="47"/>
                </a:lnTo>
                <a:lnTo>
                  <a:pt x="64" y="47"/>
                </a:lnTo>
                <a:lnTo>
                  <a:pt x="64" y="47"/>
                </a:lnTo>
                <a:lnTo>
                  <a:pt x="60" y="51"/>
                </a:lnTo>
                <a:lnTo>
                  <a:pt x="60" y="51"/>
                </a:lnTo>
                <a:lnTo>
                  <a:pt x="50" y="62"/>
                </a:lnTo>
                <a:lnTo>
                  <a:pt x="50" y="62"/>
                </a:lnTo>
                <a:lnTo>
                  <a:pt x="24" y="86"/>
                </a:lnTo>
                <a:lnTo>
                  <a:pt x="24" y="86"/>
                </a:lnTo>
                <a:lnTo>
                  <a:pt x="20" y="77"/>
                </a:lnTo>
                <a:lnTo>
                  <a:pt x="20" y="77"/>
                </a:lnTo>
                <a:close/>
                <a:moveTo>
                  <a:pt x="15" y="67"/>
                </a:moveTo>
                <a:lnTo>
                  <a:pt x="15" y="67"/>
                </a:lnTo>
                <a:lnTo>
                  <a:pt x="27" y="60"/>
                </a:lnTo>
                <a:lnTo>
                  <a:pt x="37" y="53"/>
                </a:lnTo>
                <a:lnTo>
                  <a:pt x="47" y="46"/>
                </a:lnTo>
                <a:lnTo>
                  <a:pt x="57" y="39"/>
                </a:lnTo>
                <a:lnTo>
                  <a:pt x="57" y="39"/>
                </a:lnTo>
                <a:lnTo>
                  <a:pt x="61" y="38"/>
                </a:lnTo>
                <a:lnTo>
                  <a:pt x="59" y="40"/>
                </a:lnTo>
                <a:lnTo>
                  <a:pt x="53" y="45"/>
                </a:lnTo>
                <a:lnTo>
                  <a:pt x="53" y="45"/>
                </a:lnTo>
                <a:lnTo>
                  <a:pt x="41" y="55"/>
                </a:lnTo>
                <a:lnTo>
                  <a:pt x="41" y="55"/>
                </a:lnTo>
                <a:lnTo>
                  <a:pt x="18" y="75"/>
                </a:lnTo>
                <a:lnTo>
                  <a:pt x="18" y="75"/>
                </a:lnTo>
                <a:lnTo>
                  <a:pt x="15" y="67"/>
                </a:lnTo>
                <a:lnTo>
                  <a:pt x="15" y="67"/>
                </a:lnTo>
                <a:close/>
                <a:moveTo>
                  <a:pt x="12" y="55"/>
                </a:moveTo>
                <a:lnTo>
                  <a:pt x="12" y="55"/>
                </a:lnTo>
                <a:lnTo>
                  <a:pt x="24" y="49"/>
                </a:lnTo>
                <a:lnTo>
                  <a:pt x="35" y="42"/>
                </a:lnTo>
                <a:lnTo>
                  <a:pt x="35" y="42"/>
                </a:lnTo>
                <a:lnTo>
                  <a:pt x="47" y="34"/>
                </a:lnTo>
                <a:lnTo>
                  <a:pt x="47" y="34"/>
                </a:lnTo>
                <a:lnTo>
                  <a:pt x="54" y="28"/>
                </a:lnTo>
                <a:lnTo>
                  <a:pt x="55" y="27"/>
                </a:lnTo>
                <a:lnTo>
                  <a:pt x="55" y="28"/>
                </a:lnTo>
                <a:lnTo>
                  <a:pt x="51" y="33"/>
                </a:lnTo>
                <a:lnTo>
                  <a:pt x="51" y="33"/>
                </a:lnTo>
                <a:lnTo>
                  <a:pt x="43" y="41"/>
                </a:lnTo>
                <a:lnTo>
                  <a:pt x="33" y="49"/>
                </a:lnTo>
                <a:lnTo>
                  <a:pt x="24" y="56"/>
                </a:lnTo>
                <a:lnTo>
                  <a:pt x="14" y="63"/>
                </a:lnTo>
                <a:lnTo>
                  <a:pt x="14" y="63"/>
                </a:lnTo>
                <a:lnTo>
                  <a:pt x="12" y="55"/>
                </a:lnTo>
                <a:lnTo>
                  <a:pt x="12" y="55"/>
                </a:lnTo>
                <a:close/>
                <a:moveTo>
                  <a:pt x="10" y="34"/>
                </a:moveTo>
                <a:lnTo>
                  <a:pt x="10" y="34"/>
                </a:lnTo>
                <a:lnTo>
                  <a:pt x="24" y="23"/>
                </a:lnTo>
                <a:lnTo>
                  <a:pt x="24" y="23"/>
                </a:lnTo>
                <a:lnTo>
                  <a:pt x="31" y="18"/>
                </a:lnTo>
                <a:lnTo>
                  <a:pt x="36" y="15"/>
                </a:lnTo>
                <a:lnTo>
                  <a:pt x="37" y="14"/>
                </a:lnTo>
                <a:lnTo>
                  <a:pt x="37" y="15"/>
                </a:lnTo>
                <a:lnTo>
                  <a:pt x="32" y="22"/>
                </a:lnTo>
                <a:lnTo>
                  <a:pt x="32" y="22"/>
                </a:lnTo>
                <a:lnTo>
                  <a:pt x="27" y="28"/>
                </a:lnTo>
                <a:lnTo>
                  <a:pt x="21" y="33"/>
                </a:lnTo>
                <a:lnTo>
                  <a:pt x="15" y="37"/>
                </a:lnTo>
                <a:lnTo>
                  <a:pt x="10" y="42"/>
                </a:lnTo>
                <a:lnTo>
                  <a:pt x="10" y="42"/>
                </a:lnTo>
                <a:lnTo>
                  <a:pt x="10" y="34"/>
                </a:lnTo>
                <a:lnTo>
                  <a:pt x="10" y="34"/>
                </a:lnTo>
                <a:close/>
                <a:moveTo>
                  <a:pt x="11" y="50"/>
                </a:moveTo>
                <a:lnTo>
                  <a:pt x="11" y="50"/>
                </a:lnTo>
                <a:lnTo>
                  <a:pt x="10" y="46"/>
                </a:lnTo>
                <a:lnTo>
                  <a:pt x="10" y="46"/>
                </a:lnTo>
                <a:lnTo>
                  <a:pt x="20" y="41"/>
                </a:lnTo>
                <a:lnTo>
                  <a:pt x="28" y="35"/>
                </a:lnTo>
                <a:lnTo>
                  <a:pt x="36" y="28"/>
                </a:lnTo>
                <a:lnTo>
                  <a:pt x="44" y="21"/>
                </a:lnTo>
                <a:lnTo>
                  <a:pt x="44" y="21"/>
                </a:lnTo>
                <a:lnTo>
                  <a:pt x="47" y="19"/>
                </a:lnTo>
                <a:lnTo>
                  <a:pt x="47" y="19"/>
                </a:lnTo>
                <a:lnTo>
                  <a:pt x="47" y="20"/>
                </a:lnTo>
                <a:lnTo>
                  <a:pt x="44" y="24"/>
                </a:lnTo>
                <a:lnTo>
                  <a:pt x="34" y="35"/>
                </a:lnTo>
                <a:lnTo>
                  <a:pt x="34" y="35"/>
                </a:lnTo>
                <a:lnTo>
                  <a:pt x="24" y="44"/>
                </a:lnTo>
                <a:lnTo>
                  <a:pt x="11" y="52"/>
                </a:lnTo>
                <a:lnTo>
                  <a:pt x="11" y="52"/>
                </a:lnTo>
                <a:lnTo>
                  <a:pt x="11" y="50"/>
                </a:lnTo>
                <a:lnTo>
                  <a:pt x="11" y="50"/>
                </a:lnTo>
                <a:close/>
                <a:moveTo>
                  <a:pt x="63" y="35"/>
                </a:moveTo>
                <a:lnTo>
                  <a:pt x="63" y="35"/>
                </a:lnTo>
                <a:lnTo>
                  <a:pt x="52" y="40"/>
                </a:lnTo>
                <a:lnTo>
                  <a:pt x="41" y="47"/>
                </a:lnTo>
                <a:lnTo>
                  <a:pt x="41" y="47"/>
                </a:lnTo>
                <a:lnTo>
                  <a:pt x="28" y="56"/>
                </a:lnTo>
                <a:lnTo>
                  <a:pt x="21" y="61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15" y="65"/>
                </a:lnTo>
                <a:lnTo>
                  <a:pt x="27" y="56"/>
                </a:lnTo>
                <a:lnTo>
                  <a:pt x="38" y="47"/>
                </a:lnTo>
                <a:lnTo>
                  <a:pt x="49" y="38"/>
                </a:lnTo>
                <a:lnTo>
                  <a:pt x="54" y="32"/>
                </a:lnTo>
                <a:lnTo>
                  <a:pt x="58" y="25"/>
                </a:lnTo>
                <a:lnTo>
                  <a:pt x="58" y="25"/>
                </a:lnTo>
                <a:lnTo>
                  <a:pt x="63" y="35"/>
                </a:lnTo>
                <a:lnTo>
                  <a:pt x="63" y="35"/>
                </a:lnTo>
                <a:close/>
                <a:moveTo>
                  <a:pt x="67" y="44"/>
                </a:moveTo>
                <a:lnTo>
                  <a:pt x="67" y="44"/>
                </a:lnTo>
                <a:lnTo>
                  <a:pt x="62" y="46"/>
                </a:lnTo>
                <a:lnTo>
                  <a:pt x="57" y="49"/>
                </a:lnTo>
                <a:lnTo>
                  <a:pt x="47" y="56"/>
                </a:lnTo>
                <a:lnTo>
                  <a:pt x="38" y="64"/>
                </a:lnTo>
                <a:lnTo>
                  <a:pt x="29" y="71"/>
                </a:lnTo>
                <a:lnTo>
                  <a:pt x="29" y="71"/>
                </a:lnTo>
                <a:lnTo>
                  <a:pt x="24" y="74"/>
                </a:lnTo>
                <a:lnTo>
                  <a:pt x="23" y="74"/>
                </a:lnTo>
                <a:lnTo>
                  <a:pt x="23" y="74"/>
                </a:lnTo>
                <a:lnTo>
                  <a:pt x="27" y="70"/>
                </a:lnTo>
                <a:lnTo>
                  <a:pt x="27" y="70"/>
                </a:lnTo>
                <a:lnTo>
                  <a:pt x="39" y="60"/>
                </a:lnTo>
                <a:lnTo>
                  <a:pt x="39" y="60"/>
                </a:lnTo>
                <a:lnTo>
                  <a:pt x="64" y="37"/>
                </a:lnTo>
                <a:lnTo>
                  <a:pt x="64" y="37"/>
                </a:lnTo>
                <a:lnTo>
                  <a:pt x="67" y="44"/>
                </a:lnTo>
                <a:lnTo>
                  <a:pt x="67" y="44"/>
                </a:lnTo>
                <a:close/>
                <a:moveTo>
                  <a:pt x="71" y="54"/>
                </a:moveTo>
                <a:lnTo>
                  <a:pt x="71" y="54"/>
                </a:lnTo>
                <a:lnTo>
                  <a:pt x="60" y="61"/>
                </a:lnTo>
                <a:lnTo>
                  <a:pt x="50" y="69"/>
                </a:lnTo>
                <a:lnTo>
                  <a:pt x="39" y="77"/>
                </a:lnTo>
                <a:lnTo>
                  <a:pt x="28" y="84"/>
                </a:lnTo>
                <a:lnTo>
                  <a:pt x="28" y="84"/>
                </a:lnTo>
                <a:lnTo>
                  <a:pt x="38" y="76"/>
                </a:lnTo>
                <a:lnTo>
                  <a:pt x="49" y="67"/>
                </a:lnTo>
                <a:lnTo>
                  <a:pt x="68" y="46"/>
                </a:lnTo>
                <a:lnTo>
                  <a:pt x="68" y="46"/>
                </a:lnTo>
                <a:lnTo>
                  <a:pt x="71" y="54"/>
                </a:lnTo>
                <a:lnTo>
                  <a:pt x="71" y="54"/>
                </a:lnTo>
                <a:close/>
                <a:moveTo>
                  <a:pt x="73" y="58"/>
                </a:moveTo>
                <a:lnTo>
                  <a:pt x="73" y="58"/>
                </a:lnTo>
                <a:lnTo>
                  <a:pt x="74" y="59"/>
                </a:lnTo>
                <a:lnTo>
                  <a:pt x="76" y="60"/>
                </a:lnTo>
                <a:lnTo>
                  <a:pt x="76" y="60"/>
                </a:lnTo>
                <a:lnTo>
                  <a:pt x="77" y="61"/>
                </a:lnTo>
                <a:lnTo>
                  <a:pt x="77" y="61"/>
                </a:lnTo>
                <a:lnTo>
                  <a:pt x="69" y="68"/>
                </a:lnTo>
                <a:lnTo>
                  <a:pt x="69" y="68"/>
                </a:lnTo>
                <a:lnTo>
                  <a:pt x="61" y="75"/>
                </a:lnTo>
                <a:lnTo>
                  <a:pt x="61" y="75"/>
                </a:lnTo>
                <a:lnTo>
                  <a:pt x="53" y="83"/>
                </a:lnTo>
                <a:lnTo>
                  <a:pt x="44" y="90"/>
                </a:lnTo>
                <a:lnTo>
                  <a:pt x="44" y="90"/>
                </a:lnTo>
                <a:lnTo>
                  <a:pt x="39" y="94"/>
                </a:lnTo>
                <a:lnTo>
                  <a:pt x="39" y="94"/>
                </a:lnTo>
                <a:lnTo>
                  <a:pt x="34" y="97"/>
                </a:lnTo>
                <a:lnTo>
                  <a:pt x="33" y="98"/>
                </a:lnTo>
                <a:lnTo>
                  <a:pt x="33" y="97"/>
                </a:lnTo>
                <a:lnTo>
                  <a:pt x="35" y="94"/>
                </a:lnTo>
                <a:lnTo>
                  <a:pt x="35" y="94"/>
                </a:lnTo>
                <a:lnTo>
                  <a:pt x="44" y="84"/>
                </a:lnTo>
                <a:lnTo>
                  <a:pt x="54" y="75"/>
                </a:lnTo>
                <a:lnTo>
                  <a:pt x="64" y="66"/>
                </a:lnTo>
                <a:lnTo>
                  <a:pt x="73" y="56"/>
                </a:lnTo>
                <a:lnTo>
                  <a:pt x="73" y="56"/>
                </a:lnTo>
                <a:lnTo>
                  <a:pt x="73" y="58"/>
                </a:lnTo>
                <a:lnTo>
                  <a:pt x="73" y="58"/>
                </a:lnTo>
                <a:close/>
                <a:moveTo>
                  <a:pt x="91" y="46"/>
                </a:moveTo>
                <a:lnTo>
                  <a:pt x="91" y="46"/>
                </a:lnTo>
                <a:lnTo>
                  <a:pt x="117" y="28"/>
                </a:lnTo>
                <a:lnTo>
                  <a:pt x="117" y="28"/>
                </a:lnTo>
                <a:lnTo>
                  <a:pt x="111" y="35"/>
                </a:lnTo>
                <a:lnTo>
                  <a:pt x="103" y="40"/>
                </a:lnTo>
                <a:lnTo>
                  <a:pt x="103" y="40"/>
                </a:lnTo>
                <a:lnTo>
                  <a:pt x="88" y="51"/>
                </a:lnTo>
                <a:lnTo>
                  <a:pt x="88" y="51"/>
                </a:lnTo>
                <a:lnTo>
                  <a:pt x="91" y="46"/>
                </a:lnTo>
                <a:lnTo>
                  <a:pt x="91" y="46"/>
                </a:lnTo>
                <a:close/>
                <a:moveTo>
                  <a:pt x="79" y="62"/>
                </a:moveTo>
                <a:lnTo>
                  <a:pt x="79" y="62"/>
                </a:lnTo>
                <a:lnTo>
                  <a:pt x="79" y="63"/>
                </a:lnTo>
                <a:lnTo>
                  <a:pt x="79" y="63"/>
                </a:lnTo>
                <a:lnTo>
                  <a:pt x="77" y="64"/>
                </a:lnTo>
                <a:lnTo>
                  <a:pt x="77" y="64"/>
                </a:lnTo>
                <a:lnTo>
                  <a:pt x="79" y="62"/>
                </a:lnTo>
                <a:lnTo>
                  <a:pt x="79" y="62"/>
                </a:lnTo>
                <a:close/>
                <a:moveTo>
                  <a:pt x="86" y="56"/>
                </a:moveTo>
                <a:lnTo>
                  <a:pt x="86" y="56"/>
                </a:lnTo>
                <a:lnTo>
                  <a:pt x="94" y="49"/>
                </a:lnTo>
                <a:lnTo>
                  <a:pt x="104" y="42"/>
                </a:lnTo>
                <a:lnTo>
                  <a:pt x="104" y="42"/>
                </a:lnTo>
                <a:lnTo>
                  <a:pt x="114" y="36"/>
                </a:lnTo>
                <a:lnTo>
                  <a:pt x="122" y="28"/>
                </a:lnTo>
                <a:lnTo>
                  <a:pt x="122" y="28"/>
                </a:lnTo>
                <a:lnTo>
                  <a:pt x="133" y="16"/>
                </a:lnTo>
                <a:lnTo>
                  <a:pt x="133" y="16"/>
                </a:lnTo>
                <a:lnTo>
                  <a:pt x="137" y="13"/>
                </a:lnTo>
                <a:lnTo>
                  <a:pt x="137" y="13"/>
                </a:lnTo>
                <a:lnTo>
                  <a:pt x="136" y="17"/>
                </a:lnTo>
                <a:lnTo>
                  <a:pt x="136" y="17"/>
                </a:lnTo>
                <a:lnTo>
                  <a:pt x="132" y="23"/>
                </a:lnTo>
                <a:lnTo>
                  <a:pt x="126" y="29"/>
                </a:lnTo>
                <a:lnTo>
                  <a:pt x="126" y="29"/>
                </a:lnTo>
                <a:lnTo>
                  <a:pt x="121" y="34"/>
                </a:lnTo>
                <a:lnTo>
                  <a:pt x="116" y="38"/>
                </a:lnTo>
                <a:lnTo>
                  <a:pt x="104" y="46"/>
                </a:lnTo>
                <a:lnTo>
                  <a:pt x="104" y="46"/>
                </a:lnTo>
                <a:lnTo>
                  <a:pt x="84" y="59"/>
                </a:lnTo>
                <a:lnTo>
                  <a:pt x="84" y="59"/>
                </a:lnTo>
                <a:lnTo>
                  <a:pt x="86" y="56"/>
                </a:lnTo>
                <a:lnTo>
                  <a:pt x="86" y="56"/>
                </a:lnTo>
                <a:close/>
                <a:moveTo>
                  <a:pt x="126" y="13"/>
                </a:moveTo>
                <a:lnTo>
                  <a:pt x="126" y="13"/>
                </a:lnTo>
                <a:lnTo>
                  <a:pt x="131" y="11"/>
                </a:lnTo>
                <a:lnTo>
                  <a:pt x="133" y="10"/>
                </a:lnTo>
                <a:lnTo>
                  <a:pt x="136" y="10"/>
                </a:lnTo>
                <a:lnTo>
                  <a:pt x="136" y="10"/>
                </a:lnTo>
                <a:lnTo>
                  <a:pt x="131" y="14"/>
                </a:lnTo>
                <a:lnTo>
                  <a:pt x="126" y="19"/>
                </a:lnTo>
                <a:lnTo>
                  <a:pt x="126" y="19"/>
                </a:lnTo>
                <a:lnTo>
                  <a:pt x="103" y="35"/>
                </a:lnTo>
                <a:lnTo>
                  <a:pt x="103" y="35"/>
                </a:lnTo>
                <a:lnTo>
                  <a:pt x="97" y="39"/>
                </a:lnTo>
                <a:lnTo>
                  <a:pt x="93" y="43"/>
                </a:lnTo>
                <a:lnTo>
                  <a:pt x="93" y="43"/>
                </a:lnTo>
                <a:lnTo>
                  <a:pt x="97" y="38"/>
                </a:lnTo>
                <a:lnTo>
                  <a:pt x="97" y="38"/>
                </a:lnTo>
                <a:lnTo>
                  <a:pt x="104" y="31"/>
                </a:lnTo>
                <a:lnTo>
                  <a:pt x="111" y="24"/>
                </a:lnTo>
                <a:lnTo>
                  <a:pt x="119" y="18"/>
                </a:lnTo>
                <a:lnTo>
                  <a:pt x="126" y="13"/>
                </a:lnTo>
                <a:lnTo>
                  <a:pt x="126" y="13"/>
                </a:lnTo>
                <a:close/>
                <a:moveTo>
                  <a:pt x="119" y="14"/>
                </a:moveTo>
                <a:lnTo>
                  <a:pt x="119" y="14"/>
                </a:lnTo>
                <a:lnTo>
                  <a:pt x="113" y="18"/>
                </a:lnTo>
                <a:lnTo>
                  <a:pt x="108" y="23"/>
                </a:lnTo>
                <a:lnTo>
                  <a:pt x="98" y="33"/>
                </a:lnTo>
                <a:lnTo>
                  <a:pt x="98" y="33"/>
                </a:lnTo>
                <a:lnTo>
                  <a:pt x="103" y="28"/>
                </a:lnTo>
                <a:lnTo>
                  <a:pt x="107" y="22"/>
                </a:lnTo>
                <a:lnTo>
                  <a:pt x="113" y="17"/>
                </a:lnTo>
                <a:lnTo>
                  <a:pt x="119" y="14"/>
                </a:lnTo>
                <a:lnTo>
                  <a:pt x="119" y="14"/>
                </a:lnTo>
                <a:close/>
                <a:moveTo>
                  <a:pt x="57" y="23"/>
                </a:moveTo>
                <a:lnTo>
                  <a:pt x="57" y="23"/>
                </a:lnTo>
                <a:lnTo>
                  <a:pt x="34" y="39"/>
                </a:lnTo>
                <a:lnTo>
                  <a:pt x="12" y="55"/>
                </a:lnTo>
                <a:lnTo>
                  <a:pt x="12" y="55"/>
                </a:lnTo>
                <a:lnTo>
                  <a:pt x="24" y="47"/>
                </a:lnTo>
                <a:lnTo>
                  <a:pt x="34" y="38"/>
                </a:lnTo>
                <a:lnTo>
                  <a:pt x="43" y="29"/>
                </a:lnTo>
                <a:lnTo>
                  <a:pt x="51" y="17"/>
                </a:lnTo>
                <a:lnTo>
                  <a:pt x="51" y="17"/>
                </a:lnTo>
                <a:lnTo>
                  <a:pt x="57" y="23"/>
                </a:lnTo>
                <a:lnTo>
                  <a:pt x="57" y="23"/>
                </a:lnTo>
                <a:close/>
                <a:moveTo>
                  <a:pt x="50" y="16"/>
                </a:moveTo>
                <a:lnTo>
                  <a:pt x="50" y="16"/>
                </a:lnTo>
                <a:lnTo>
                  <a:pt x="44" y="18"/>
                </a:lnTo>
                <a:lnTo>
                  <a:pt x="40" y="21"/>
                </a:lnTo>
                <a:lnTo>
                  <a:pt x="30" y="30"/>
                </a:lnTo>
                <a:lnTo>
                  <a:pt x="21" y="37"/>
                </a:lnTo>
                <a:lnTo>
                  <a:pt x="10" y="44"/>
                </a:lnTo>
                <a:lnTo>
                  <a:pt x="10" y="44"/>
                </a:lnTo>
                <a:lnTo>
                  <a:pt x="15" y="41"/>
                </a:lnTo>
                <a:lnTo>
                  <a:pt x="20" y="37"/>
                </a:lnTo>
                <a:lnTo>
                  <a:pt x="28" y="30"/>
                </a:lnTo>
                <a:lnTo>
                  <a:pt x="28" y="30"/>
                </a:lnTo>
                <a:lnTo>
                  <a:pt x="32" y="25"/>
                </a:lnTo>
                <a:lnTo>
                  <a:pt x="36" y="21"/>
                </a:lnTo>
                <a:lnTo>
                  <a:pt x="39" y="16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1" y="11"/>
                </a:lnTo>
                <a:lnTo>
                  <a:pt x="46" y="13"/>
                </a:lnTo>
                <a:lnTo>
                  <a:pt x="50" y="16"/>
                </a:lnTo>
                <a:lnTo>
                  <a:pt x="50" y="16"/>
                </a:lnTo>
                <a:close/>
                <a:moveTo>
                  <a:pt x="39" y="10"/>
                </a:moveTo>
                <a:lnTo>
                  <a:pt x="39" y="10"/>
                </a:lnTo>
                <a:lnTo>
                  <a:pt x="32" y="15"/>
                </a:lnTo>
                <a:lnTo>
                  <a:pt x="25" y="20"/>
                </a:lnTo>
                <a:lnTo>
                  <a:pt x="10" y="31"/>
                </a:lnTo>
                <a:lnTo>
                  <a:pt x="10" y="31"/>
                </a:lnTo>
                <a:lnTo>
                  <a:pt x="11" y="25"/>
                </a:lnTo>
                <a:lnTo>
                  <a:pt x="13" y="21"/>
                </a:lnTo>
                <a:lnTo>
                  <a:pt x="16" y="17"/>
                </a:lnTo>
                <a:lnTo>
                  <a:pt x="20" y="13"/>
                </a:lnTo>
                <a:lnTo>
                  <a:pt x="23" y="11"/>
                </a:lnTo>
                <a:lnTo>
                  <a:pt x="28" y="9"/>
                </a:lnTo>
                <a:lnTo>
                  <a:pt x="33" y="9"/>
                </a:lnTo>
                <a:lnTo>
                  <a:pt x="39" y="10"/>
                </a:lnTo>
                <a:lnTo>
                  <a:pt x="39" y="10"/>
                </a:lnTo>
                <a:close/>
                <a:moveTo>
                  <a:pt x="35" y="106"/>
                </a:moveTo>
                <a:lnTo>
                  <a:pt x="35" y="106"/>
                </a:lnTo>
                <a:lnTo>
                  <a:pt x="46" y="100"/>
                </a:lnTo>
                <a:lnTo>
                  <a:pt x="57" y="93"/>
                </a:lnTo>
                <a:lnTo>
                  <a:pt x="57" y="93"/>
                </a:lnTo>
                <a:lnTo>
                  <a:pt x="48" y="101"/>
                </a:lnTo>
                <a:lnTo>
                  <a:pt x="40" y="110"/>
                </a:lnTo>
                <a:lnTo>
                  <a:pt x="40" y="110"/>
                </a:lnTo>
                <a:lnTo>
                  <a:pt x="40" y="112"/>
                </a:lnTo>
                <a:lnTo>
                  <a:pt x="40" y="112"/>
                </a:lnTo>
                <a:lnTo>
                  <a:pt x="41" y="112"/>
                </a:lnTo>
                <a:lnTo>
                  <a:pt x="41" y="112"/>
                </a:lnTo>
                <a:lnTo>
                  <a:pt x="55" y="101"/>
                </a:lnTo>
                <a:lnTo>
                  <a:pt x="70" y="93"/>
                </a:lnTo>
                <a:lnTo>
                  <a:pt x="99" y="76"/>
                </a:lnTo>
                <a:lnTo>
                  <a:pt x="99" y="76"/>
                </a:lnTo>
                <a:lnTo>
                  <a:pt x="101" y="75"/>
                </a:lnTo>
                <a:lnTo>
                  <a:pt x="101" y="75"/>
                </a:lnTo>
                <a:lnTo>
                  <a:pt x="99" y="76"/>
                </a:lnTo>
                <a:lnTo>
                  <a:pt x="99" y="76"/>
                </a:lnTo>
                <a:lnTo>
                  <a:pt x="86" y="87"/>
                </a:lnTo>
                <a:lnTo>
                  <a:pt x="71" y="98"/>
                </a:lnTo>
                <a:lnTo>
                  <a:pt x="56" y="109"/>
                </a:lnTo>
                <a:lnTo>
                  <a:pt x="43" y="121"/>
                </a:lnTo>
                <a:lnTo>
                  <a:pt x="43" y="121"/>
                </a:lnTo>
                <a:lnTo>
                  <a:pt x="42" y="122"/>
                </a:lnTo>
                <a:lnTo>
                  <a:pt x="42" y="122"/>
                </a:lnTo>
                <a:lnTo>
                  <a:pt x="39" y="116"/>
                </a:lnTo>
                <a:lnTo>
                  <a:pt x="39" y="116"/>
                </a:lnTo>
                <a:lnTo>
                  <a:pt x="35" y="106"/>
                </a:lnTo>
                <a:lnTo>
                  <a:pt x="35" y="1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46"/>
          <p:cNvSpPr>
            <a:spLocks noEditPoints="1"/>
          </p:cNvSpPr>
          <p:nvPr/>
        </p:nvSpPr>
        <p:spPr bwMode="auto">
          <a:xfrm>
            <a:off x="7642235" y="3759950"/>
            <a:ext cx="1050925" cy="898525"/>
          </a:xfrm>
          <a:custGeom>
            <a:avLst/>
            <a:gdLst/>
            <a:ahLst/>
            <a:cxnLst>
              <a:cxn ang="0">
                <a:pos x="168" y="178"/>
              </a:cxn>
              <a:cxn ang="0">
                <a:pos x="387" y="489"/>
              </a:cxn>
              <a:cxn ang="0">
                <a:pos x="570" y="130"/>
              </a:cxn>
              <a:cxn ang="0">
                <a:pos x="557" y="100"/>
              </a:cxn>
              <a:cxn ang="0">
                <a:pos x="444" y="56"/>
              </a:cxn>
              <a:cxn ang="0">
                <a:pos x="343" y="19"/>
              </a:cxn>
              <a:cxn ang="0">
                <a:pos x="367" y="28"/>
              </a:cxn>
              <a:cxn ang="0">
                <a:pos x="366" y="36"/>
              </a:cxn>
              <a:cxn ang="0">
                <a:pos x="273" y="75"/>
              </a:cxn>
              <a:cxn ang="0">
                <a:pos x="360" y="52"/>
              </a:cxn>
              <a:cxn ang="0">
                <a:pos x="349" y="63"/>
              </a:cxn>
              <a:cxn ang="0">
                <a:pos x="246" y="103"/>
              </a:cxn>
              <a:cxn ang="0">
                <a:pos x="230" y="122"/>
              </a:cxn>
              <a:cxn ang="0">
                <a:pos x="318" y="103"/>
              </a:cxn>
              <a:cxn ang="0">
                <a:pos x="439" y="84"/>
              </a:cxn>
              <a:cxn ang="0">
                <a:pos x="348" y="119"/>
              </a:cxn>
              <a:cxn ang="0">
                <a:pos x="248" y="153"/>
              </a:cxn>
              <a:cxn ang="0">
                <a:pos x="193" y="175"/>
              </a:cxn>
              <a:cxn ang="0">
                <a:pos x="169" y="187"/>
              </a:cxn>
              <a:cxn ang="0">
                <a:pos x="182" y="196"/>
              </a:cxn>
              <a:cxn ang="0">
                <a:pos x="151" y="208"/>
              </a:cxn>
              <a:cxn ang="0">
                <a:pos x="151" y="208"/>
              </a:cxn>
              <a:cxn ang="0">
                <a:pos x="120" y="239"/>
              </a:cxn>
              <a:cxn ang="0">
                <a:pos x="174" y="230"/>
              </a:cxn>
              <a:cxn ang="0">
                <a:pos x="110" y="250"/>
              </a:cxn>
              <a:cxn ang="0">
                <a:pos x="98" y="263"/>
              </a:cxn>
              <a:cxn ang="0">
                <a:pos x="460" y="188"/>
              </a:cxn>
              <a:cxn ang="0">
                <a:pos x="182" y="319"/>
              </a:cxn>
              <a:cxn ang="0">
                <a:pos x="184" y="327"/>
              </a:cxn>
              <a:cxn ang="0">
                <a:pos x="444" y="267"/>
              </a:cxn>
              <a:cxn ang="0">
                <a:pos x="112" y="336"/>
              </a:cxn>
              <a:cxn ang="0">
                <a:pos x="444" y="327"/>
              </a:cxn>
              <a:cxn ang="0">
                <a:pos x="261" y="396"/>
              </a:cxn>
              <a:cxn ang="0">
                <a:pos x="434" y="327"/>
              </a:cxn>
              <a:cxn ang="0">
                <a:pos x="507" y="282"/>
              </a:cxn>
              <a:cxn ang="0">
                <a:pos x="480" y="276"/>
              </a:cxn>
              <a:cxn ang="0">
                <a:pos x="375" y="295"/>
              </a:cxn>
              <a:cxn ang="0">
                <a:pos x="516" y="259"/>
              </a:cxn>
              <a:cxn ang="0">
                <a:pos x="320" y="323"/>
              </a:cxn>
              <a:cxn ang="0">
                <a:pos x="238" y="366"/>
              </a:cxn>
              <a:cxn ang="0">
                <a:pos x="190" y="383"/>
              </a:cxn>
              <a:cxn ang="0">
                <a:pos x="249" y="396"/>
              </a:cxn>
              <a:cxn ang="0">
                <a:pos x="276" y="404"/>
              </a:cxn>
              <a:cxn ang="0">
                <a:pos x="301" y="414"/>
              </a:cxn>
              <a:cxn ang="0">
                <a:pos x="399" y="395"/>
              </a:cxn>
              <a:cxn ang="0">
                <a:pos x="250" y="455"/>
              </a:cxn>
              <a:cxn ang="0">
                <a:pos x="269" y="465"/>
              </a:cxn>
              <a:cxn ang="0">
                <a:pos x="354" y="447"/>
              </a:cxn>
              <a:cxn ang="0">
                <a:pos x="353" y="449"/>
              </a:cxn>
              <a:cxn ang="0">
                <a:pos x="325" y="495"/>
              </a:cxn>
              <a:cxn ang="0">
                <a:pos x="509" y="290"/>
              </a:cxn>
              <a:cxn ang="0">
                <a:pos x="447" y="209"/>
              </a:cxn>
              <a:cxn ang="0">
                <a:pos x="605" y="169"/>
              </a:cxn>
              <a:cxn ang="0">
                <a:pos x="573" y="182"/>
              </a:cxn>
              <a:cxn ang="0">
                <a:pos x="588" y="189"/>
              </a:cxn>
              <a:cxn ang="0">
                <a:pos x="514" y="229"/>
              </a:cxn>
              <a:cxn ang="0">
                <a:pos x="260" y="468"/>
              </a:cxn>
              <a:cxn ang="0">
                <a:pos x="165" y="439"/>
              </a:cxn>
              <a:cxn ang="0">
                <a:pos x="16" y="391"/>
              </a:cxn>
              <a:cxn ang="0">
                <a:pos x="22" y="410"/>
              </a:cxn>
              <a:cxn ang="0">
                <a:pos x="643" y="181"/>
              </a:cxn>
              <a:cxn ang="0">
                <a:pos x="482" y="364"/>
              </a:cxn>
            </a:cxnLst>
            <a:rect l="0" t="0" r="r" b="b"/>
            <a:pathLst>
              <a:path w="662" h="566">
                <a:moveTo>
                  <a:pt x="661" y="189"/>
                </a:moveTo>
                <a:lnTo>
                  <a:pt x="661" y="189"/>
                </a:lnTo>
                <a:lnTo>
                  <a:pt x="660" y="188"/>
                </a:lnTo>
                <a:lnTo>
                  <a:pt x="659" y="188"/>
                </a:lnTo>
                <a:lnTo>
                  <a:pt x="659" y="188"/>
                </a:lnTo>
                <a:lnTo>
                  <a:pt x="656" y="188"/>
                </a:lnTo>
                <a:lnTo>
                  <a:pt x="654" y="186"/>
                </a:lnTo>
                <a:lnTo>
                  <a:pt x="651" y="182"/>
                </a:lnTo>
                <a:lnTo>
                  <a:pt x="649" y="177"/>
                </a:lnTo>
                <a:lnTo>
                  <a:pt x="647" y="173"/>
                </a:lnTo>
                <a:lnTo>
                  <a:pt x="647" y="173"/>
                </a:lnTo>
                <a:lnTo>
                  <a:pt x="646" y="164"/>
                </a:lnTo>
                <a:lnTo>
                  <a:pt x="646" y="155"/>
                </a:lnTo>
                <a:lnTo>
                  <a:pt x="647" y="147"/>
                </a:lnTo>
                <a:lnTo>
                  <a:pt x="650" y="138"/>
                </a:lnTo>
                <a:lnTo>
                  <a:pt x="650" y="138"/>
                </a:lnTo>
                <a:lnTo>
                  <a:pt x="651" y="137"/>
                </a:lnTo>
                <a:lnTo>
                  <a:pt x="651" y="136"/>
                </a:lnTo>
                <a:lnTo>
                  <a:pt x="651" y="136"/>
                </a:lnTo>
                <a:lnTo>
                  <a:pt x="651" y="134"/>
                </a:lnTo>
                <a:lnTo>
                  <a:pt x="649" y="133"/>
                </a:lnTo>
                <a:lnTo>
                  <a:pt x="649" y="133"/>
                </a:lnTo>
                <a:lnTo>
                  <a:pt x="512" y="71"/>
                </a:lnTo>
                <a:lnTo>
                  <a:pt x="512" y="71"/>
                </a:lnTo>
                <a:lnTo>
                  <a:pt x="427" y="34"/>
                </a:lnTo>
                <a:lnTo>
                  <a:pt x="383" y="16"/>
                </a:lnTo>
                <a:lnTo>
                  <a:pt x="362" y="7"/>
                </a:lnTo>
                <a:lnTo>
                  <a:pt x="340" y="0"/>
                </a:lnTo>
                <a:lnTo>
                  <a:pt x="340" y="0"/>
                </a:lnTo>
                <a:lnTo>
                  <a:pt x="338" y="0"/>
                </a:lnTo>
                <a:lnTo>
                  <a:pt x="336" y="1"/>
                </a:lnTo>
                <a:lnTo>
                  <a:pt x="336" y="1"/>
                </a:lnTo>
                <a:lnTo>
                  <a:pt x="315" y="22"/>
                </a:lnTo>
                <a:lnTo>
                  <a:pt x="292" y="44"/>
                </a:lnTo>
                <a:lnTo>
                  <a:pt x="251" y="88"/>
                </a:lnTo>
                <a:lnTo>
                  <a:pt x="168" y="178"/>
                </a:lnTo>
                <a:lnTo>
                  <a:pt x="168" y="178"/>
                </a:lnTo>
                <a:lnTo>
                  <a:pt x="92" y="259"/>
                </a:lnTo>
                <a:lnTo>
                  <a:pt x="53" y="301"/>
                </a:lnTo>
                <a:lnTo>
                  <a:pt x="18" y="343"/>
                </a:lnTo>
                <a:lnTo>
                  <a:pt x="18" y="343"/>
                </a:lnTo>
                <a:lnTo>
                  <a:pt x="14" y="346"/>
                </a:lnTo>
                <a:lnTo>
                  <a:pt x="11" y="350"/>
                </a:lnTo>
                <a:lnTo>
                  <a:pt x="8" y="354"/>
                </a:lnTo>
                <a:lnTo>
                  <a:pt x="5" y="360"/>
                </a:lnTo>
                <a:lnTo>
                  <a:pt x="2" y="371"/>
                </a:lnTo>
                <a:lnTo>
                  <a:pt x="0" y="382"/>
                </a:lnTo>
                <a:lnTo>
                  <a:pt x="1" y="394"/>
                </a:lnTo>
                <a:lnTo>
                  <a:pt x="2" y="399"/>
                </a:lnTo>
                <a:lnTo>
                  <a:pt x="4" y="404"/>
                </a:lnTo>
                <a:lnTo>
                  <a:pt x="7" y="409"/>
                </a:lnTo>
                <a:lnTo>
                  <a:pt x="10" y="413"/>
                </a:lnTo>
                <a:lnTo>
                  <a:pt x="14" y="416"/>
                </a:lnTo>
                <a:lnTo>
                  <a:pt x="18" y="418"/>
                </a:lnTo>
                <a:lnTo>
                  <a:pt x="18" y="418"/>
                </a:lnTo>
                <a:lnTo>
                  <a:pt x="30" y="426"/>
                </a:lnTo>
                <a:lnTo>
                  <a:pt x="43" y="433"/>
                </a:lnTo>
                <a:lnTo>
                  <a:pt x="70" y="448"/>
                </a:lnTo>
                <a:lnTo>
                  <a:pt x="70" y="448"/>
                </a:lnTo>
                <a:lnTo>
                  <a:pt x="116" y="471"/>
                </a:lnTo>
                <a:lnTo>
                  <a:pt x="163" y="495"/>
                </a:lnTo>
                <a:lnTo>
                  <a:pt x="163" y="495"/>
                </a:lnTo>
                <a:lnTo>
                  <a:pt x="237" y="533"/>
                </a:lnTo>
                <a:lnTo>
                  <a:pt x="274" y="550"/>
                </a:lnTo>
                <a:lnTo>
                  <a:pt x="292" y="559"/>
                </a:lnTo>
                <a:lnTo>
                  <a:pt x="312" y="566"/>
                </a:lnTo>
                <a:lnTo>
                  <a:pt x="312" y="566"/>
                </a:lnTo>
                <a:lnTo>
                  <a:pt x="315" y="566"/>
                </a:lnTo>
                <a:lnTo>
                  <a:pt x="316" y="564"/>
                </a:lnTo>
                <a:lnTo>
                  <a:pt x="316" y="564"/>
                </a:lnTo>
                <a:lnTo>
                  <a:pt x="317" y="564"/>
                </a:lnTo>
                <a:lnTo>
                  <a:pt x="317" y="564"/>
                </a:lnTo>
                <a:lnTo>
                  <a:pt x="351" y="526"/>
                </a:lnTo>
                <a:lnTo>
                  <a:pt x="387" y="489"/>
                </a:lnTo>
                <a:lnTo>
                  <a:pt x="457" y="416"/>
                </a:lnTo>
                <a:lnTo>
                  <a:pt x="457" y="416"/>
                </a:lnTo>
                <a:lnTo>
                  <a:pt x="549" y="319"/>
                </a:lnTo>
                <a:lnTo>
                  <a:pt x="594" y="270"/>
                </a:lnTo>
                <a:lnTo>
                  <a:pt x="640" y="221"/>
                </a:lnTo>
                <a:lnTo>
                  <a:pt x="640" y="221"/>
                </a:lnTo>
                <a:lnTo>
                  <a:pt x="652" y="208"/>
                </a:lnTo>
                <a:lnTo>
                  <a:pt x="658" y="201"/>
                </a:lnTo>
                <a:lnTo>
                  <a:pt x="661" y="197"/>
                </a:lnTo>
                <a:lnTo>
                  <a:pt x="662" y="194"/>
                </a:lnTo>
                <a:lnTo>
                  <a:pt x="662" y="194"/>
                </a:lnTo>
                <a:lnTo>
                  <a:pt x="662" y="191"/>
                </a:lnTo>
                <a:lnTo>
                  <a:pt x="661" y="189"/>
                </a:lnTo>
                <a:lnTo>
                  <a:pt x="661" y="189"/>
                </a:lnTo>
                <a:close/>
                <a:moveTo>
                  <a:pt x="622" y="129"/>
                </a:moveTo>
                <a:lnTo>
                  <a:pt x="622" y="129"/>
                </a:lnTo>
                <a:lnTo>
                  <a:pt x="591" y="136"/>
                </a:lnTo>
                <a:lnTo>
                  <a:pt x="560" y="142"/>
                </a:lnTo>
                <a:lnTo>
                  <a:pt x="496" y="158"/>
                </a:lnTo>
                <a:lnTo>
                  <a:pt x="433" y="174"/>
                </a:lnTo>
                <a:lnTo>
                  <a:pt x="370" y="190"/>
                </a:lnTo>
                <a:lnTo>
                  <a:pt x="370" y="190"/>
                </a:lnTo>
                <a:lnTo>
                  <a:pt x="250" y="221"/>
                </a:lnTo>
                <a:lnTo>
                  <a:pt x="128" y="253"/>
                </a:lnTo>
                <a:lnTo>
                  <a:pt x="128" y="253"/>
                </a:lnTo>
                <a:lnTo>
                  <a:pt x="143" y="249"/>
                </a:lnTo>
                <a:lnTo>
                  <a:pt x="143" y="249"/>
                </a:lnTo>
                <a:lnTo>
                  <a:pt x="209" y="230"/>
                </a:lnTo>
                <a:lnTo>
                  <a:pt x="209" y="230"/>
                </a:lnTo>
                <a:lnTo>
                  <a:pt x="342" y="190"/>
                </a:lnTo>
                <a:lnTo>
                  <a:pt x="342" y="190"/>
                </a:lnTo>
                <a:lnTo>
                  <a:pt x="408" y="171"/>
                </a:lnTo>
                <a:lnTo>
                  <a:pt x="474" y="154"/>
                </a:lnTo>
                <a:lnTo>
                  <a:pt x="474" y="154"/>
                </a:lnTo>
                <a:lnTo>
                  <a:pt x="505" y="146"/>
                </a:lnTo>
                <a:lnTo>
                  <a:pt x="537" y="138"/>
                </a:lnTo>
                <a:lnTo>
                  <a:pt x="570" y="130"/>
                </a:lnTo>
                <a:lnTo>
                  <a:pt x="585" y="125"/>
                </a:lnTo>
                <a:lnTo>
                  <a:pt x="600" y="119"/>
                </a:lnTo>
                <a:lnTo>
                  <a:pt x="600" y="119"/>
                </a:lnTo>
                <a:lnTo>
                  <a:pt x="622" y="129"/>
                </a:lnTo>
                <a:lnTo>
                  <a:pt x="622" y="129"/>
                </a:lnTo>
                <a:close/>
                <a:moveTo>
                  <a:pt x="558" y="99"/>
                </a:moveTo>
                <a:lnTo>
                  <a:pt x="558" y="99"/>
                </a:lnTo>
                <a:lnTo>
                  <a:pt x="565" y="102"/>
                </a:lnTo>
                <a:lnTo>
                  <a:pt x="565" y="102"/>
                </a:lnTo>
                <a:lnTo>
                  <a:pt x="455" y="133"/>
                </a:lnTo>
                <a:lnTo>
                  <a:pt x="401" y="148"/>
                </a:lnTo>
                <a:lnTo>
                  <a:pt x="347" y="164"/>
                </a:lnTo>
                <a:lnTo>
                  <a:pt x="347" y="164"/>
                </a:lnTo>
                <a:lnTo>
                  <a:pt x="290" y="181"/>
                </a:lnTo>
                <a:lnTo>
                  <a:pt x="235" y="200"/>
                </a:lnTo>
                <a:lnTo>
                  <a:pt x="235" y="200"/>
                </a:lnTo>
                <a:lnTo>
                  <a:pt x="213" y="206"/>
                </a:lnTo>
                <a:lnTo>
                  <a:pt x="192" y="212"/>
                </a:lnTo>
                <a:lnTo>
                  <a:pt x="149" y="223"/>
                </a:lnTo>
                <a:lnTo>
                  <a:pt x="149" y="223"/>
                </a:lnTo>
                <a:lnTo>
                  <a:pt x="172" y="216"/>
                </a:lnTo>
                <a:lnTo>
                  <a:pt x="172" y="216"/>
                </a:lnTo>
                <a:lnTo>
                  <a:pt x="200" y="205"/>
                </a:lnTo>
                <a:lnTo>
                  <a:pt x="230" y="194"/>
                </a:lnTo>
                <a:lnTo>
                  <a:pt x="230" y="194"/>
                </a:lnTo>
                <a:lnTo>
                  <a:pt x="257" y="184"/>
                </a:lnTo>
                <a:lnTo>
                  <a:pt x="285" y="175"/>
                </a:lnTo>
                <a:lnTo>
                  <a:pt x="342" y="159"/>
                </a:lnTo>
                <a:lnTo>
                  <a:pt x="342" y="159"/>
                </a:lnTo>
                <a:lnTo>
                  <a:pt x="398" y="143"/>
                </a:lnTo>
                <a:lnTo>
                  <a:pt x="454" y="127"/>
                </a:lnTo>
                <a:lnTo>
                  <a:pt x="454" y="127"/>
                </a:lnTo>
                <a:lnTo>
                  <a:pt x="481" y="122"/>
                </a:lnTo>
                <a:lnTo>
                  <a:pt x="506" y="116"/>
                </a:lnTo>
                <a:lnTo>
                  <a:pt x="532" y="108"/>
                </a:lnTo>
                <a:lnTo>
                  <a:pt x="544" y="104"/>
                </a:lnTo>
                <a:lnTo>
                  <a:pt x="557" y="100"/>
                </a:lnTo>
                <a:lnTo>
                  <a:pt x="557" y="100"/>
                </a:lnTo>
                <a:lnTo>
                  <a:pt x="558" y="99"/>
                </a:lnTo>
                <a:lnTo>
                  <a:pt x="558" y="99"/>
                </a:lnTo>
                <a:close/>
                <a:moveTo>
                  <a:pt x="450" y="52"/>
                </a:moveTo>
                <a:lnTo>
                  <a:pt x="450" y="52"/>
                </a:lnTo>
                <a:lnTo>
                  <a:pt x="412" y="60"/>
                </a:lnTo>
                <a:lnTo>
                  <a:pt x="373" y="69"/>
                </a:lnTo>
                <a:lnTo>
                  <a:pt x="373" y="69"/>
                </a:lnTo>
                <a:lnTo>
                  <a:pt x="390" y="64"/>
                </a:lnTo>
                <a:lnTo>
                  <a:pt x="406" y="59"/>
                </a:lnTo>
                <a:lnTo>
                  <a:pt x="421" y="53"/>
                </a:lnTo>
                <a:lnTo>
                  <a:pt x="436" y="46"/>
                </a:lnTo>
                <a:lnTo>
                  <a:pt x="436" y="46"/>
                </a:lnTo>
                <a:lnTo>
                  <a:pt x="450" y="52"/>
                </a:lnTo>
                <a:lnTo>
                  <a:pt x="450" y="52"/>
                </a:lnTo>
                <a:close/>
                <a:moveTo>
                  <a:pt x="450" y="53"/>
                </a:moveTo>
                <a:lnTo>
                  <a:pt x="450" y="53"/>
                </a:lnTo>
                <a:lnTo>
                  <a:pt x="442" y="57"/>
                </a:lnTo>
                <a:lnTo>
                  <a:pt x="433" y="60"/>
                </a:lnTo>
                <a:lnTo>
                  <a:pt x="433" y="60"/>
                </a:lnTo>
                <a:lnTo>
                  <a:pt x="405" y="69"/>
                </a:lnTo>
                <a:lnTo>
                  <a:pt x="375" y="76"/>
                </a:lnTo>
                <a:lnTo>
                  <a:pt x="346" y="84"/>
                </a:lnTo>
                <a:lnTo>
                  <a:pt x="317" y="91"/>
                </a:lnTo>
                <a:lnTo>
                  <a:pt x="317" y="91"/>
                </a:lnTo>
                <a:lnTo>
                  <a:pt x="280" y="101"/>
                </a:lnTo>
                <a:lnTo>
                  <a:pt x="280" y="101"/>
                </a:lnTo>
                <a:lnTo>
                  <a:pt x="313" y="89"/>
                </a:lnTo>
                <a:lnTo>
                  <a:pt x="345" y="78"/>
                </a:lnTo>
                <a:lnTo>
                  <a:pt x="345" y="78"/>
                </a:lnTo>
                <a:lnTo>
                  <a:pt x="360" y="74"/>
                </a:lnTo>
                <a:lnTo>
                  <a:pt x="375" y="71"/>
                </a:lnTo>
                <a:lnTo>
                  <a:pt x="405" y="64"/>
                </a:lnTo>
                <a:lnTo>
                  <a:pt x="405" y="64"/>
                </a:lnTo>
                <a:lnTo>
                  <a:pt x="438" y="57"/>
                </a:lnTo>
                <a:lnTo>
                  <a:pt x="438" y="57"/>
                </a:lnTo>
                <a:lnTo>
                  <a:pt x="444" y="56"/>
                </a:lnTo>
                <a:lnTo>
                  <a:pt x="450" y="53"/>
                </a:lnTo>
                <a:lnTo>
                  <a:pt x="450" y="53"/>
                </a:lnTo>
                <a:close/>
                <a:moveTo>
                  <a:pt x="369" y="18"/>
                </a:moveTo>
                <a:lnTo>
                  <a:pt x="369" y="18"/>
                </a:lnTo>
                <a:lnTo>
                  <a:pt x="341" y="25"/>
                </a:lnTo>
                <a:lnTo>
                  <a:pt x="341" y="25"/>
                </a:lnTo>
                <a:lnTo>
                  <a:pt x="326" y="29"/>
                </a:lnTo>
                <a:lnTo>
                  <a:pt x="326" y="29"/>
                </a:lnTo>
                <a:lnTo>
                  <a:pt x="324" y="30"/>
                </a:lnTo>
                <a:lnTo>
                  <a:pt x="324" y="30"/>
                </a:lnTo>
                <a:lnTo>
                  <a:pt x="335" y="25"/>
                </a:lnTo>
                <a:lnTo>
                  <a:pt x="335" y="25"/>
                </a:lnTo>
                <a:lnTo>
                  <a:pt x="347" y="20"/>
                </a:lnTo>
                <a:lnTo>
                  <a:pt x="359" y="14"/>
                </a:lnTo>
                <a:lnTo>
                  <a:pt x="359" y="14"/>
                </a:lnTo>
                <a:lnTo>
                  <a:pt x="369" y="18"/>
                </a:lnTo>
                <a:lnTo>
                  <a:pt x="369" y="18"/>
                </a:lnTo>
                <a:close/>
                <a:moveTo>
                  <a:pt x="340" y="8"/>
                </a:moveTo>
                <a:lnTo>
                  <a:pt x="340" y="8"/>
                </a:lnTo>
                <a:lnTo>
                  <a:pt x="353" y="12"/>
                </a:lnTo>
                <a:lnTo>
                  <a:pt x="353" y="12"/>
                </a:lnTo>
                <a:lnTo>
                  <a:pt x="342" y="14"/>
                </a:lnTo>
                <a:lnTo>
                  <a:pt x="330" y="17"/>
                </a:lnTo>
                <a:lnTo>
                  <a:pt x="330" y="17"/>
                </a:lnTo>
                <a:lnTo>
                  <a:pt x="340" y="8"/>
                </a:lnTo>
                <a:lnTo>
                  <a:pt x="340" y="8"/>
                </a:lnTo>
                <a:close/>
                <a:moveTo>
                  <a:pt x="327" y="20"/>
                </a:moveTo>
                <a:lnTo>
                  <a:pt x="327" y="20"/>
                </a:lnTo>
                <a:lnTo>
                  <a:pt x="340" y="17"/>
                </a:lnTo>
                <a:lnTo>
                  <a:pt x="340" y="17"/>
                </a:lnTo>
                <a:lnTo>
                  <a:pt x="355" y="14"/>
                </a:lnTo>
                <a:lnTo>
                  <a:pt x="355" y="14"/>
                </a:lnTo>
                <a:lnTo>
                  <a:pt x="356" y="14"/>
                </a:lnTo>
                <a:lnTo>
                  <a:pt x="356" y="15"/>
                </a:lnTo>
                <a:lnTo>
                  <a:pt x="351" y="16"/>
                </a:lnTo>
                <a:lnTo>
                  <a:pt x="343" y="19"/>
                </a:lnTo>
                <a:lnTo>
                  <a:pt x="343" y="19"/>
                </a:lnTo>
                <a:lnTo>
                  <a:pt x="329" y="25"/>
                </a:lnTo>
                <a:lnTo>
                  <a:pt x="316" y="32"/>
                </a:lnTo>
                <a:lnTo>
                  <a:pt x="316" y="32"/>
                </a:lnTo>
                <a:lnTo>
                  <a:pt x="327" y="20"/>
                </a:lnTo>
                <a:lnTo>
                  <a:pt x="327" y="20"/>
                </a:lnTo>
                <a:close/>
                <a:moveTo>
                  <a:pt x="311" y="37"/>
                </a:moveTo>
                <a:lnTo>
                  <a:pt x="311" y="37"/>
                </a:lnTo>
                <a:lnTo>
                  <a:pt x="347" y="25"/>
                </a:lnTo>
                <a:lnTo>
                  <a:pt x="347" y="25"/>
                </a:lnTo>
                <a:lnTo>
                  <a:pt x="367" y="20"/>
                </a:lnTo>
                <a:lnTo>
                  <a:pt x="367" y="20"/>
                </a:lnTo>
                <a:lnTo>
                  <a:pt x="364" y="22"/>
                </a:lnTo>
                <a:lnTo>
                  <a:pt x="364" y="22"/>
                </a:lnTo>
                <a:lnTo>
                  <a:pt x="353" y="27"/>
                </a:lnTo>
                <a:lnTo>
                  <a:pt x="353" y="27"/>
                </a:lnTo>
                <a:lnTo>
                  <a:pt x="342" y="30"/>
                </a:lnTo>
                <a:lnTo>
                  <a:pt x="331" y="34"/>
                </a:lnTo>
                <a:lnTo>
                  <a:pt x="319" y="36"/>
                </a:lnTo>
                <a:lnTo>
                  <a:pt x="308" y="40"/>
                </a:lnTo>
                <a:lnTo>
                  <a:pt x="308" y="40"/>
                </a:lnTo>
                <a:lnTo>
                  <a:pt x="311" y="37"/>
                </a:lnTo>
                <a:lnTo>
                  <a:pt x="311" y="37"/>
                </a:lnTo>
                <a:close/>
                <a:moveTo>
                  <a:pt x="305" y="43"/>
                </a:moveTo>
                <a:lnTo>
                  <a:pt x="305" y="43"/>
                </a:lnTo>
                <a:lnTo>
                  <a:pt x="316" y="39"/>
                </a:lnTo>
                <a:lnTo>
                  <a:pt x="316" y="39"/>
                </a:lnTo>
                <a:lnTo>
                  <a:pt x="337" y="34"/>
                </a:lnTo>
                <a:lnTo>
                  <a:pt x="337" y="34"/>
                </a:lnTo>
                <a:lnTo>
                  <a:pt x="347" y="32"/>
                </a:lnTo>
                <a:lnTo>
                  <a:pt x="356" y="28"/>
                </a:lnTo>
                <a:lnTo>
                  <a:pt x="364" y="24"/>
                </a:lnTo>
                <a:lnTo>
                  <a:pt x="372" y="19"/>
                </a:lnTo>
                <a:lnTo>
                  <a:pt x="372" y="19"/>
                </a:lnTo>
                <a:lnTo>
                  <a:pt x="383" y="24"/>
                </a:lnTo>
                <a:lnTo>
                  <a:pt x="383" y="24"/>
                </a:lnTo>
                <a:lnTo>
                  <a:pt x="375" y="25"/>
                </a:lnTo>
                <a:lnTo>
                  <a:pt x="367" y="28"/>
                </a:lnTo>
                <a:lnTo>
                  <a:pt x="350" y="34"/>
                </a:lnTo>
                <a:lnTo>
                  <a:pt x="350" y="34"/>
                </a:lnTo>
                <a:lnTo>
                  <a:pt x="327" y="40"/>
                </a:lnTo>
                <a:lnTo>
                  <a:pt x="302" y="45"/>
                </a:lnTo>
                <a:lnTo>
                  <a:pt x="302" y="45"/>
                </a:lnTo>
                <a:lnTo>
                  <a:pt x="305" y="43"/>
                </a:lnTo>
                <a:lnTo>
                  <a:pt x="305" y="43"/>
                </a:lnTo>
                <a:close/>
                <a:moveTo>
                  <a:pt x="299" y="48"/>
                </a:moveTo>
                <a:lnTo>
                  <a:pt x="299" y="48"/>
                </a:lnTo>
                <a:lnTo>
                  <a:pt x="309" y="46"/>
                </a:lnTo>
                <a:lnTo>
                  <a:pt x="318" y="44"/>
                </a:lnTo>
                <a:lnTo>
                  <a:pt x="336" y="39"/>
                </a:lnTo>
                <a:lnTo>
                  <a:pt x="336" y="39"/>
                </a:lnTo>
                <a:lnTo>
                  <a:pt x="348" y="37"/>
                </a:lnTo>
                <a:lnTo>
                  <a:pt x="360" y="33"/>
                </a:lnTo>
                <a:lnTo>
                  <a:pt x="360" y="33"/>
                </a:lnTo>
                <a:lnTo>
                  <a:pt x="373" y="28"/>
                </a:lnTo>
                <a:lnTo>
                  <a:pt x="373" y="28"/>
                </a:lnTo>
                <a:lnTo>
                  <a:pt x="380" y="25"/>
                </a:lnTo>
                <a:lnTo>
                  <a:pt x="382" y="25"/>
                </a:lnTo>
                <a:lnTo>
                  <a:pt x="379" y="27"/>
                </a:lnTo>
                <a:lnTo>
                  <a:pt x="379" y="27"/>
                </a:lnTo>
                <a:lnTo>
                  <a:pt x="374" y="30"/>
                </a:lnTo>
                <a:lnTo>
                  <a:pt x="368" y="34"/>
                </a:lnTo>
                <a:lnTo>
                  <a:pt x="355" y="37"/>
                </a:lnTo>
                <a:lnTo>
                  <a:pt x="330" y="43"/>
                </a:lnTo>
                <a:lnTo>
                  <a:pt x="330" y="43"/>
                </a:lnTo>
                <a:lnTo>
                  <a:pt x="320" y="45"/>
                </a:lnTo>
                <a:lnTo>
                  <a:pt x="311" y="48"/>
                </a:lnTo>
                <a:lnTo>
                  <a:pt x="291" y="57"/>
                </a:lnTo>
                <a:lnTo>
                  <a:pt x="291" y="57"/>
                </a:lnTo>
                <a:lnTo>
                  <a:pt x="299" y="48"/>
                </a:lnTo>
                <a:lnTo>
                  <a:pt x="299" y="48"/>
                </a:lnTo>
                <a:close/>
                <a:moveTo>
                  <a:pt x="343" y="42"/>
                </a:moveTo>
                <a:lnTo>
                  <a:pt x="343" y="42"/>
                </a:lnTo>
                <a:lnTo>
                  <a:pt x="355" y="39"/>
                </a:lnTo>
                <a:lnTo>
                  <a:pt x="366" y="36"/>
                </a:lnTo>
                <a:lnTo>
                  <a:pt x="377" y="32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388" y="25"/>
                </a:lnTo>
                <a:lnTo>
                  <a:pt x="404" y="32"/>
                </a:lnTo>
                <a:lnTo>
                  <a:pt x="404" y="32"/>
                </a:lnTo>
                <a:lnTo>
                  <a:pt x="375" y="37"/>
                </a:lnTo>
                <a:lnTo>
                  <a:pt x="347" y="43"/>
                </a:lnTo>
                <a:lnTo>
                  <a:pt x="347" y="43"/>
                </a:lnTo>
                <a:lnTo>
                  <a:pt x="317" y="50"/>
                </a:lnTo>
                <a:lnTo>
                  <a:pt x="302" y="55"/>
                </a:lnTo>
                <a:lnTo>
                  <a:pt x="289" y="60"/>
                </a:lnTo>
                <a:lnTo>
                  <a:pt x="289" y="60"/>
                </a:lnTo>
                <a:lnTo>
                  <a:pt x="302" y="54"/>
                </a:lnTo>
                <a:lnTo>
                  <a:pt x="316" y="49"/>
                </a:lnTo>
                <a:lnTo>
                  <a:pt x="329" y="45"/>
                </a:lnTo>
                <a:lnTo>
                  <a:pt x="343" y="42"/>
                </a:lnTo>
                <a:lnTo>
                  <a:pt x="343" y="42"/>
                </a:lnTo>
                <a:close/>
                <a:moveTo>
                  <a:pt x="286" y="62"/>
                </a:moveTo>
                <a:lnTo>
                  <a:pt x="286" y="62"/>
                </a:lnTo>
                <a:lnTo>
                  <a:pt x="317" y="53"/>
                </a:lnTo>
                <a:lnTo>
                  <a:pt x="347" y="45"/>
                </a:lnTo>
                <a:lnTo>
                  <a:pt x="347" y="45"/>
                </a:lnTo>
                <a:lnTo>
                  <a:pt x="363" y="42"/>
                </a:lnTo>
                <a:lnTo>
                  <a:pt x="380" y="39"/>
                </a:lnTo>
                <a:lnTo>
                  <a:pt x="380" y="39"/>
                </a:lnTo>
                <a:lnTo>
                  <a:pt x="395" y="36"/>
                </a:lnTo>
                <a:lnTo>
                  <a:pt x="395" y="36"/>
                </a:lnTo>
                <a:lnTo>
                  <a:pt x="364" y="46"/>
                </a:lnTo>
                <a:lnTo>
                  <a:pt x="335" y="54"/>
                </a:lnTo>
                <a:lnTo>
                  <a:pt x="305" y="63"/>
                </a:lnTo>
                <a:lnTo>
                  <a:pt x="275" y="73"/>
                </a:lnTo>
                <a:lnTo>
                  <a:pt x="275" y="73"/>
                </a:lnTo>
                <a:lnTo>
                  <a:pt x="286" y="62"/>
                </a:lnTo>
                <a:lnTo>
                  <a:pt x="286" y="62"/>
                </a:lnTo>
                <a:close/>
                <a:moveTo>
                  <a:pt x="273" y="75"/>
                </a:moveTo>
                <a:lnTo>
                  <a:pt x="273" y="75"/>
                </a:lnTo>
                <a:lnTo>
                  <a:pt x="287" y="71"/>
                </a:lnTo>
                <a:lnTo>
                  <a:pt x="287" y="71"/>
                </a:lnTo>
                <a:lnTo>
                  <a:pt x="330" y="57"/>
                </a:lnTo>
                <a:lnTo>
                  <a:pt x="330" y="57"/>
                </a:lnTo>
                <a:lnTo>
                  <a:pt x="349" y="51"/>
                </a:lnTo>
                <a:lnTo>
                  <a:pt x="368" y="46"/>
                </a:lnTo>
                <a:lnTo>
                  <a:pt x="388" y="40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07" y="34"/>
                </a:lnTo>
                <a:lnTo>
                  <a:pt x="416" y="38"/>
                </a:lnTo>
                <a:lnTo>
                  <a:pt x="416" y="38"/>
                </a:lnTo>
                <a:lnTo>
                  <a:pt x="411" y="39"/>
                </a:lnTo>
                <a:lnTo>
                  <a:pt x="406" y="40"/>
                </a:lnTo>
                <a:lnTo>
                  <a:pt x="395" y="43"/>
                </a:lnTo>
                <a:lnTo>
                  <a:pt x="395" y="43"/>
                </a:lnTo>
                <a:lnTo>
                  <a:pt x="377" y="46"/>
                </a:lnTo>
                <a:lnTo>
                  <a:pt x="360" y="50"/>
                </a:lnTo>
                <a:lnTo>
                  <a:pt x="360" y="50"/>
                </a:lnTo>
                <a:lnTo>
                  <a:pt x="341" y="55"/>
                </a:lnTo>
                <a:lnTo>
                  <a:pt x="323" y="61"/>
                </a:lnTo>
                <a:lnTo>
                  <a:pt x="305" y="67"/>
                </a:lnTo>
                <a:lnTo>
                  <a:pt x="285" y="72"/>
                </a:lnTo>
                <a:lnTo>
                  <a:pt x="285" y="72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lnTo>
                  <a:pt x="273" y="75"/>
                </a:lnTo>
                <a:close/>
                <a:moveTo>
                  <a:pt x="270" y="78"/>
                </a:moveTo>
                <a:lnTo>
                  <a:pt x="270" y="78"/>
                </a:lnTo>
                <a:lnTo>
                  <a:pt x="288" y="74"/>
                </a:lnTo>
                <a:lnTo>
                  <a:pt x="306" y="68"/>
                </a:lnTo>
                <a:lnTo>
                  <a:pt x="341" y="57"/>
                </a:lnTo>
                <a:lnTo>
                  <a:pt x="341" y="57"/>
                </a:lnTo>
                <a:lnTo>
                  <a:pt x="360" y="52"/>
                </a:lnTo>
                <a:lnTo>
                  <a:pt x="380" y="48"/>
                </a:lnTo>
                <a:lnTo>
                  <a:pt x="380" y="48"/>
                </a:lnTo>
                <a:lnTo>
                  <a:pt x="398" y="45"/>
                </a:lnTo>
                <a:lnTo>
                  <a:pt x="407" y="43"/>
                </a:lnTo>
                <a:lnTo>
                  <a:pt x="415" y="40"/>
                </a:lnTo>
                <a:lnTo>
                  <a:pt x="415" y="40"/>
                </a:lnTo>
                <a:lnTo>
                  <a:pt x="405" y="44"/>
                </a:lnTo>
                <a:lnTo>
                  <a:pt x="395" y="47"/>
                </a:lnTo>
                <a:lnTo>
                  <a:pt x="373" y="53"/>
                </a:lnTo>
                <a:lnTo>
                  <a:pt x="373" y="53"/>
                </a:lnTo>
                <a:lnTo>
                  <a:pt x="329" y="65"/>
                </a:lnTo>
                <a:lnTo>
                  <a:pt x="329" y="65"/>
                </a:lnTo>
                <a:lnTo>
                  <a:pt x="294" y="75"/>
                </a:lnTo>
                <a:lnTo>
                  <a:pt x="278" y="80"/>
                </a:lnTo>
                <a:lnTo>
                  <a:pt x="262" y="87"/>
                </a:lnTo>
                <a:lnTo>
                  <a:pt x="262" y="87"/>
                </a:lnTo>
                <a:lnTo>
                  <a:pt x="270" y="78"/>
                </a:lnTo>
                <a:lnTo>
                  <a:pt x="270" y="78"/>
                </a:lnTo>
                <a:close/>
                <a:moveTo>
                  <a:pt x="273" y="84"/>
                </a:moveTo>
                <a:lnTo>
                  <a:pt x="273" y="84"/>
                </a:lnTo>
                <a:lnTo>
                  <a:pt x="293" y="77"/>
                </a:lnTo>
                <a:lnTo>
                  <a:pt x="293" y="77"/>
                </a:lnTo>
                <a:lnTo>
                  <a:pt x="317" y="70"/>
                </a:lnTo>
                <a:lnTo>
                  <a:pt x="340" y="64"/>
                </a:lnTo>
                <a:lnTo>
                  <a:pt x="340" y="64"/>
                </a:lnTo>
                <a:lnTo>
                  <a:pt x="380" y="54"/>
                </a:lnTo>
                <a:lnTo>
                  <a:pt x="401" y="48"/>
                </a:lnTo>
                <a:lnTo>
                  <a:pt x="411" y="44"/>
                </a:lnTo>
                <a:lnTo>
                  <a:pt x="420" y="40"/>
                </a:lnTo>
                <a:lnTo>
                  <a:pt x="420" y="40"/>
                </a:lnTo>
                <a:lnTo>
                  <a:pt x="420" y="39"/>
                </a:lnTo>
                <a:lnTo>
                  <a:pt x="420" y="39"/>
                </a:lnTo>
                <a:lnTo>
                  <a:pt x="433" y="45"/>
                </a:lnTo>
                <a:lnTo>
                  <a:pt x="433" y="45"/>
                </a:lnTo>
                <a:lnTo>
                  <a:pt x="391" y="54"/>
                </a:lnTo>
                <a:lnTo>
                  <a:pt x="349" y="63"/>
                </a:lnTo>
                <a:lnTo>
                  <a:pt x="349" y="63"/>
                </a:lnTo>
                <a:lnTo>
                  <a:pt x="328" y="69"/>
                </a:lnTo>
                <a:lnTo>
                  <a:pt x="308" y="75"/>
                </a:lnTo>
                <a:lnTo>
                  <a:pt x="287" y="82"/>
                </a:lnTo>
                <a:lnTo>
                  <a:pt x="267" y="89"/>
                </a:lnTo>
                <a:lnTo>
                  <a:pt x="267" y="89"/>
                </a:lnTo>
                <a:lnTo>
                  <a:pt x="259" y="90"/>
                </a:lnTo>
                <a:lnTo>
                  <a:pt x="259" y="90"/>
                </a:lnTo>
                <a:lnTo>
                  <a:pt x="273" y="84"/>
                </a:lnTo>
                <a:lnTo>
                  <a:pt x="273" y="84"/>
                </a:lnTo>
                <a:close/>
                <a:moveTo>
                  <a:pt x="256" y="93"/>
                </a:moveTo>
                <a:lnTo>
                  <a:pt x="256" y="93"/>
                </a:lnTo>
                <a:lnTo>
                  <a:pt x="266" y="91"/>
                </a:lnTo>
                <a:lnTo>
                  <a:pt x="276" y="88"/>
                </a:lnTo>
                <a:lnTo>
                  <a:pt x="295" y="81"/>
                </a:lnTo>
                <a:lnTo>
                  <a:pt x="295" y="81"/>
                </a:lnTo>
                <a:lnTo>
                  <a:pt x="320" y="73"/>
                </a:lnTo>
                <a:lnTo>
                  <a:pt x="345" y="66"/>
                </a:lnTo>
                <a:lnTo>
                  <a:pt x="345" y="66"/>
                </a:lnTo>
                <a:lnTo>
                  <a:pt x="371" y="61"/>
                </a:lnTo>
                <a:lnTo>
                  <a:pt x="399" y="55"/>
                </a:lnTo>
                <a:lnTo>
                  <a:pt x="399" y="55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27" y="48"/>
                </a:lnTo>
                <a:lnTo>
                  <a:pt x="415" y="54"/>
                </a:lnTo>
                <a:lnTo>
                  <a:pt x="415" y="54"/>
                </a:lnTo>
                <a:lnTo>
                  <a:pt x="391" y="62"/>
                </a:lnTo>
                <a:lnTo>
                  <a:pt x="366" y="69"/>
                </a:lnTo>
                <a:lnTo>
                  <a:pt x="342" y="75"/>
                </a:lnTo>
                <a:lnTo>
                  <a:pt x="318" y="82"/>
                </a:lnTo>
                <a:lnTo>
                  <a:pt x="318" y="82"/>
                </a:lnTo>
                <a:lnTo>
                  <a:pt x="294" y="89"/>
                </a:lnTo>
                <a:lnTo>
                  <a:pt x="270" y="96"/>
                </a:lnTo>
                <a:lnTo>
                  <a:pt x="270" y="96"/>
                </a:lnTo>
                <a:lnTo>
                  <a:pt x="258" y="100"/>
                </a:lnTo>
                <a:lnTo>
                  <a:pt x="246" y="103"/>
                </a:lnTo>
                <a:lnTo>
                  <a:pt x="246" y="103"/>
                </a:lnTo>
                <a:lnTo>
                  <a:pt x="256" y="93"/>
                </a:lnTo>
                <a:lnTo>
                  <a:pt x="256" y="93"/>
                </a:lnTo>
                <a:close/>
                <a:moveTo>
                  <a:pt x="243" y="107"/>
                </a:moveTo>
                <a:lnTo>
                  <a:pt x="243" y="107"/>
                </a:lnTo>
                <a:lnTo>
                  <a:pt x="253" y="103"/>
                </a:lnTo>
                <a:lnTo>
                  <a:pt x="264" y="100"/>
                </a:lnTo>
                <a:lnTo>
                  <a:pt x="285" y="94"/>
                </a:lnTo>
                <a:lnTo>
                  <a:pt x="285" y="94"/>
                </a:lnTo>
                <a:lnTo>
                  <a:pt x="312" y="86"/>
                </a:lnTo>
                <a:lnTo>
                  <a:pt x="338" y="78"/>
                </a:lnTo>
                <a:lnTo>
                  <a:pt x="338" y="78"/>
                </a:lnTo>
                <a:lnTo>
                  <a:pt x="348" y="75"/>
                </a:lnTo>
                <a:lnTo>
                  <a:pt x="348" y="75"/>
                </a:lnTo>
                <a:lnTo>
                  <a:pt x="339" y="78"/>
                </a:lnTo>
                <a:lnTo>
                  <a:pt x="339" y="78"/>
                </a:lnTo>
                <a:lnTo>
                  <a:pt x="286" y="95"/>
                </a:lnTo>
                <a:lnTo>
                  <a:pt x="286" y="95"/>
                </a:lnTo>
                <a:lnTo>
                  <a:pt x="262" y="103"/>
                </a:lnTo>
                <a:lnTo>
                  <a:pt x="262" y="103"/>
                </a:lnTo>
                <a:lnTo>
                  <a:pt x="247" y="108"/>
                </a:lnTo>
                <a:lnTo>
                  <a:pt x="247" y="108"/>
                </a:lnTo>
                <a:lnTo>
                  <a:pt x="240" y="110"/>
                </a:lnTo>
                <a:lnTo>
                  <a:pt x="240" y="110"/>
                </a:lnTo>
                <a:lnTo>
                  <a:pt x="243" y="107"/>
                </a:lnTo>
                <a:lnTo>
                  <a:pt x="243" y="107"/>
                </a:lnTo>
                <a:close/>
                <a:moveTo>
                  <a:pt x="239" y="111"/>
                </a:moveTo>
                <a:lnTo>
                  <a:pt x="239" y="111"/>
                </a:lnTo>
                <a:lnTo>
                  <a:pt x="259" y="107"/>
                </a:lnTo>
                <a:lnTo>
                  <a:pt x="259" y="107"/>
                </a:lnTo>
                <a:lnTo>
                  <a:pt x="246" y="113"/>
                </a:lnTo>
                <a:lnTo>
                  <a:pt x="233" y="118"/>
                </a:lnTo>
                <a:lnTo>
                  <a:pt x="233" y="118"/>
                </a:lnTo>
                <a:lnTo>
                  <a:pt x="239" y="111"/>
                </a:lnTo>
                <a:lnTo>
                  <a:pt x="239" y="111"/>
                </a:lnTo>
                <a:close/>
                <a:moveTo>
                  <a:pt x="230" y="122"/>
                </a:moveTo>
                <a:lnTo>
                  <a:pt x="230" y="122"/>
                </a:lnTo>
                <a:lnTo>
                  <a:pt x="241" y="117"/>
                </a:lnTo>
                <a:lnTo>
                  <a:pt x="253" y="111"/>
                </a:lnTo>
                <a:lnTo>
                  <a:pt x="277" y="104"/>
                </a:lnTo>
                <a:lnTo>
                  <a:pt x="277" y="104"/>
                </a:lnTo>
                <a:lnTo>
                  <a:pt x="339" y="87"/>
                </a:lnTo>
                <a:lnTo>
                  <a:pt x="339" y="87"/>
                </a:lnTo>
                <a:lnTo>
                  <a:pt x="402" y="70"/>
                </a:lnTo>
                <a:lnTo>
                  <a:pt x="402" y="70"/>
                </a:lnTo>
                <a:lnTo>
                  <a:pt x="428" y="64"/>
                </a:lnTo>
                <a:lnTo>
                  <a:pt x="441" y="59"/>
                </a:lnTo>
                <a:lnTo>
                  <a:pt x="453" y="54"/>
                </a:lnTo>
                <a:lnTo>
                  <a:pt x="453" y="54"/>
                </a:lnTo>
                <a:lnTo>
                  <a:pt x="471" y="61"/>
                </a:lnTo>
                <a:lnTo>
                  <a:pt x="471" y="61"/>
                </a:lnTo>
                <a:lnTo>
                  <a:pt x="457" y="66"/>
                </a:lnTo>
                <a:lnTo>
                  <a:pt x="443" y="70"/>
                </a:lnTo>
                <a:lnTo>
                  <a:pt x="415" y="76"/>
                </a:lnTo>
                <a:lnTo>
                  <a:pt x="415" y="76"/>
                </a:lnTo>
                <a:lnTo>
                  <a:pt x="381" y="84"/>
                </a:lnTo>
                <a:lnTo>
                  <a:pt x="348" y="93"/>
                </a:lnTo>
                <a:lnTo>
                  <a:pt x="348" y="93"/>
                </a:lnTo>
                <a:lnTo>
                  <a:pt x="316" y="101"/>
                </a:lnTo>
                <a:lnTo>
                  <a:pt x="284" y="109"/>
                </a:lnTo>
                <a:lnTo>
                  <a:pt x="284" y="109"/>
                </a:lnTo>
                <a:lnTo>
                  <a:pt x="254" y="119"/>
                </a:lnTo>
                <a:lnTo>
                  <a:pt x="254" y="119"/>
                </a:lnTo>
                <a:lnTo>
                  <a:pt x="241" y="121"/>
                </a:lnTo>
                <a:lnTo>
                  <a:pt x="234" y="122"/>
                </a:lnTo>
                <a:lnTo>
                  <a:pt x="228" y="124"/>
                </a:lnTo>
                <a:lnTo>
                  <a:pt x="228" y="124"/>
                </a:lnTo>
                <a:lnTo>
                  <a:pt x="230" y="122"/>
                </a:lnTo>
                <a:lnTo>
                  <a:pt x="230" y="122"/>
                </a:lnTo>
                <a:close/>
                <a:moveTo>
                  <a:pt x="225" y="128"/>
                </a:moveTo>
                <a:lnTo>
                  <a:pt x="225" y="128"/>
                </a:lnTo>
                <a:lnTo>
                  <a:pt x="256" y="121"/>
                </a:lnTo>
                <a:lnTo>
                  <a:pt x="286" y="113"/>
                </a:lnTo>
                <a:lnTo>
                  <a:pt x="318" y="103"/>
                </a:lnTo>
                <a:lnTo>
                  <a:pt x="348" y="95"/>
                </a:lnTo>
                <a:lnTo>
                  <a:pt x="348" y="95"/>
                </a:lnTo>
                <a:lnTo>
                  <a:pt x="379" y="87"/>
                </a:lnTo>
                <a:lnTo>
                  <a:pt x="411" y="79"/>
                </a:lnTo>
                <a:lnTo>
                  <a:pt x="411" y="79"/>
                </a:lnTo>
                <a:lnTo>
                  <a:pt x="442" y="72"/>
                </a:lnTo>
                <a:lnTo>
                  <a:pt x="458" y="68"/>
                </a:lnTo>
                <a:lnTo>
                  <a:pt x="474" y="62"/>
                </a:lnTo>
                <a:lnTo>
                  <a:pt x="474" y="62"/>
                </a:lnTo>
                <a:lnTo>
                  <a:pt x="492" y="70"/>
                </a:lnTo>
                <a:lnTo>
                  <a:pt x="492" y="70"/>
                </a:lnTo>
                <a:lnTo>
                  <a:pt x="484" y="70"/>
                </a:lnTo>
                <a:lnTo>
                  <a:pt x="477" y="71"/>
                </a:lnTo>
                <a:lnTo>
                  <a:pt x="461" y="75"/>
                </a:lnTo>
                <a:lnTo>
                  <a:pt x="433" y="84"/>
                </a:lnTo>
                <a:lnTo>
                  <a:pt x="433" y="84"/>
                </a:lnTo>
                <a:lnTo>
                  <a:pt x="396" y="94"/>
                </a:lnTo>
                <a:lnTo>
                  <a:pt x="358" y="104"/>
                </a:lnTo>
                <a:lnTo>
                  <a:pt x="358" y="104"/>
                </a:lnTo>
                <a:lnTo>
                  <a:pt x="320" y="115"/>
                </a:lnTo>
                <a:lnTo>
                  <a:pt x="282" y="124"/>
                </a:lnTo>
                <a:lnTo>
                  <a:pt x="282" y="124"/>
                </a:lnTo>
                <a:lnTo>
                  <a:pt x="248" y="132"/>
                </a:lnTo>
                <a:lnTo>
                  <a:pt x="213" y="140"/>
                </a:lnTo>
                <a:lnTo>
                  <a:pt x="213" y="140"/>
                </a:lnTo>
                <a:lnTo>
                  <a:pt x="225" y="128"/>
                </a:lnTo>
                <a:lnTo>
                  <a:pt x="225" y="128"/>
                </a:lnTo>
                <a:close/>
                <a:moveTo>
                  <a:pt x="210" y="143"/>
                </a:moveTo>
                <a:lnTo>
                  <a:pt x="210" y="143"/>
                </a:lnTo>
                <a:lnTo>
                  <a:pt x="247" y="134"/>
                </a:lnTo>
                <a:lnTo>
                  <a:pt x="282" y="127"/>
                </a:lnTo>
                <a:lnTo>
                  <a:pt x="282" y="127"/>
                </a:lnTo>
                <a:lnTo>
                  <a:pt x="302" y="122"/>
                </a:lnTo>
                <a:lnTo>
                  <a:pt x="323" y="116"/>
                </a:lnTo>
                <a:lnTo>
                  <a:pt x="363" y="104"/>
                </a:lnTo>
                <a:lnTo>
                  <a:pt x="363" y="104"/>
                </a:lnTo>
                <a:lnTo>
                  <a:pt x="439" y="84"/>
                </a:lnTo>
                <a:lnTo>
                  <a:pt x="439" y="84"/>
                </a:lnTo>
                <a:lnTo>
                  <a:pt x="472" y="75"/>
                </a:lnTo>
                <a:lnTo>
                  <a:pt x="472" y="75"/>
                </a:lnTo>
                <a:lnTo>
                  <a:pt x="481" y="74"/>
                </a:lnTo>
                <a:lnTo>
                  <a:pt x="489" y="73"/>
                </a:lnTo>
                <a:lnTo>
                  <a:pt x="489" y="73"/>
                </a:lnTo>
                <a:lnTo>
                  <a:pt x="478" y="77"/>
                </a:lnTo>
                <a:lnTo>
                  <a:pt x="468" y="81"/>
                </a:lnTo>
                <a:lnTo>
                  <a:pt x="468" y="81"/>
                </a:lnTo>
                <a:lnTo>
                  <a:pt x="451" y="86"/>
                </a:lnTo>
                <a:lnTo>
                  <a:pt x="434" y="90"/>
                </a:lnTo>
                <a:lnTo>
                  <a:pt x="418" y="94"/>
                </a:lnTo>
                <a:lnTo>
                  <a:pt x="402" y="99"/>
                </a:lnTo>
                <a:lnTo>
                  <a:pt x="402" y="99"/>
                </a:lnTo>
                <a:lnTo>
                  <a:pt x="361" y="113"/>
                </a:lnTo>
                <a:lnTo>
                  <a:pt x="321" y="125"/>
                </a:lnTo>
                <a:lnTo>
                  <a:pt x="321" y="125"/>
                </a:lnTo>
                <a:lnTo>
                  <a:pt x="281" y="135"/>
                </a:lnTo>
                <a:lnTo>
                  <a:pt x="242" y="145"/>
                </a:lnTo>
                <a:lnTo>
                  <a:pt x="242" y="145"/>
                </a:lnTo>
                <a:lnTo>
                  <a:pt x="219" y="150"/>
                </a:lnTo>
                <a:lnTo>
                  <a:pt x="208" y="153"/>
                </a:lnTo>
                <a:lnTo>
                  <a:pt x="197" y="157"/>
                </a:lnTo>
                <a:lnTo>
                  <a:pt x="197" y="157"/>
                </a:lnTo>
                <a:lnTo>
                  <a:pt x="210" y="143"/>
                </a:lnTo>
                <a:lnTo>
                  <a:pt x="210" y="143"/>
                </a:lnTo>
                <a:close/>
                <a:moveTo>
                  <a:pt x="194" y="160"/>
                </a:moveTo>
                <a:lnTo>
                  <a:pt x="194" y="160"/>
                </a:lnTo>
                <a:lnTo>
                  <a:pt x="200" y="158"/>
                </a:lnTo>
                <a:lnTo>
                  <a:pt x="207" y="156"/>
                </a:lnTo>
                <a:lnTo>
                  <a:pt x="221" y="153"/>
                </a:lnTo>
                <a:lnTo>
                  <a:pt x="221" y="153"/>
                </a:lnTo>
                <a:lnTo>
                  <a:pt x="263" y="142"/>
                </a:lnTo>
                <a:lnTo>
                  <a:pt x="263" y="142"/>
                </a:lnTo>
                <a:lnTo>
                  <a:pt x="306" y="131"/>
                </a:lnTo>
                <a:lnTo>
                  <a:pt x="327" y="125"/>
                </a:lnTo>
                <a:lnTo>
                  <a:pt x="348" y="119"/>
                </a:lnTo>
                <a:lnTo>
                  <a:pt x="348" y="119"/>
                </a:lnTo>
                <a:lnTo>
                  <a:pt x="388" y="105"/>
                </a:lnTo>
                <a:lnTo>
                  <a:pt x="407" y="99"/>
                </a:lnTo>
                <a:lnTo>
                  <a:pt x="427" y="94"/>
                </a:lnTo>
                <a:lnTo>
                  <a:pt x="427" y="94"/>
                </a:lnTo>
                <a:lnTo>
                  <a:pt x="444" y="90"/>
                </a:lnTo>
                <a:lnTo>
                  <a:pt x="460" y="85"/>
                </a:lnTo>
                <a:lnTo>
                  <a:pt x="478" y="80"/>
                </a:lnTo>
                <a:lnTo>
                  <a:pt x="493" y="73"/>
                </a:lnTo>
                <a:lnTo>
                  <a:pt x="493" y="73"/>
                </a:lnTo>
                <a:lnTo>
                  <a:pt x="494" y="71"/>
                </a:lnTo>
                <a:lnTo>
                  <a:pt x="494" y="71"/>
                </a:lnTo>
                <a:lnTo>
                  <a:pt x="509" y="78"/>
                </a:lnTo>
                <a:lnTo>
                  <a:pt x="509" y="78"/>
                </a:lnTo>
                <a:lnTo>
                  <a:pt x="426" y="99"/>
                </a:lnTo>
                <a:lnTo>
                  <a:pt x="385" y="109"/>
                </a:lnTo>
                <a:lnTo>
                  <a:pt x="343" y="122"/>
                </a:lnTo>
                <a:lnTo>
                  <a:pt x="343" y="122"/>
                </a:lnTo>
                <a:lnTo>
                  <a:pt x="263" y="146"/>
                </a:lnTo>
                <a:lnTo>
                  <a:pt x="263" y="146"/>
                </a:lnTo>
                <a:lnTo>
                  <a:pt x="242" y="152"/>
                </a:lnTo>
                <a:lnTo>
                  <a:pt x="221" y="157"/>
                </a:lnTo>
                <a:lnTo>
                  <a:pt x="221" y="157"/>
                </a:lnTo>
                <a:lnTo>
                  <a:pt x="200" y="163"/>
                </a:lnTo>
                <a:lnTo>
                  <a:pt x="200" y="163"/>
                </a:lnTo>
                <a:lnTo>
                  <a:pt x="195" y="163"/>
                </a:lnTo>
                <a:lnTo>
                  <a:pt x="191" y="164"/>
                </a:lnTo>
                <a:lnTo>
                  <a:pt x="191" y="164"/>
                </a:lnTo>
                <a:lnTo>
                  <a:pt x="194" y="160"/>
                </a:lnTo>
                <a:lnTo>
                  <a:pt x="194" y="160"/>
                </a:lnTo>
                <a:close/>
                <a:moveTo>
                  <a:pt x="189" y="165"/>
                </a:moveTo>
                <a:lnTo>
                  <a:pt x="189" y="165"/>
                </a:lnTo>
                <a:lnTo>
                  <a:pt x="196" y="165"/>
                </a:lnTo>
                <a:lnTo>
                  <a:pt x="204" y="165"/>
                </a:lnTo>
                <a:lnTo>
                  <a:pt x="219" y="161"/>
                </a:lnTo>
                <a:lnTo>
                  <a:pt x="248" y="153"/>
                </a:lnTo>
                <a:lnTo>
                  <a:pt x="248" y="153"/>
                </a:lnTo>
                <a:lnTo>
                  <a:pt x="270" y="147"/>
                </a:lnTo>
                <a:lnTo>
                  <a:pt x="293" y="140"/>
                </a:lnTo>
                <a:lnTo>
                  <a:pt x="338" y="126"/>
                </a:lnTo>
                <a:lnTo>
                  <a:pt x="338" y="126"/>
                </a:lnTo>
                <a:lnTo>
                  <a:pt x="381" y="113"/>
                </a:lnTo>
                <a:lnTo>
                  <a:pt x="425" y="101"/>
                </a:lnTo>
                <a:lnTo>
                  <a:pt x="425" y="101"/>
                </a:lnTo>
                <a:lnTo>
                  <a:pt x="469" y="91"/>
                </a:lnTo>
                <a:lnTo>
                  <a:pt x="469" y="91"/>
                </a:lnTo>
                <a:lnTo>
                  <a:pt x="491" y="85"/>
                </a:lnTo>
                <a:lnTo>
                  <a:pt x="491" y="85"/>
                </a:lnTo>
                <a:lnTo>
                  <a:pt x="493" y="85"/>
                </a:lnTo>
                <a:lnTo>
                  <a:pt x="493" y="85"/>
                </a:lnTo>
                <a:lnTo>
                  <a:pt x="475" y="91"/>
                </a:lnTo>
                <a:lnTo>
                  <a:pt x="455" y="96"/>
                </a:lnTo>
                <a:lnTo>
                  <a:pt x="417" y="104"/>
                </a:lnTo>
                <a:lnTo>
                  <a:pt x="417" y="104"/>
                </a:lnTo>
                <a:lnTo>
                  <a:pt x="394" y="110"/>
                </a:lnTo>
                <a:lnTo>
                  <a:pt x="370" y="118"/>
                </a:lnTo>
                <a:lnTo>
                  <a:pt x="324" y="132"/>
                </a:lnTo>
                <a:lnTo>
                  <a:pt x="324" y="132"/>
                </a:lnTo>
                <a:lnTo>
                  <a:pt x="237" y="158"/>
                </a:lnTo>
                <a:lnTo>
                  <a:pt x="237" y="158"/>
                </a:lnTo>
                <a:lnTo>
                  <a:pt x="205" y="168"/>
                </a:lnTo>
                <a:lnTo>
                  <a:pt x="190" y="173"/>
                </a:lnTo>
                <a:lnTo>
                  <a:pt x="176" y="180"/>
                </a:lnTo>
                <a:lnTo>
                  <a:pt x="176" y="180"/>
                </a:lnTo>
                <a:lnTo>
                  <a:pt x="189" y="165"/>
                </a:lnTo>
                <a:lnTo>
                  <a:pt x="189" y="165"/>
                </a:lnTo>
                <a:close/>
                <a:moveTo>
                  <a:pt x="171" y="186"/>
                </a:moveTo>
                <a:lnTo>
                  <a:pt x="171" y="186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72" y="184"/>
                </a:lnTo>
                <a:lnTo>
                  <a:pt x="182" y="179"/>
                </a:lnTo>
                <a:lnTo>
                  <a:pt x="193" y="175"/>
                </a:lnTo>
                <a:lnTo>
                  <a:pt x="193" y="175"/>
                </a:lnTo>
                <a:lnTo>
                  <a:pt x="214" y="167"/>
                </a:lnTo>
                <a:lnTo>
                  <a:pt x="237" y="160"/>
                </a:lnTo>
                <a:lnTo>
                  <a:pt x="237" y="160"/>
                </a:lnTo>
                <a:lnTo>
                  <a:pt x="330" y="133"/>
                </a:lnTo>
                <a:lnTo>
                  <a:pt x="330" y="133"/>
                </a:lnTo>
                <a:lnTo>
                  <a:pt x="376" y="119"/>
                </a:lnTo>
                <a:lnTo>
                  <a:pt x="400" y="111"/>
                </a:lnTo>
                <a:lnTo>
                  <a:pt x="423" y="105"/>
                </a:lnTo>
                <a:lnTo>
                  <a:pt x="423" y="105"/>
                </a:lnTo>
                <a:lnTo>
                  <a:pt x="445" y="100"/>
                </a:lnTo>
                <a:lnTo>
                  <a:pt x="469" y="94"/>
                </a:lnTo>
                <a:lnTo>
                  <a:pt x="491" y="88"/>
                </a:lnTo>
                <a:lnTo>
                  <a:pt x="512" y="80"/>
                </a:lnTo>
                <a:lnTo>
                  <a:pt x="512" y="80"/>
                </a:lnTo>
                <a:lnTo>
                  <a:pt x="538" y="91"/>
                </a:lnTo>
                <a:lnTo>
                  <a:pt x="538" y="91"/>
                </a:lnTo>
                <a:lnTo>
                  <a:pt x="537" y="91"/>
                </a:lnTo>
                <a:lnTo>
                  <a:pt x="537" y="91"/>
                </a:lnTo>
                <a:lnTo>
                  <a:pt x="516" y="96"/>
                </a:lnTo>
                <a:lnTo>
                  <a:pt x="494" y="101"/>
                </a:lnTo>
                <a:lnTo>
                  <a:pt x="449" y="111"/>
                </a:lnTo>
                <a:lnTo>
                  <a:pt x="449" y="111"/>
                </a:lnTo>
                <a:lnTo>
                  <a:pt x="404" y="123"/>
                </a:lnTo>
                <a:lnTo>
                  <a:pt x="357" y="134"/>
                </a:lnTo>
                <a:lnTo>
                  <a:pt x="357" y="134"/>
                </a:lnTo>
                <a:lnTo>
                  <a:pt x="312" y="145"/>
                </a:lnTo>
                <a:lnTo>
                  <a:pt x="267" y="157"/>
                </a:lnTo>
                <a:lnTo>
                  <a:pt x="223" y="169"/>
                </a:lnTo>
                <a:lnTo>
                  <a:pt x="178" y="183"/>
                </a:lnTo>
                <a:lnTo>
                  <a:pt x="178" y="183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lnTo>
                  <a:pt x="171" y="186"/>
                </a:lnTo>
                <a:close/>
                <a:moveTo>
                  <a:pt x="169" y="187"/>
                </a:moveTo>
                <a:lnTo>
                  <a:pt x="169" y="187"/>
                </a:lnTo>
                <a:lnTo>
                  <a:pt x="212" y="175"/>
                </a:lnTo>
                <a:lnTo>
                  <a:pt x="234" y="168"/>
                </a:lnTo>
                <a:lnTo>
                  <a:pt x="256" y="162"/>
                </a:lnTo>
                <a:lnTo>
                  <a:pt x="256" y="162"/>
                </a:lnTo>
                <a:lnTo>
                  <a:pt x="352" y="137"/>
                </a:lnTo>
                <a:lnTo>
                  <a:pt x="352" y="137"/>
                </a:lnTo>
                <a:lnTo>
                  <a:pt x="402" y="126"/>
                </a:lnTo>
                <a:lnTo>
                  <a:pt x="450" y="115"/>
                </a:lnTo>
                <a:lnTo>
                  <a:pt x="450" y="115"/>
                </a:lnTo>
                <a:lnTo>
                  <a:pt x="475" y="107"/>
                </a:lnTo>
                <a:lnTo>
                  <a:pt x="499" y="102"/>
                </a:lnTo>
                <a:lnTo>
                  <a:pt x="499" y="102"/>
                </a:lnTo>
                <a:lnTo>
                  <a:pt x="511" y="99"/>
                </a:lnTo>
                <a:lnTo>
                  <a:pt x="511" y="99"/>
                </a:lnTo>
                <a:lnTo>
                  <a:pt x="464" y="113"/>
                </a:lnTo>
                <a:lnTo>
                  <a:pt x="418" y="124"/>
                </a:lnTo>
                <a:lnTo>
                  <a:pt x="370" y="135"/>
                </a:lnTo>
                <a:lnTo>
                  <a:pt x="347" y="141"/>
                </a:lnTo>
                <a:lnTo>
                  <a:pt x="325" y="148"/>
                </a:lnTo>
                <a:lnTo>
                  <a:pt x="325" y="148"/>
                </a:lnTo>
                <a:lnTo>
                  <a:pt x="228" y="179"/>
                </a:lnTo>
                <a:lnTo>
                  <a:pt x="228" y="179"/>
                </a:lnTo>
                <a:lnTo>
                  <a:pt x="204" y="186"/>
                </a:lnTo>
                <a:lnTo>
                  <a:pt x="181" y="194"/>
                </a:lnTo>
                <a:lnTo>
                  <a:pt x="181" y="194"/>
                </a:lnTo>
                <a:lnTo>
                  <a:pt x="169" y="197"/>
                </a:lnTo>
                <a:lnTo>
                  <a:pt x="158" y="200"/>
                </a:lnTo>
                <a:lnTo>
                  <a:pt x="158" y="200"/>
                </a:lnTo>
                <a:lnTo>
                  <a:pt x="169" y="187"/>
                </a:lnTo>
                <a:lnTo>
                  <a:pt x="169" y="187"/>
                </a:lnTo>
                <a:close/>
                <a:moveTo>
                  <a:pt x="155" y="203"/>
                </a:moveTo>
                <a:lnTo>
                  <a:pt x="155" y="203"/>
                </a:lnTo>
                <a:lnTo>
                  <a:pt x="160" y="202"/>
                </a:lnTo>
                <a:lnTo>
                  <a:pt x="160" y="202"/>
                </a:lnTo>
                <a:lnTo>
                  <a:pt x="171" y="198"/>
                </a:lnTo>
                <a:lnTo>
                  <a:pt x="182" y="196"/>
                </a:lnTo>
                <a:lnTo>
                  <a:pt x="182" y="196"/>
                </a:lnTo>
                <a:lnTo>
                  <a:pt x="207" y="188"/>
                </a:lnTo>
                <a:lnTo>
                  <a:pt x="234" y="180"/>
                </a:lnTo>
                <a:lnTo>
                  <a:pt x="234" y="180"/>
                </a:lnTo>
                <a:lnTo>
                  <a:pt x="284" y="163"/>
                </a:lnTo>
                <a:lnTo>
                  <a:pt x="336" y="147"/>
                </a:lnTo>
                <a:lnTo>
                  <a:pt x="336" y="147"/>
                </a:lnTo>
                <a:lnTo>
                  <a:pt x="361" y="140"/>
                </a:lnTo>
                <a:lnTo>
                  <a:pt x="388" y="133"/>
                </a:lnTo>
                <a:lnTo>
                  <a:pt x="438" y="121"/>
                </a:lnTo>
                <a:lnTo>
                  <a:pt x="438" y="121"/>
                </a:lnTo>
                <a:lnTo>
                  <a:pt x="489" y="107"/>
                </a:lnTo>
                <a:lnTo>
                  <a:pt x="514" y="101"/>
                </a:lnTo>
                <a:lnTo>
                  <a:pt x="538" y="93"/>
                </a:lnTo>
                <a:lnTo>
                  <a:pt x="538" y="93"/>
                </a:lnTo>
                <a:lnTo>
                  <a:pt x="538" y="92"/>
                </a:lnTo>
                <a:lnTo>
                  <a:pt x="538" y="91"/>
                </a:lnTo>
                <a:lnTo>
                  <a:pt x="538" y="91"/>
                </a:lnTo>
                <a:lnTo>
                  <a:pt x="555" y="98"/>
                </a:lnTo>
                <a:lnTo>
                  <a:pt x="555" y="98"/>
                </a:lnTo>
                <a:lnTo>
                  <a:pt x="505" y="109"/>
                </a:lnTo>
                <a:lnTo>
                  <a:pt x="455" y="121"/>
                </a:lnTo>
                <a:lnTo>
                  <a:pt x="406" y="133"/>
                </a:lnTo>
                <a:lnTo>
                  <a:pt x="357" y="147"/>
                </a:lnTo>
                <a:lnTo>
                  <a:pt x="357" y="147"/>
                </a:lnTo>
                <a:lnTo>
                  <a:pt x="305" y="162"/>
                </a:lnTo>
                <a:lnTo>
                  <a:pt x="252" y="176"/>
                </a:lnTo>
                <a:lnTo>
                  <a:pt x="252" y="176"/>
                </a:lnTo>
                <a:lnTo>
                  <a:pt x="228" y="183"/>
                </a:lnTo>
                <a:lnTo>
                  <a:pt x="203" y="191"/>
                </a:lnTo>
                <a:lnTo>
                  <a:pt x="178" y="199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3" y="205"/>
                </a:lnTo>
                <a:lnTo>
                  <a:pt x="155" y="203"/>
                </a:lnTo>
                <a:lnTo>
                  <a:pt x="155" y="203"/>
                </a:lnTo>
                <a:close/>
                <a:moveTo>
                  <a:pt x="151" y="208"/>
                </a:moveTo>
                <a:lnTo>
                  <a:pt x="151" y="208"/>
                </a:lnTo>
                <a:lnTo>
                  <a:pt x="175" y="202"/>
                </a:lnTo>
                <a:lnTo>
                  <a:pt x="199" y="195"/>
                </a:lnTo>
                <a:lnTo>
                  <a:pt x="224" y="187"/>
                </a:lnTo>
                <a:lnTo>
                  <a:pt x="247" y="179"/>
                </a:lnTo>
                <a:lnTo>
                  <a:pt x="247" y="179"/>
                </a:lnTo>
                <a:lnTo>
                  <a:pt x="302" y="164"/>
                </a:lnTo>
                <a:lnTo>
                  <a:pt x="358" y="149"/>
                </a:lnTo>
                <a:lnTo>
                  <a:pt x="358" y="149"/>
                </a:lnTo>
                <a:lnTo>
                  <a:pt x="412" y="134"/>
                </a:lnTo>
                <a:lnTo>
                  <a:pt x="468" y="121"/>
                </a:lnTo>
                <a:lnTo>
                  <a:pt x="468" y="121"/>
                </a:lnTo>
                <a:lnTo>
                  <a:pt x="521" y="107"/>
                </a:lnTo>
                <a:lnTo>
                  <a:pt x="521" y="107"/>
                </a:lnTo>
                <a:lnTo>
                  <a:pt x="541" y="103"/>
                </a:lnTo>
                <a:lnTo>
                  <a:pt x="541" y="103"/>
                </a:lnTo>
                <a:lnTo>
                  <a:pt x="533" y="106"/>
                </a:lnTo>
                <a:lnTo>
                  <a:pt x="533" y="106"/>
                </a:lnTo>
                <a:lnTo>
                  <a:pt x="508" y="113"/>
                </a:lnTo>
                <a:lnTo>
                  <a:pt x="483" y="119"/>
                </a:lnTo>
                <a:lnTo>
                  <a:pt x="457" y="125"/>
                </a:lnTo>
                <a:lnTo>
                  <a:pt x="432" y="131"/>
                </a:lnTo>
                <a:lnTo>
                  <a:pt x="432" y="131"/>
                </a:lnTo>
                <a:lnTo>
                  <a:pt x="378" y="146"/>
                </a:lnTo>
                <a:lnTo>
                  <a:pt x="325" y="161"/>
                </a:lnTo>
                <a:lnTo>
                  <a:pt x="325" y="161"/>
                </a:lnTo>
                <a:lnTo>
                  <a:pt x="271" y="177"/>
                </a:lnTo>
                <a:lnTo>
                  <a:pt x="245" y="185"/>
                </a:lnTo>
                <a:lnTo>
                  <a:pt x="218" y="195"/>
                </a:lnTo>
                <a:lnTo>
                  <a:pt x="218" y="195"/>
                </a:lnTo>
                <a:lnTo>
                  <a:pt x="192" y="205"/>
                </a:lnTo>
                <a:lnTo>
                  <a:pt x="166" y="216"/>
                </a:lnTo>
                <a:lnTo>
                  <a:pt x="166" y="216"/>
                </a:lnTo>
                <a:lnTo>
                  <a:pt x="150" y="221"/>
                </a:lnTo>
                <a:lnTo>
                  <a:pt x="132" y="227"/>
                </a:lnTo>
                <a:lnTo>
                  <a:pt x="132" y="227"/>
                </a:lnTo>
                <a:lnTo>
                  <a:pt x="151" y="208"/>
                </a:lnTo>
                <a:lnTo>
                  <a:pt x="151" y="208"/>
                </a:lnTo>
                <a:close/>
                <a:moveTo>
                  <a:pt x="131" y="228"/>
                </a:move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lnTo>
                  <a:pt x="131" y="228"/>
                </a:lnTo>
                <a:close/>
                <a:moveTo>
                  <a:pt x="128" y="231"/>
                </a:moveTo>
                <a:lnTo>
                  <a:pt x="128" y="231"/>
                </a:lnTo>
                <a:lnTo>
                  <a:pt x="154" y="224"/>
                </a:lnTo>
                <a:lnTo>
                  <a:pt x="179" y="218"/>
                </a:lnTo>
                <a:lnTo>
                  <a:pt x="204" y="211"/>
                </a:lnTo>
                <a:lnTo>
                  <a:pt x="230" y="204"/>
                </a:lnTo>
                <a:lnTo>
                  <a:pt x="230" y="204"/>
                </a:lnTo>
                <a:lnTo>
                  <a:pt x="285" y="185"/>
                </a:lnTo>
                <a:lnTo>
                  <a:pt x="314" y="176"/>
                </a:lnTo>
                <a:lnTo>
                  <a:pt x="342" y="168"/>
                </a:lnTo>
                <a:lnTo>
                  <a:pt x="342" y="168"/>
                </a:lnTo>
                <a:lnTo>
                  <a:pt x="454" y="136"/>
                </a:lnTo>
                <a:lnTo>
                  <a:pt x="568" y="104"/>
                </a:lnTo>
                <a:lnTo>
                  <a:pt x="568" y="104"/>
                </a:lnTo>
                <a:lnTo>
                  <a:pt x="582" y="110"/>
                </a:lnTo>
                <a:lnTo>
                  <a:pt x="582" y="110"/>
                </a:lnTo>
                <a:lnTo>
                  <a:pt x="522" y="125"/>
                </a:lnTo>
                <a:lnTo>
                  <a:pt x="463" y="140"/>
                </a:lnTo>
                <a:lnTo>
                  <a:pt x="404" y="156"/>
                </a:lnTo>
                <a:lnTo>
                  <a:pt x="345" y="173"/>
                </a:lnTo>
                <a:lnTo>
                  <a:pt x="345" y="173"/>
                </a:lnTo>
                <a:lnTo>
                  <a:pt x="229" y="209"/>
                </a:lnTo>
                <a:lnTo>
                  <a:pt x="229" y="209"/>
                </a:lnTo>
                <a:lnTo>
                  <a:pt x="201" y="216"/>
                </a:lnTo>
                <a:lnTo>
                  <a:pt x="174" y="223"/>
                </a:lnTo>
                <a:lnTo>
                  <a:pt x="148" y="231"/>
                </a:lnTo>
                <a:lnTo>
                  <a:pt x="120" y="239"/>
                </a:lnTo>
                <a:lnTo>
                  <a:pt x="120" y="239"/>
                </a:lnTo>
                <a:lnTo>
                  <a:pt x="128" y="231"/>
                </a:lnTo>
                <a:lnTo>
                  <a:pt x="128" y="231"/>
                </a:lnTo>
                <a:close/>
                <a:moveTo>
                  <a:pt x="117" y="243"/>
                </a:moveTo>
                <a:lnTo>
                  <a:pt x="117" y="243"/>
                </a:lnTo>
                <a:lnTo>
                  <a:pt x="144" y="234"/>
                </a:lnTo>
                <a:lnTo>
                  <a:pt x="170" y="227"/>
                </a:lnTo>
                <a:lnTo>
                  <a:pt x="196" y="220"/>
                </a:lnTo>
                <a:lnTo>
                  <a:pt x="224" y="212"/>
                </a:lnTo>
                <a:lnTo>
                  <a:pt x="224" y="212"/>
                </a:lnTo>
                <a:lnTo>
                  <a:pt x="346" y="175"/>
                </a:lnTo>
                <a:lnTo>
                  <a:pt x="346" y="175"/>
                </a:lnTo>
                <a:lnTo>
                  <a:pt x="405" y="158"/>
                </a:lnTo>
                <a:lnTo>
                  <a:pt x="464" y="142"/>
                </a:lnTo>
                <a:lnTo>
                  <a:pt x="524" y="127"/>
                </a:lnTo>
                <a:lnTo>
                  <a:pt x="584" y="113"/>
                </a:lnTo>
                <a:lnTo>
                  <a:pt x="584" y="113"/>
                </a:lnTo>
                <a:lnTo>
                  <a:pt x="585" y="113"/>
                </a:lnTo>
                <a:lnTo>
                  <a:pt x="585" y="113"/>
                </a:lnTo>
                <a:lnTo>
                  <a:pt x="596" y="118"/>
                </a:lnTo>
                <a:lnTo>
                  <a:pt x="596" y="118"/>
                </a:lnTo>
                <a:lnTo>
                  <a:pt x="540" y="129"/>
                </a:lnTo>
                <a:lnTo>
                  <a:pt x="512" y="135"/>
                </a:lnTo>
                <a:lnTo>
                  <a:pt x="485" y="142"/>
                </a:lnTo>
                <a:lnTo>
                  <a:pt x="485" y="142"/>
                </a:lnTo>
                <a:lnTo>
                  <a:pt x="422" y="159"/>
                </a:lnTo>
                <a:lnTo>
                  <a:pt x="358" y="175"/>
                </a:lnTo>
                <a:lnTo>
                  <a:pt x="358" y="175"/>
                </a:lnTo>
                <a:lnTo>
                  <a:pt x="296" y="191"/>
                </a:lnTo>
                <a:lnTo>
                  <a:pt x="236" y="209"/>
                </a:lnTo>
                <a:lnTo>
                  <a:pt x="174" y="228"/>
                </a:lnTo>
                <a:lnTo>
                  <a:pt x="113" y="247"/>
                </a:lnTo>
                <a:lnTo>
                  <a:pt x="113" y="247"/>
                </a:lnTo>
                <a:lnTo>
                  <a:pt x="117" y="243"/>
                </a:lnTo>
                <a:lnTo>
                  <a:pt x="117" y="243"/>
                </a:lnTo>
                <a:close/>
                <a:moveTo>
                  <a:pt x="110" y="250"/>
                </a:moveTo>
                <a:lnTo>
                  <a:pt x="110" y="250"/>
                </a:lnTo>
                <a:lnTo>
                  <a:pt x="174" y="230"/>
                </a:lnTo>
                <a:lnTo>
                  <a:pt x="237" y="211"/>
                </a:lnTo>
                <a:lnTo>
                  <a:pt x="300" y="192"/>
                </a:lnTo>
                <a:lnTo>
                  <a:pt x="364" y="176"/>
                </a:lnTo>
                <a:lnTo>
                  <a:pt x="364" y="176"/>
                </a:lnTo>
                <a:lnTo>
                  <a:pt x="428" y="159"/>
                </a:lnTo>
                <a:lnTo>
                  <a:pt x="491" y="142"/>
                </a:lnTo>
                <a:lnTo>
                  <a:pt x="491" y="142"/>
                </a:lnTo>
                <a:lnTo>
                  <a:pt x="519" y="135"/>
                </a:lnTo>
                <a:lnTo>
                  <a:pt x="534" y="132"/>
                </a:lnTo>
                <a:lnTo>
                  <a:pt x="550" y="129"/>
                </a:lnTo>
                <a:lnTo>
                  <a:pt x="550" y="129"/>
                </a:lnTo>
                <a:lnTo>
                  <a:pt x="580" y="123"/>
                </a:lnTo>
                <a:lnTo>
                  <a:pt x="580" y="123"/>
                </a:lnTo>
                <a:lnTo>
                  <a:pt x="595" y="120"/>
                </a:lnTo>
                <a:lnTo>
                  <a:pt x="595" y="120"/>
                </a:lnTo>
                <a:lnTo>
                  <a:pt x="585" y="123"/>
                </a:lnTo>
                <a:lnTo>
                  <a:pt x="585" y="123"/>
                </a:lnTo>
                <a:lnTo>
                  <a:pt x="571" y="127"/>
                </a:lnTo>
                <a:lnTo>
                  <a:pt x="557" y="131"/>
                </a:lnTo>
                <a:lnTo>
                  <a:pt x="528" y="137"/>
                </a:lnTo>
                <a:lnTo>
                  <a:pt x="528" y="137"/>
                </a:lnTo>
                <a:lnTo>
                  <a:pt x="495" y="145"/>
                </a:lnTo>
                <a:lnTo>
                  <a:pt x="462" y="154"/>
                </a:lnTo>
                <a:lnTo>
                  <a:pt x="462" y="154"/>
                </a:lnTo>
                <a:lnTo>
                  <a:pt x="399" y="171"/>
                </a:lnTo>
                <a:lnTo>
                  <a:pt x="336" y="189"/>
                </a:lnTo>
                <a:lnTo>
                  <a:pt x="336" y="189"/>
                </a:lnTo>
                <a:lnTo>
                  <a:pt x="208" y="228"/>
                </a:lnTo>
                <a:lnTo>
                  <a:pt x="208" y="228"/>
                </a:lnTo>
                <a:lnTo>
                  <a:pt x="148" y="245"/>
                </a:lnTo>
                <a:lnTo>
                  <a:pt x="148" y="245"/>
                </a:lnTo>
                <a:lnTo>
                  <a:pt x="125" y="252"/>
                </a:lnTo>
                <a:lnTo>
                  <a:pt x="113" y="255"/>
                </a:lnTo>
                <a:lnTo>
                  <a:pt x="102" y="259"/>
                </a:lnTo>
                <a:lnTo>
                  <a:pt x="102" y="259"/>
                </a:lnTo>
                <a:lnTo>
                  <a:pt x="110" y="250"/>
                </a:lnTo>
                <a:lnTo>
                  <a:pt x="110" y="250"/>
                </a:lnTo>
                <a:close/>
                <a:moveTo>
                  <a:pt x="98" y="263"/>
                </a:moveTo>
                <a:lnTo>
                  <a:pt x="98" y="263"/>
                </a:lnTo>
                <a:lnTo>
                  <a:pt x="229" y="229"/>
                </a:lnTo>
                <a:lnTo>
                  <a:pt x="294" y="212"/>
                </a:lnTo>
                <a:lnTo>
                  <a:pt x="360" y="195"/>
                </a:lnTo>
                <a:lnTo>
                  <a:pt x="360" y="195"/>
                </a:lnTo>
                <a:lnTo>
                  <a:pt x="426" y="178"/>
                </a:lnTo>
                <a:lnTo>
                  <a:pt x="493" y="161"/>
                </a:lnTo>
                <a:lnTo>
                  <a:pt x="560" y="145"/>
                </a:lnTo>
                <a:lnTo>
                  <a:pt x="593" y="137"/>
                </a:lnTo>
                <a:lnTo>
                  <a:pt x="626" y="131"/>
                </a:lnTo>
                <a:lnTo>
                  <a:pt x="626" y="131"/>
                </a:lnTo>
                <a:lnTo>
                  <a:pt x="637" y="136"/>
                </a:lnTo>
                <a:lnTo>
                  <a:pt x="637" y="136"/>
                </a:lnTo>
                <a:lnTo>
                  <a:pt x="622" y="139"/>
                </a:lnTo>
                <a:lnTo>
                  <a:pt x="608" y="143"/>
                </a:lnTo>
                <a:lnTo>
                  <a:pt x="580" y="151"/>
                </a:lnTo>
                <a:lnTo>
                  <a:pt x="580" y="151"/>
                </a:lnTo>
                <a:lnTo>
                  <a:pt x="562" y="155"/>
                </a:lnTo>
                <a:lnTo>
                  <a:pt x="544" y="158"/>
                </a:lnTo>
                <a:lnTo>
                  <a:pt x="509" y="165"/>
                </a:lnTo>
                <a:lnTo>
                  <a:pt x="509" y="165"/>
                </a:lnTo>
                <a:lnTo>
                  <a:pt x="437" y="180"/>
                </a:lnTo>
                <a:lnTo>
                  <a:pt x="365" y="197"/>
                </a:lnTo>
                <a:lnTo>
                  <a:pt x="365" y="197"/>
                </a:lnTo>
                <a:lnTo>
                  <a:pt x="330" y="205"/>
                </a:lnTo>
                <a:lnTo>
                  <a:pt x="294" y="214"/>
                </a:lnTo>
                <a:lnTo>
                  <a:pt x="224" y="233"/>
                </a:lnTo>
                <a:lnTo>
                  <a:pt x="224" y="233"/>
                </a:lnTo>
                <a:lnTo>
                  <a:pt x="190" y="243"/>
                </a:lnTo>
                <a:lnTo>
                  <a:pt x="156" y="252"/>
                </a:lnTo>
                <a:lnTo>
                  <a:pt x="156" y="252"/>
                </a:lnTo>
                <a:lnTo>
                  <a:pt x="123" y="260"/>
                </a:lnTo>
                <a:lnTo>
                  <a:pt x="108" y="264"/>
                </a:lnTo>
                <a:lnTo>
                  <a:pt x="92" y="269"/>
                </a:lnTo>
                <a:lnTo>
                  <a:pt x="92" y="269"/>
                </a:lnTo>
                <a:lnTo>
                  <a:pt x="98" y="263"/>
                </a:lnTo>
                <a:lnTo>
                  <a:pt x="98" y="263"/>
                </a:lnTo>
                <a:close/>
                <a:moveTo>
                  <a:pt x="89" y="273"/>
                </a:moveTo>
                <a:lnTo>
                  <a:pt x="89" y="273"/>
                </a:lnTo>
                <a:lnTo>
                  <a:pt x="104" y="268"/>
                </a:lnTo>
                <a:lnTo>
                  <a:pt x="119" y="263"/>
                </a:lnTo>
                <a:lnTo>
                  <a:pt x="151" y="256"/>
                </a:lnTo>
                <a:lnTo>
                  <a:pt x="151" y="256"/>
                </a:lnTo>
                <a:lnTo>
                  <a:pt x="185" y="247"/>
                </a:lnTo>
                <a:lnTo>
                  <a:pt x="219" y="237"/>
                </a:lnTo>
                <a:lnTo>
                  <a:pt x="219" y="237"/>
                </a:lnTo>
                <a:lnTo>
                  <a:pt x="289" y="218"/>
                </a:lnTo>
                <a:lnTo>
                  <a:pt x="360" y="200"/>
                </a:lnTo>
                <a:lnTo>
                  <a:pt x="360" y="200"/>
                </a:lnTo>
                <a:lnTo>
                  <a:pt x="396" y="191"/>
                </a:lnTo>
                <a:lnTo>
                  <a:pt x="432" y="183"/>
                </a:lnTo>
                <a:lnTo>
                  <a:pt x="504" y="168"/>
                </a:lnTo>
                <a:lnTo>
                  <a:pt x="504" y="168"/>
                </a:lnTo>
                <a:lnTo>
                  <a:pt x="539" y="161"/>
                </a:lnTo>
                <a:lnTo>
                  <a:pt x="575" y="154"/>
                </a:lnTo>
                <a:lnTo>
                  <a:pt x="575" y="154"/>
                </a:lnTo>
                <a:lnTo>
                  <a:pt x="591" y="150"/>
                </a:lnTo>
                <a:lnTo>
                  <a:pt x="607" y="146"/>
                </a:lnTo>
                <a:lnTo>
                  <a:pt x="622" y="141"/>
                </a:lnTo>
                <a:lnTo>
                  <a:pt x="639" y="138"/>
                </a:lnTo>
                <a:lnTo>
                  <a:pt x="639" y="138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40" y="137"/>
                </a:lnTo>
                <a:lnTo>
                  <a:pt x="625" y="151"/>
                </a:lnTo>
                <a:lnTo>
                  <a:pt x="625" y="151"/>
                </a:lnTo>
                <a:lnTo>
                  <a:pt x="593" y="158"/>
                </a:lnTo>
                <a:lnTo>
                  <a:pt x="560" y="165"/>
                </a:lnTo>
                <a:lnTo>
                  <a:pt x="527" y="172"/>
                </a:lnTo>
                <a:lnTo>
                  <a:pt x="495" y="180"/>
                </a:lnTo>
                <a:lnTo>
                  <a:pt x="495" y="180"/>
                </a:lnTo>
                <a:lnTo>
                  <a:pt x="460" y="188"/>
                </a:lnTo>
                <a:lnTo>
                  <a:pt x="426" y="196"/>
                </a:lnTo>
                <a:lnTo>
                  <a:pt x="358" y="211"/>
                </a:lnTo>
                <a:lnTo>
                  <a:pt x="358" y="211"/>
                </a:lnTo>
                <a:lnTo>
                  <a:pt x="290" y="227"/>
                </a:lnTo>
                <a:lnTo>
                  <a:pt x="223" y="244"/>
                </a:lnTo>
                <a:lnTo>
                  <a:pt x="223" y="244"/>
                </a:lnTo>
                <a:lnTo>
                  <a:pt x="153" y="260"/>
                </a:lnTo>
                <a:lnTo>
                  <a:pt x="118" y="269"/>
                </a:lnTo>
                <a:lnTo>
                  <a:pt x="84" y="280"/>
                </a:lnTo>
                <a:lnTo>
                  <a:pt x="84" y="280"/>
                </a:lnTo>
                <a:lnTo>
                  <a:pt x="89" y="273"/>
                </a:lnTo>
                <a:lnTo>
                  <a:pt x="89" y="273"/>
                </a:lnTo>
                <a:close/>
                <a:moveTo>
                  <a:pt x="302" y="482"/>
                </a:moveTo>
                <a:lnTo>
                  <a:pt x="302" y="482"/>
                </a:lnTo>
                <a:lnTo>
                  <a:pt x="289" y="475"/>
                </a:lnTo>
                <a:lnTo>
                  <a:pt x="289" y="475"/>
                </a:lnTo>
                <a:lnTo>
                  <a:pt x="299" y="474"/>
                </a:lnTo>
                <a:lnTo>
                  <a:pt x="309" y="472"/>
                </a:lnTo>
                <a:lnTo>
                  <a:pt x="309" y="472"/>
                </a:lnTo>
                <a:lnTo>
                  <a:pt x="322" y="468"/>
                </a:lnTo>
                <a:lnTo>
                  <a:pt x="322" y="468"/>
                </a:lnTo>
                <a:lnTo>
                  <a:pt x="331" y="466"/>
                </a:lnTo>
                <a:lnTo>
                  <a:pt x="334" y="465"/>
                </a:lnTo>
                <a:lnTo>
                  <a:pt x="335" y="465"/>
                </a:lnTo>
                <a:lnTo>
                  <a:pt x="333" y="466"/>
                </a:lnTo>
                <a:lnTo>
                  <a:pt x="333" y="466"/>
                </a:lnTo>
                <a:lnTo>
                  <a:pt x="317" y="471"/>
                </a:lnTo>
                <a:lnTo>
                  <a:pt x="309" y="475"/>
                </a:lnTo>
                <a:lnTo>
                  <a:pt x="306" y="477"/>
                </a:lnTo>
                <a:lnTo>
                  <a:pt x="302" y="481"/>
                </a:lnTo>
                <a:lnTo>
                  <a:pt x="302" y="481"/>
                </a:lnTo>
                <a:lnTo>
                  <a:pt x="302" y="482"/>
                </a:lnTo>
                <a:lnTo>
                  <a:pt x="302" y="482"/>
                </a:lnTo>
                <a:close/>
                <a:moveTo>
                  <a:pt x="113" y="338"/>
                </a:moveTo>
                <a:lnTo>
                  <a:pt x="113" y="338"/>
                </a:lnTo>
                <a:lnTo>
                  <a:pt x="148" y="329"/>
                </a:lnTo>
                <a:lnTo>
                  <a:pt x="182" y="319"/>
                </a:lnTo>
                <a:lnTo>
                  <a:pt x="182" y="319"/>
                </a:lnTo>
                <a:lnTo>
                  <a:pt x="248" y="300"/>
                </a:lnTo>
                <a:lnTo>
                  <a:pt x="280" y="291"/>
                </a:lnTo>
                <a:lnTo>
                  <a:pt x="314" y="283"/>
                </a:lnTo>
                <a:lnTo>
                  <a:pt x="314" y="283"/>
                </a:lnTo>
                <a:lnTo>
                  <a:pt x="343" y="276"/>
                </a:lnTo>
                <a:lnTo>
                  <a:pt x="343" y="276"/>
                </a:lnTo>
                <a:lnTo>
                  <a:pt x="391" y="264"/>
                </a:lnTo>
                <a:lnTo>
                  <a:pt x="438" y="251"/>
                </a:lnTo>
                <a:lnTo>
                  <a:pt x="438" y="251"/>
                </a:lnTo>
                <a:lnTo>
                  <a:pt x="448" y="249"/>
                </a:lnTo>
                <a:lnTo>
                  <a:pt x="448" y="249"/>
                </a:lnTo>
                <a:lnTo>
                  <a:pt x="481" y="242"/>
                </a:lnTo>
                <a:lnTo>
                  <a:pt x="513" y="233"/>
                </a:lnTo>
                <a:lnTo>
                  <a:pt x="513" y="233"/>
                </a:lnTo>
                <a:lnTo>
                  <a:pt x="539" y="226"/>
                </a:lnTo>
                <a:lnTo>
                  <a:pt x="553" y="223"/>
                </a:lnTo>
                <a:lnTo>
                  <a:pt x="565" y="218"/>
                </a:lnTo>
                <a:lnTo>
                  <a:pt x="565" y="218"/>
                </a:lnTo>
                <a:lnTo>
                  <a:pt x="554" y="230"/>
                </a:lnTo>
                <a:lnTo>
                  <a:pt x="554" y="230"/>
                </a:lnTo>
                <a:lnTo>
                  <a:pt x="539" y="234"/>
                </a:lnTo>
                <a:lnTo>
                  <a:pt x="525" y="238"/>
                </a:lnTo>
                <a:lnTo>
                  <a:pt x="497" y="247"/>
                </a:lnTo>
                <a:lnTo>
                  <a:pt x="497" y="247"/>
                </a:lnTo>
                <a:lnTo>
                  <a:pt x="467" y="254"/>
                </a:lnTo>
                <a:lnTo>
                  <a:pt x="435" y="262"/>
                </a:lnTo>
                <a:lnTo>
                  <a:pt x="435" y="262"/>
                </a:lnTo>
                <a:lnTo>
                  <a:pt x="420" y="266"/>
                </a:lnTo>
                <a:lnTo>
                  <a:pt x="406" y="270"/>
                </a:lnTo>
                <a:lnTo>
                  <a:pt x="391" y="276"/>
                </a:lnTo>
                <a:lnTo>
                  <a:pt x="375" y="280"/>
                </a:lnTo>
                <a:lnTo>
                  <a:pt x="375" y="280"/>
                </a:lnTo>
                <a:lnTo>
                  <a:pt x="309" y="295"/>
                </a:lnTo>
                <a:lnTo>
                  <a:pt x="309" y="295"/>
                </a:lnTo>
                <a:lnTo>
                  <a:pt x="246" y="311"/>
                </a:lnTo>
                <a:lnTo>
                  <a:pt x="184" y="327"/>
                </a:lnTo>
                <a:lnTo>
                  <a:pt x="184" y="327"/>
                </a:lnTo>
                <a:lnTo>
                  <a:pt x="154" y="335"/>
                </a:lnTo>
                <a:lnTo>
                  <a:pt x="137" y="339"/>
                </a:lnTo>
                <a:lnTo>
                  <a:pt x="122" y="342"/>
                </a:lnTo>
                <a:lnTo>
                  <a:pt x="122" y="342"/>
                </a:lnTo>
                <a:lnTo>
                  <a:pt x="90" y="347"/>
                </a:lnTo>
                <a:lnTo>
                  <a:pt x="75" y="350"/>
                </a:lnTo>
                <a:lnTo>
                  <a:pt x="58" y="353"/>
                </a:lnTo>
                <a:lnTo>
                  <a:pt x="58" y="353"/>
                </a:lnTo>
                <a:lnTo>
                  <a:pt x="57" y="354"/>
                </a:lnTo>
                <a:lnTo>
                  <a:pt x="57" y="354"/>
                </a:lnTo>
                <a:lnTo>
                  <a:pt x="58" y="356"/>
                </a:lnTo>
                <a:lnTo>
                  <a:pt x="59" y="356"/>
                </a:lnTo>
                <a:lnTo>
                  <a:pt x="59" y="356"/>
                </a:lnTo>
                <a:lnTo>
                  <a:pt x="88" y="349"/>
                </a:lnTo>
                <a:lnTo>
                  <a:pt x="117" y="344"/>
                </a:lnTo>
                <a:lnTo>
                  <a:pt x="146" y="339"/>
                </a:lnTo>
                <a:lnTo>
                  <a:pt x="174" y="332"/>
                </a:lnTo>
                <a:lnTo>
                  <a:pt x="174" y="332"/>
                </a:lnTo>
                <a:lnTo>
                  <a:pt x="236" y="315"/>
                </a:lnTo>
                <a:lnTo>
                  <a:pt x="297" y="300"/>
                </a:lnTo>
                <a:lnTo>
                  <a:pt x="297" y="300"/>
                </a:lnTo>
                <a:lnTo>
                  <a:pt x="359" y="285"/>
                </a:lnTo>
                <a:lnTo>
                  <a:pt x="391" y="277"/>
                </a:lnTo>
                <a:lnTo>
                  <a:pt x="421" y="268"/>
                </a:lnTo>
                <a:lnTo>
                  <a:pt x="421" y="268"/>
                </a:lnTo>
                <a:lnTo>
                  <a:pt x="435" y="264"/>
                </a:lnTo>
                <a:lnTo>
                  <a:pt x="449" y="261"/>
                </a:lnTo>
                <a:lnTo>
                  <a:pt x="478" y="254"/>
                </a:lnTo>
                <a:lnTo>
                  <a:pt x="478" y="254"/>
                </a:lnTo>
                <a:lnTo>
                  <a:pt x="502" y="248"/>
                </a:lnTo>
                <a:lnTo>
                  <a:pt x="527" y="240"/>
                </a:lnTo>
                <a:lnTo>
                  <a:pt x="527" y="240"/>
                </a:lnTo>
                <a:lnTo>
                  <a:pt x="509" y="247"/>
                </a:lnTo>
                <a:lnTo>
                  <a:pt x="509" y="247"/>
                </a:lnTo>
                <a:lnTo>
                  <a:pt x="477" y="258"/>
                </a:lnTo>
                <a:lnTo>
                  <a:pt x="444" y="267"/>
                </a:lnTo>
                <a:lnTo>
                  <a:pt x="444" y="267"/>
                </a:lnTo>
                <a:lnTo>
                  <a:pt x="379" y="283"/>
                </a:lnTo>
                <a:lnTo>
                  <a:pt x="316" y="298"/>
                </a:lnTo>
                <a:lnTo>
                  <a:pt x="316" y="298"/>
                </a:lnTo>
                <a:lnTo>
                  <a:pt x="252" y="313"/>
                </a:lnTo>
                <a:lnTo>
                  <a:pt x="189" y="329"/>
                </a:lnTo>
                <a:lnTo>
                  <a:pt x="189" y="329"/>
                </a:lnTo>
                <a:lnTo>
                  <a:pt x="127" y="345"/>
                </a:lnTo>
                <a:lnTo>
                  <a:pt x="97" y="354"/>
                </a:lnTo>
                <a:lnTo>
                  <a:pt x="67" y="365"/>
                </a:lnTo>
                <a:lnTo>
                  <a:pt x="67" y="365"/>
                </a:lnTo>
                <a:lnTo>
                  <a:pt x="49" y="356"/>
                </a:lnTo>
                <a:lnTo>
                  <a:pt x="49" y="356"/>
                </a:lnTo>
                <a:lnTo>
                  <a:pt x="65" y="350"/>
                </a:lnTo>
                <a:lnTo>
                  <a:pt x="81" y="345"/>
                </a:lnTo>
                <a:lnTo>
                  <a:pt x="113" y="338"/>
                </a:lnTo>
                <a:lnTo>
                  <a:pt x="113" y="338"/>
                </a:lnTo>
                <a:close/>
                <a:moveTo>
                  <a:pt x="47" y="354"/>
                </a:moveTo>
                <a:lnTo>
                  <a:pt x="47" y="354"/>
                </a:lnTo>
                <a:lnTo>
                  <a:pt x="29" y="344"/>
                </a:lnTo>
                <a:lnTo>
                  <a:pt x="29" y="344"/>
                </a:lnTo>
                <a:lnTo>
                  <a:pt x="41" y="343"/>
                </a:lnTo>
                <a:lnTo>
                  <a:pt x="53" y="340"/>
                </a:lnTo>
                <a:lnTo>
                  <a:pt x="66" y="336"/>
                </a:lnTo>
                <a:lnTo>
                  <a:pt x="78" y="332"/>
                </a:lnTo>
                <a:lnTo>
                  <a:pt x="78" y="332"/>
                </a:lnTo>
                <a:lnTo>
                  <a:pt x="95" y="326"/>
                </a:lnTo>
                <a:lnTo>
                  <a:pt x="112" y="322"/>
                </a:lnTo>
                <a:lnTo>
                  <a:pt x="147" y="314"/>
                </a:lnTo>
                <a:lnTo>
                  <a:pt x="147" y="314"/>
                </a:lnTo>
                <a:lnTo>
                  <a:pt x="209" y="302"/>
                </a:lnTo>
                <a:lnTo>
                  <a:pt x="273" y="291"/>
                </a:lnTo>
                <a:lnTo>
                  <a:pt x="273" y="291"/>
                </a:lnTo>
                <a:lnTo>
                  <a:pt x="225" y="304"/>
                </a:lnTo>
                <a:lnTo>
                  <a:pt x="176" y="318"/>
                </a:lnTo>
                <a:lnTo>
                  <a:pt x="176" y="318"/>
                </a:lnTo>
                <a:lnTo>
                  <a:pt x="112" y="336"/>
                </a:lnTo>
                <a:lnTo>
                  <a:pt x="112" y="336"/>
                </a:lnTo>
                <a:lnTo>
                  <a:pt x="97" y="340"/>
                </a:lnTo>
                <a:lnTo>
                  <a:pt x="82" y="343"/>
                </a:lnTo>
                <a:lnTo>
                  <a:pt x="67" y="347"/>
                </a:lnTo>
                <a:lnTo>
                  <a:pt x="51" y="352"/>
                </a:lnTo>
                <a:lnTo>
                  <a:pt x="51" y="352"/>
                </a:lnTo>
                <a:lnTo>
                  <a:pt x="47" y="354"/>
                </a:lnTo>
                <a:lnTo>
                  <a:pt x="47" y="354"/>
                </a:lnTo>
                <a:close/>
                <a:moveTo>
                  <a:pt x="415" y="347"/>
                </a:moveTo>
                <a:lnTo>
                  <a:pt x="415" y="347"/>
                </a:lnTo>
                <a:lnTo>
                  <a:pt x="399" y="351"/>
                </a:lnTo>
                <a:lnTo>
                  <a:pt x="399" y="351"/>
                </a:lnTo>
                <a:lnTo>
                  <a:pt x="382" y="356"/>
                </a:lnTo>
                <a:lnTo>
                  <a:pt x="382" y="356"/>
                </a:lnTo>
                <a:lnTo>
                  <a:pt x="306" y="375"/>
                </a:lnTo>
                <a:lnTo>
                  <a:pt x="306" y="375"/>
                </a:lnTo>
                <a:lnTo>
                  <a:pt x="265" y="385"/>
                </a:lnTo>
                <a:lnTo>
                  <a:pt x="225" y="394"/>
                </a:lnTo>
                <a:lnTo>
                  <a:pt x="225" y="394"/>
                </a:lnTo>
                <a:lnTo>
                  <a:pt x="206" y="398"/>
                </a:lnTo>
                <a:lnTo>
                  <a:pt x="188" y="403"/>
                </a:lnTo>
                <a:lnTo>
                  <a:pt x="188" y="403"/>
                </a:lnTo>
                <a:lnTo>
                  <a:pt x="167" y="407"/>
                </a:lnTo>
                <a:lnTo>
                  <a:pt x="167" y="407"/>
                </a:lnTo>
                <a:lnTo>
                  <a:pt x="162" y="408"/>
                </a:lnTo>
                <a:lnTo>
                  <a:pt x="165" y="407"/>
                </a:lnTo>
                <a:lnTo>
                  <a:pt x="176" y="404"/>
                </a:lnTo>
                <a:lnTo>
                  <a:pt x="176" y="404"/>
                </a:lnTo>
                <a:lnTo>
                  <a:pt x="215" y="393"/>
                </a:lnTo>
                <a:lnTo>
                  <a:pt x="255" y="382"/>
                </a:lnTo>
                <a:lnTo>
                  <a:pt x="334" y="360"/>
                </a:lnTo>
                <a:lnTo>
                  <a:pt x="334" y="360"/>
                </a:lnTo>
                <a:lnTo>
                  <a:pt x="374" y="348"/>
                </a:lnTo>
                <a:lnTo>
                  <a:pt x="395" y="342"/>
                </a:lnTo>
                <a:lnTo>
                  <a:pt x="414" y="336"/>
                </a:lnTo>
                <a:lnTo>
                  <a:pt x="414" y="336"/>
                </a:lnTo>
                <a:lnTo>
                  <a:pt x="444" y="327"/>
                </a:lnTo>
                <a:lnTo>
                  <a:pt x="458" y="322"/>
                </a:lnTo>
                <a:lnTo>
                  <a:pt x="473" y="317"/>
                </a:lnTo>
                <a:lnTo>
                  <a:pt x="473" y="317"/>
                </a:lnTo>
                <a:lnTo>
                  <a:pt x="475" y="316"/>
                </a:lnTo>
                <a:lnTo>
                  <a:pt x="475" y="316"/>
                </a:lnTo>
                <a:lnTo>
                  <a:pt x="459" y="334"/>
                </a:lnTo>
                <a:lnTo>
                  <a:pt x="459" y="334"/>
                </a:lnTo>
                <a:lnTo>
                  <a:pt x="415" y="347"/>
                </a:lnTo>
                <a:lnTo>
                  <a:pt x="415" y="347"/>
                </a:lnTo>
                <a:close/>
                <a:moveTo>
                  <a:pt x="454" y="338"/>
                </a:moveTo>
                <a:lnTo>
                  <a:pt x="454" y="338"/>
                </a:lnTo>
                <a:lnTo>
                  <a:pt x="432" y="364"/>
                </a:lnTo>
                <a:lnTo>
                  <a:pt x="432" y="364"/>
                </a:lnTo>
                <a:lnTo>
                  <a:pt x="430" y="365"/>
                </a:lnTo>
                <a:lnTo>
                  <a:pt x="430" y="365"/>
                </a:lnTo>
                <a:lnTo>
                  <a:pt x="428" y="364"/>
                </a:lnTo>
                <a:lnTo>
                  <a:pt x="426" y="365"/>
                </a:lnTo>
                <a:lnTo>
                  <a:pt x="422" y="368"/>
                </a:lnTo>
                <a:lnTo>
                  <a:pt x="422" y="368"/>
                </a:lnTo>
                <a:lnTo>
                  <a:pt x="401" y="375"/>
                </a:lnTo>
                <a:lnTo>
                  <a:pt x="378" y="381"/>
                </a:lnTo>
                <a:lnTo>
                  <a:pt x="378" y="381"/>
                </a:lnTo>
                <a:lnTo>
                  <a:pt x="376" y="381"/>
                </a:lnTo>
                <a:lnTo>
                  <a:pt x="376" y="381"/>
                </a:lnTo>
                <a:lnTo>
                  <a:pt x="369" y="383"/>
                </a:lnTo>
                <a:lnTo>
                  <a:pt x="369" y="383"/>
                </a:lnTo>
                <a:lnTo>
                  <a:pt x="338" y="390"/>
                </a:lnTo>
                <a:lnTo>
                  <a:pt x="307" y="397"/>
                </a:lnTo>
                <a:lnTo>
                  <a:pt x="307" y="397"/>
                </a:lnTo>
                <a:lnTo>
                  <a:pt x="271" y="403"/>
                </a:lnTo>
                <a:lnTo>
                  <a:pt x="236" y="409"/>
                </a:lnTo>
                <a:lnTo>
                  <a:pt x="236" y="409"/>
                </a:lnTo>
                <a:lnTo>
                  <a:pt x="202" y="415"/>
                </a:lnTo>
                <a:lnTo>
                  <a:pt x="202" y="415"/>
                </a:lnTo>
                <a:lnTo>
                  <a:pt x="197" y="416"/>
                </a:lnTo>
                <a:lnTo>
                  <a:pt x="197" y="416"/>
                </a:lnTo>
                <a:lnTo>
                  <a:pt x="261" y="396"/>
                </a:lnTo>
                <a:lnTo>
                  <a:pt x="325" y="377"/>
                </a:lnTo>
                <a:lnTo>
                  <a:pt x="325" y="377"/>
                </a:lnTo>
                <a:lnTo>
                  <a:pt x="381" y="359"/>
                </a:lnTo>
                <a:lnTo>
                  <a:pt x="381" y="359"/>
                </a:lnTo>
                <a:lnTo>
                  <a:pt x="421" y="347"/>
                </a:lnTo>
                <a:lnTo>
                  <a:pt x="421" y="347"/>
                </a:lnTo>
                <a:lnTo>
                  <a:pt x="451" y="338"/>
                </a:lnTo>
                <a:lnTo>
                  <a:pt x="451" y="338"/>
                </a:lnTo>
                <a:lnTo>
                  <a:pt x="454" y="338"/>
                </a:lnTo>
                <a:lnTo>
                  <a:pt x="454" y="338"/>
                </a:lnTo>
                <a:close/>
                <a:moveTo>
                  <a:pt x="291" y="359"/>
                </a:moveTo>
                <a:lnTo>
                  <a:pt x="291" y="359"/>
                </a:lnTo>
                <a:lnTo>
                  <a:pt x="255" y="367"/>
                </a:lnTo>
                <a:lnTo>
                  <a:pt x="218" y="375"/>
                </a:lnTo>
                <a:lnTo>
                  <a:pt x="218" y="375"/>
                </a:lnTo>
                <a:lnTo>
                  <a:pt x="259" y="362"/>
                </a:lnTo>
                <a:lnTo>
                  <a:pt x="259" y="362"/>
                </a:lnTo>
                <a:lnTo>
                  <a:pt x="325" y="341"/>
                </a:lnTo>
                <a:lnTo>
                  <a:pt x="358" y="332"/>
                </a:lnTo>
                <a:lnTo>
                  <a:pt x="392" y="324"/>
                </a:lnTo>
                <a:lnTo>
                  <a:pt x="392" y="324"/>
                </a:lnTo>
                <a:lnTo>
                  <a:pt x="423" y="316"/>
                </a:lnTo>
                <a:lnTo>
                  <a:pt x="454" y="307"/>
                </a:lnTo>
                <a:lnTo>
                  <a:pt x="454" y="307"/>
                </a:lnTo>
                <a:lnTo>
                  <a:pt x="482" y="297"/>
                </a:lnTo>
                <a:lnTo>
                  <a:pt x="482" y="297"/>
                </a:lnTo>
                <a:lnTo>
                  <a:pt x="490" y="295"/>
                </a:lnTo>
                <a:lnTo>
                  <a:pt x="490" y="295"/>
                </a:lnTo>
                <a:lnTo>
                  <a:pt x="493" y="295"/>
                </a:lnTo>
                <a:lnTo>
                  <a:pt x="494" y="294"/>
                </a:lnTo>
                <a:lnTo>
                  <a:pt x="494" y="294"/>
                </a:lnTo>
                <a:lnTo>
                  <a:pt x="496" y="293"/>
                </a:lnTo>
                <a:lnTo>
                  <a:pt x="496" y="293"/>
                </a:lnTo>
                <a:lnTo>
                  <a:pt x="480" y="311"/>
                </a:lnTo>
                <a:lnTo>
                  <a:pt x="480" y="311"/>
                </a:lnTo>
                <a:lnTo>
                  <a:pt x="456" y="319"/>
                </a:lnTo>
                <a:lnTo>
                  <a:pt x="434" y="327"/>
                </a:lnTo>
                <a:lnTo>
                  <a:pt x="411" y="333"/>
                </a:lnTo>
                <a:lnTo>
                  <a:pt x="387" y="338"/>
                </a:lnTo>
                <a:lnTo>
                  <a:pt x="339" y="348"/>
                </a:lnTo>
                <a:lnTo>
                  <a:pt x="291" y="359"/>
                </a:lnTo>
                <a:lnTo>
                  <a:pt x="291" y="359"/>
                </a:lnTo>
                <a:close/>
                <a:moveTo>
                  <a:pt x="480" y="295"/>
                </a:moveTo>
                <a:lnTo>
                  <a:pt x="480" y="295"/>
                </a:lnTo>
                <a:lnTo>
                  <a:pt x="472" y="297"/>
                </a:lnTo>
                <a:lnTo>
                  <a:pt x="472" y="297"/>
                </a:lnTo>
                <a:lnTo>
                  <a:pt x="437" y="305"/>
                </a:lnTo>
                <a:lnTo>
                  <a:pt x="404" y="311"/>
                </a:lnTo>
                <a:lnTo>
                  <a:pt x="369" y="318"/>
                </a:lnTo>
                <a:lnTo>
                  <a:pt x="335" y="326"/>
                </a:lnTo>
                <a:lnTo>
                  <a:pt x="335" y="326"/>
                </a:lnTo>
                <a:lnTo>
                  <a:pt x="301" y="334"/>
                </a:lnTo>
                <a:lnTo>
                  <a:pt x="268" y="344"/>
                </a:lnTo>
                <a:lnTo>
                  <a:pt x="200" y="365"/>
                </a:lnTo>
                <a:lnTo>
                  <a:pt x="200" y="365"/>
                </a:lnTo>
                <a:lnTo>
                  <a:pt x="179" y="370"/>
                </a:lnTo>
                <a:lnTo>
                  <a:pt x="157" y="374"/>
                </a:lnTo>
                <a:lnTo>
                  <a:pt x="157" y="374"/>
                </a:lnTo>
                <a:lnTo>
                  <a:pt x="221" y="353"/>
                </a:lnTo>
                <a:lnTo>
                  <a:pt x="287" y="334"/>
                </a:lnTo>
                <a:lnTo>
                  <a:pt x="287" y="334"/>
                </a:lnTo>
                <a:lnTo>
                  <a:pt x="321" y="325"/>
                </a:lnTo>
                <a:lnTo>
                  <a:pt x="355" y="318"/>
                </a:lnTo>
                <a:lnTo>
                  <a:pt x="390" y="311"/>
                </a:lnTo>
                <a:lnTo>
                  <a:pt x="423" y="303"/>
                </a:lnTo>
                <a:lnTo>
                  <a:pt x="423" y="303"/>
                </a:lnTo>
                <a:lnTo>
                  <a:pt x="461" y="294"/>
                </a:lnTo>
                <a:lnTo>
                  <a:pt x="500" y="284"/>
                </a:lnTo>
                <a:lnTo>
                  <a:pt x="500" y="284"/>
                </a:lnTo>
                <a:lnTo>
                  <a:pt x="503" y="284"/>
                </a:lnTo>
                <a:lnTo>
                  <a:pt x="504" y="282"/>
                </a:lnTo>
                <a:lnTo>
                  <a:pt x="504" y="282"/>
                </a:lnTo>
                <a:lnTo>
                  <a:pt x="507" y="282"/>
                </a:lnTo>
                <a:lnTo>
                  <a:pt x="507" y="282"/>
                </a:lnTo>
                <a:lnTo>
                  <a:pt x="499" y="290"/>
                </a:lnTo>
                <a:lnTo>
                  <a:pt x="499" y="290"/>
                </a:lnTo>
                <a:lnTo>
                  <a:pt x="498" y="290"/>
                </a:lnTo>
                <a:lnTo>
                  <a:pt x="498" y="290"/>
                </a:lnTo>
                <a:lnTo>
                  <a:pt x="480" y="295"/>
                </a:lnTo>
                <a:lnTo>
                  <a:pt x="480" y="295"/>
                </a:lnTo>
                <a:close/>
                <a:moveTo>
                  <a:pt x="373" y="308"/>
                </a:moveTo>
                <a:lnTo>
                  <a:pt x="373" y="308"/>
                </a:lnTo>
                <a:lnTo>
                  <a:pt x="340" y="315"/>
                </a:lnTo>
                <a:lnTo>
                  <a:pt x="306" y="322"/>
                </a:lnTo>
                <a:lnTo>
                  <a:pt x="272" y="331"/>
                </a:lnTo>
                <a:lnTo>
                  <a:pt x="239" y="340"/>
                </a:lnTo>
                <a:lnTo>
                  <a:pt x="239" y="340"/>
                </a:lnTo>
                <a:lnTo>
                  <a:pt x="173" y="359"/>
                </a:lnTo>
                <a:lnTo>
                  <a:pt x="139" y="367"/>
                </a:lnTo>
                <a:lnTo>
                  <a:pt x="105" y="374"/>
                </a:lnTo>
                <a:lnTo>
                  <a:pt x="105" y="374"/>
                </a:lnTo>
                <a:lnTo>
                  <a:pt x="100" y="374"/>
                </a:lnTo>
                <a:lnTo>
                  <a:pt x="100" y="374"/>
                </a:lnTo>
                <a:lnTo>
                  <a:pt x="99" y="374"/>
                </a:lnTo>
                <a:lnTo>
                  <a:pt x="99" y="374"/>
                </a:lnTo>
                <a:lnTo>
                  <a:pt x="105" y="372"/>
                </a:lnTo>
                <a:lnTo>
                  <a:pt x="105" y="372"/>
                </a:lnTo>
                <a:lnTo>
                  <a:pt x="136" y="362"/>
                </a:lnTo>
                <a:lnTo>
                  <a:pt x="136" y="362"/>
                </a:lnTo>
                <a:lnTo>
                  <a:pt x="154" y="357"/>
                </a:lnTo>
                <a:lnTo>
                  <a:pt x="172" y="351"/>
                </a:lnTo>
                <a:lnTo>
                  <a:pt x="208" y="343"/>
                </a:lnTo>
                <a:lnTo>
                  <a:pt x="208" y="343"/>
                </a:lnTo>
                <a:lnTo>
                  <a:pt x="275" y="324"/>
                </a:lnTo>
                <a:lnTo>
                  <a:pt x="309" y="316"/>
                </a:lnTo>
                <a:lnTo>
                  <a:pt x="342" y="308"/>
                </a:lnTo>
                <a:lnTo>
                  <a:pt x="342" y="308"/>
                </a:lnTo>
                <a:lnTo>
                  <a:pt x="412" y="294"/>
                </a:lnTo>
                <a:lnTo>
                  <a:pt x="445" y="285"/>
                </a:lnTo>
                <a:lnTo>
                  <a:pt x="480" y="276"/>
                </a:lnTo>
                <a:lnTo>
                  <a:pt x="480" y="276"/>
                </a:lnTo>
                <a:lnTo>
                  <a:pt x="510" y="263"/>
                </a:lnTo>
                <a:lnTo>
                  <a:pt x="510" y="263"/>
                </a:lnTo>
                <a:lnTo>
                  <a:pt x="512" y="263"/>
                </a:lnTo>
                <a:lnTo>
                  <a:pt x="512" y="263"/>
                </a:lnTo>
                <a:lnTo>
                  <a:pt x="527" y="258"/>
                </a:lnTo>
                <a:lnTo>
                  <a:pt x="527" y="258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509" y="279"/>
                </a:lnTo>
                <a:lnTo>
                  <a:pt x="476" y="287"/>
                </a:lnTo>
                <a:lnTo>
                  <a:pt x="442" y="295"/>
                </a:lnTo>
                <a:lnTo>
                  <a:pt x="373" y="308"/>
                </a:lnTo>
                <a:lnTo>
                  <a:pt x="373" y="308"/>
                </a:lnTo>
                <a:close/>
                <a:moveTo>
                  <a:pt x="318" y="311"/>
                </a:moveTo>
                <a:lnTo>
                  <a:pt x="318" y="311"/>
                </a:lnTo>
                <a:lnTo>
                  <a:pt x="365" y="299"/>
                </a:lnTo>
                <a:lnTo>
                  <a:pt x="390" y="293"/>
                </a:lnTo>
                <a:lnTo>
                  <a:pt x="413" y="289"/>
                </a:lnTo>
                <a:lnTo>
                  <a:pt x="413" y="289"/>
                </a:lnTo>
                <a:lnTo>
                  <a:pt x="435" y="285"/>
                </a:lnTo>
                <a:lnTo>
                  <a:pt x="456" y="280"/>
                </a:lnTo>
                <a:lnTo>
                  <a:pt x="456" y="280"/>
                </a:lnTo>
                <a:lnTo>
                  <a:pt x="425" y="288"/>
                </a:lnTo>
                <a:lnTo>
                  <a:pt x="425" y="288"/>
                </a:lnTo>
                <a:lnTo>
                  <a:pt x="371" y="300"/>
                </a:lnTo>
                <a:lnTo>
                  <a:pt x="318" y="311"/>
                </a:lnTo>
                <a:lnTo>
                  <a:pt x="318" y="311"/>
                </a:lnTo>
                <a:close/>
                <a:moveTo>
                  <a:pt x="516" y="259"/>
                </a:moveTo>
                <a:lnTo>
                  <a:pt x="516" y="259"/>
                </a:lnTo>
                <a:lnTo>
                  <a:pt x="513" y="260"/>
                </a:lnTo>
                <a:lnTo>
                  <a:pt x="513" y="260"/>
                </a:lnTo>
                <a:lnTo>
                  <a:pt x="480" y="270"/>
                </a:lnTo>
                <a:lnTo>
                  <a:pt x="462" y="276"/>
                </a:lnTo>
                <a:lnTo>
                  <a:pt x="444" y="281"/>
                </a:lnTo>
                <a:lnTo>
                  <a:pt x="444" y="281"/>
                </a:lnTo>
                <a:lnTo>
                  <a:pt x="375" y="295"/>
                </a:lnTo>
                <a:lnTo>
                  <a:pt x="308" y="311"/>
                </a:lnTo>
                <a:lnTo>
                  <a:pt x="308" y="311"/>
                </a:lnTo>
                <a:lnTo>
                  <a:pt x="264" y="322"/>
                </a:lnTo>
                <a:lnTo>
                  <a:pt x="220" y="333"/>
                </a:lnTo>
                <a:lnTo>
                  <a:pt x="220" y="333"/>
                </a:lnTo>
                <a:lnTo>
                  <a:pt x="198" y="339"/>
                </a:lnTo>
                <a:lnTo>
                  <a:pt x="175" y="344"/>
                </a:lnTo>
                <a:lnTo>
                  <a:pt x="129" y="353"/>
                </a:lnTo>
                <a:lnTo>
                  <a:pt x="129" y="353"/>
                </a:lnTo>
                <a:lnTo>
                  <a:pt x="87" y="363"/>
                </a:lnTo>
                <a:lnTo>
                  <a:pt x="87" y="363"/>
                </a:lnTo>
                <a:lnTo>
                  <a:pt x="75" y="366"/>
                </a:lnTo>
                <a:lnTo>
                  <a:pt x="72" y="366"/>
                </a:lnTo>
                <a:lnTo>
                  <a:pt x="76" y="364"/>
                </a:lnTo>
                <a:lnTo>
                  <a:pt x="76" y="364"/>
                </a:lnTo>
                <a:lnTo>
                  <a:pt x="97" y="357"/>
                </a:lnTo>
                <a:lnTo>
                  <a:pt x="97" y="357"/>
                </a:lnTo>
                <a:lnTo>
                  <a:pt x="144" y="343"/>
                </a:lnTo>
                <a:lnTo>
                  <a:pt x="189" y="331"/>
                </a:lnTo>
                <a:lnTo>
                  <a:pt x="189" y="331"/>
                </a:lnTo>
                <a:lnTo>
                  <a:pt x="235" y="319"/>
                </a:lnTo>
                <a:lnTo>
                  <a:pt x="280" y="309"/>
                </a:lnTo>
                <a:lnTo>
                  <a:pt x="372" y="287"/>
                </a:lnTo>
                <a:lnTo>
                  <a:pt x="372" y="287"/>
                </a:lnTo>
                <a:lnTo>
                  <a:pt x="420" y="276"/>
                </a:lnTo>
                <a:lnTo>
                  <a:pt x="467" y="263"/>
                </a:lnTo>
                <a:lnTo>
                  <a:pt x="467" y="263"/>
                </a:lnTo>
                <a:lnTo>
                  <a:pt x="488" y="257"/>
                </a:lnTo>
                <a:lnTo>
                  <a:pt x="509" y="249"/>
                </a:lnTo>
                <a:lnTo>
                  <a:pt x="550" y="234"/>
                </a:lnTo>
                <a:lnTo>
                  <a:pt x="550" y="234"/>
                </a:lnTo>
                <a:lnTo>
                  <a:pt x="530" y="255"/>
                </a:lnTo>
                <a:lnTo>
                  <a:pt x="530" y="255"/>
                </a:lnTo>
                <a:lnTo>
                  <a:pt x="529" y="255"/>
                </a:lnTo>
                <a:lnTo>
                  <a:pt x="529" y="255"/>
                </a:lnTo>
                <a:lnTo>
                  <a:pt x="516" y="259"/>
                </a:lnTo>
                <a:lnTo>
                  <a:pt x="516" y="259"/>
                </a:lnTo>
                <a:close/>
                <a:moveTo>
                  <a:pt x="261" y="325"/>
                </a:moveTo>
                <a:lnTo>
                  <a:pt x="261" y="325"/>
                </a:lnTo>
                <a:lnTo>
                  <a:pt x="229" y="334"/>
                </a:lnTo>
                <a:lnTo>
                  <a:pt x="196" y="343"/>
                </a:lnTo>
                <a:lnTo>
                  <a:pt x="196" y="343"/>
                </a:lnTo>
                <a:lnTo>
                  <a:pt x="146" y="358"/>
                </a:lnTo>
                <a:lnTo>
                  <a:pt x="95" y="373"/>
                </a:lnTo>
                <a:lnTo>
                  <a:pt x="95" y="373"/>
                </a:lnTo>
                <a:lnTo>
                  <a:pt x="92" y="373"/>
                </a:lnTo>
                <a:lnTo>
                  <a:pt x="90" y="375"/>
                </a:lnTo>
                <a:lnTo>
                  <a:pt x="90" y="375"/>
                </a:lnTo>
                <a:lnTo>
                  <a:pt x="88" y="375"/>
                </a:lnTo>
                <a:lnTo>
                  <a:pt x="88" y="375"/>
                </a:lnTo>
                <a:lnTo>
                  <a:pt x="71" y="367"/>
                </a:lnTo>
                <a:lnTo>
                  <a:pt x="71" y="367"/>
                </a:lnTo>
                <a:lnTo>
                  <a:pt x="95" y="364"/>
                </a:lnTo>
                <a:lnTo>
                  <a:pt x="119" y="360"/>
                </a:lnTo>
                <a:lnTo>
                  <a:pt x="144" y="354"/>
                </a:lnTo>
                <a:lnTo>
                  <a:pt x="167" y="349"/>
                </a:lnTo>
                <a:lnTo>
                  <a:pt x="214" y="337"/>
                </a:lnTo>
                <a:lnTo>
                  <a:pt x="261" y="325"/>
                </a:lnTo>
                <a:lnTo>
                  <a:pt x="261" y="325"/>
                </a:lnTo>
                <a:close/>
                <a:moveTo>
                  <a:pt x="180" y="358"/>
                </a:moveTo>
                <a:lnTo>
                  <a:pt x="180" y="358"/>
                </a:lnTo>
                <a:lnTo>
                  <a:pt x="232" y="344"/>
                </a:lnTo>
                <a:lnTo>
                  <a:pt x="283" y="330"/>
                </a:lnTo>
                <a:lnTo>
                  <a:pt x="283" y="330"/>
                </a:lnTo>
                <a:lnTo>
                  <a:pt x="323" y="320"/>
                </a:lnTo>
                <a:lnTo>
                  <a:pt x="363" y="311"/>
                </a:lnTo>
                <a:lnTo>
                  <a:pt x="444" y="296"/>
                </a:lnTo>
                <a:lnTo>
                  <a:pt x="444" y="296"/>
                </a:lnTo>
                <a:lnTo>
                  <a:pt x="423" y="301"/>
                </a:lnTo>
                <a:lnTo>
                  <a:pt x="423" y="301"/>
                </a:lnTo>
                <a:lnTo>
                  <a:pt x="397" y="307"/>
                </a:lnTo>
                <a:lnTo>
                  <a:pt x="371" y="312"/>
                </a:lnTo>
                <a:lnTo>
                  <a:pt x="345" y="317"/>
                </a:lnTo>
                <a:lnTo>
                  <a:pt x="320" y="323"/>
                </a:lnTo>
                <a:lnTo>
                  <a:pt x="320" y="323"/>
                </a:lnTo>
                <a:lnTo>
                  <a:pt x="292" y="330"/>
                </a:lnTo>
                <a:lnTo>
                  <a:pt x="266" y="337"/>
                </a:lnTo>
                <a:lnTo>
                  <a:pt x="213" y="353"/>
                </a:lnTo>
                <a:lnTo>
                  <a:pt x="161" y="370"/>
                </a:lnTo>
                <a:lnTo>
                  <a:pt x="134" y="378"/>
                </a:lnTo>
                <a:lnTo>
                  <a:pt x="108" y="385"/>
                </a:lnTo>
                <a:lnTo>
                  <a:pt x="108" y="385"/>
                </a:lnTo>
                <a:lnTo>
                  <a:pt x="92" y="378"/>
                </a:lnTo>
                <a:lnTo>
                  <a:pt x="92" y="378"/>
                </a:lnTo>
                <a:lnTo>
                  <a:pt x="114" y="374"/>
                </a:lnTo>
                <a:lnTo>
                  <a:pt x="136" y="369"/>
                </a:lnTo>
                <a:lnTo>
                  <a:pt x="180" y="358"/>
                </a:lnTo>
                <a:lnTo>
                  <a:pt x="180" y="358"/>
                </a:lnTo>
                <a:close/>
                <a:moveTo>
                  <a:pt x="144" y="380"/>
                </a:moveTo>
                <a:lnTo>
                  <a:pt x="144" y="380"/>
                </a:lnTo>
                <a:lnTo>
                  <a:pt x="155" y="377"/>
                </a:lnTo>
                <a:lnTo>
                  <a:pt x="167" y="374"/>
                </a:lnTo>
                <a:lnTo>
                  <a:pt x="179" y="372"/>
                </a:lnTo>
                <a:lnTo>
                  <a:pt x="191" y="370"/>
                </a:lnTo>
                <a:lnTo>
                  <a:pt x="191" y="370"/>
                </a:lnTo>
                <a:lnTo>
                  <a:pt x="216" y="363"/>
                </a:lnTo>
                <a:lnTo>
                  <a:pt x="242" y="354"/>
                </a:lnTo>
                <a:lnTo>
                  <a:pt x="292" y="339"/>
                </a:lnTo>
                <a:lnTo>
                  <a:pt x="292" y="339"/>
                </a:lnTo>
                <a:lnTo>
                  <a:pt x="334" y="329"/>
                </a:lnTo>
                <a:lnTo>
                  <a:pt x="375" y="320"/>
                </a:lnTo>
                <a:lnTo>
                  <a:pt x="418" y="311"/>
                </a:lnTo>
                <a:lnTo>
                  <a:pt x="459" y="302"/>
                </a:lnTo>
                <a:lnTo>
                  <a:pt x="459" y="302"/>
                </a:lnTo>
                <a:lnTo>
                  <a:pt x="438" y="309"/>
                </a:lnTo>
                <a:lnTo>
                  <a:pt x="438" y="309"/>
                </a:lnTo>
                <a:lnTo>
                  <a:pt x="404" y="319"/>
                </a:lnTo>
                <a:lnTo>
                  <a:pt x="369" y="327"/>
                </a:lnTo>
                <a:lnTo>
                  <a:pt x="369" y="327"/>
                </a:lnTo>
                <a:lnTo>
                  <a:pt x="304" y="345"/>
                </a:lnTo>
                <a:lnTo>
                  <a:pt x="238" y="366"/>
                </a:lnTo>
                <a:lnTo>
                  <a:pt x="238" y="366"/>
                </a:lnTo>
                <a:lnTo>
                  <a:pt x="198" y="378"/>
                </a:lnTo>
                <a:lnTo>
                  <a:pt x="198" y="378"/>
                </a:lnTo>
                <a:lnTo>
                  <a:pt x="197" y="378"/>
                </a:lnTo>
                <a:lnTo>
                  <a:pt x="197" y="378"/>
                </a:lnTo>
                <a:lnTo>
                  <a:pt x="180" y="381"/>
                </a:lnTo>
                <a:lnTo>
                  <a:pt x="164" y="384"/>
                </a:lnTo>
                <a:lnTo>
                  <a:pt x="147" y="389"/>
                </a:lnTo>
                <a:lnTo>
                  <a:pt x="139" y="392"/>
                </a:lnTo>
                <a:lnTo>
                  <a:pt x="131" y="396"/>
                </a:lnTo>
                <a:lnTo>
                  <a:pt x="131" y="396"/>
                </a:lnTo>
                <a:lnTo>
                  <a:pt x="112" y="387"/>
                </a:lnTo>
                <a:lnTo>
                  <a:pt x="112" y="387"/>
                </a:lnTo>
                <a:lnTo>
                  <a:pt x="120" y="386"/>
                </a:lnTo>
                <a:lnTo>
                  <a:pt x="128" y="384"/>
                </a:lnTo>
                <a:lnTo>
                  <a:pt x="144" y="380"/>
                </a:lnTo>
                <a:lnTo>
                  <a:pt x="144" y="380"/>
                </a:lnTo>
                <a:close/>
                <a:moveTo>
                  <a:pt x="151" y="390"/>
                </a:moveTo>
                <a:lnTo>
                  <a:pt x="151" y="390"/>
                </a:lnTo>
                <a:lnTo>
                  <a:pt x="166" y="386"/>
                </a:lnTo>
                <a:lnTo>
                  <a:pt x="181" y="383"/>
                </a:lnTo>
                <a:lnTo>
                  <a:pt x="181" y="383"/>
                </a:lnTo>
                <a:lnTo>
                  <a:pt x="174" y="384"/>
                </a:lnTo>
                <a:lnTo>
                  <a:pt x="174" y="384"/>
                </a:lnTo>
                <a:lnTo>
                  <a:pt x="159" y="389"/>
                </a:lnTo>
                <a:lnTo>
                  <a:pt x="144" y="394"/>
                </a:lnTo>
                <a:lnTo>
                  <a:pt x="144" y="394"/>
                </a:lnTo>
                <a:lnTo>
                  <a:pt x="138" y="396"/>
                </a:lnTo>
                <a:lnTo>
                  <a:pt x="134" y="397"/>
                </a:lnTo>
                <a:lnTo>
                  <a:pt x="134" y="397"/>
                </a:lnTo>
                <a:lnTo>
                  <a:pt x="133" y="397"/>
                </a:lnTo>
                <a:lnTo>
                  <a:pt x="133" y="397"/>
                </a:lnTo>
                <a:lnTo>
                  <a:pt x="143" y="393"/>
                </a:lnTo>
                <a:lnTo>
                  <a:pt x="151" y="390"/>
                </a:lnTo>
                <a:lnTo>
                  <a:pt x="151" y="390"/>
                </a:lnTo>
                <a:close/>
                <a:moveTo>
                  <a:pt x="190" y="383"/>
                </a:moveTo>
                <a:lnTo>
                  <a:pt x="190" y="383"/>
                </a:lnTo>
                <a:lnTo>
                  <a:pt x="201" y="380"/>
                </a:lnTo>
                <a:lnTo>
                  <a:pt x="201" y="380"/>
                </a:lnTo>
                <a:lnTo>
                  <a:pt x="202" y="380"/>
                </a:lnTo>
                <a:lnTo>
                  <a:pt x="202" y="380"/>
                </a:lnTo>
                <a:lnTo>
                  <a:pt x="236" y="373"/>
                </a:lnTo>
                <a:lnTo>
                  <a:pt x="270" y="366"/>
                </a:lnTo>
                <a:lnTo>
                  <a:pt x="270" y="366"/>
                </a:lnTo>
                <a:lnTo>
                  <a:pt x="338" y="350"/>
                </a:lnTo>
                <a:lnTo>
                  <a:pt x="406" y="336"/>
                </a:lnTo>
                <a:lnTo>
                  <a:pt x="406" y="336"/>
                </a:lnTo>
                <a:lnTo>
                  <a:pt x="411" y="334"/>
                </a:lnTo>
                <a:lnTo>
                  <a:pt x="411" y="334"/>
                </a:lnTo>
                <a:lnTo>
                  <a:pt x="380" y="344"/>
                </a:lnTo>
                <a:lnTo>
                  <a:pt x="349" y="352"/>
                </a:lnTo>
                <a:lnTo>
                  <a:pt x="285" y="370"/>
                </a:lnTo>
                <a:lnTo>
                  <a:pt x="223" y="387"/>
                </a:lnTo>
                <a:lnTo>
                  <a:pt x="192" y="396"/>
                </a:lnTo>
                <a:lnTo>
                  <a:pt x="161" y="407"/>
                </a:lnTo>
                <a:lnTo>
                  <a:pt x="161" y="407"/>
                </a:lnTo>
                <a:lnTo>
                  <a:pt x="157" y="408"/>
                </a:lnTo>
                <a:lnTo>
                  <a:pt x="157" y="408"/>
                </a:lnTo>
                <a:lnTo>
                  <a:pt x="136" y="399"/>
                </a:lnTo>
                <a:lnTo>
                  <a:pt x="136" y="399"/>
                </a:lnTo>
                <a:lnTo>
                  <a:pt x="164" y="391"/>
                </a:lnTo>
                <a:lnTo>
                  <a:pt x="190" y="383"/>
                </a:lnTo>
                <a:lnTo>
                  <a:pt x="190" y="383"/>
                </a:lnTo>
                <a:close/>
                <a:moveTo>
                  <a:pt x="220" y="397"/>
                </a:moveTo>
                <a:lnTo>
                  <a:pt x="220" y="397"/>
                </a:lnTo>
                <a:lnTo>
                  <a:pt x="295" y="380"/>
                </a:lnTo>
                <a:lnTo>
                  <a:pt x="295" y="380"/>
                </a:lnTo>
                <a:lnTo>
                  <a:pt x="345" y="368"/>
                </a:lnTo>
                <a:lnTo>
                  <a:pt x="345" y="368"/>
                </a:lnTo>
                <a:lnTo>
                  <a:pt x="324" y="375"/>
                </a:lnTo>
                <a:lnTo>
                  <a:pt x="324" y="375"/>
                </a:lnTo>
                <a:lnTo>
                  <a:pt x="286" y="385"/>
                </a:lnTo>
                <a:lnTo>
                  <a:pt x="249" y="396"/>
                </a:lnTo>
                <a:lnTo>
                  <a:pt x="249" y="396"/>
                </a:lnTo>
                <a:lnTo>
                  <a:pt x="216" y="407"/>
                </a:lnTo>
                <a:lnTo>
                  <a:pt x="183" y="417"/>
                </a:lnTo>
                <a:lnTo>
                  <a:pt x="183" y="417"/>
                </a:lnTo>
                <a:lnTo>
                  <a:pt x="182" y="418"/>
                </a:lnTo>
                <a:lnTo>
                  <a:pt x="181" y="418"/>
                </a:lnTo>
                <a:lnTo>
                  <a:pt x="181" y="418"/>
                </a:lnTo>
                <a:lnTo>
                  <a:pt x="179" y="419"/>
                </a:lnTo>
                <a:lnTo>
                  <a:pt x="179" y="419"/>
                </a:lnTo>
                <a:lnTo>
                  <a:pt x="175" y="417"/>
                </a:lnTo>
                <a:lnTo>
                  <a:pt x="175" y="417"/>
                </a:lnTo>
                <a:lnTo>
                  <a:pt x="161" y="410"/>
                </a:lnTo>
                <a:lnTo>
                  <a:pt x="161" y="410"/>
                </a:lnTo>
                <a:lnTo>
                  <a:pt x="176" y="408"/>
                </a:lnTo>
                <a:lnTo>
                  <a:pt x="190" y="405"/>
                </a:lnTo>
                <a:lnTo>
                  <a:pt x="220" y="397"/>
                </a:lnTo>
                <a:lnTo>
                  <a:pt x="220" y="397"/>
                </a:lnTo>
                <a:close/>
                <a:moveTo>
                  <a:pt x="308" y="399"/>
                </a:moveTo>
                <a:lnTo>
                  <a:pt x="308" y="399"/>
                </a:lnTo>
                <a:lnTo>
                  <a:pt x="325" y="395"/>
                </a:lnTo>
                <a:lnTo>
                  <a:pt x="325" y="395"/>
                </a:lnTo>
                <a:lnTo>
                  <a:pt x="309" y="400"/>
                </a:lnTo>
                <a:lnTo>
                  <a:pt x="309" y="400"/>
                </a:lnTo>
                <a:lnTo>
                  <a:pt x="275" y="408"/>
                </a:lnTo>
                <a:lnTo>
                  <a:pt x="242" y="415"/>
                </a:lnTo>
                <a:lnTo>
                  <a:pt x="242" y="415"/>
                </a:lnTo>
                <a:lnTo>
                  <a:pt x="230" y="419"/>
                </a:lnTo>
                <a:lnTo>
                  <a:pt x="216" y="422"/>
                </a:lnTo>
                <a:lnTo>
                  <a:pt x="216" y="422"/>
                </a:lnTo>
                <a:lnTo>
                  <a:pt x="207" y="424"/>
                </a:lnTo>
                <a:lnTo>
                  <a:pt x="202" y="426"/>
                </a:lnTo>
                <a:lnTo>
                  <a:pt x="198" y="428"/>
                </a:lnTo>
                <a:lnTo>
                  <a:pt x="198" y="428"/>
                </a:lnTo>
                <a:lnTo>
                  <a:pt x="182" y="421"/>
                </a:lnTo>
                <a:lnTo>
                  <a:pt x="182" y="421"/>
                </a:lnTo>
                <a:lnTo>
                  <a:pt x="213" y="415"/>
                </a:lnTo>
                <a:lnTo>
                  <a:pt x="245" y="410"/>
                </a:lnTo>
                <a:lnTo>
                  <a:pt x="276" y="404"/>
                </a:lnTo>
                <a:lnTo>
                  <a:pt x="308" y="399"/>
                </a:lnTo>
                <a:lnTo>
                  <a:pt x="308" y="399"/>
                </a:lnTo>
                <a:close/>
                <a:moveTo>
                  <a:pt x="206" y="427"/>
                </a:moveTo>
                <a:lnTo>
                  <a:pt x="206" y="427"/>
                </a:lnTo>
                <a:lnTo>
                  <a:pt x="217" y="424"/>
                </a:lnTo>
                <a:lnTo>
                  <a:pt x="217" y="424"/>
                </a:lnTo>
                <a:lnTo>
                  <a:pt x="246" y="418"/>
                </a:lnTo>
                <a:lnTo>
                  <a:pt x="274" y="411"/>
                </a:lnTo>
                <a:lnTo>
                  <a:pt x="331" y="396"/>
                </a:lnTo>
                <a:lnTo>
                  <a:pt x="331" y="396"/>
                </a:lnTo>
                <a:lnTo>
                  <a:pt x="355" y="390"/>
                </a:lnTo>
                <a:lnTo>
                  <a:pt x="379" y="384"/>
                </a:lnTo>
                <a:lnTo>
                  <a:pt x="405" y="377"/>
                </a:lnTo>
                <a:lnTo>
                  <a:pt x="417" y="373"/>
                </a:lnTo>
                <a:lnTo>
                  <a:pt x="428" y="368"/>
                </a:lnTo>
                <a:lnTo>
                  <a:pt x="428" y="368"/>
                </a:lnTo>
                <a:lnTo>
                  <a:pt x="411" y="387"/>
                </a:lnTo>
                <a:lnTo>
                  <a:pt x="411" y="387"/>
                </a:lnTo>
                <a:lnTo>
                  <a:pt x="410" y="387"/>
                </a:lnTo>
                <a:lnTo>
                  <a:pt x="410" y="387"/>
                </a:lnTo>
                <a:lnTo>
                  <a:pt x="383" y="394"/>
                </a:lnTo>
                <a:lnTo>
                  <a:pt x="356" y="400"/>
                </a:lnTo>
                <a:lnTo>
                  <a:pt x="300" y="412"/>
                </a:lnTo>
                <a:lnTo>
                  <a:pt x="300" y="412"/>
                </a:lnTo>
                <a:lnTo>
                  <a:pt x="271" y="418"/>
                </a:lnTo>
                <a:lnTo>
                  <a:pt x="242" y="424"/>
                </a:lnTo>
                <a:lnTo>
                  <a:pt x="242" y="424"/>
                </a:lnTo>
                <a:lnTo>
                  <a:pt x="226" y="426"/>
                </a:lnTo>
                <a:lnTo>
                  <a:pt x="209" y="428"/>
                </a:lnTo>
                <a:lnTo>
                  <a:pt x="209" y="428"/>
                </a:lnTo>
                <a:lnTo>
                  <a:pt x="201" y="429"/>
                </a:lnTo>
                <a:lnTo>
                  <a:pt x="200" y="429"/>
                </a:lnTo>
                <a:lnTo>
                  <a:pt x="200" y="429"/>
                </a:lnTo>
                <a:lnTo>
                  <a:pt x="206" y="427"/>
                </a:lnTo>
                <a:lnTo>
                  <a:pt x="206" y="427"/>
                </a:lnTo>
                <a:close/>
                <a:moveTo>
                  <a:pt x="301" y="414"/>
                </a:moveTo>
                <a:lnTo>
                  <a:pt x="301" y="414"/>
                </a:lnTo>
                <a:lnTo>
                  <a:pt x="351" y="404"/>
                </a:lnTo>
                <a:lnTo>
                  <a:pt x="376" y="398"/>
                </a:lnTo>
                <a:lnTo>
                  <a:pt x="401" y="392"/>
                </a:lnTo>
                <a:lnTo>
                  <a:pt x="401" y="392"/>
                </a:lnTo>
                <a:lnTo>
                  <a:pt x="387" y="397"/>
                </a:lnTo>
                <a:lnTo>
                  <a:pt x="387" y="397"/>
                </a:lnTo>
                <a:lnTo>
                  <a:pt x="375" y="400"/>
                </a:lnTo>
                <a:lnTo>
                  <a:pt x="364" y="403"/>
                </a:lnTo>
                <a:lnTo>
                  <a:pt x="364" y="403"/>
                </a:lnTo>
                <a:lnTo>
                  <a:pt x="316" y="413"/>
                </a:lnTo>
                <a:lnTo>
                  <a:pt x="316" y="413"/>
                </a:lnTo>
                <a:lnTo>
                  <a:pt x="302" y="416"/>
                </a:lnTo>
                <a:lnTo>
                  <a:pt x="290" y="420"/>
                </a:lnTo>
                <a:lnTo>
                  <a:pt x="266" y="428"/>
                </a:lnTo>
                <a:lnTo>
                  <a:pt x="266" y="428"/>
                </a:lnTo>
                <a:lnTo>
                  <a:pt x="255" y="431"/>
                </a:lnTo>
                <a:lnTo>
                  <a:pt x="244" y="434"/>
                </a:lnTo>
                <a:lnTo>
                  <a:pt x="233" y="437"/>
                </a:lnTo>
                <a:lnTo>
                  <a:pt x="223" y="441"/>
                </a:lnTo>
                <a:lnTo>
                  <a:pt x="223" y="441"/>
                </a:lnTo>
                <a:lnTo>
                  <a:pt x="202" y="431"/>
                </a:lnTo>
                <a:lnTo>
                  <a:pt x="202" y="431"/>
                </a:lnTo>
                <a:lnTo>
                  <a:pt x="228" y="428"/>
                </a:lnTo>
                <a:lnTo>
                  <a:pt x="252" y="424"/>
                </a:lnTo>
                <a:lnTo>
                  <a:pt x="301" y="414"/>
                </a:lnTo>
                <a:lnTo>
                  <a:pt x="301" y="414"/>
                </a:lnTo>
                <a:close/>
                <a:moveTo>
                  <a:pt x="243" y="438"/>
                </a:moveTo>
                <a:lnTo>
                  <a:pt x="243" y="438"/>
                </a:lnTo>
                <a:lnTo>
                  <a:pt x="265" y="431"/>
                </a:lnTo>
                <a:lnTo>
                  <a:pt x="287" y="424"/>
                </a:lnTo>
                <a:lnTo>
                  <a:pt x="310" y="417"/>
                </a:lnTo>
                <a:lnTo>
                  <a:pt x="332" y="412"/>
                </a:lnTo>
                <a:lnTo>
                  <a:pt x="332" y="412"/>
                </a:lnTo>
                <a:lnTo>
                  <a:pt x="351" y="408"/>
                </a:lnTo>
                <a:lnTo>
                  <a:pt x="370" y="404"/>
                </a:lnTo>
                <a:lnTo>
                  <a:pt x="390" y="399"/>
                </a:lnTo>
                <a:lnTo>
                  <a:pt x="399" y="395"/>
                </a:lnTo>
                <a:lnTo>
                  <a:pt x="407" y="391"/>
                </a:lnTo>
                <a:lnTo>
                  <a:pt x="407" y="391"/>
                </a:lnTo>
                <a:lnTo>
                  <a:pt x="392" y="408"/>
                </a:lnTo>
                <a:lnTo>
                  <a:pt x="392" y="408"/>
                </a:lnTo>
                <a:lnTo>
                  <a:pt x="369" y="413"/>
                </a:lnTo>
                <a:lnTo>
                  <a:pt x="346" y="419"/>
                </a:lnTo>
                <a:lnTo>
                  <a:pt x="301" y="429"/>
                </a:lnTo>
                <a:lnTo>
                  <a:pt x="301" y="429"/>
                </a:lnTo>
                <a:lnTo>
                  <a:pt x="278" y="433"/>
                </a:lnTo>
                <a:lnTo>
                  <a:pt x="256" y="438"/>
                </a:lnTo>
                <a:lnTo>
                  <a:pt x="256" y="438"/>
                </a:lnTo>
                <a:lnTo>
                  <a:pt x="243" y="440"/>
                </a:lnTo>
                <a:lnTo>
                  <a:pt x="230" y="442"/>
                </a:lnTo>
                <a:lnTo>
                  <a:pt x="230" y="442"/>
                </a:lnTo>
                <a:lnTo>
                  <a:pt x="228" y="442"/>
                </a:lnTo>
                <a:lnTo>
                  <a:pt x="228" y="441"/>
                </a:lnTo>
                <a:lnTo>
                  <a:pt x="232" y="440"/>
                </a:lnTo>
                <a:lnTo>
                  <a:pt x="243" y="438"/>
                </a:lnTo>
                <a:lnTo>
                  <a:pt x="243" y="438"/>
                </a:lnTo>
                <a:close/>
                <a:moveTo>
                  <a:pt x="291" y="433"/>
                </a:moveTo>
                <a:lnTo>
                  <a:pt x="291" y="433"/>
                </a:lnTo>
                <a:lnTo>
                  <a:pt x="334" y="424"/>
                </a:lnTo>
                <a:lnTo>
                  <a:pt x="376" y="414"/>
                </a:lnTo>
                <a:lnTo>
                  <a:pt x="376" y="414"/>
                </a:lnTo>
                <a:lnTo>
                  <a:pt x="380" y="413"/>
                </a:lnTo>
                <a:lnTo>
                  <a:pt x="380" y="413"/>
                </a:lnTo>
                <a:lnTo>
                  <a:pt x="371" y="416"/>
                </a:lnTo>
                <a:lnTo>
                  <a:pt x="371" y="416"/>
                </a:lnTo>
                <a:lnTo>
                  <a:pt x="351" y="424"/>
                </a:lnTo>
                <a:lnTo>
                  <a:pt x="330" y="431"/>
                </a:lnTo>
                <a:lnTo>
                  <a:pt x="330" y="431"/>
                </a:lnTo>
                <a:lnTo>
                  <a:pt x="287" y="444"/>
                </a:lnTo>
                <a:lnTo>
                  <a:pt x="287" y="444"/>
                </a:lnTo>
                <a:lnTo>
                  <a:pt x="269" y="449"/>
                </a:lnTo>
                <a:lnTo>
                  <a:pt x="259" y="452"/>
                </a:lnTo>
                <a:lnTo>
                  <a:pt x="250" y="455"/>
                </a:lnTo>
                <a:lnTo>
                  <a:pt x="250" y="455"/>
                </a:lnTo>
                <a:lnTo>
                  <a:pt x="228" y="444"/>
                </a:lnTo>
                <a:lnTo>
                  <a:pt x="228" y="444"/>
                </a:lnTo>
                <a:lnTo>
                  <a:pt x="236" y="444"/>
                </a:lnTo>
                <a:lnTo>
                  <a:pt x="244" y="443"/>
                </a:lnTo>
                <a:lnTo>
                  <a:pt x="260" y="441"/>
                </a:lnTo>
                <a:lnTo>
                  <a:pt x="291" y="433"/>
                </a:lnTo>
                <a:lnTo>
                  <a:pt x="291" y="433"/>
                </a:lnTo>
                <a:close/>
                <a:moveTo>
                  <a:pt x="258" y="454"/>
                </a:moveTo>
                <a:lnTo>
                  <a:pt x="258" y="454"/>
                </a:lnTo>
                <a:lnTo>
                  <a:pt x="290" y="444"/>
                </a:lnTo>
                <a:lnTo>
                  <a:pt x="323" y="434"/>
                </a:lnTo>
                <a:lnTo>
                  <a:pt x="355" y="424"/>
                </a:lnTo>
                <a:lnTo>
                  <a:pt x="388" y="412"/>
                </a:lnTo>
                <a:lnTo>
                  <a:pt x="388" y="412"/>
                </a:lnTo>
                <a:lnTo>
                  <a:pt x="368" y="433"/>
                </a:lnTo>
                <a:lnTo>
                  <a:pt x="368" y="433"/>
                </a:lnTo>
                <a:lnTo>
                  <a:pt x="354" y="437"/>
                </a:lnTo>
                <a:lnTo>
                  <a:pt x="341" y="439"/>
                </a:lnTo>
                <a:lnTo>
                  <a:pt x="314" y="444"/>
                </a:lnTo>
                <a:lnTo>
                  <a:pt x="314" y="444"/>
                </a:lnTo>
                <a:lnTo>
                  <a:pt x="282" y="450"/>
                </a:lnTo>
                <a:lnTo>
                  <a:pt x="282" y="450"/>
                </a:lnTo>
                <a:lnTo>
                  <a:pt x="269" y="453"/>
                </a:lnTo>
                <a:lnTo>
                  <a:pt x="269" y="453"/>
                </a:lnTo>
                <a:lnTo>
                  <a:pt x="257" y="456"/>
                </a:lnTo>
                <a:lnTo>
                  <a:pt x="253" y="456"/>
                </a:lnTo>
                <a:lnTo>
                  <a:pt x="258" y="454"/>
                </a:lnTo>
                <a:lnTo>
                  <a:pt x="258" y="454"/>
                </a:lnTo>
                <a:close/>
                <a:moveTo>
                  <a:pt x="298" y="449"/>
                </a:moveTo>
                <a:lnTo>
                  <a:pt x="298" y="449"/>
                </a:lnTo>
                <a:lnTo>
                  <a:pt x="345" y="441"/>
                </a:lnTo>
                <a:lnTo>
                  <a:pt x="345" y="441"/>
                </a:lnTo>
                <a:lnTo>
                  <a:pt x="332" y="444"/>
                </a:lnTo>
                <a:lnTo>
                  <a:pt x="332" y="444"/>
                </a:lnTo>
                <a:lnTo>
                  <a:pt x="317" y="449"/>
                </a:lnTo>
                <a:lnTo>
                  <a:pt x="300" y="454"/>
                </a:lnTo>
                <a:lnTo>
                  <a:pt x="269" y="465"/>
                </a:lnTo>
                <a:lnTo>
                  <a:pt x="269" y="465"/>
                </a:lnTo>
                <a:lnTo>
                  <a:pt x="268" y="464"/>
                </a:lnTo>
                <a:lnTo>
                  <a:pt x="268" y="464"/>
                </a:lnTo>
                <a:lnTo>
                  <a:pt x="256" y="458"/>
                </a:lnTo>
                <a:lnTo>
                  <a:pt x="256" y="458"/>
                </a:lnTo>
                <a:lnTo>
                  <a:pt x="267" y="457"/>
                </a:lnTo>
                <a:lnTo>
                  <a:pt x="277" y="454"/>
                </a:lnTo>
                <a:lnTo>
                  <a:pt x="288" y="451"/>
                </a:lnTo>
                <a:lnTo>
                  <a:pt x="298" y="449"/>
                </a:lnTo>
                <a:lnTo>
                  <a:pt x="298" y="449"/>
                </a:lnTo>
                <a:close/>
                <a:moveTo>
                  <a:pt x="278" y="464"/>
                </a:moveTo>
                <a:lnTo>
                  <a:pt x="278" y="464"/>
                </a:lnTo>
                <a:lnTo>
                  <a:pt x="299" y="457"/>
                </a:lnTo>
                <a:lnTo>
                  <a:pt x="321" y="450"/>
                </a:lnTo>
                <a:lnTo>
                  <a:pt x="364" y="438"/>
                </a:lnTo>
                <a:lnTo>
                  <a:pt x="364" y="438"/>
                </a:lnTo>
                <a:lnTo>
                  <a:pt x="357" y="444"/>
                </a:lnTo>
                <a:lnTo>
                  <a:pt x="357" y="444"/>
                </a:lnTo>
                <a:lnTo>
                  <a:pt x="336" y="449"/>
                </a:lnTo>
                <a:lnTo>
                  <a:pt x="314" y="454"/>
                </a:lnTo>
                <a:lnTo>
                  <a:pt x="314" y="454"/>
                </a:lnTo>
                <a:lnTo>
                  <a:pt x="291" y="461"/>
                </a:lnTo>
                <a:lnTo>
                  <a:pt x="291" y="461"/>
                </a:lnTo>
                <a:lnTo>
                  <a:pt x="281" y="464"/>
                </a:lnTo>
                <a:lnTo>
                  <a:pt x="281" y="464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2" y="466"/>
                </a:lnTo>
                <a:lnTo>
                  <a:pt x="278" y="464"/>
                </a:lnTo>
                <a:lnTo>
                  <a:pt x="278" y="464"/>
                </a:lnTo>
                <a:close/>
                <a:moveTo>
                  <a:pt x="306" y="459"/>
                </a:moveTo>
                <a:lnTo>
                  <a:pt x="306" y="459"/>
                </a:lnTo>
                <a:lnTo>
                  <a:pt x="327" y="453"/>
                </a:lnTo>
                <a:lnTo>
                  <a:pt x="349" y="448"/>
                </a:lnTo>
                <a:lnTo>
                  <a:pt x="349" y="448"/>
                </a:lnTo>
                <a:lnTo>
                  <a:pt x="354" y="447"/>
                </a:lnTo>
                <a:lnTo>
                  <a:pt x="350" y="449"/>
                </a:lnTo>
                <a:lnTo>
                  <a:pt x="341" y="452"/>
                </a:lnTo>
                <a:lnTo>
                  <a:pt x="341" y="452"/>
                </a:lnTo>
                <a:lnTo>
                  <a:pt x="329" y="456"/>
                </a:lnTo>
                <a:lnTo>
                  <a:pt x="318" y="460"/>
                </a:lnTo>
                <a:lnTo>
                  <a:pt x="318" y="460"/>
                </a:lnTo>
                <a:lnTo>
                  <a:pt x="301" y="465"/>
                </a:lnTo>
                <a:lnTo>
                  <a:pt x="293" y="468"/>
                </a:lnTo>
                <a:lnTo>
                  <a:pt x="286" y="472"/>
                </a:lnTo>
                <a:lnTo>
                  <a:pt x="286" y="472"/>
                </a:lnTo>
                <a:lnTo>
                  <a:pt x="286" y="473"/>
                </a:lnTo>
                <a:lnTo>
                  <a:pt x="286" y="473"/>
                </a:lnTo>
                <a:lnTo>
                  <a:pt x="274" y="467"/>
                </a:lnTo>
                <a:lnTo>
                  <a:pt x="274" y="467"/>
                </a:lnTo>
                <a:lnTo>
                  <a:pt x="282" y="466"/>
                </a:lnTo>
                <a:lnTo>
                  <a:pt x="290" y="464"/>
                </a:lnTo>
                <a:lnTo>
                  <a:pt x="306" y="459"/>
                </a:lnTo>
                <a:lnTo>
                  <a:pt x="306" y="459"/>
                </a:lnTo>
                <a:close/>
                <a:moveTo>
                  <a:pt x="353" y="449"/>
                </a:moveTo>
                <a:lnTo>
                  <a:pt x="353" y="449"/>
                </a:lnTo>
                <a:lnTo>
                  <a:pt x="339" y="464"/>
                </a:lnTo>
                <a:lnTo>
                  <a:pt x="339" y="464"/>
                </a:lnTo>
                <a:lnTo>
                  <a:pt x="332" y="464"/>
                </a:lnTo>
                <a:lnTo>
                  <a:pt x="326" y="465"/>
                </a:lnTo>
                <a:lnTo>
                  <a:pt x="313" y="469"/>
                </a:lnTo>
                <a:lnTo>
                  <a:pt x="313" y="469"/>
                </a:lnTo>
                <a:lnTo>
                  <a:pt x="299" y="472"/>
                </a:lnTo>
                <a:lnTo>
                  <a:pt x="299" y="472"/>
                </a:lnTo>
                <a:lnTo>
                  <a:pt x="291" y="473"/>
                </a:lnTo>
                <a:lnTo>
                  <a:pt x="290" y="473"/>
                </a:lnTo>
                <a:lnTo>
                  <a:pt x="292" y="472"/>
                </a:lnTo>
                <a:lnTo>
                  <a:pt x="302" y="467"/>
                </a:lnTo>
                <a:lnTo>
                  <a:pt x="302" y="467"/>
                </a:lnTo>
                <a:lnTo>
                  <a:pt x="328" y="459"/>
                </a:lnTo>
                <a:lnTo>
                  <a:pt x="340" y="455"/>
                </a:lnTo>
                <a:lnTo>
                  <a:pt x="353" y="449"/>
                </a:lnTo>
                <a:lnTo>
                  <a:pt x="353" y="449"/>
                </a:lnTo>
                <a:close/>
                <a:moveTo>
                  <a:pt x="335" y="468"/>
                </a:moveTo>
                <a:lnTo>
                  <a:pt x="335" y="468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22" y="480"/>
                </a:lnTo>
                <a:lnTo>
                  <a:pt x="317" y="479"/>
                </a:lnTo>
                <a:lnTo>
                  <a:pt x="313" y="480"/>
                </a:lnTo>
                <a:lnTo>
                  <a:pt x="313" y="480"/>
                </a:lnTo>
                <a:lnTo>
                  <a:pt x="310" y="480"/>
                </a:lnTo>
                <a:lnTo>
                  <a:pt x="309" y="479"/>
                </a:lnTo>
                <a:lnTo>
                  <a:pt x="309" y="478"/>
                </a:lnTo>
                <a:lnTo>
                  <a:pt x="311" y="477"/>
                </a:lnTo>
                <a:lnTo>
                  <a:pt x="320" y="472"/>
                </a:lnTo>
                <a:lnTo>
                  <a:pt x="320" y="472"/>
                </a:lnTo>
                <a:lnTo>
                  <a:pt x="335" y="468"/>
                </a:lnTo>
                <a:lnTo>
                  <a:pt x="335" y="468"/>
                </a:lnTo>
                <a:close/>
                <a:moveTo>
                  <a:pt x="304" y="482"/>
                </a:moveTo>
                <a:lnTo>
                  <a:pt x="304" y="482"/>
                </a:lnTo>
                <a:lnTo>
                  <a:pt x="311" y="482"/>
                </a:lnTo>
                <a:lnTo>
                  <a:pt x="315" y="483"/>
                </a:lnTo>
                <a:lnTo>
                  <a:pt x="317" y="484"/>
                </a:lnTo>
                <a:lnTo>
                  <a:pt x="318" y="485"/>
                </a:lnTo>
                <a:lnTo>
                  <a:pt x="318" y="485"/>
                </a:lnTo>
                <a:lnTo>
                  <a:pt x="313" y="488"/>
                </a:lnTo>
                <a:lnTo>
                  <a:pt x="313" y="488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lnTo>
                  <a:pt x="304" y="482"/>
                </a:lnTo>
                <a:close/>
                <a:moveTo>
                  <a:pt x="313" y="506"/>
                </a:moveTo>
                <a:lnTo>
                  <a:pt x="313" y="506"/>
                </a:lnTo>
                <a:lnTo>
                  <a:pt x="314" y="506"/>
                </a:lnTo>
                <a:lnTo>
                  <a:pt x="314" y="506"/>
                </a:lnTo>
                <a:lnTo>
                  <a:pt x="325" y="495"/>
                </a:lnTo>
                <a:lnTo>
                  <a:pt x="336" y="484"/>
                </a:lnTo>
                <a:lnTo>
                  <a:pt x="356" y="462"/>
                </a:lnTo>
                <a:lnTo>
                  <a:pt x="356" y="462"/>
                </a:lnTo>
                <a:lnTo>
                  <a:pt x="446" y="367"/>
                </a:lnTo>
                <a:lnTo>
                  <a:pt x="446" y="367"/>
                </a:lnTo>
                <a:lnTo>
                  <a:pt x="623" y="179"/>
                </a:lnTo>
                <a:lnTo>
                  <a:pt x="623" y="179"/>
                </a:lnTo>
                <a:lnTo>
                  <a:pt x="639" y="164"/>
                </a:lnTo>
                <a:lnTo>
                  <a:pt x="639" y="164"/>
                </a:lnTo>
                <a:lnTo>
                  <a:pt x="640" y="171"/>
                </a:lnTo>
                <a:lnTo>
                  <a:pt x="640" y="171"/>
                </a:lnTo>
                <a:lnTo>
                  <a:pt x="639" y="171"/>
                </a:lnTo>
                <a:lnTo>
                  <a:pt x="639" y="171"/>
                </a:lnTo>
                <a:lnTo>
                  <a:pt x="620" y="189"/>
                </a:lnTo>
                <a:lnTo>
                  <a:pt x="602" y="209"/>
                </a:lnTo>
                <a:lnTo>
                  <a:pt x="566" y="248"/>
                </a:lnTo>
                <a:lnTo>
                  <a:pt x="566" y="248"/>
                </a:lnTo>
                <a:lnTo>
                  <a:pt x="530" y="287"/>
                </a:lnTo>
                <a:lnTo>
                  <a:pt x="495" y="324"/>
                </a:lnTo>
                <a:lnTo>
                  <a:pt x="495" y="324"/>
                </a:lnTo>
                <a:lnTo>
                  <a:pt x="453" y="367"/>
                </a:lnTo>
                <a:lnTo>
                  <a:pt x="413" y="409"/>
                </a:lnTo>
                <a:lnTo>
                  <a:pt x="331" y="495"/>
                </a:lnTo>
                <a:lnTo>
                  <a:pt x="331" y="495"/>
                </a:lnTo>
                <a:lnTo>
                  <a:pt x="309" y="519"/>
                </a:lnTo>
                <a:lnTo>
                  <a:pt x="309" y="519"/>
                </a:lnTo>
                <a:lnTo>
                  <a:pt x="313" y="506"/>
                </a:lnTo>
                <a:lnTo>
                  <a:pt x="313" y="506"/>
                </a:lnTo>
                <a:close/>
                <a:moveTo>
                  <a:pt x="639" y="153"/>
                </a:moveTo>
                <a:lnTo>
                  <a:pt x="639" y="153"/>
                </a:lnTo>
                <a:lnTo>
                  <a:pt x="638" y="154"/>
                </a:lnTo>
                <a:lnTo>
                  <a:pt x="638" y="154"/>
                </a:lnTo>
                <a:lnTo>
                  <a:pt x="628" y="164"/>
                </a:lnTo>
                <a:lnTo>
                  <a:pt x="617" y="174"/>
                </a:lnTo>
                <a:lnTo>
                  <a:pt x="597" y="197"/>
                </a:lnTo>
                <a:lnTo>
                  <a:pt x="597" y="197"/>
                </a:lnTo>
                <a:lnTo>
                  <a:pt x="509" y="290"/>
                </a:lnTo>
                <a:lnTo>
                  <a:pt x="509" y="290"/>
                </a:lnTo>
                <a:lnTo>
                  <a:pt x="498" y="302"/>
                </a:lnTo>
                <a:lnTo>
                  <a:pt x="498" y="302"/>
                </a:lnTo>
                <a:lnTo>
                  <a:pt x="567" y="225"/>
                </a:lnTo>
                <a:lnTo>
                  <a:pt x="602" y="187"/>
                </a:lnTo>
                <a:lnTo>
                  <a:pt x="638" y="150"/>
                </a:lnTo>
                <a:lnTo>
                  <a:pt x="638" y="150"/>
                </a:lnTo>
                <a:lnTo>
                  <a:pt x="640" y="148"/>
                </a:lnTo>
                <a:lnTo>
                  <a:pt x="640" y="148"/>
                </a:lnTo>
                <a:lnTo>
                  <a:pt x="639" y="153"/>
                </a:lnTo>
                <a:lnTo>
                  <a:pt x="639" y="153"/>
                </a:lnTo>
                <a:close/>
                <a:moveTo>
                  <a:pt x="591" y="188"/>
                </a:moveTo>
                <a:lnTo>
                  <a:pt x="591" y="188"/>
                </a:lnTo>
                <a:lnTo>
                  <a:pt x="558" y="195"/>
                </a:lnTo>
                <a:lnTo>
                  <a:pt x="523" y="202"/>
                </a:lnTo>
                <a:lnTo>
                  <a:pt x="456" y="215"/>
                </a:lnTo>
                <a:lnTo>
                  <a:pt x="456" y="215"/>
                </a:lnTo>
                <a:lnTo>
                  <a:pt x="387" y="228"/>
                </a:lnTo>
                <a:lnTo>
                  <a:pt x="317" y="243"/>
                </a:lnTo>
                <a:lnTo>
                  <a:pt x="317" y="243"/>
                </a:lnTo>
                <a:lnTo>
                  <a:pt x="281" y="251"/>
                </a:lnTo>
                <a:lnTo>
                  <a:pt x="247" y="260"/>
                </a:lnTo>
                <a:lnTo>
                  <a:pt x="178" y="280"/>
                </a:lnTo>
                <a:lnTo>
                  <a:pt x="178" y="280"/>
                </a:lnTo>
                <a:lnTo>
                  <a:pt x="112" y="299"/>
                </a:lnTo>
                <a:lnTo>
                  <a:pt x="112" y="299"/>
                </a:lnTo>
                <a:lnTo>
                  <a:pt x="89" y="306"/>
                </a:lnTo>
                <a:lnTo>
                  <a:pt x="89" y="306"/>
                </a:lnTo>
                <a:lnTo>
                  <a:pt x="132" y="291"/>
                </a:lnTo>
                <a:lnTo>
                  <a:pt x="176" y="276"/>
                </a:lnTo>
                <a:lnTo>
                  <a:pt x="176" y="276"/>
                </a:lnTo>
                <a:lnTo>
                  <a:pt x="243" y="257"/>
                </a:lnTo>
                <a:lnTo>
                  <a:pt x="310" y="239"/>
                </a:lnTo>
                <a:lnTo>
                  <a:pt x="310" y="239"/>
                </a:lnTo>
                <a:lnTo>
                  <a:pt x="344" y="231"/>
                </a:lnTo>
                <a:lnTo>
                  <a:pt x="378" y="223"/>
                </a:lnTo>
                <a:lnTo>
                  <a:pt x="447" y="209"/>
                </a:lnTo>
                <a:lnTo>
                  <a:pt x="447" y="209"/>
                </a:lnTo>
                <a:lnTo>
                  <a:pt x="511" y="198"/>
                </a:lnTo>
                <a:lnTo>
                  <a:pt x="542" y="191"/>
                </a:lnTo>
                <a:lnTo>
                  <a:pt x="574" y="184"/>
                </a:lnTo>
                <a:lnTo>
                  <a:pt x="574" y="184"/>
                </a:lnTo>
                <a:lnTo>
                  <a:pt x="590" y="179"/>
                </a:lnTo>
                <a:lnTo>
                  <a:pt x="605" y="173"/>
                </a:lnTo>
                <a:lnTo>
                  <a:pt x="605" y="173"/>
                </a:lnTo>
                <a:lnTo>
                  <a:pt x="594" y="186"/>
                </a:lnTo>
                <a:lnTo>
                  <a:pt x="594" y="186"/>
                </a:lnTo>
                <a:lnTo>
                  <a:pt x="591" y="188"/>
                </a:lnTo>
                <a:lnTo>
                  <a:pt x="591" y="188"/>
                </a:lnTo>
                <a:close/>
                <a:moveTo>
                  <a:pt x="81" y="283"/>
                </a:moveTo>
                <a:lnTo>
                  <a:pt x="81" y="283"/>
                </a:lnTo>
                <a:lnTo>
                  <a:pt x="82" y="283"/>
                </a:lnTo>
                <a:lnTo>
                  <a:pt x="82" y="283"/>
                </a:lnTo>
                <a:lnTo>
                  <a:pt x="115" y="272"/>
                </a:lnTo>
                <a:lnTo>
                  <a:pt x="150" y="263"/>
                </a:lnTo>
                <a:lnTo>
                  <a:pt x="217" y="247"/>
                </a:lnTo>
                <a:lnTo>
                  <a:pt x="217" y="247"/>
                </a:lnTo>
                <a:lnTo>
                  <a:pt x="285" y="231"/>
                </a:lnTo>
                <a:lnTo>
                  <a:pt x="353" y="214"/>
                </a:lnTo>
                <a:lnTo>
                  <a:pt x="353" y="214"/>
                </a:lnTo>
                <a:lnTo>
                  <a:pt x="422" y="200"/>
                </a:lnTo>
                <a:lnTo>
                  <a:pt x="455" y="191"/>
                </a:lnTo>
                <a:lnTo>
                  <a:pt x="490" y="183"/>
                </a:lnTo>
                <a:lnTo>
                  <a:pt x="490" y="183"/>
                </a:lnTo>
                <a:lnTo>
                  <a:pt x="524" y="174"/>
                </a:lnTo>
                <a:lnTo>
                  <a:pt x="560" y="166"/>
                </a:lnTo>
                <a:lnTo>
                  <a:pt x="560" y="166"/>
                </a:lnTo>
                <a:lnTo>
                  <a:pt x="591" y="160"/>
                </a:lnTo>
                <a:lnTo>
                  <a:pt x="622" y="154"/>
                </a:lnTo>
                <a:lnTo>
                  <a:pt x="622" y="154"/>
                </a:lnTo>
                <a:lnTo>
                  <a:pt x="609" y="169"/>
                </a:lnTo>
                <a:lnTo>
                  <a:pt x="609" y="169"/>
                </a:lnTo>
                <a:lnTo>
                  <a:pt x="605" y="169"/>
                </a:lnTo>
                <a:lnTo>
                  <a:pt x="605" y="169"/>
                </a:lnTo>
                <a:lnTo>
                  <a:pt x="604" y="169"/>
                </a:lnTo>
                <a:lnTo>
                  <a:pt x="602" y="170"/>
                </a:lnTo>
                <a:lnTo>
                  <a:pt x="602" y="170"/>
                </a:lnTo>
                <a:lnTo>
                  <a:pt x="537" y="184"/>
                </a:lnTo>
                <a:lnTo>
                  <a:pt x="472" y="197"/>
                </a:lnTo>
                <a:lnTo>
                  <a:pt x="406" y="209"/>
                </a:lnTo>
                <a:lnTo>
                  <a:pt x="340" y="222"/>
                </a:lnTo>
                <a:lnTo>
                  <a:pt x="340" y="222"/>
                </a:lnTo>
                <a:lnTo>
                  <a:pt x="307" y="229"/>
                </a:lnTo>
                <a:lnTo>
                  <a:pt x="273" y="237"/>
                </a:lnTo>
                <a:lnTo>
                  <a:pt x="206" y="254"/>
                </a:lnTo>
                <a:lnTo>
                  <a:pt x="74" y="291"/>
                </a:lnTo>
                <a:lnTo>
                  <a:pt x="74" y="291"/>
                </a:lnTo>
                <a:lnTo>
                  <a:pt x="81" y="283"/>
                </a:lnTo>
                <a:lnTo>
                  <a:pt x="81" y="283"/>
                </a:lnTo>
                <a:close/>
                <a:moveTo>
                  <a:pt x="71" y="294"/>
                </a:moveTo>
                <a:lnTo>
                  <a:pt x="71" y="294"/>
                </a:lnTo>
                <a:lnTo>
                  <a:pt x="208" y="256"/>
                </a:lnTo>
                <a:lnTo>
                  <a:pt x="277" y="238"/>
                </a:lnTo>
                <a:lnTo>
                  <a:pt x="312" y="230"/>
                </a:lnTo>
                <a:lnTo>
                  <a:pt x="346" y="223"/>
                </a:lnTo>
                <a:lnTo>
                  <a:pt x="346" y="223"/>
                </a:lnTo>
                <a:lnTo>
                  <a:pt x="417" y="209"/>
                </a:lnTo>
                <a:lnTo>
                  <a:pt x="489" y="196"/>
                </a:lnTo>
                <a:lnTo>
                  <a:pt x="489" y="196"/>
                </a:lnTo>
                <a:lnTo>
                  <a:pt x="557" y="183"/>
                </a:lnTo>
                <a:lnTo>
                  <a:pt x="557" y="183"/>
                </a:lnTo>
                <a:lnTo>
                  <a:pt x="573" y="179"/>
                </a:lnTo>
                <a:lnTo>
                  <a:pt x="589" y="175"/>
                </a:lnTo>
                <a:lnTo>
                  <a:pt x="589" y="175"/>
                </a:lnTo>
                <a:lnTo>
                  <a:pt x="598" y="173"/>
                </a:lnTo>
                <a:lnTo>
                  <a:pt x="598" y="173"/>
                </a:lnTo>
                <a:lnTo>
                  <a:pt x="597" y="174"/>
                </a:lnTo>
                <a:lnTo>
                  <a:pt x="597" y="174"/>
                </a:lnTo>
                <a:lnTo>
                  <a:pt x="588" y="178"/>
                </a:lnTo>
                <a:lnTo>
                  <a:pt x="588" y="178"/>
                </a:lnTo>
                <a:lnTo>
                  <a:pt x="573" y="182"/>
                </a:lnTo>
                <a:lnTo>
                  <a:pt x="558" y="186"/>
                </a:lnTo>
                <a:lnTo>
                  <a:pt x="526" y="192"/>
                </a:lnTo>
                <a:lnTo>
                  <a:pt x="495" y="198"/>
                </a:lnTo>
                <a:lnTo>
                  <a:pt x="463" y="204"/>
                </a:lnTo>
                <a:lnTo>
                  <a:pt x="463" y="204"/>
                </a:lnTo>
                <a:lnTo>
                  <a:pt x="394" y="217"/>
                </a:lnTo>
                <a:lnTo>
                  <a:pt x="359" y="224"/>
                </a:lnTo>
                <a:lnTo>
                  <a:pt x="326" y="233"/>
                </a:lnTo>
                <a:lnTo>
                  <a:pt x="326" y="233"/>
                </a:lnTo>
                <a:lnTo>
                  <a:pt x="259" y="250"/>
                </a:lnTo>
                <a:lnTo>
                  <a:pt x="192" y="269"/>
                </a:lnTo>
                <a:lnTo>
                  <a:pt x="126" y="290"/>
                </a:lnTo>
                <a:lnTo>
                  <a:pt x="94" y="301"/>
                </a:lnTo>
                <a:lnTo>
                  <a:pt x="62" y="312"/>
                </a:lnTo>
                <a:lnTo>
                  <a:pt x="62" y="312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50" y="316"/>
                </a:lnTo>
                <a:lnTo>
                  <a:pt x="71" y="294"/>
                </a:lnTo>
                <a:lnTo>
                  <a:pt x="71" y="294"/>
                </a:lnTo>
                <a:close/>
                <a:moveTo>
                  <a:pt x="47" y="320"/>
                </a:moveTo>
                <a:lnTo>
                  <a:pt x="47" y="320"/>
                </a:lnTo>
                <a:lnTo>
                  <a:pt x="182" y="281"/>
                </a:lnTo>
                <a:lnTo>
                  <a:pt x="249" y="262"/>
                </a:lnTo>
                <a:lnTo>
                  <a:pt x="317" y="245"/>
                </a:lnTo>
                <a:lnTo>
                  <a:pt x="317" y="245"/>
                </a:lnTo>
                <a:lnTo>
                  <a:pt x="352" y="238"/>
                </a:lnTo>
                <a:lnTo>
                  <a:pt x="387" y="230"/>
                </a:lnTo>
                <a:lnTo>
                  <a:pt x="456" y="217"/>
                </a:lnTo>
                <a:lnTo>
                  <a:pt x="456" y="217"/>
                </a:lnTo>
                <a:lnTo>
                  <a:pt x="523" y="204"/>
                </a:lnTo>
                <a:lnTo>
                  <a:pt x="523" y="204"/>
                </a:lnTo>
                <a:lnTo>
                  <a:pt x="557" y="198"/>
                </a:lnTo>
                <a:lnTo>
                  <a:pt x="573" y="195"/>
                </a:lnTo>
                <a:lnTo>
                  <a:pt x="588" y="189"/>
                </a:lnTo>
                <a:lnTo>
                  <a:pt x="588" y="189"/>
                </a:lnTo>
                <a:lnTo>
                  <a:pt x="556" y="201"/>
                </a:lnTo>
                <a:lnTo>
                  <a:pt x="522" y="210"/>
                </a:lnTo>
                <a:lnTo>
                  <a:pt x="488" y="218"/>
                </a:lnTo>
                <a:lnTo>
                  <a:pt x="454" y="226"/>
                </a:lnTo>
                <a:lnTo>
                  <a:pt x="387" y="240"/>
                </a:lnTo>
                <a:lnTo>
                  <a:pt x="353" y="248"/>
                </a:lnTo>
                <a:lnTo>
                  <a:pt x="320" y="256"/>
                </a:lnTo>
                <a:lnTo>
                  <a:pt x="320" y="256"/>
                </a:lnTo>
                <a:lnTo>
                  <a:pt x="181" y="292"/>
                </a:lnTo>
                <a:lnTo>
                  <a:pt x="181" y="292"/>
                </a:lnTo>
                <a:lnTo>
                  <a:pt x="116" y="309"/>
                </a:lnTo>
                <a:lnTo>
                  <a:pt x="83" y="319"/>
                </a:lnTo>
                <a:lnTo>
                  <a:pt x="68" y="324"/>
                </a:lnTo>
                <a:lnTo>
                  <a:pt x="51" y="330"/>
                </a:lnTo>
                <a:lnTo>
                  <a:pt x="51" y="330"/>
                </a:lnTo>
                <a:lnTo>
                  <a:pt x="30" y="339"/>
                </a:lnTo>
                <a:lnTo>
                  <a:pt x="30" y="339"/>
                </a:lnTo>
                <a:lnTo>
                  <a:pt x="47" y="320"/>
                </a:lnTo>
                <a:lnTo>
                  <a:pt x="47" y="320"/>
                </a:lnTo>
                <a:close/>
                <a:moveTo>
                  <a:pt x="88" y="320"/>
                </a:moveTo>
                <a:lnTo>
                  <a:pt x="88" y="320"/>
                </a:lnTo>
                <a:lnTo>
                  <a:pt x="160" y="300"/>
                </a:lnTo>
                <a:lnTo>
                  <a:pt x="160" y="300"/>
                </a:lnTo>
                <a:lnTo>
                  <a:pt x="229" y="282"/>
                </a:lnTo>
                <a:lnTo>
                  <a:pt x="298" y="264"/>
                </a:lnTo>
                <a:lnTo>
                  <a:pt x="298" y="264"/>
                </a:lnTo>
                <a:lnTo>
                  <a:pt x="365" y="248"/>
                </a:lnTo>
                <a:lnTo>
                  <a:pt x="433" y="233"/>
                </a:lnTo>
                <a:lnTo>
                  <a:pt x="501" y="217"/>
                </a:lnTo>
                <a:lnTo>
                  <a:pt x="534" y="209"/>
                </a:lnTo>
                <a:lnTo>
                  <a:pt x="568" y="199"/>
                </a:lnTo>
                <a:lnTo>
                  <a:pt x="568" y="199"/>
                </a:lnTo>
                <a:lnTo>
                  <a:pt x="588" y="192"/>
                </a:lnTo>
                <a:lnTo>
                  <a:pt x="588" y="192"/>
                </a:lnTo>
                <a:lnTo>
                  <a:pt x="569" y="213"/>
                </a:lnTo>
                <a:lnTo>
                  <a:pt x="569" y="213"/>
                </a:lnTo>
                <a:lnTo>
                  <a:pt x="514" y="229"/>
                </a:lnTo>
                <a:lnTo>
                  <a:pt x="458" y="245"/>
                </a:lnTo>
                <a:lnTo>
                  <a:pt x="458" y="245"/>
                </a:lnTo>
                <a:lnTo>
                  <a:pt x="442" y="248"/>
                </a:lnTo>
                <a:lnTo>
                  <a:pt x="442" y="248"/>
                </a:lnTo>
                <a:lnTo>
                  <a:pt x="414" y="255"/>
                </a:lnTo>
                <a:lnTo>
                  <a:pt x="387" y="262"/>
                </a:lnTo>
                <a:lnTo>
                  <a:pt x="332" y="276"/>
                </a:lnTo>
                <a:lnTo>
                  <a:pt x="332" y="276"/>
                </a:lnTo>
                <a:lnTo>
                  <a:pt x="296" y="284"/>
                </a:lnTo>
                <a:lnTo>
                  <a:pt x="296" y="284"/>
                </a:lnTo>
                <a:lnTo>
                  <a:pt x="262" y="291"/>
                </a:lnTo>
                <a:lnTo>
                  <a:pt x="227" y="297"/>
                </a:lnTo>
                <a:lnTo>
                  <a:pt x="157" y="309"/>
                </a:lnTo>
                <a:lnTo>
                  <a:pt x="157" y="309"/>
                </a:lnTo>
                <a:lnTo>
                  <a:pt x="124" y="316"/>
                </a:lnTo>
                <a:lnTo>
                  <a:pt x="108" y="320"/>
                </a:lnTo>
                <a:lnTo>
                  <a:pt x="93" y="325"/>
                </a:lnTo>
                <a:lnTo>
                  <a:pt x="93" y="325"/>
                </a:lnTo>
                <a:lnTo>
                  <a:pt x="63" y="335"/>
                </a:lnTo>
                <a:lnTo>
                  <a:pt x="63" y="335"/>
                </a:lnTo>
                <a:lnTo>
                  <a:pt x="47" y="340"/>
                </a:lnTo>
                <a:lnTo>
                  <a:pt x="47" y="340"/>
                </a:lnTo>
                <a:lnTo>
                  <a:pt x="37" y="341"/>
                </a:lnTo>
                <a:lnTo>
                  <a:pt x="32" y="342"/>
                </a:lnTo>
                <a:lnTo>
                  <a:pt x="28" y="343"/>
                </a:lnTo>
                <a:lnTo>
                  <a:pt x="28" y="343"/>
                </a:lnTo>
                <a:lnTo>
                  <a:pt x="57" y="330"/>
                </a:lnTo>
                <a:lnTo>
                  <a:pt x="73" y="325"/>
                </a:lnTo>
                <a:lnTo>
                  <a:pt x="88" y="320"/>
                </a:lnTo>
                <a:lnTo>
                  <a:pt x="88" y="320"/>
                </a:lnTo>
                <a:close/>
                <a:moveTo>
                  <a:pt x="25" y="351"/>
                </a:moveTo>
                <a:lnTo>
                  <a:pt x="25" y="351"/>
                </a:lnTo>
                <a:lnTo>
                  <a:pt x="61" y="370"/>
                </a:lnTo>
                <a:lnTo>
                  <a:pt x="96" y="388"/>
                </a:lnTo>
                <a:lnTo>
                  <a:pt x="168" y="422"/>
                </a:lnTo>
                <a:lnTo>
                  <a:pt x="168" y="422"/>
                </a:lnTo>
                <a:lnTo>
                  <a:pt x="260" y="468"/>
                </a:lnTo>
                <a:lnTo>
                  <a:pt x="260" y="468"/>
                </a:lnTo>
                <a:lnTo>
                  <a:pt x="285" y="480"/>
                </a:lnTo>
                <a:lnTo>
                  <a:pt x="297" y="487"/>
                </a:lnTo>
                <a:lnTo>
                  <a:pt x="309" y="494"/>
                </a:lnTo>
                <a:lnTo>
                  <a:pt x="309" y="494"/>
                </a:lnTo>
                <a:lnTo>
                  <a:pt x="307" y="500"/>
                </a:lnTo>
                <a:lnTo>
                  <a:pt x="307" y="500"/>
                </a:lnTo>
                <a:lnTo>
                  <a:pt x="293" y="495"/>
                </a:lnTo>
                <a:lnTo>
                  <a:pt x="280" y="488"/>
                </a:lnTo>
                <a:lnTo>
                  <a:pt x="255" y="475"/>
                </a:lnTo>
                <a:lnTo>
                  <a:pt x="255" y="475"/>
                </a:lnTo>
                <a:lnTo>
                  <a:pt x="166" y="430"/>
                </a:lnTo>
                <a:lnTo>
                  <a:pt x="166" y="430"/>
                </a:lnTo>
                <a:lnTo>
                  <a:pt x="136" y="416"/>
                </a:lnTo>
                <a:lnTo>
                  <a:pt x="107" y="402"/>
                </a:lnTo>
                <a:lnTo>
                  <a:pt x="107" y="402"/>
                </a:lnTo>
                <a:lnTo>
                  <a:pt x="66" y="379"/>
                </a:lnTo>
                <a:lnTo>
                  <a:pt x="44" y="368"/>
                </a:lnTo>
                <a:lnTo>
                  <a:pt x="33" y="363"/>
                </a:lnTo>
                <a:lnTo>
                  <a:pt x="23" y="359"/>
                </a:lnTo>
                <a:lnTo>
                  <a:pt x="23" y="359"/>
                </a:lnTo>
                <a:lnTo>
                  <a:pt x="22" y="359"/>
                </a:lnTo>
                <a:lnTo>
                  <a:pt x="22" y="359"/>
                </a:lnTo>
                <a:lnTo>
                  <a:pt x="25" y="351"/>
                </a:lnTo>
                <a:lnTo>
                  <a:pt x="25" y="351"/>
                </a:lnTo>
                <a:close/>
                <a:moveTo>
                  <a:pt x="20" y="366"/>
                </a:moveTo>
                <a:lnTo>
                  <a:pt x="20" y="366"/>
                </a:lnTo>
                <a:lnTo>
                  <a:pt x="21" y="366"/>
                </a:lnTo>
                <a:lnTo>
                  <a:pt x="21" y="366"/>
                </a:lnTo>
                <a:lnTo>
                  <a:pt x="32" y="370"/>
                </a:lnTo>
                <a:lnTo>
                  <a:pt x="42" y="375"/>
                </a:lnTo>
                <a:lnTo>
                  <a:pt x="64" y="386"/>
                </a:lnTo>
                <a:lnTo>
                  <a:pt x="85" y="398"/>
                </a:lnTo>
                <a:lnTo>
                  <a:pt x="106" y="410"/>
                </a:lnTo>
                <a:lnTo>
                  <a:pt x="106" y="410"/>
                </a:lnTo>
                <a:lnTo>
                  <a:pt x="135" y="424"/>
                </a:lnTo>
                <a:lnTo>
                  <a:pt x="165" y="439"/>
                </a:lnTo>
                <a:lnTo>
                  <a:pt x="165" y="439"/>
                </a:lnTo>
                <a:lnTo>
                  <a:pt x="254" y="483"/>
                </a:lnTo>
                <a:lnTo>
                  <a:pt x="254" y="483"/>
                </a:lnTo>
                <a:lnTo>
                  <a:pt x="279" y="496"/>
                </a:lnTo>
                <a:lnTo>
                  <a:pt x="291" y="502"/>
                </a:lnTo>
                <a:lnTo>
                  <a:pt x="305" y="507"/>
                </a:lnTo>
                <a:lnTo>
                  <a:pt x="305" y="507"/>
                </a:lnTo>
                <a:lnTo>
                  <a:pt x="302" y="516"/>
                </a:lnTo>
                <a:lnTo>
                  <a:pt x="302" y="516"/>
                </a:lnTo>
                <a:lnTo>
                  <a:pt x="265" y="498"/>
                </a:lnTo>
                <a:lnTo>
                  <a:pt x="228" y="481"/>
                </a:lnTo>
                <a:lnTo>
                  <a:pt x="153" y="446"/>
                </a:lnTo>
                <a:lnTo>
                  <a:pt x="153" y="446"/>
                </a:lnTo>
                <a:lnTo>
                  <a:pt x="118" y="429"/>
                </a:lnTo>
                <a:lnTo>
                  <a:pt x="84" y="413"/>
                </a:lnTo>
                <a:lnTo>
                  <a:pt x="50" y="395"/>
                </a:lnTo>
                <a:lnTo>
                  <a:pt x="17" y="376"/>
                </a:lnTo>
                <a:lnTo>
                  <a:pt x="17" y="376"/>
                </a:lnTo>
                <a:lnTo>
                  <a:pt x="20" y="366"/>
                </a:lnTo>
                <a:lnTo>
                  <a:pt x="20" y="366"/>
                </a:lnTo>
                <a:close/>
                <a:moveTo>
                  <a:pt x="8" y="392"/>
                </a:moveTo>
                <a:lnTo>
                  <a:pt x="8" y="392"/>
                </a:lnTo>
                <a:lnTo>
                  <a:pt x="8" y="382"/>
                </a:lnTo>
                <a:lnTo>
                  <a:pt x="9" y="373"/>
                </a:lnTo>
                <a:lnTo>
                  <a:pt x="12" y="363"/>
                </a:lnTo>
                <a:lnTo>
                  <a:pt x="16" y="356"/>
                </a:lnTo>
                <a:lnTo>
                  <a:pt x="16" y="356"/>
                </a:lnTo>
                <a:lnTo>
                  <a:pt x="13" y="364"/>
                </a:lnTo>
                <a:lnTo>
                  <a:pt x="10" y="373"/>
                </a:lnTo>
                <a:lnTo>
                  <a:pt x="9" y="383"/>
                </a:lnTo>
                <a:lnTo>
                  <a:pt x="8" y="392"/>
                </a:lnTo>
                <a:lnTo>
                  <a:pt x="8" y="392"/>
                </a:lnTo>
                <a:close/>
                <a:moveTo>
                  <a:pt x="18" y="399"/>
                </a:moveTo>
                <a:lnTo>
                  <a:pt x="18" y="399"/>
                </a:lnTo>
                <a:lnTo>
                  <a:pt x="16" y="398"/>
                </a:lnTo>
                <a:lnTo>
                  <a:pt x="16" y="398"/>
                </a:lnTo>
                <a:lnTo>
                  <a:pt x="16" y="391"/>
                </a:lnTo>
                <a:lnTo>
                  <a:pt x="16" y="384"/>
                </a:lnTo>
                <a:lnTo>
                  <a:pt x="16" y="384"/>
                </a:lnTo>
                <a:lnTo>
                  <a:pt x="48" y="403"/>
                </a:lnTo>
                <a:lnTo>
                  <a:pt x="82" y="420"/>
                </a:lnTo>
                <a:lnTo>
                  <a:pt x="149" y="452"/>
                </a:lnTo>
                <a:lnTo>
                  <a:pt x="149" y="452"/>
                </a:lnTo>
                <a:lnTo>
                  <a:pt x="225" y="487"/>
                </a:lnTo>
                <a:lnTo>
                  <a:pt x="263" y="505"/>
                </a:lnTo>
                <a:lnTo>
                  <a:pt x="300" y="525"/>
                </a:lnTo>
                <a:lnTo>
                  <a:pt x="300" y="525"/>
                </a:lnTo>
                <a:lnTo>
                  <a:pt x="299" y="531"/>
                </a:lnTo>
                <a:lnTo>
                  <a:pt x="299" y="536"/>
                </a:lnTo>
                <a:lnTo>
                  <a:pt x="299" y="536"/>
                </a:lnTo>
                <a:lnTo>
                  <a:pt x="289" y="531"/>
                </a:lnTo>
                <a:lnTo>
                  <a:pt x="278" y="526"/>
                </a:lnTo>
                <a:lnTo>
                  <a:pt x="257" y="515"/>
                </a:lnTo>
                <a:lnTo>
                  <a:pt x="257" y="515"/>
                </a:lnTo>
                <a:lnTo>
                  <a:pt x="162" y="470"/>
                </a:lnTo>
                <a:lnTo>
                  <a:pt x="162" y="470"/>
                </a:lnTo>
                <a:lnTo>
                  <a:pt x="66" y="423"/>
                </a:lnTo>
                <a:lnTo>
                  <a:pt x="66" y="423"/>
                </a:lnTo>
                <a:lnTo>
                  <a:pt x="40" y="412"/>
                </a:lnTo>
                <a:lnTo>
                  <a:pt x="28" y="406"/>
                </a:lnTo>
                <a:lnTo>
                  <a:pt x="18" y="399"/>
                </a:lnTo>
                <a:lnTo>
                  <a:pt x="18" y="399"/>
                </a:lnTo>
                <a:close/>
                <a:moveTo>
                  <a:pt x="167" y="488"/>
                </a:moveTo>
                <a:lnTo>
                  <a:pt x="167" y="488"/>
                </a:lnTo>
                <a:lnTo>
                  <a:pt x="73" y="441"/>
                </a:lnTo>
                <a:lnTo>
                  <a:pt x="73" y="441"/>
                </a:lnTo>
                <a:lnTo>
                  <a:pt x="47" y="428"/>
                </a:lnTo>
                <a:lnTo>
                  <a:pt x="35" y="421"/>
                </a:lnTo>
                <a:lnTo>
                  <a:pt x="23" y="413"/>
                </a:lnTo>
                <a:lnTo>
                  <a:pt x="23" y="413"/>
                </a:lnTo>
                <a:lnTo>
                  <a:pt x="22" y="412"/>
                </a:lnTo>
                <a:lnTo>
                  <a:pt x="22" y="412"/>
                </a:lnTo>
                <a:lnTo>
                  <a:pt x="22" y="410"/>
                </a:lnTo>
                <a:lnTo>
                  <a:pt x="22" y="410"/>
                </a:lnTo>
                <a:lnTo>
                  <a:pt x="30" y="415"/>
                </a:lnTo>
                <a:lnTo>
                  <a:pt x="40" y="419"/>
                </a:lnTo>
                <a:lnTo>
                  <a:pt x="57" y="427"/>
                </a:lnTo>
                <a:lnTo>
                  <a:pt x="57" y="427"/>
                </a:lnTo>
                <a:lnTo>
                  <a:pt x="153" y="473"/>
                </a:lnTo>
                <a:lnTo>
                  <a:pt x="153" y="473"/>
                </a:lnTo>
                <a:lnTo>
                  <a:pt x="249" y="520"/>
                </a:lnTo>
                <a:lnTo>
                  <a:pt x="249" y="520"/>
                </a:lnTo>
                <a:lnTo>
                  <a:pt x="275" y="532"/>
                </a:lnTo>
                <a:lnTo>
                  <a:pt x="287" y="538"/>
                </a:lnTo>
                <a:lnTo>
                  <a:pt x="298" y="545"/>
                </a:lnTo>
                <a:lnTo>
                  <a:pt x="298" y="545"/>
                </a:lnTo>
                <a:lnTo>
                  <a:pt x="300" y="546"/>
                </a:lnTo>
                <a:lnTo>
                  <a:pt x="300" y="546"/>
                </a:lnTo>
                <a:lnTo>
                  <a:pt x="302" y="551"/>
                </a:lnTo>
                <a:lnTo>
                  <a:pt x="305" y="556"/>
                </a:lnTo>
                <a:lnTo>
                  <a:pt x="305" y="556"/>
                </a:lnTo>
                <a:lnTo>
                  <a:pt x="270" y="540"/>
                </a:lnTo>
                <a:lnTo>
                  <a:pt x="235" y="524"/>
                </a:lnTo>
                <a:lnTo>
                  <a:pt x="167" y="488"/>
                </a:lnTo>
                <a:lnTo>
                  <a:pt x="167" y="488"/>
                </a:lnTo>
                <a:close/>
                <a:moveTo>
                  <a:pt x="307" y="537"/>
                </a:moveTo>
                <a:lnTo>
                  <a:pt x="307" y="537"/>
                </a:lnTo>
                <a:lnTo>
                  <a:pt x="307" y="531"/>
                </a:lnTo>
                <a:lnTo>
                  <a:pt x="307" y="531"/>
                </a:lnTo>
                <a:lnTo>
                  <a:pt x="309" y="530"/>
                </a:lnTo>
                <a:lnTo>
                  <a:pt x="309" y="530"/>
                </a:lnTo>
                <a:lnTo>
                  <a:pt x="383" y="449"/>
                </a:lnTo>
                <a:lnTo>
                  <a:pt x="460" y="369"/>
                </a:lnTo>
                <a:lnTo>
                  <a:pt x="536" y="289"/>
                </a:lnTo>
                <a:lnTo>
                  <a:pt x="613" y="209"/>
                </a:lnTo>
                <a:lnTo>
                  <a:pt x="613" y="209"/>
                </a:lnTo>
                <a:lnTo>
                  <a:pt x="628" y="194"/>
                </a:lnTo>
                <a:lnTo>
                  <a:pt x="642" y="179"/>
                </a:lnTo>
                <a:lnTo>
                  <a:pt x="642" y="179"/>
                </a:lnTo>
                <a:lnTo>
                  <a:pt x="643" y="181"/>
                </a:lnTo>
                <a:lnTo>
                  <a:pt x="643" y="181"/>
                </a:lnTo>
                <a:lnTo>
                  <a:pt x="635" y="187"/>
                </a:lnTo>
                <a:lnTo>
                  <a:pt x="628" y="195"/>
                </a:lnTo>
                <a:lnTo>
                  <a:pt x="614" y="210"/>
                </a:lnTo>
                <a:lnTo>
                  <a:pt x="614" y="210"/>
                </a:lnTo>
                <a:lnTo>
                  <a:pt x="562" y="267"/>
                </a:lnTo>
                <a:lnTo>
                  <a:pt x="562" y="267"/>
                </a:lnTo>
                <a:lnTo>
                  <a:pt x="524" y="308"/>
                </a:lnTo>
                <a:lnTo>
                  <a:pt x="487" y="347"/>
                </a:lnTo>
                <a:lnTo>
                  <a:pt x="487" y="347"/>
                </a:lnTo>
                <a:lnTo>
                  <a:pt x="397" y="442"/>
                </a:lnTo>
                <a:lnTo>
                  <a:pt x="352" y="488"/>
                </a:lnTo>
                <a:lnTo>
                  <a:pt x="308" y="536"/>
                </a:lnTo>
                <a:lnTo>
                  <a:pt x="308" y="536"/>
                </a:lnTo>
                <a:lnTo>
                  <a:pt x="307" y="537"/>
                </a:lnTo>
                <a:lnTo>
                  <a:pt x="307" y="537"/>
                </a:lnTo>
                <a:close/>
                <a:moveTo>
                  <a:pt x="643" y="206"/>
                </a:moveTo>
                <a:lnTo>
                  <a:pt x="643" y="206"/>
                </a:lnTo>
                <a:lnTo>
                  <a:pt x="613" y="238"/>
                </a:lnTo>
                <a:lnTo>
                  <a:pt x="613" y="238"/>
                </a:lnTo>
                <a:lnTo>
                  <a:pt x="569" y="287"/>
                </a:lnTo>
                <a:lnTo>
                  <a:pt x="523" y="335"/>
                </a:lnTo>
                <a:lnTo>
                  <a:pt x="523" y="335"/>
                </a:lnTo>
                <a:lnTo>
                  <a:pt x="337" y="531"/>
                </a:lnTo>
                <a:lnTo>
                  <a:pt x="337" y="531"/>
                </a:lnTo>
                <a:lnTo>
                  <a:pt x="315" y="556"/>
                </a:lnTo>
                <a:lnTo>
                  <a:pt x="315" y="556"/>
                </a:lnTo>
                <a:lnTo>
                  <a:pt x="311" y="551"/>
                </a:lnTo>
                <a:lnTo>
                  <a:pt x="309" y="545"/>
                </a:lnTo>
                <a:lnTo>
                  <a:pt x="309" y="545"/>
                </a:lnTo>
                <a:lnTo>
                  <a:pt x="310" y="545"/>
                </a:lnTo>
                <a:lnTo>
                  <a:pt x="310" y="545"/>
                </a:lnTo>
                <a:lnTo>
                  <a:pt x="326" y="526"/>
                </a:lnTo>
                <a:lnTo>
                  <a:pt x="343" y="507"/>
                </a:lnTo>
                <a:lnTo>
                  <a:pt x="378" y="472"/>
                </a:lnTo>
                <a:lnTo>
                  <a:pt x="378" y="472"/>
                </a:lnTo>
                <a:lnTo>
                  <a:pt x="482" y="364"/>
                </a:lnTo>
                <a:lnTo>
                  <a:pt x="482" y="364"/>
                </a:lnTo>
                <a:lnTo>
                  <a:pt x="522" y="320"/>
                </a:lnTo>
                <a:lnTo>
                  <a:pt x="563" y="276"/>
                </a:lnTo>
                <a:lnTo>
                  <a:pt x="602" y="232"/>
                </a:lnTo>
                <a:lnTo>
                  <a:pt x="623" y="211"/>
                </a:lnTo>
                <a:lnTo>
                  <a:pt x="644" y="189"/>
                </a:lnTo>
                <a:lnTo>
                  <a:pt x="644" y="189"/>
                </a:lnTo>
                <a:lnTo>
                  <a:pt x="646" y="187"/>
                </a:lnTo>
                <a:lnTo>
                  <a:pt x="646" y="187"/>
                </a:lnTo>
                <a:lnTo>
                  <a:pt x="649" y="191"/>
                </a:lnTo>
                <a:lnTo>
                  <a:pt x="653" y="195"/>
                </a:lnTo>
                <a:lnTo>
                  <a:pt x="653" y="195"/>
                </a:lnTo>
                <a:lnTo>
                  <a:pt x="643" y="206"/>
                </a:lnTo>
                <a:lnTo>
                  <a:pt x="643" y="20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547"/>
          <p:cNvSpPr>
            <a:spLocks noEditPoints="1"/>
          </p:cNvSpPr>
          <p:nvPr/>
        </p:nvSpPr>
        <p:spPr bwMode="auto">
          <a:xfrm>
            <a:off x="294485" y="3211851"/>
            <a:ext cx="1282700" cy="1579563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6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文本框 6"/>
          <p:cNvSpPr>
            <a:spLocks noChangeArrowheads="1"/>
          </p:cNvSpPr>
          <p:nvPr/>
        </p:nvSpPr>
        <p:spPr bwMode="auto">
          <a:xfrm>
            <a:off x="1495375" y="1299498"/>
            <a:ext cx="5976664" cy="18283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Cám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ơn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các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bạn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đã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chú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ý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lắng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 </a:t>
            </a:r>
            <a:r>
              <a:rPr lang="en-US" altLang="zh-CN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nghe</a:t>
            </a:r>
            <a:r>
              <a:rPr lang="en-US" altLang="zh-CN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迷你简卡通" pitchFamily="65" charset="-122"/>
                <a:cs typeface="Times New Roman" panose="02020603050405020304" pitchFamily="18" charset="0"/>
                <a:sym typeface="Roboto Th" pitchFamily="2" charset="0"/>
              </a:rPr>
              <a:t>!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迷你简卡通" pitchFamily="65" charset="-122"/>
              <a:cs typeface="Times New Roman" panose="02020603050405020304" pitchFamily="18" charset="0"/>
              <a:sym typeface="Roboto Th" pitchFamily="2" charset="0"/>
            </a:endParaRPr>
          </a:p>
        </p:txBody>
      </p:sp>
      <p:sp>
        <p:nvSpPr>
          <p:cNvPr id="6" name="矩形 9"/>
          <p:cNvSpPr>
            <a:spLocks noChangeArrowheads="1"/>
          </p:cNvSpPr>
          <p:nvPr/>
        </p:nvSpPr>
        <p:spPr bwMode="auto">
          <a:xfrm>
            <a:off x="2223169" y="2322898"/>
            <a:ext cx="4521077" cy="5407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957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3"/>
            <a:ext cx="4379495" cy="52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046" y="1926596"/>
            <a:ext cx="3615070" cy="26524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3140" y="786809"/>
            <a:ext cx="8338590" cy="701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0" y="1926597"/>
            <a:ext cx="2502197" cy="2652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527" y="1926596"/>
            <a:ext cx="2694023" cy="26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0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28600" y="10096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rgbClr val="002060"/>
              </a:solidFill>
              <a:latin typeface=".VnSouthern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00150"/>
            <a:ext cx="25146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4404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78894" y="2712244"/>
            <a:ext cx="42910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236608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08867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5485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03198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181600" y="1123950"/>
            <a:ext cx="3657600" cy="3352800"/>
            <a:chOff x="5181600" y="819150"/>
            <a:chExt cx="3657600" cy="3352800"/>
          </a:xfrm>
        </p:grpSpPr>
        <p:pic>
          <p:nvPicPr>
            <p:cNvPr id="14" name="Picture 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2419350"/>
              <a:ext cx="3657600" cy="17526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1600" y="819150"/>
              <a:ext cx="3657600" cy="16764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876800" y="1118086"/>
            <a:ext cx="4038600" cy="3358664"/>
            <a:chOff x="4876800" y="737086"/>
            <a:chExt cx="4038600" cy="3358664"/>
          </a:xfrm>
        </p:grpSpPr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76800" y="749275"/>
              <a:ext cx="2176272" cy="16700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10400" y="737086"/>
              <a:ext cx="1903413" cy="1828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2" name="Picture 21" descr="tải xuống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6800" y="2428852"/>
              <a:ext cx="2209800" cy="1666898"/>
            </a:xfrm>
            <a:prstGeom prst="rect">
              <a:avLst/>
            </a:prstGeom>
          </p:spPr>
        </p:pic>
        <p:pic>
          <p:nvPicPr>
            <p:cNvPr id="23" name="Picture 22" descr="tải xuống (1)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6184" y="2495550"/>
              <a:ext cx="1829216" cy="1600200"/>
            </a:xfrm>
            <a:prstGeom prst="rect">
              <a:avLst/>
            </a:prstGeom>
          </p:spPr>
        </p:pic>
      </p:grpSp>
      <p:pic>
        <p:nvPicPr>
          <p:cNvPr id="25" name="Picture 24" descr="tải xuống (2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3600" y="2038350"/>
            <a:ext cx="2428875" cy="1885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1733550"/>
            <a:ext cx="434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456406" y="296385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41: KHÁI NIỆM VỀ HỢP CHẤT HỮU CƠ VÀ HÓA HỌC HỮU CƠ.</a:t>
            </a:r>
          </a:p>
          <a:p>
            <a:pPr algn="ctr" eaLnBrk="0" hangingPunct="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TẠO PHÂN TỬ HỢP CHẤT HỮU CƠ</a:t>
            </a:r>
          </a:p>
        </p:txBody>
      </p:sp>
    </p:spTree>
    <p:extLst>
      <p:ext uri="{BB962C8B-B14F-4D97-AF65-F5344CB8AC3E}">
        <p14:creationId xmlns:p14="http://schemas.microsoft.com/office/powerpoint/2010/main" val="36012367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3"/>
            <a:ext cx="4379495" cy="52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140" y="764911"/>
            <a:ext cx="8338590" cy="701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CO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cacbonat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40" y="764911"/>
            <a:ext cx="8150587" cy="38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98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1138238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rgbClr val="002060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69006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3833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739899" y="3244850"/>
            <a:ext cx="42910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23" descr="hinh 4-2"/>
          <p:cNvPicPr>
            <a:picLocks noChangeAspect="1" noChangeArrowheads="1"/>
          </p:cNvPicPr>
          <p:nvPr/>
        </p:nvPicPr>
        <p:blipFill>
          <a:blip r:embed="rId2"/>
          <a:srcRect l="27423"/>
          <a:stretch>
            <a:fillRect/>
          </a:stretch>
        </p:blipFill>
        <p:spPr bwMode="auto">
          <a:xfrm>
            <a:off x="3926392" y="1146176"/>
            <a:ext cx="5029200" cy="18589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3081338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vẩn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CO</a:t>
            </a:r>
            <a:r>
              <a:rPr lang="en-US" sz="2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Ca(OH)</a:t>
            </a:r>
            <a:r>
              <a:rPr lang="en-US" sz="2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0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3748028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31933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endParaRPr lang="en-US" sz="2000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4126052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000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3005138"/>
            <a:ext cx="358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rừ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CO, CO</a:t>
            </a:r>
            <a:r>
              <a:rPr lang="en-US" sz="20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0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,...)</a:t>
            </a:r>
          </a:p>
          <a:p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48200" y="1938338"/>
            <a:ext cx="3505200" cy="1384995"/>
            <a:chOff x="4267200" y="666750"/>
            <a:chExt cx="3505200" cy="1384995"/>
          </a:xfrm>
        </p:grpSpPr>
        <p:sp>
          <p:nvSpPr>
            <p:cNvPr id="17" name="TextBox 16"/>
            <p:cNvSpPr txBox="1"/>
            <p:nvPr/>
          </p:nvSpPr>
          <p:spPr>
            <a:xfrm>
              <a:off x="4267200" y="666750"/>
              <a:ext cx="3505200" cy="1384995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chứa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cacbon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hữu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cơ</a:t>
              </a:r>
              <a:r>
                <a:rPr lang="en-US" sz="28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Picture 17" descr="tải xuống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742950"/>
              <a:ext cx="404813" cy="457200"/>
            </a:xfrm>
            <a:prstGeom prst="rect">
              <a:avLst/>
            </a:prstGeom>
          </p:spPr>
        </p:pic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57200" y="385762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41: KHÁI NIỆM VỀ HỢP CHẤT HỮU CƠ VÀ HÓA HỌC HỮU CƠ.</a:t>
            </a:r>
          </a:p>
          <a:p>
            <a:pPr algn="ctr" eaLnBrk="0" hangingPunct="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TẠO PHÂN TỬ HỢP CHẤT HỮU CƠ</a:t>
            </a:r>
          </a:p>
        </p:txBody>
      </p:sp>
    </p:spTree>
    <p:extLst>
      <p:ext uri="{BB962C8B-B14F-4D97-AF65-F5344CB8AC3E}">
        <p14:creationId xmlns:p14="http://schemas.microsoft.com/office/powerpoint/2010/main" val="3591587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28600" y="933450"/>
            <a:ext cx="381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endParaRPr lang="en-US" sz="2000" b="1" dirty="0">
              <a:solidFill>
                <a:srgbClr val="002060"/>
              </a:solidFill>
              <a:latin typeface=".VnSouthern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6421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7335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114550"/>
            <a:ext cx="403860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cacbon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CO, CO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6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1600" i="1" baseline="-25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i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cacbonat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endParaRPr lang="en-US" sz="1600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172494" y="2990850"/>
            <a:ext cx="4342606" cy="79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419600" y="1047750"/>
            <a:ext cx="4572000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u="sng" dirty="0" err="1">
                <a:solidFill>
                  <a:srgbClr val="002060"/>
                </a:solidFill>
                <a:latin typeface="Times New Roman" pitchFamily="18" charset="0"/>
              </a:rPr>
              <a:t>Bài</a:t>
            </a:r>
            <a:r>
              <a:rPr lang="en-US" sz="2000" b="1" u="sng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itchFamily="18" charset="0"/>
              </a:rPr>
              <a:t>tập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</a:rPr>
              <a:t> 1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Cho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 CaCO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CH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CO,  C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6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O,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KCl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 CH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NO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NaHCO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C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H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O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Na, CCl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r>
              <a:rPr lang="en-US" sz="2000" b="1" baseline="-25000" dirty="0">
                <a:solidFill>
                  <a:srgbClr val="002060"/>
                </a:solidFill>
                <a:latin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H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3,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CO</a:t>
            </a:r>
            <a:r>
              <a:rPr lang="en-US" sz="2000" b="1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hữu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chất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vô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</a:rPr>
              <a:t> ?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385762"/>
            <a:ext cx="85344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54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41: KHÁI NIỆM VỀ HỢP CHẤT HỮU CƠ VÀ HÓA HỌC HỮU CƠ.</a:t>
            </a:r>
          </a:p>
          <a:p>
            <a:pPr algn="ctr" eaLnBrk="0" hangingPunct="0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CẤU TẠO PHÂN TỬ HỢP CHẤT HỮU CƠ</a:t>
            </a:r>
          </a:p>
        </p:txBody>
      </p:sp>
    </p:spTree>
    <p:extLst>
      <p:ext uri="{BB962C8B-B14F-4D97-AF65-F5344CB8AC3E}">
        <p14:creationId xmlns:p14="http://schemas.microsoft.com/office/powerpoint/2010/main" val="555702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140" y="123753"/>
            <a:ext cx="7042224" cy="522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140" y="786809"/>
            <a:ext cx="8338590" cy="701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20516"/>
              </p:ext>
            </p:extLst>
          </p:nvPr>
        </p:nvGraphicFramePr>
        <p:xfrm>
          <a:off x="543138" y="1779728"/>
          <a:ext cx="8247572" cy="226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9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rocacbon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rocacbon</a:t>
                      </a:r>
                      <a:endParaRPr lang="en-US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35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C, H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Cl, N, O, 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357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Cl, …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08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4"/>
</p:tagLst>
</file>

<file path=ppt/theme/theme1.xml><?xml version="1.0" encoding="utf-8"?>
<a:theme xmlns:a="http://schemas.openxmlformats.org/drawingml/2006/main" name="Office 主题​​">
  <a:themeElements>
    <a:clrScheme name="自定义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2E75B5"/>
      </a:accent2>
      <a:accent3>
        <a:srgbClr val="A5A5A5"/>
      </a:accent3>
      <a:accent4>
        <a:srgbClr val="BD15A5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1175</Words>
  <Application>Microsoft Office PowerPoint</Application>
  <PresentationFormat>On-screen Show (16:9)</PresentationFormat>
  <Paragraphs>148</Paragraphs>
  <Slides>30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Microsoft YaHei</vt:lpstr>
      <vt:lpstr>Microsoft YaHei</vt:lpstr>
      <vt:lpstr>宋体</vt:lpstr>
      <vt:lpstr>.VnSouthern</vt:lpstr>
      <vt:lpstr>Arial</vt:lpstr>
      <vt:lpstr>Calibri</vt:lpstr>
      <vt:lpstr>Calibri Light</vt:lpstr>
      <vt:lpstr>Cambria Math</vt:lpstr>
      <vt:lpstr>等线</vt:lpstr>
      <vt:lpstr>等线 Light</vt:lpstr>
      <vt:lpstr>Roboto Th</vt:lpstr>
      <vt:lpstr>黑体</vt:lpstr>
      <vt:lpstr>Times New Roman</vt:lpstr>
      <vt:lpstr>Wingdings</vt:lpstr>
      <vt:lpstr>迷你简卡通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</dc:title>
  <dc:creator>User</dc:creator>
  <cp:lastModifiedBy>ADMIN</cp:lastModifiedBy>
  <cp:revision>49</cp:revision>
  <dcterms:created xsi:type="dcterms:W3CDTF">2016-12-20T14:12:01Z</dcterms:created>
  <dcterms:modified xsi:type="dcterms:W3CDTF">2021-02-20T01:19:04Z</dcterms:modified>
</cp:coreProperties>
</file>