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63" r:id="rId2"/>
    <p:sldId id="264" r:id="rId3"/>
    <p:sldId id="267" r:id="rId4"/>
    <p:sldId id="271" r:id="rId5"/>
    <p:sldId id="272" r:id="rId6"/>
    <p:sldId id="270" r:id="rId7"/>
    <p:sldId id="273" r:id="rId8"/>
    <p:sldId id="274" r:id="rId9"/>
    <p:sldId id="279" r:id="rId10"/>
    <p:sldId id="277" r:id="rId11"/>
    <p:sldId id="284" r:id="rId12"/>
    <p:sldId id="275" r:id="rId13"/>
    <p:sldId id="276" r:id="rId14"/>
    <p:sldId id="278" r:id="rId15"/>
    <p:sldId id="283" r:id="rId16"/>
    <p:sldId id="280" r:id="rId17"/>
    <p:sldId id="305" r:id="rId18"/>
    <p:sldId id="281" r:id="rId19"/>
    <p:sldId id="282" r:id="rId20"/>
    <p:sldId id="285" r:id="rId21"/>
    <p:sldId id="286" r:id="rId22"/>
    <p:sldId id="288" r:id="rId23"/>
    <p:sldId id="289" r:id="rId24"/>
    <p:sldId id="290" r:id="rId25"/>
    <p:sldId id="287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3" r:id="rId34"/>
    <p:sldId id="304" r:id="rId35"/>
    <p:sldId id="298" r:id="rId36"/>
    <p:sldId id="299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B4"/>
    <a:srgbClr val="AF4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76" y="-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en-US" sz="4300">
              <a:latin typeface="Times New Roman" panose="02020603050405020304" pitchFamily="18" charset="0"/>
              <a:cs typeface="Times New Roman" panose="02020603050405020304" pitchFamily="18" charset="0"/>
            </a:rPr>
            <a:t>Điện năng</a:t>
          </a:r>
          <a:endParaRPr lang="en-US" sz="4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 dirty="0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Vai trò của điện năng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 dirty="0"/>
        </a:p>
      </dgm:t>
    </dgm:pt>
    <dgm:pt modelId="{A846E5C8-1D98-4EAD-8EC4-36E7547C17C3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BDD579F-4038-4CF7-8EC9-994CDEFC9480}" type="pres">
      <dgm:prSet presAssocID="{3F442EA2-39BA-4C9A-AD59-755D4917D532}" presName="Name1" presStyleCnt="0"/>
      <dgm:spPr/>
    </dgm:pt>
    <dgm:pt modelId="{805830B2-66E4-445D-81A8-B846A9699638}" type="pres">
      <dgm:prSet presAssocID="{3F442EA2-39BA-4C9A-AD59-755D4917D532}" presName="cycle" presStyleCnt="0"/>
      <dgm:spPr/>
    </dgm:pt>
    <dgm:pt modelId="{CE3AD522-9535-4F4C-95CD-B87FB94F993E}" type="pres">
      <dgm:prSet presAssocID="{3F442EA2-39BA-4C9A-AD59-755D4917D532}" presName="srcNode" presStyleLbl="node1" presStyleIdx="0" presStyleCnt="2"/>
      <dgm:spPr/>
    </dgm:pt>
    <dgm:pt modelId="{D8455D4B-ABD7-4D7E-92EE-68F5248F13AB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en-US"/>
        </a:p>
      </dgm:t>
    </dgm:pt>
    <dgm:pt modelId="{8252FB90-F706-4A1D-B0A3-B9CCFD3F1696}" type="pres">
      <dgm:prSet presAssocID="{3F442EA2-39BA-4C9A-AD59-755D4917D532}" presName="extraNode" presStyleLbl="node1" presStyleIdx="0" presStyleCnt="2"/>
      <dgm:spPr/>
    </dgm:pt>
    <dgm:pt modelId="{B87FFC44-79C1-448B-91D9-D5F8B90ABE87}" type="pres">
      <dgm:prSet presAssocID="{3F442EA2-39BA-4C9A-AD59-755D4917D532}" presName="dstNode" presStyleLbl="node1" presStyleIdx="0" presStyleCnt="2"/>
      <dgm:spPr/>
    </dgm:pt>
    <dgm:pt modelId="{6709A181-35DC-46B6-A889-14D4E8AF2C83}" type="pres">
      <dgm:prSet presAssocID="{4DF9FE7B-F642-4898-A360-D4E3814E1A3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BF886-1C1D-4E81-8515-70A27E2615D3}" type="pres">
      <dgm:prSet presAssocID="{4DF9FE7B-F642-4898-A360-D4E3814E1A3D}" presName="accent_1" presStyleCnt="0"/>
      <dgm:spPr/>
    </dgm:pt>
    <dgm:pt modelId="{EF0A324C-3B40-4CB9-82A1-762C904108F5}" type="pres">
      <dgm:prSet presAssocID="{4DF9FE7B-F642-4898-A360-D4E3814E1A3D}" presName="accentRepeatNode" presStyleLbl="solidFgAcc1" presStyleIdx="0" presStyleCnt="2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F8289C79-4DEF-418D-8141-E53818C26B06}" type="pres">
      <dgm:prSet presAssocID="{3929B1E1-4BC4-4C73-ABE8-27CEF96A36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9DA42-661B-48BE-A2AC-4426B99AF13A}" type="pres">
      <dgm:prSet presAssocID="{3929B1E1-4BC4-4C73-ABE8-27CEF96A3652}" presName="accent_2" presStyleCnt="0"/>
      <dgm:spPr/>
    </dgm:pt>
    <dgm:pt modelId="{68773B19-9C2D-4A0D-B7C3-3C6E9B7D728B}" type="pres">
      <dgm:prSet presAssocID="{3929B1E1-4BC4-4C73-ABE8-27CEF96A3652}" presName="accentRepeatNode" presStyleLbl="solidFgAcc1" presStyleIdx="1" presStyleCnt="2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2E8F032D-AF5B-44D0-9F3D-A4D8AF74A0E1}" type="presOf" srcId="{3F442EA2-39BA-4C9A-AD59-755D4917D532}" destId="{A846E5C8-1D98-4EAD-8EC4-36E7547C17C3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19A8D4F6-8318-4B1C-9B85-52D35059C5FD}" type="presOf" srcId="{43C18EFF-81FC-4D70-8C6B-E95FF3730413}" destId="{D8455D4B-ABD7-4D7E-92EE-68F5248F13AB}" srcOrd="0" destOrd="0" presId="urn:microsoft.com/office/officeart/2008/layout/VerticalCurvedList"/>
    <dgm:cxn modelId="{8A6F387D-EA5A-4D82-B10D-586D9B08ABB6}" type="presOf" srcId="{3929B1E1-4BC4-4C73-ABE8-27CEF96A3652}" destId="{F8289C79-4DEF-418D-8141-E53818C26B06}" srcOrd="0" destOrd="0" presId="urn:microsoft.com/office/officeart/2008/layout/VerticalCurvedList"/>
    <dgm:cxn modelId="{4E1017DA-DD7F-4323-A1E1-01E00B30F56F}" type="presOf" srcId="{4DF9FE7B-F642-4898-A360-D4E3814E1A3D}" destId="{6709A181-35DC-46B6-A889-14D4E8AF2C83}" srcOrd="0" destOrd="0" presId="urn:microsoft.com/office/officeart/2008/layout/VerticalCurvedList"/>
    <dgm:cxn modelId="{EFF3386C-4D39-4928-9254-9CFA79EE141B}" type="presParOf" srcId="{A846E5C8-1D98-4EAD-8EC4-36E7547C17C3}" destId="{5BDD579F-4038-4CF7-8EC9-994CDEFC9480}" srcOrd="0" destOrd="0" presId="urn:microsoft.com/office/officeart/2008/layout/VerticalCurvedList"/>
    <dgm:cxn modelId="{A9BDDBDB-532D-4BB1-A6B8-01594C755D47}" type="presParOf" srcId="{5BDD579F-4038-4CF7-8EC9-994CDEFC9480}" destId="{805830B2-66E4-445D-81A8-B846A9699638}" srcOrd="0" destOrd="0" presId="urn:microsoft.com/office/officeart/2008/layout/VerticalCurvedList"/>
    <dgm:cxn modelId="{8B9DAC2F-7BE3-4BE4-986E-93958CA98E60}" type="presParOf" srcId="{805830B2-66E4-445D-81A8-B846A9699638}" destId="{CE3AD522-9535-4F4C-95CD-B87FB94F993E}" srcOrd="0" destOrd="0" presId="urn:microsoft.com/office/officeart/2008/layout/VerticalCurvedList"/>
    <dgm:cxn modelId="{9E65E71F-68F3-4C4E-A2A4-2317C401966C}" type="presParOf" srcId="{805830B2-66E4-445D-81A8-B846A9699638}" destId="{D8455D4B-ABD7-4D7E-92EE-68F5248F13AB}" srcOrd="1" destOrd="0" presId="urn:microsoft.com/office/officeart/2008/layout/VerticalCurvedList"/>
    <dgm:cxn modelId="{A52EAC8B-09D8-428C-98D7-BE14A9B24E23}" type="presParOf" srcId="{805830B2-66E4-445D-81A8-B846A9699638}" destId="{8252FB90-F706-4A1D-B0A3-B9CCFD3F1696}" srcOrd="2" destOrd="0" presId="urn:microsoft.com/office/officeart/2008/layout/VerticalCurvedList"/>
    <dgm:cxn modelId="{B9E4A5DB-4623-4AA7-BD8D-465ED1B53998}" type="presParOf" srcId="{805830B2-66E4-445D-81A8-B846A9699638}" destId="{B87FFC44-79C1-448B-91D9-D5F8B90ABE87}" srcOrd="3" destOrd="0" presId="urn:microsoft.com/office/officeart/2008/layout/VerticalCurvedList"/>
    <dgm:cxn modelId="{C3FF5F35-63D7-41A7-9E79-1DAF09BB52A0}" type="presParOf" srcId="{5BDD579F-4038-4CF7-8EC9-994CDEFC9480}" destId="{6709A181-35DC-46B6-A889-14D4E8AF2C83}" srcOrd="1" destOrd="0" presId="urn:microsoft.com/office/officeart/2008/layout/VerticalCurvedList"/>
    <dgm:cxn modelId="{FC30E69A-3F6B-4223-8C58-C974273CA402}" type="presParOf" srcId="{5BDD579F-4038-4CF7-8EC9-994CDEFC9480}" destId="{A9ABF886-1C1D-4E81-8515-70A27E2615D3}" srcOrd="2" destOrd="0" presId="urn:microsoft.com/office/officeart/2008/layout/VerticalCurvedList"/>
    <dgm:cxn modelId="{3500380E-FC8D-4311-B965-B1C232A1A451}" type="presParOf" srcId="{A9ABF886-1C1D-4E81-8515-70A27E2615D3}" destId="{EF0A324C-3B40-4CB9-82A1-762C904108F5}" srcOrd="0" destOrd="0" presId="urn:microsoft.com/office/officeart/2008/layout/VerticalCurvedList"/>
    <dgm:cxn modelId="{9E5668D7-E78D-47CC-8074-E06906D43E31}" type="presParOf" srcId="{5BDD579F-4038-4CF7-8EC9-994CDEFC9480}" destId="{F8289C79-4DEF-418D-8141-E53818C26B06}" srcOrd="3" destOrd="0" presId="urn:microsoft.com/office/officeart/2008/layout/VerticalCurvedList"/>
    <dgm:cxn modelId="{205FFEE1-5FB9-4743-AF6E-34FCD77FBF1F}" type="presParOf" srcId="{5BDD579F-4038-4CF7-8EC9-994CDEFC9480}" destId="{2CB9DA42-661B-48BE-A2AC-4426B99AF13A}" srcOrd="4" destOrd="0" presId="urn:microsoft.com/office/officeart/2008/layout/VerticalCurvedList"/>
    <dgm:cxn modelId="{C9CC867A-2CBA-485E-80A1-9D769A49E219}" type="presParOf" srcId="{2CB9DA42-661B-48BE-A2AC-4426B99AF13A}" destId="{68773B19-9C2D-4A0D-B7C3-3C6E9B7D72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A9FD8-F785-44C2-9FDE-4644D2939FC9}">
      <dgm:prSet custT="1"/>
      <dgm:spPr/>
      <dgm:t>
        <a:bodyPr/>
        <a:lstStyle/>
        <a:p>
          <a:r>
            <a:rPr lang="vi-VN" alt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Lập sơ đồ tóm tắt quy trình sản xuất điện năng ở nhà máy nhiệt điện</a:t>
          </a:r>
          <a:endParaRPr lang="en-US" alt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1FAB2-DEC4-40CD-B436-1EA2FF424EC6}" type="parTrans" cxnId="{0BFF8536-7CDC-402B-BB87-1C975AE3F3C5}">
      <dgm:prSet/>
      <dgm:spPr/>
      <dgm:t>
        <a:bodyPr/>
        <a:lstStyle/>
        <a:p>
          <a:endParaRPr lang="en-US"/>
        </a:p>
      </dgm:t>
    </dgm:pt>
    <dgm:pt modelId="{FEBF54AD-35F6-4AEC-B3E6-42CEA4068404}" type="sibTrans" cxnId="{0BFF8536-7CDC-402B-BB87-1C975AE3F3C5}">
      <dgm:prSet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1"/>
      <dgm:spPr>
        <a:xfrm>
          <a:off x="0" y="849991"/>
          <a:ext cx="5906181" cy="1569215"/>
        </a:xfrm>
        <a:prstGeom prst="rect">
          <a:avLst/>
        </a:prstGeom>
      </dgm:spPr>
    </dgm:pt>
    <dgm:pt modelId="{863410B7-CA0F-43F4-960E-9DA7059AF511}" type="pres">
      <dgm:prSet presAssocID="{FB4A9FD8-F785-44C2-9FDE-4644D2939FC9}" presName="iconRect" presStyleLbl="nod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A9FD8-F785-44C2-9FDE-4644D2939FC9}">
      <dgm:prSet custT="1"/>
      <dgm:spPr/>
      <dgm:t>
        <a:bodyPr/>
        <a:lstStyle/>
        <a:p>
          <a:r>
            <a:rPr lang="vi-VN" alt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Lập sơ đồ tóm tắt quy trình sản xuất điện năng ở nhà máy điện</a:t>
          </a:r>
          <a:r>
            <a:rPr lang="en-US" alt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 nguyên tử</a:t>
          </a:r>
        </a:p>
      </dgm:t>
    </dgm:pt>
    <dgm:pt modelId="{3811FAB2-DEC4-40CD-B436-1EA2FF424EC6}" type="parTrans" cxnId="{0BFF8536-7CDC-402B-BB87-1C975AE3F3C5}">
      <dgm:prSet/>
      <dgm:spPr/>
      <dgm:t>
        <a:bodyPr/>
        <a:lstStyle/>
        <a:p>
          <a:endParaRPr lang="en-US"/>
        </a:p>
      </dgm:t>
    </dgm:pt>
    <dgm:pt modelId="{FEBF54AD-35F6-4AEC-B3E6-42CEA4068404}" type="sibTrans" cxnId="{0BFF8536-7CDC-402B-BB87-1C975AE3F3C5}">
      <dgm:prSet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1"/>
      <dgm:spPr>
        <a:xfrm>
          <a:off x="0" y="849991"/>
          <a:ext cx="5906181" cy="1569215"/>
        </a:xfrm>
        <a:prstGeom prst="rect">
          <a:avLst/>
        </a:prstGeom>
      </dgm:spPr>
    </dgm:pt>
    <dgm:pt modelId="{863410B7-CA0F-43F4-960E-9DA7059AF511}" type="pres">
      <dgm:prSet presAssocID="{FB4A9FD8-F785-44C2-9FDE-4644D2939FC9}" presName="icon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1" custLinFactNeighborX="374" custLinFactNeighborY="-81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9D954D-884B-43BD-B040-BD87059CF27C}" type="doc">
      <dgm:prSet loTypeId="urn:microsoft.com/office/officeart/2011/layout/HexagonRadial" loCatId="officeonlin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D455E1-AC78-4859-9767-67C43B73E0A6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</a:rPr>
            <a:t>ĐIỆN NĂNG</a:t>
          </a:r>
          <a:endParaRPr lang="en-US"/>
        </a:p>
      </dgm:t>
    </dgm:pt>
    <dgm:pt modelId="{AF0D39B7-F02E-4664-8828-07BB1F034CB5}" type="parTrans" cxnId="{EEF9D12A-2DCB-4FF0-AC04-8153B73AFBD4}">
      <dgm:prSet/>
      <dgm:spPr/>
      <dgm:t>
        <a:bodyPr/>
        <a:lstStyle/>
        <a:p>
          <a:endParaRPr lang="en-US"/>
        </a:p>
      </dgm:t>
    </dgm:pt>
    <dgm:pt modelId="{3616546D-DA1D-4030-A530-BA330CF055C7}" type="sibTrans" cxnId="{EEF9D12A-2DCB-4FF0-AC04-8153B73AFBD4}">
      <dgm:prSet/>
      <dgm:spPr/>
      <dgm:t>
        <a:bodyPr/>
        <a:lstStyle/>
        <a:p>
          <a:endParaRPr lang="en-US"/>
        </a:p>
      </dgm:t>
    </dgm:pt>
    <dgm:pt modelId="{281DE752-C8D3-4B3E-9FDC-EE060D3ADC47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</a:rPr>
            <a:t>Nông nghiệp</a:t>
          </a:r>
          <a:endParaRPr lang="en-US"/>
        </a:p>
      </dgm:t>
    </dgm:pt>
    <dgm:pt modelId="{EFB52351-A734-4036-B24E-0D83FEA26F24}" type="parTrans" cxnId="{FE9A4C37-BB8D-4F01-B043-F6F9DD2FFF09}">
      <dgm:prSet/>
      <dgm:spPr/>
      <dgm:t>
        <a:bodyPr/>
        <a:lstStyle/>
        <a:p>
          <a:endParaRPr lang="en-US"/>
        </a:p>
      </dgm:t>
    </dgm:pt>
    <dgm:pt modelId="{88B2CD65-3EAD-415B-8264-03A78516B536}" type="sibTrans" cxnId="{FE9A4C37-BB8D-4F01-B043-F6F9DD2FFF09}">
      <dgm:prSet/>
      <dgm:spPr/>
      <dgm:t>
        <a:bodyPr/>
        <a:lstStyle/>
        <a:p>
          <a:endParaRPr lang="en-US"/>
        </a:p>
      </dgm:t>
    </dgm:pt>
    <dgm:pt modelId="{A5050147-7070-4665-90E5-698ABA003FA0}">
      <dgm:prSet phldrT="[Text]"/>
      <dgm:spPr/>
      <dgm:t>
        <a:bodyPr/>
        <a:lstStyle/>
        <a:p>
          <a:r>
            <a:rPr lang="en-US"/>
            <a:t>Giao thông, vận tải</a:t>
          </a:r>
        </a:p>
      </dgm:t>
    </dgm:pt>
    <dgm:pt modelId="{E7074DBC-A282-438B-99F8-C689607EC7B1}" type="parTrans" cxnId="{DE09E8CB-290E-4EE5-908E-623B7224CD44}">
      <dgm:prSet/>
      <dgm:spPr/>
      <dgm:t>
        <a:bodyPr/>
        <a:lstStyle/>
        <a:p>
          <a:endParaRPr lang="en-US"/>
        </a:p>
      </dgm:t>
    </dgm:pt>
    <dgm:pt modelId="{CBCA19D0-9E76-4B83-8756-005FC1539542}" type="sibTrans" cxnId="{DE09E8CB-290E-4EE5-908E-623B7224CD44}">
      <dgm:prSet/>
      <dgm:spPr/>
      <dgm:t>
        <a:bodyPr/>
        <a:lstStyle/>
        <a:p>
          <a:endParaRPr lang="en-US"/>
        </a:p>
      </dgm:t>
    </dgm:pt>
    <dgm:pt modelId="{B99D61EF-1CCD-4BAC-943E-939FE2ACB5FE}">
      <dgm:prSet phldrT="[Text]"/>
      <dgm:spPr/>
      <dgm:t>
        <a:bodyPr/>
        <a:lstStyle/>
        <a:p>
          <a:r>
            <a:rPr lang="en-US"/>
            <a:t>Y tế, giáo dục</a:t>
          </a:r>
        </a:p>
      </dgm:t>
    </dgm:pt>
    <dgm:pt modelId="{A11851EC-A636-4E35-8900-9541EAEBB850}" type="parTrans" cxnId="{E9F864C9-5479-4893-98B0-90E559763DB4}">
      <dgm:prSet/>
      <dgm:spPr/>
      <dgm:t>
        <a:bodyPr/>
        <a:lstStyle/>
        <a:p>
          <a:endParaRPr lang="en-US"/>
        </a:p>
      </dgm:t>
    </dgm:pt>
    <dgm:pt modelId="{FD038EB8-BAB9-4A89-8C96-4147437F95B2}" type="sibTrans" cxnId="{E9F864C9-5479-4893-98B0-90E559763DB4}">
      <dgm:prSet/>
      <dgm:spPr/>
      <dgm:t>
        <a:bodyPr/>
        <a:lstStyle/>
        <a:p>
          <a:endParaRPr lang="en-US"/>
        </a:p>
      </dgm:t>
    </dgm:pt>
    <dgm:pt modelId="{6757DCB4-8328-4222-A701-CE3B6AC97BC8}">
      <dgm:prSet phldrT="[Text]"/>
      <dgm:spPr/>
      <dgm:t>
        <a:bodyPr/>
        <a:lstStyle/>
        <a:p>
          <a:r>
            <a:rPr lang="en-US"/>
            <a:t>Văn hóa, thể thao</a:t>
          </a:r>
        </a:p>
      </dgm:t>
    </dgm:pt>
    <dgm:pt modelId="{A62DB391-B86D-487C-B2FB-8437EC56BA08}" type="parTrans" cxnId="{87148CB4-89D5-44C3-A125-1D3DF385E4B7}">
      <dgm:prSet/>
      <dgm:spPr/>
      <dgm:t>
        <a:bodyPr/>
        <a:lstStyle/>
        <a:p>
          <a:endParaRPr lang="en-US"/>
        </a:p>
      </dgm:t>
    </dgm:pt>
    <dgm:pt modelId="{23A02E6A-6461-4E6E-B55E-D6396C647167}" type="sibTrans" cxnId="{87148CB4-89D5-44C3-A125-1D3DF385E4B7}">
      <dgm:prSet/>
      <dgm:spPr/>
      <dgm:t>
        <a:bodyPr/>
        <a:lstStyle/>
        <a:p>
          <a:endParaRPr lang="en-US"/>
        </a:p>
      </dgm:t>
    </dgm:pt>
    <dgm:pt modelId="{3905D7C7-5B31-46F2-B720-7F2205D55B9F}">
      <dgm:prSet phldrT="[Text]"/>
      <dgm:spPr/>
      <dgm:t>
        <a:bodyPr/>
        <a:lstStyle/>
        <a:p>
          <a:r>
            <a:rPr lang="en-US"/>
            <a:t>Thông tin</a:t>
          </a:r>
        </a:p>
      </dgm:t>
    </dgm:pt>
    <dgm:pt modelId="{E9395259-9B84-405E-A559-499B1B2540F4}" type="parTrans" cxnId="{CC9BB243-322D-43B2-BE2C-1C82B0A63DD7}">
      <dgm:prSet/>
      <dgm:spPr/>
      <dgm:t>
        <a:bodyPr/>
        <a:lstStyle/>
        <a:p>
          <a:endParaRPr lang="en-US"/>
        </a:p>
      </dgm:t>
    </dgm:pt>
    <dgm:pt modelId="{7D641174-9422-4FF9-A81E-70723040A5D5}" type="sibTrans" cxnId="{CC9BB243-322D-43B2-BE2C-1C82B0A63DD7}">
      <dgm:prSet/>
      <dgm:spPr/>
      <dgm:t>
        <a:bodyPr/>
        <a:lstStyle/>
        <a:p>
          <a:endParaRPr lang="en-US"/>
        </a:p>
      </dgm:t>
    </dgm:pt>
    <dgm:pt modelId="{6D95AD33-AE5F-428F-8C5E-95FF2DA26FCB}">
      <dgm:prSet phldrT="[Text]"/>
      <dgm:spPr/>
      <dgm:t>
        <a:bodyPr/>
        <a:lstStyle/>
        <a:p>
          <a:r>
            <a:rPr lang="en-US"/>
            <a:t>Công nghiệp</a:t>
          </a:r>
        </a:p>
      </dgm:t>
    </dgm:pt>
    <dgm:pt modelId="{833BFDD2-0158-483C-AFD1-59D14554E58B}" type="parTrans" cxnId="{B7E76D2A-344C-4725-88E6-DA40C1AB95C9}">
      <dgm:prSet/>
      <dgm:spPr/>
      <dgm:t>
        <a:bodyPr/>
        <a:lstStyle/>
        <a:p>
          <a:endParaRPr lang="en-US"/>
        </a:p>
      </dgm:t>
    </dgm:pt>
    <dgm:pt modelId="{2EE27575-42A6-4291-8D88-B5FE579D5E86}" type="sibTrans" cxnId="{B7E76D2A-344C-4725-88E6-DA40C1AB95C9}">
      <dgm:prSet/>
      <dgm:spPr/>
      <dgm:t>
        <a:bodyPr/>
        <a:lstStyle/>
        <a:p>
          <a:endParaRPr lang="en-US"/>
        </a:p>
      </dgm:t>
    </dgm:pt>
    <dgm:pt modelId="{141C8A93-5420-4CCC-ADD3-F1C9A64B8767}" type="pres">
      <dgm:prSet presAssocID="{D69D954D-884B-43BD-B040-BD87059CF2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09D1A5-967D-4B9B-B7F6-4B58C0C07699}" type="pres">
      <dgm:prSet presAssocID="{62D455E1-AC78-4859-9767-67C43B73E0A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6AF6E50-6567-4023-8669-B8CA335CB37E}" type="pres">
      <dgm:prSet presAssocID="{281DE752-C8D3-4B3E-9FDC-EE060D3ADC47}" presName="Accent1" presStyleCnt="0"/>
      <dgm:spPr/>
    </dgm:pt>
    <dgm:pt modelId="{F2EF2F08-C87F-4C9A-A805-484A9C1DF8F5}" type="pres">
      <dgm:prSet presAssocID="{281DE752-C8D3-4B3E-9FDC-EE060D3ADC47}" presName="Accent" presStyleLbl="bgShp" presStyleIdx="0" presStyleCnt="6"/>
      <dgm:spPr/>
    </dgm:pt>
    <dgm:pt modelId="{7BAC0EFD-6AFF-41B0-A589-A12ADEE7A708}" type="pres">
      <dgm:prSet presAssocID="{281DE752-C8D3-4B3E-9FDC-EE060D3ADC4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FE199-60E7-4D89-B099-8D9F6F4601AF}" type="pres">
      <dgm:prSet presAssocID="{A5050147-7070-4665-90E5-698ABA003FA0}" presName="Accent2" presStyleCnt="0"/>
      <dgm:spPr/>
    </dgm:pt>
    <dgm:pt modelId="{A73F8B40-CA18-44F0-93DE-A430FA69489A}" type="pres">
      <dgm:prSet presAssocID="{A5050147-7070-4665-90E5-698ABA003FA0}" presName="Accent" presStyleLbl="bgShp" presStyleIdx="1" presStyleCnt="6"/>
      <dgm:spPr/>
    </dgm:pt>
    <dgm:pt modelId="{0D41539D-472E-4BDE-8D23-FD49F88A33D8}" type="pres">
      <dgm:prSet presAssocID="{A5050147-7070-4665-90E5-698ABA003FA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B2980-2B91-42F6-963B-94EE1F820105}" type="pres">
      <dgm:prSet presAssocID="{B99D61EF-1CCD-4BAC-943E-939FE2ACB5FE}" presName="Accent3" presStyleCnt="0"/>
      <dgm:spPr/>
    </dgm:pt>
    <dgm:pt modelId="{9A265162-29A7-422C-807D-6700C451055A}" type="pres">
      <dgm:prSet presAssocID="{B99D61EF-1CCD-4BAC-943E-939FE2ACB5FE}" presName="Accent" presStyleLbl="bgShp" presStyleIdx="2" presStyleCnt="6"/>
      <dgm:spPr/>
    </dgm:pt>
    <dgm:pt modelId="{A61F2ED1-CAB7-4404-9759-B5AC9EBA4993}" type="pres">
      <dgm:prSet presAssocID="{B99D61EF-1CCD-4BAC-943E-939FE2ACB5F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C6084-03E7-459E-9E6D-D0617DBB6E3A}" type="pres">
      <dgm:prSet presAssocID="{6757DCB4-8328-4222-A701-CE3B6AC97BC8}" presName="Accent4" presStyleCnt="0"/>
      <dgm:spPr/>
    </dgm:pt>
    <dgm:pt modelId="{9047FAD8-D3DA-445F-B93A-587CF0809D82}" type="pres">
      <dgm:prSet presAssocID="{6757DCB4-8328-4222-A701-CE3B6AC97BC8}" presName="Accent" presStyleLbl="bgShp" presStyleIdx="3" presStyleCnt="6"/>
      <dgm:spPr/>
    </dgm:pt>
    <dgm:pt modelId="{142517DE-F2BB-40C5-A3CC-BF66968D9061}" type="pres">
      <dgm:prSet presAssocID="{6757DCB4-8328-4222-A701-CE3B6AC97BC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8EC2-86CB-4099-B091-59B58D5A8EC9}" type="pres">
      <dgm:prSet presAssocID="{3905D7C7-5B31-46F2-B720-7F2205D55B9F}" presName="Accent5" presStyleCnt="0"/>
      <dgm:spPr/>
    </dgm:pt>
    <dgm:pt modelId="{D544C7AF-C8CB-4830-8ABA-25FBF6269F41}" type="pres">
      <dgm:prSet presAssocID="{3905D7C7-5B31-46F2-B720-7F2205D55B9F}" presName="Accent" presStyleLbl="bgShp" presStyleIdx="4" presStyleCnt="6"/>
      <dgm:spPr/>
    </dgm:pt>
    <dgm:pt modelId="{AD8C738D-B119-4CB8-89F3-A01C4473DA53}" type="pres">
      <dgm:prSet presAssocID="{3905D7C7-5B31-46F2-B720-7F2205D55B9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27D6C-4ABC-414B-8012-B431E799B87A}" type="pres">
      <dgm:prSet presAssocID="{6D95AD33-AE5F-428F-8C5E-95FF2DA26FCB}" presName="Accent6" presStyleCnt="0"/>
      <dgm:spPr/>
    </dgm:pt>
    <dgm:pt modelId="{3F3790EF-A4D7-4A7D-8B0B-699B921F1328}" type="pres">
      <dgm:prSet presAssocID="{6D95AD33-AE5F-428F-8C5E-95FF2DA26FCB}" presName="Accent" presStyleLbl="bgShp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3E190B-10D5-447D-9DD2-6FD3858D903D}" type="pres">
      <dgm:prSet presAssocID="{6D95AD33-AE5F-428F-8C5E-95FF2DA26FC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9D12A-2DCB-4FF0-AC04-8153B73AFBD4}" srcId="{D69D954D-884B-43BD-B040-BD87059CF27C}" destId="{62D455E1-AC78-4859-9767-67C43B73E0A6}" srcOrd="0" destOrd="0" parTransId="{AF0D39B7-F02E-4664-8828-07BB1F034CB5}" sibTransId="{3616546D-DA1D-4030-A530-BA330CF055C7}"/>
    <dgm:cxn modelId="{BE22B82A-3CEA-42CB-8C69-8187656BC489}" type="presOf" srcId="{D69D954D-884B-43BD-B040-BD87059CF27C}" destId="{141C8A93-5420-4CCC-ADD3-F1C9A64B8767}" srcOrd="0" destOrd="0" presId="urn:microsoft.com/office/officeart/2011/layout/HexagonRadial"/>
    <dgm:cxn modelId="{B7E76D2A-344C-4725-88E6-DA40C1AB95C9}" srcId="{62D455E1-AC78-4859-9767-67C43B73E0A6}" destId="{6D95AD33-AE5F-428F-8C5E-95FF2DA26FCB}" srcOrd="5" destOrd="0" parTransId="{833BFDD2-0158-483C-AFD1-59D14554E58B}" sibTransId="{2EE27575-42A6-4291-8D88-B5FE579D5E86}"/>
    <dgm:cxn modelId="{2AF873BF-E0C2-4A0C-B25B-8B2B44622FF4}" type="presOf" srcId="{A5050147-7070-4665-90E5-698ABA003FA0}" destId="{0D41539D-472E-4BDE-8D23-FD49F88A33D8}" srcOrd="0" destOrd="0" presId="urn:microsoft.com/office/officeart/2011/layout/HexagonRadial"/>
    <dgm:cxn modelId="{87148CB4-89D5-44C3-A125-1D3DF385E4B7}" srcId="{62D455E1-AC78-4859-9767-67C43B73E0A6}" destId="{6757DCB4-8328-4222-A701-CE3B6AC97BC8}" srcOrd="3" destOrd="0" parTransId="{A62DB391-B86D-487C-B2FB-8437EC56BA08}" sibTransId="{23A02E6A-6461-4E6E-B55E-D6396C647167}"/>
    <dgm:cxn modelId="{58824782-2A65-423B-81BE-AB3287508EE7}" type="presOf" srcId="{B99D61EF-1CCD-4BAC-943E-939FE2ACB5FE}" destId="{A61F2ED1-CAB7-4404-9759-B5AC9EBA4993}" srcOrd="0" destOrd="0" presId="urn:microsoft.com/office/officeart/2011/layout/HexagonRadial"/>
    <dgm:cxn modelId="{DE09E8CB-290E-4EE5-908E-623B7224CD44}" srcId="{62D455E1-AC78-4859-9767-67C43B73E0A6}" destId="{A5050147-7070-4665-90E5-698ABA003FA0}" srcOrd="1" destOrd="0" parTransId="{E7074DBC-A282-438B-99F8-C689607EC7B1}" sibTransId="{CBCA19D0-9E76-4B83-8756-005FC1539542}"/>
    <dgm:cxn modelId="{08DA6393-7911-46C7-9DA3-DBFB4000CEBF}" type="presOf" srcId="{62D455E1-AC78-4859-9767-67C43B73E0A6}" destId="{7B09D1A5-967D-4B9B-B7F6-4B58C0C07699}" srcOrd="0" destOrd="0" presId="urn:microsoft.com/office/officeart/2011/layout/HexagonRadial"/>
    <dgm:cxn modelId="{E9F864C9-5479-4893-98B0-90E559763DB4}" srcId="{62D455E1-AC78-4859-9767-67C43B73E0A6}" destId="{B99D61EF-1CCD-4BAC-943E-939FE2ACB5FE}" srcOrd="2" destOrd="0" parTransId="{A11851EC-A636-4E35-8900-9541EAEBB850}" sibTransId="{FD038EB8-BAB9-4A89-8C96-4147437F95B2}"/>
    <dgm:cxn modelId="{CC9BB243-322D-43B2-BE2C-1C82B0A63DD7}" srcId="{62D455E1-AC78-4859-9767-67C43B73E0A6}" destId="{3905D7C7-5B31-46F2-B720-7F2205D55B9F}" srcOrd="4" destOrd="0" parTransId="{E9395259-9B84-405E-A559-499B1B2540F4}" sibTransId="{7D641174-9422-4FF9-A81E-70723040A5D5}"/>
    <dgm:cxn modelId="{FE9A4C37-BB8D-4F01-B043-F6F9DD2FFF09}" srcId="{62D455E1-AC78-4859-9767-67C43B73E0A6}" destId="{281DE752-C8D3-4B3E-9FDC-EE060D3ADC47}" srcOrd="0" destOrd="0" parTransId="{EFB52351-A734-4036-B24E-0D83FEA26F24}" sibTransId="{88B2CD65-3EAD-415B-8264-03A78516B536}"/>
    <dgm:cxn modelId="{E0317B9F-FE19-4756-AC7E-D2173DFE7292}" type="presOf" srcId="{6D95AD33-AE5F-428F-8C5E-95FF2DA26FCB}" destId="{B23E190B-10D5-447D-9DD2-6FD3858D903D}" srcOrd="0" destOrd="0" presId="urn:microsoft.com/office/officeart/2011/layout/HexagonRadial"/>
    <dgm:cxn modelId="{2358B9CF-2D96-4B6D-8EF6-D496C9443C94}" type="presOf" srcId="{281DE752-C8D3-4B3E-9FDC-EE060D3ADC47}" destId="{7BAC0EFD-6AFF-41B0-A589-A12ADEE7A708}" srcOrd="0" destOrd="0" presId="urn:microsoft.com/office/officeart/2011/layout/HexagonRadial"/>
    <dgm:cxn modelId="{151D6523-33D3-4DDB-9CA1-A9ECFE379F4D}" type="presOf" srcId="{6757DCB4-8328-4222-A701-CE3B6AC97BC8}" destId="{142517DE-F2BB-40C5-A3CC-BF66968D9061}" srcOrd="0" destOrd="0" presId="urn:microsoft.com/office/officeart/2011/layout/HexagonRadial"/>
    <dgm:cxn modelId="{D8B6CCF4-3159-4FB1-B873-8461E3138FD3}" type="presOf" srcId="{3905D7C7-5B31-46F2-B720-7F2205D55B9F}" destId="{AD8C738D-B119-4CB8-89F3-A01C4473DA53}" srcOrd="0" destOrd="0" presId="urn:microsoft.com/office/officeart/2011/layout/HexagonRadial"/>
    <dgm:cxn modelId="{764A0413-B693-4EE1-85F0-11800CE0E9C8}" type="presParOf" srcId="{141C8A93-5420-4CCC-ADD3-F1C9A64B8767}" destId="{7B09D1A5-967D-4B9B-B7F6-4B58C0C07699}" srcOrd="0" destOrd="0" presId="urn:microsoft.com/office/officeart/2011/layout/HexagonRadial"/>
    <dgm:cxn modelId="{3996BB82-8C72-4EF6-9B51-56662EFB19E1}" type="presParOf" srcId="{141C8A93-5420-4CCC-ADD3-F1C9A64B8767}" destId="{56AF6E50-6567-4023-8669-B8CA335CB37E}" srcOrd="1" destOrd="0" presId="urn:microsoft.com/office/officeart/2011/layout/HexagonRadial"/>
    <dgm:cxn modelId="{49377AEC-B0CA-4C1C-A541-9D2CC8D2D5B8}" type="presParOf" srcId="{56AF6E50-6567-4023-8669-B8CA335CB37E}" destId="{F2EF2F08-C87F-4C9A-A805-484A9C1DF8F5}" srcOrd="0" destOrd="0" presId="urn:microsoft.com/office/officeart/2011/layout/HexagonRadial"/>
    <dgm:cxn modelId="{EBE6DF9B-47B7-4F55-803A-48CAF01841F4}" type="presParOf" srcId="{141C8A93-5420-4CCC-ADD3-F1C9A64B8767}" destId="{7BAC0EFD-6AFF-41B0-A589-A12ADEE7A708}" srcOrd="2" destOrd="0" presId="urn:microsoft.com/office/officeart/2011/layout/HexagonRadial"/>
    <dgm:cxn modelId="{3C2544BB-8A7C-4BAF-ADD8-7F834E7D9AAF}" type="presParOf" srcId="{141C8A93-5420-4CCC-ADD3-F1C9A64B8767}" destId="{848FE199-60E7-4D89-B099-8D9F6F4601AF}" srcOrd="3" destOrd="0" presId="urn:microsoft.com/office/officeart/2011/layout/HexagonRadial"/>
    <dgm:cxn modelId="{BA94E756-A80B-4BF4-8AEE-1412C661FD4F}" type="presParOf" srcId="{848FE199-60E7-4D89-B099-8D9F6F4601AF}" destId="{A73F8B40-CA18-44F0-93DE-A430FA69489A}" srcOrd="0" destOrd="0" presId="urn:microsoft.com/office/officeart/2011/layout/HexagonRadial"/>
    <dgm:cxn modelId="{54C265AC-C3F2-4142-AC82-1DBCB0D1BAE7}" type="presParOf" srcId="{141C8A93-5420-4CCC-ADD3-F1C9A64B8767}" destId="{0D41539D-472E-4BDE-8D23-FD49F88A33D8}" srcOrd="4" destOrd="0" presId="urn:microsoft.com/office/officeart/2011/layout/HexagonRadial"/>
    <dgm:cxn modelId="{059443DE-628C-489B-8E23-6851DC523488}" type="presParOf" srcId="{141C8A93-5420-4CCC-ADD3-F1C9A64B8767}" destId="{0B3B2980-2B91-42F6-963B-94EE1F820105}" srcOrd="5" destOrd="0" presId="urn:microsoft.com/office/officeart/2011/layout/HexagonRadial"/>
    <dgm:cxn modelId="{5A798050-EEE5-4347-AFE4-B539D7EDA53F}" type="presParOf" srcId="{0B3B2980-2B91-42F6-963B-94EE1F820105}" destId="{9A265162-29A7-422C-807D-6700C451055A}" srcOrd="0" destOrd="0" presId="urn:microsoft.com/office/officeart/2011/layout/HexagonRadial"/>
    <dgm:cxn modelId="{0CCC2301-1BEA-40F2-8F79-21F758C8A4F4}" type="presParOf" srcId="{141C8A93-5420-4CCC-ADD3-F1C9A64B8767}" destId="{A61F2ED1-CAB7-4404-9759-B5AC9EBA4993}" srcOrd="6" destOrd="0" presId="urn:microsoft.com/office/officeart/2011/layout/HexagonRadial"/>
    <dgm:cxn modelId="{47D12D46-B59E-4C04-9BBA-9A2BD2221349}" type="presParOf" srcId="{141C8A93-5420-4CCC-ADD3-F1C9A64B8767}" destId="{A99C6084-03E7-459E-9E6D-D0617DBB6E3A}" srcOrd="7" destOrd="0" presId="urn:microsoft.com/office/officeart/2011/layout/HexagonRadial"/>
    <dgm:cxn modelId="{35C4A4C1-ABA8-40AF-9F16-999B8473460C}" type="presParOf" srcId="{A99C6084-03E7-459E-9E6D-D0617DBB6E3A}" destId="{9047FAD8-D3DA-445F-B93A-587CF0809D82}" srcOrd="0" destOrd="0" presId="urn:microsoft.com/office/officeart/2011/layout/HexagonRadial"/>
    <dgm:cxn modelId="{65E45D05-A28B-4D43-ACEC-72858E40A026}" type="presParOf" srcId="{141C8A93-5420-4CCC-ADD3-F1C9A64B8767}" destId="{142517DE-F2BB-40C5-A3CC-BF66968D9061}" srcOrd="8" destOrd="0" presId="urn:microsoft.com/office/officeart/2011/layout/HexagonRadial"/>
    <dgm:cxn modelId="{65AFB50B-8DDC-4112-A6CA-0A49F3FD5A01}" type="presParOf" srcId="{141C8A93-5420-4CCC-ADD3-F1C9A64B8767}" destId="{BE0C8EC2-86CB-4099-B091-59B58D5A8EC9}" srcOrd="9" destOrd="0" presId="urn:microsoft.com/office/officeart/2011/layout/HexagonRadial"/>
    <dgm:cxn modelId="{05412B1D-04D9-466A-A65B-BB55D69D15B2}" type="presParOf" srcId="{BE0C8EC2-86CB-4099-B091-59B58D5A8EC9}" destId="{D544C7AF-C8CB-4830-8ABA-25FBF6269F41}" srcOrd="0" destOrd="0" presId="urn:microsoft.com/office/officeart/2011/layout/HexagonRadial"/>
    <dgm:cxn modelId="{413227B6-49EA-4B60-BDA6-DF559CC62FB4}" type="presParOf" srcId="{141C8A93-5420-4CCC-ADD3-F1C9A64B8767}" destId="{AD8C738D-B119-4CB8-89F3-A01C4473DA53}" srcOrd="10" destOrd="0" presId="urn:microsoft.com/office/officeart/2011/layout/HexagonRadial"/>
    <dgm:cxn modelId="{8610CBAF-9A6A-40E4-963C-6AC7C663A0C0}" type="presParOf" srcId="{141C8A93-5420-4CCC-ADD3-F1C9A64B8767}" destId="{12A27D6C-4ABC-414B-8012-B431E799B87A}" srcOrd="11" destOrd="0" presId="urn:microsoft.com/office/officeart/2011/layout/HexagonRadial"/>
    <dgm:cxn modelId="{826D034B-E38B-451C-84DF-C74889BF7605}" type="presParOf" srcId="{12A27D6C-4ABC-414B-8012-B431E799B87A}" destId="{3F3790EF-A4D7-4A7D-8B0B-699B921F1328}" srcOrd="0" destOrd="0" presId="urn:microsoft.com/office/officeart/2011/layout/HexagonRadial"/>
    <dgm:cxn modelId="{6867B0FC-4F7D-4806-923B-6FD44FA38B13}" type="presParOf" srcId="{141C8A93-5420-4CCC-ADD3-F1C9A64B8767}" destId="{B23E190B-10D5-447D-9DD2-6FD3858D90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55D4B-ABD7-4D7E-92EE-68F5248F13AB}">
      <dsp:nvSpPr>
        <dsp:cNvPr id="0" name=""/>
        <dsp:cNvSpPr/>
      </dsp:nvSpPr>
      <dsp:spPr>
        <a:xfrm>
          <a:off x="-5233188" y="-807620"/>
          <a:ext cx="6279316" cy="627931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A181-35DC-46B6-A889-14D4E8AF2C83}">
      <dsp:nvSpPr>
        <dsp:cNvPr id="0" name=""/>
        <dsp:cNvSpPr/>
      </dsp:nvSpPr>
      <dsp:spPr>
        <a:xfrm>
          <a:off x="857373" y="666309"/>
          <a:ext cx="3994823" cy="133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7619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>
              <a:latin typeface="Times New Roman" panose="02020603050405020304" pitchFamily="18" charset="0"/>
              <a:cs typeface="Times New Roman" panose="02020603050405020304" pitchFamily="18" charset="0"/>
            </a:rPr>
            <a:t>Điện năng</a:t>
          </a:r>
          <a:endParaRPr lang="en-US" sz="4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373" y="666309"/>
        <a:ext cx="3994823" cy="1332432"/>
      </dsp:txXfrm>
    </dsp:sp>
    <dsp:sp modelId="{EF0A324C-3B40-4CB9-82A1-762C904108F5}">
      <dsp:nvSpPr>
        <dsp:cNvPr id="0" name=""/>
        <dsp:cNvSpPr/>
      </dsp:nvSpPr>
      <dsp:spPr>
        <a:xfrm>
          <a:off x="24602" y="499755"/>
          <a:ext cx="1665541" cy="166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89C79-4DEF-418D-8141-E53818C26B06}">
      <dsp:nvSpPr>
        <dsp:cNvPr id="0" name=""/>
        <dsp:cNvSpPr/>
      </dsp:nvSpPr>
      <dsp:spPr>
        <a:xfrm>
          <a:off x="857373" y="2665332"/>
          <a:ext cx="3994823" cy="133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7619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Vai trò của điện năng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373" y="2665332"/>
        <a:ext cx="3994823" cy="1332432"/>
      </dsp:txXfrm>
    </dsp:sp>
    <dsp:sp modelId="{68773B19-9C2D-4A0D-B7C3-3C6E9B7D728B}">
      <dsp:nvSpPr>
        <dsp:cNvPr id="0" name=""/>
        <dsp:cNvSpPr/>
      </dsp:nvSpPr>
      <dsp:spPr>
        <a:xfrm>
          <a:off x="24602" y="2498778"/>
          <a:ext cx="1665541" cy="166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1616934"/>
          <a:ext cx="5940496" cy="218413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660699" y="2108364"/>
          <a:ext cx="1201272" cy="1201272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2522672" y="1616934"/>
          <a:ext cx="3417823" cy="218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54" tIns="231154" rIns="231154" bIns="23115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Lập sơ đồ tóm tắt quy trình sản xuất điện năng ở nhà máy nhiệt điện</a:t>
          </a:r>
          <a:endParaRPr lang="en-US" alt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2672" y="1616934"/>
        <a:ext cx="3417823" cy="2184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1618001"/>
          <a:ext cx="5940496" cy="174559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528043" y="2010760"/>
          <a:ext cx="960079" cy="9600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2029937" y="1440953"/>
          <a:ext cx="3682103" cy="218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28" tIns="230928" rIns="230928" bIns="230928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Lập sơ đồ tóm tắt quy trình sản xuất điện năng ở nhà máy điện</a:t>
          </a:r>
          <a:r>
            <a:rPr lang="en-US" alt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 nguyên tử</a:t>
          </a:r>
        </a:p>
      </dsp:txBody>
      <dsp:txXfrm>
        <a:off x="2029937" y="1440953"/>
        <a:ext cx="3682103" cy="2181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9D1A5-967D-4B9B-B7F6-4B58C0C07699}">
      <dsp:nvSpPr>
        <dsp:cNvPr id="0" name=""/>
        <dsp:cNvSpPr/>
      </dsp:nvSpPr>
      <dsp:spPr>
        <a:xfrm>
          <a:off x="3903587" y="2212390"/>
          <a:ext cx="2812044" cy="243253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Times New Roman" panose="02020603050405020304" pitchFamily="18" charset="0"/>
            </a:rPr>
            <a:t>ĐIỆN NĂNG</a:t>
          </a:r>
          <a:endParaRPr lang="en-US" sz="2800" kern="1200"/>
        </a:p>
      </dsp:txBody>
      <dsp:txXfrm>
        <a:off x="4369582" y="2615495"/>
        <a:ext cx="1880054" cy="1626322"/>
      </dsp:txXfrm>
    </dsp:sp>
    <dsp:sp modelId="{A73F8B40-CA18-44F0-93DE-A430FA69489A}">
      <dsp:nvSpPr>
        <dsp:cNvPr id="0" name=""/>
        <dsp:cNvSpPr/>
      </dsp:nvSpPr>
      <dsp:spPr>
        <a:xfrm>
          <a:off x="5664467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AC0EFD-6AFF-41B0-A589-A12ADEE7A708}">
      <dsp:nvSpPr>
        <dsp:cNvPr id="0" name=""/>
        <dsp:cNvSpPr/>
      </dsp:nvSpPr>
      <dsp:spPr>
        <a:xfrm>
          <a:off x="4162616" y="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Times New Roman" panose="02020603050405020304" pitchFamily="18" charset="0"/>
            </a:rPr>
            <a:t>Nông nghiệp</a:t>
          </a:r>
          <a:endParaRPr lang="en-US" sz="2800" kern="1200"/>
        </a:p>
      </dsp:txBody>
      <dsp:txXfrm>
        <a:off x="4544513" y="330385"/>
        <a:ext cx="1540656" cy="1332850"/>
      </dsp:txXfrm>
    </dsp:sp>
    <dsp:sp modelId="{9A265162-29A7-422C-807D-6700C451055A}">
      <dsp:nvSpPr>
        <dsp:cNvPr id="0" name=""/>
        <dsp:cNvSpPr/>
      </dsp:nvSpPr>
      <dsp:spPr>
        <a:xfrm>
          <a:off x="6902709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D41539D-472E-4BDE-8D23-FD49F88A33D8}">
      <dsp:nvSpPr>
        <dsp:cNvPr id="0" name=""/>
        <dsp:cNvSpPr/>
      </dsp:nvSpPr>
      <dsp:spPr>
        <a:xfrm>
          <a:off x="6276065" y="122621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Giao thông, vận tải</a:t>
          </a:r>
        </a:p>
      </dsp:txBody>
      <dsp:txXfrm>
        <a:off x="6657962" y="1556595"/>
        <a:ext cx="1540656" cy="1332850"/>
      </dsp:txXfrm>
    </dsp:sp>
    <dsp:sp modelId="{9047FAD8-D3DA-445F-B93A-587CF0809D82}">
      <dsp:nvSpPr>
        <dsp:cNvPr id="0" name=""/>
        <dsp:cNvSpPr/>
      </dsp:nvSpPr>
      <dsp:spPr>
        <a:xfrm>
          <a:off x="6042546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1F2ED1-CAB7-4404-9759-B5AC9EBA4993}">
      <dsp:nvSpPr>
        <dsp:cNvPr id="0" name=""/>
        <dsp:cNvSpPr/>
      </dsp:nvSpPr>
      <dsp:spPr>
        <a:xfrm>
          <a:off x="6276065" y="363679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Y tế, giáo dục</a:t>
          </a:r>
        </a:p>
      </dsp:txBody>
      <dsp:txXfrm>
        <a:off x="6657962" y="3967182"/>
        <a:ext cx="1540656" cy="1332850"/>
      </dsp:txXfrm>
    </dsp:sp>
    <dsp:sp modelId="{D544C7AF-C8CB-4830-8ABA-25FBF6269F41}">
      <dsp:nvSpPr>
        <dsp:cNvPr id="0" name=""/>
        <dsp:cNvSpPr/>
      </dsp:nvSpPr>
      <dsp:spPr>
        <a:xfrm>
          <a:off x="3908819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2517DE-F2BB-40C5-A3CC-BF66968D9061}">
      <dsp:nvSpPr>
        <dsp:cNvPr id="0" name=""/>
        <dsp:cNvSpPr/>
      </dsp:nvSpPr>
      <dsp:spPr>
        <a:xfrm>
          <a:off x="4162616" y="4864379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Văn hóa, thể thao</a:t>
          </a:r>
        </a:p>
      </dsp:txBody>
      <dsp:txXfrm>
        <a:off x="4544513" y="5194764"/>
        <a:ext cx="1540656" cy="1332850"/>
      </dsp:txXfrm>
    </dsp:sp>
    <dsp:sp modelId="{3F3790EF-A4D7-4A7D-8B0B-699B921F1328}">
      <dsp:nvSpPr>
        <dsp:cNvPr id="0" name=""/>
        <dsp:cNvSpPr/>
      </dsp:nvSpPr>
      <dsp:spPr>
        <a:xfrm>
          <a:off x="2650300" y="3178682"/>
          <a:ext cx="1060976" cy="914171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8C738D-B119-4CB8-89F3-A01C4473DA53}">
      <dsp:nvSpPr>
        <dsp:cNvPr id="0" name=""/>
        <dsp:cNvSpPr/>
      </dsp:nvSpPr>
      <dsp:spPr>
        <a:xfrm>
          <a:off x="2039356" y="3638168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Thông tin</a:t>
          </a:r>
        </a:p>
      </dsp:txBody>
      <dsp:txXfrm>
        <a:off x="2421253" y="3968553"/>
        <a:ext cx="1540656" cy="1332850"/>
      </dsp:txXfrm>
    </dsp:sp>
    <dsp:sp modelId="{B23E190B-10D5-447D-9DD2-6FD3858D903D}">
      <dsp:nvSpPr>
        <dsp:cNvPr id="0" name=""/>
        <dsp:cNvSpPr/>
      </dsp:nvSpPr>
      <dsp:spPr>
        <a:xfrm>
          <a:off x="2039356" y="122346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Công nghiệp</a:t>
          </a:r>
        </a:p>
      </dsp:txBody>
      <dsp:txXfrm>
        <a:off x="2421253" y="1553852"/>
        <a:ext cx="1540656" cy="13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89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935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eft Midd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F1F7A7-3825-4674-B370-D3BEDD3FC66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560AB5-7355-4D05-AA13-FCB0024AF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44CCDFF2-A2F9-4352-94BB-9BB119095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5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565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39933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3/6/2021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http://www.evn.com.vn/trianpp/images/ta_pic05.jpg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3380" y="239151"/>
            <a:ext cx="5773420" cy="959885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13707" y="1199036"/>
            <a:ext cx="5773420" cy="1752600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Kỹ Thuật điện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8" y="4551400"/>
            <a:ext cx="3350781" cy="196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14" y="2306692"/>
            <a:ext cx="3071642" cy="204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3000" endPos="61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can1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52" y="2216675"/>
            <a:ext cx="548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565252" y="1530875"/>
            <a:ext cx="990600" cy="381000"/>
          </a:xfrm>
          <a:prstGeom prst="wedgeRectCallout">
            <a:avLst>
              <a:gd name="adj1" fmla="val 42949"/>
              <a:gd name="adj2" fmla="val 334167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Lß h¬i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156052" y="1454675"/>
            <a:ext cx="1219200" cy="609600"/>
          </a:xfrm>
          <a:prstGeom prst="wedgeRectCallout">
            <a:avLst>
              <a:gd name="adj1" fmla="val -36718"/>
              <a:gd name="adj2" fmla="val 200782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Tua bin h¬i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6213452" y="1378475"/>
            <a:ext cx="1143000" cy="609600"/>
          </a:xfrm>
          <a:prstGeom prst="wedgeRectCallout">
            <a:avLst>
              <a:gd name="adj1" fmla="val -126250"/>
              <a:gd name="adj2" fmla="val 212759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M¸y ph¸t ®iÖn 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717652" y="4424888"/>
            <a:ext cx="685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494200" y="4450423"/>
            <a:ext cx="76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>
            <a:off x="5070452" y="48074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20526" y="45026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 </a:t>
            </a: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7966052" y="4274075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7204052" y="4502675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Tạo ra</a:t>
            </a: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1641452" y="48074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7127852" y="48074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498452" y="4312175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than, 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khí đốt </a:t>
            </a:r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>
            <a:off x="2479652" y="4807475"/>
            <a:ext cx="4800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479652" y="4293125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3546452" y="48074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4232252" y="4293125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atin typeface=".VnTime" panose="020B7200000000000000" pitchFamily="34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</a:t>
            </a:r>
          </a:p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5908652" y="4293125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1717652" y="22928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489052" y="20642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3622652" y="21404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3394052" y="19118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H="1">
            <a:off x="5375252" y="2064275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680052" y="18356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2487157" y="4299112"/>
            <a:ext cx="9906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4235289" y="4300201"/>
            <a:ext cx="914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908309" y="4293118"/>
            <a:ext cx="1295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02948" y="1161543"/>
            <a:ext cx="2192812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Lò hơi</a:t>
            </a:r>
          </a:p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ra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 hơi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 điện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</a:t>
            </a:r>
            <a:endParaRPr lang="en-US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1804194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658404" y="4506743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5318533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7449783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06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hietdien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25992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"/>
            <a:ext cx="609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13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613611"/>
            <a:ext cx="4667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43512" y="2885324"/>
            <a:ext cx="808037" cy="50006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57549" y="6204786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Sơ đồ nhà máy thủy điện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flipV="1">
            <a:off x="5391149" y="3798136"/>
            <a:ext cx="533400" cy="304800"/>
          </a:xfrm>
          <a:custGeom>
            <a:avLst/>
            <a:gdLst>
              <a:gd name="T0" fmla="*/ 11525515 w 21600"/>
              <a:gd name="T1" fmla="*/ 2150533 h 21600"/>
              <a:gd name="T2" fmla="*/ 6586008 w 21600"/>
              <a:gd name="T3" fmla="*/ 4301067 h 21600"/>
              <a:gd name="T4" fmla="*/ 1646502 w 21600"/>
              <a:gd name="T5" fmla="*/ 21505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56249" y="3350461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14949" y="2956761"/>
            <a:ext cx="685800" cy="3810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767387" y="3815599"/>
            <a:ext cx="4762" cy="271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954712" y="2951999"/>
            <a:ext cx="1905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638799" y="2937711"/>
            <a:ext cx="1270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638799" y="3814011"/>
            <a:ext cx="4763" cy="271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419599" y="1451811"/>
            <a:ext cx="914400" cy="1371600"/>
            <a:chOff x="3408" y="1908"/>
            <a:chExt cx="984" cy="1645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30" name="Group 1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32" name="Oval 1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Oval 1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Oval 1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" name="Oval 1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" name="Oval 1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Oval 2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" name="Oval 33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" name="Oval 34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5267324" y="1547061"/>
            <a:ext cx="67627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3124199" y="1451811"/>
            <a:ext cx="1371600" cy="508000"/>
          </a:xfrm>
          <a:custGeom>
            <a:avLst/>
            <a:gdLst>
              <a:gd name="T0" fmla="*/ 1371600 w 864"/>
              <a:gd name="T1" fmla="*/ 0 h 320"/>
              <a:gd name="T2" fmla="*/ 914400 w 864"/>
              <a:gd name="T3" fmla="*/ 457200 h 320"/>
              <a:gd name="T4" fmla="*/ 0 w 864"/>
              <a:gd name="T5" fmla="*/ 304800 h 320"/>
              <a:gd name="T6" fmla="*/ 0 60000 65536"/>
              <a:gd name="T7" fmla="*/ 0 60000 65536"/>
              <a:gd name="T8" fmla="*/ 0 60000 65536"/>
              <a:gd name="T9" fmla="*/ 0 w 864"/>
              <a:gd name="T10" fmla="*/ 0 h 320"/>
              <a:gd name="T11" fmla="*/ 864 w 864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6934199" y="3737811"/>
            <a:ext cx="2895600" cy="533400"/>
          </a:xfrm>
          <a:prstGeom prst="wedgeRectCallout">
            <a:avLst>
              <a:gd name="adj1" fmla="val -61130"/>
              <a:gd name="adj2" fmla="val -1133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1.Dòng nước</a:t>
            </a:r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3733799" y="5261811"/>
            <a:ext cx="3048000" cy="533400"/>
          </a:xfrm>
          <a:prstGeom prst="wedgeRectCallout">
            <a:avLst>
              <a:gd name="adj1" fmla="val 17398"/>
              <a:gd name="adj2" fmla="val -2684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2.Tua bin nước</a:t>
            </a:r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1981199" y="2823411"/>
            <a:ext cx="1981200" cy="1143000"/>
          </a:xfrm>
          <a:prstGeom prst="wedgeRectCallout">
            <a:avLst>
              <a:gd name="adj1" fmla="val 117949"/>
              <a:gd name="adj2" fmla="val -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3.Máy phát điện</a:t>
            </a:r>
          </a:p>
        </p:txBody>
      </p:sp>
    </p:spTree>
    <p:extLst>
      <p:ext uri="{BB962C8B-B14F-4D97-AF65-F5344CB8AC3E}">
        <p14:creationId xmlns:p14="http://schemas.microsoft.com/office/powerpoint/2010/main" val="5843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54" y="924426"/>
            <a:ext cx="4667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92692" y="3158039"/>
            <a:ext cx="808037" cy="50006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2896359" flipH="1">
            <a:off x="6515017" y="3534276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7379" y="6252937"/>
            <a:ext cx="967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Quy trình sản xuất điện năng ở nhà máy thủy điện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flipV="1">
            <a:off x="5840329" y="4070851"/>
            <a:ext cx="533400" cy="304800"/>
          </a:xfrm>
          <a:custGeom>
            <a:avLst/>
            <a:gdLst>
              <a:gd name="T0" fmla="*/ 11525515 w 21600"/>
              <a:gd name="T1" fmla="*/ 2150533 h 21600"/>
              <a:gd name="T2" fmla="*/ 6586008 w 21600"/>
              <a:gd name="T3" fmla="*/ 4301067 h 21600"/>
              <a:gd name="T4" fmla="*/ 1646502 w 21600"/>
              <a:gd name="T5" fmla="*/ 21505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05429" y="3623176"/>
            <a:ext cx="200025" cy="431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64129" y="3229476"/>
            <a:ext cx="685800" cy="3810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216567" y="4088314"/>
            <a:ext cx="4762" cy="271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392779" y="3248526"/>
            <a:ext cx="1905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2896359" flipH="1">
            <a:off x="6745204" y="3248526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2896359" flipH="1">
            <a:off x="6362617" y="3821614"/>
            <a:ext cx="369887" cy="266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2896359" flipH="1">
            <a:off x="6688054" y="3588251"/>
            <a:ext cx="190500" cy="1857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3434716" flipH="1">
            <a:off x="6843629" y="3691439"/>
            <a:ext cx="190500" cy="1857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3966167" flipH="1">
            <a:off x="5768098" y="4449470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2896359" flipH="1">
            <a:off x="6849979" y="3324726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2896359" flipH="1">
            <a:off x="6964279" y="3388226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2896359" flipH="1">
            <a:off x="7103979" y="3445376"/>
            <a:ext cx="104775" cy="190500"/>
          </a:xfrm>
          <a:prstGeom prst="upArrow">
            <a:avLst>
              <a:gd name="adj1" fmla="val 50000"/>
              <a:gd name="adj2" fmla="val 45455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rot="12896359" flipH="1">
            <a:off x="7056354" y="3070726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2896359" flipH="1">
            <a:off x="7161129" y="3146926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12896359" flipH="1">
            <a:off x="7275429" y="3210426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2896359" flipH="1">
            <a:off x="7413542" y="3272339"/>
            <a:ext cx="111125" cy="160337"/>
          </a:xfrm>
          <a:prstGeom prst="upArrow">
            <a:avLst>
              <a:gd name="adj1" fmla="val 50000"/>
              <a:gd name="adj2" fmla="val 3607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12896359" flipH="1">
            <a:off x="6938879" y="3010401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rot="12896359" flipH="1">
            <a:off x="6824579" y="2946901"/>
            <a:ext cx="111125" cy="166688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12896359" flipH="1">
            <a:off x="7300829" y="2927851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 rot="12896359" flipH="1">
            <a:off x="7405604" y="3004051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 rot="12896359" flipH="1">
            <a:off x="7519904" y="3067551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 rot="12896359" flipH="1">
            <a:off x="7658017" y="3132639"/>
            <a:ext cx="98425" cy="127000"/>
          </a:xfrm>
          <a:prstGeom prst="upArrow">
            <a:avLst>
              <a:gd name="adj1" fmla="val 50000"/>
              <a:gd name="adj2" fmla="val 3225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 rot="12896359" flipH="1">
            <a:off x="7183354" y="2867526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 rot="12896359" flipH="1">
            <a:off x="7069054" y="2804026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 rot="12896359" flipH="1">
            <a:off x="6945229" y="2740526"/>
            <a:ext cx="80963" cy="133350"/>
          </a:xfrm>
          <a:prstGeom prst="upArrow">
            <a:avLst>
              <a:gd name="adj1" fmla="val 50000"/>
              <a:gd name="adj2" fmla="val 4117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 rot="12896359" flipH="1">
            <a:off x="7462754" y="27357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 rot="13966167" flipH="1">
            <a:off x="5523623" y="42700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 rot="13966167" flipH="1">
            <a:off x="5599823" y="43462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3966167" flipH="1">
            <a:off x="5599823" y="44986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 rot="12896359" flipH="1">
            <a:off x="7186529" y="25754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 rot="12896359" flipH="1">
            <a:off x="7078579" y="24865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 rot="12896359" flipH="1">
            <a:off x="7316704" y="26532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12896359" flipH="1">
            <a:off x="7596104" y="28119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40"/>
          <p:cNvSpPr>
            <a:spLocks noChangeArrowheads="1"/>
          </p:cNvSpPr>
          <p:nvPr/>
        </p:nvSpPr>
        <p:spPr bwMode="auto">
          <a:xfrm rot="12896359" flipH="1">
            <a:off x="7840579" y="29437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 rot="12896359" flipH="1">
            <a:off x="7719929" y="28738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 rot="12896359" flipH="1">
            <a:off x="7615154" y="25452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 rot="12896359" flipH="1">
            <a:off x="7338929" y="23849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 rot="12896359" flipH="1">
            <a:off x="7230979" y="22960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 rot="12896359" flipH="1">
            <a:off x="7469104" y="24627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 rot="12896359" flipH="1">
            <a:off x="7748504" y="26214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 rot="12896359" flipH="1">
            <a:off x="7992979" y="27532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 rot="12896359" flipH="1">
            <a:off x="7872329" y="26833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49"/>
          <p:cNvSpPr>
            <a:spLocks noChangeArrowheads="1"/>
          </p:cNvSpPr>
          <p:nvPr/>
        </p:nvSpPr>
        <p:spPr bwMode="auto">
          <a:xfrm rot="12896359" flipH="1">
            <a:off x="7773904" y="23484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50"/>
          <p:cNvSpPr>
            <a:spLocks noChangeArrowheads="1"/>
          </p:cNvSpPr>
          <p:nvPr/>
        </p:nvSpPr>
        <p:spPr bwMode="auto">
          <a:xfrm rot="12896359" flipH="1">
            <a:off x="7497679" y="21880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 rot="12896359" flipH="1">
            <a:off x="7389729" y="20991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52"/>
          <p:cNvSpPr>
            <a:spLocks noChangeArrowheads="1"/>
          </p:cNvSpPr>
          <p:nvPr/>
        </p:nvSpPr>
        <p:spPr bwMode="auto">
          <a:xfrm rot="12896359" flipH="1">
            <a:off x="7627854" y="22658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53"/>
          <p:cNvSpPr>
            <a:spLocks noChangeArrowheads="1"/>
          </p:cNvSpPr>
          <p:nvPr/>
        </p:nvSpPr>
        <p:spPr bwMode="auto">
          <a:xfrm rot="12896359" flipH="1">
            <a:off x="7907254" y="24246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 rot="12896359" flipH="1">
            <a:off x="8151729" y="25563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55"/>
          <p:cNvSpPr>
            <a:spLocks noChangeArrowheads="1"/>
          </p:cNvSpPr>
          <p:nvPr/>
        </p:nvSpPr>
        <p:spPr bwMode="auto">
          <a:xfrm rot="12896359" flipH="1">
            <a:off x="8031079" y="24865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 rot="12896359" flipH="1">
            <a:off x="7926304" y="21452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57"/>
          <p:cNvSpPr>
            <a:spLocks noChangeArrowheads="1"/>
          </p:cNvSpPr>
          <p:nvPr/>
        </p:nvSpPr>
        <p:spPr bwMode="auto">
          <a:xfrm rot="12896359" flipH="1">
            <a:off x="7650079" y="19848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58"/>
          <p:cNvSpPr>
            <a:spLocks noChangeArrowheads="1"/>
          </p:cNvSpPr>
          <p:nvPr/>
        </p:nvSpPr>
        <p:spPr bwMode="auto">
          <a:xfrm rot="12896359" flipH="1">
            <a:off x="7961229" y="30008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59"/>
          <p:cNvSpPr>
            <a:spLocks noChangeArrowheads="1"/>
          </p:cNvSpPr>
          <p:nvPr/>
        </p:nvSpPr>
        <p:spPr bwMode="auto">
          <a:xfrm rot="12896359" flipH="1">
            <a:off x="7780254" y="20626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60"/>
          <p:cNvSpPr>
            <a:spLocks noChangeArrowheads="1"/>
          </p:cNvSpPr>
          <p:nvPr/>
        </p:nvSpPr>
        <p:spPr bwMode="auto">
          <a:xfrm rot="12896359" flipH="1">
            <a:off x="8059654" y="222141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61"/>
          <p:cNvSpPr>
            <a:spLocks noChangeArrowheads="1"/>
          </p:cNvSpPr>
          <p:nvPr/>
        </p:nvSpPr>
        <p:spPr bwMode="auto">
          <a:xfrm rot="12896359" flipH="1">
            <a:off x="8304129" y="23531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62"/>
          <p:cNvSpPr>
            <a:spLocks noChangeArrowheads="1"/>
          </p:cNvSpPr>
          <p:nvPr/>
        </p:nvSpPr>
        <p:spPr bwMode="auto">
          <a:xfrm rot="12896359" flipH="1">
            <a:off x="8183479" y="22833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63"/>
          <p:cNvSpPr>
            <a:spLocks noChangeArrowheads="1"/>
          </p:cNvSpPr>
          <p:nvPr/>
        </p:nvSpPr>
        <p:spPr bwMode="auto">
          <a:xfrm rot="12896359" flipH="1">
            <a:off x="8113629" y="28357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64"/>
          <p:cNvSpPr>
            <a:spLocks noChangeArrowheads="1"/>
          </p:cNvSpPr>
          <p:nvPr/>
        </p:nvSpPr>
        <p:spPr bwMode="auto">
          <a:xfrm rot="12896359" flipH="1">
            <a:off x="8304129" y="26198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65"/>
          <p:cNvSpPr>
            <a:spLocks noChangeArrowheads="1"/>
          </p:cNvSpPr>
          <p:nvPr/>
        </p:nvSpPr>
        <p:spPr bwMode="auto">
          <a:xfrm rot="12896359" flipH="1">
            <a:off x="8443829" y="24420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66"/>
          <p:cNvSpPr>
            <a:spLocks noChangeArrowheads="1"/>
          </p:cNvSpPr>
          <p:nvPr/>
        </p:nvSpPr>
        <p:spPr bwMode="auto">
          <a:xfrm rot="12896359" flipH="1">
            <a:off x="8221579" y="29437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67"/>
          <p:cNvSpPr>
            <a:spLocks noChangeArrowheads="1"/>
          </p:cNvSpPr>
          <p:nvPr/>
        </p:nvSpPr>
        <p:spPr bwMode="auto">
          <a:xfrm rot="12896359" flipH="1">
            <a:off x="8424779" y="27024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68"/>
          <p:cNvSpPr>
            <a:spLocks noChangeArrowheads="1"/>
          </p:cNvSpPr>
          <p:nvPr/>
        </p:nvSpPr>
        <p:spPr bwMode="auto">
          <a:xfrm rot="12896359" flipH="1">
            <a:off x="8602579" y="25373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69"/>
          <p:cNvSpPr>
            <a:spLocks noChangeArrowheads="1"/>
          </p:cNvSpPr>
          <p:nvPr/>
        </p:nvSpPr>
        <p:spPr bwMode="auto">
          <a:xfrm rot="12896359" flipH="1">
            <a:off x="8551779" y="28548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70"/>
          <p:cNvSpPr>
            <a:spLocks noChangeArrowheads="1"/>
          </p:cNvSpPr>
          <p:nvPr/>
        </p:nvSpPr>
        <p:spPr bwMode="auto">
          <a:xfrm rot="12896359" flipH="1">
            <a:off x="8729579" y="26643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71"/>
          <p:cNvSpPr>
            <a:spLocks noChangeArrowheads="1"/>
          </p:cNvSpPr>
          <p:nvPr/>
        </p:nvSpPr>
        <p:spPr bwMode="auto">
          <a:xfrm rot="12896359" flipH="1">
            <a:off x="8815304" y="2819901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72"/>
          <p:cNvSpPr>
            <a:spLocks noChangeArrowheads="1"/>
          </p:cNvSpPr>
          <p:nvPr/>
        </p:nvSpPr>
        <p:spPr bwMode="auto">
          <a:xfrm rot="12896359" flipH="1">
            <a:off x="8100929" y="19404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73"/>
          <p:cNvSpPr>
            <a:spLocks noChangeArrowheads="1"/>
          </p:cNvSpPr>
          <p:nvPr/>
        </p:nvSpPr>
        <p:spPr bwMode="auto">
          <a:xfrm rot="12896359" flipH="1">
            <a:off x="7824704" y="186263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74"/>
          <p:cNvSpPr>
            <a:spLocks noChangeArrowheads="1"/>
          </p:cNvSpPr>
          <p:nvPr/>
        </p:nvSpPr>
        <p:spPr bwMode="auto">
          <a:xfrm rot="12896359" flipH="1">
            <a:off x="7954879" y="185787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75"/>
          <p:cNvSpPr>
            <a:spLocks noChangeArrowheads="1"/>
          </p:cNvSpPr>
          <p:nvPr/>
        </p:nvSpPr>
        <p:spPr bwMode="auto">
          <a:xfrm rot="12896359" flipH="1">
            <a:off x="8234279" y="20166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76"/>
          <p:cNvSpPr>
            <a:spLocks noChangeArrowheads="1"/>
          </p:cNvSpPr>
          <p:nvPr/>
        </p:nvSpPr>
        <p:spPr bwMode="auto">
          <a:xfrm rot="12896359" flipH="1">
            <a:off x="8478754" y="214838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77"/>
          <p:cNvSpPr>
            <a:spLocks noChangeArrowheads="1"/>
          </p:cNvSpPr>
          <p:nvPr/>
        </p:nvSpPr>
        <p:spPr bwMode="auto">
          <a:xfrm rot="12896359" flipH="1">
            <a:off x="8358104" y="207853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78"/>
          <p:cNvSpPr>
            <a:spLocks noChangeArrowheads="1"/>
          </p:cNvSpPr>
          <p:nvPr/>
        </p:nvSpPr>
        <p:spPr bwMode="auto">
          <a:xfrm rot="12896359" flipH="1">
            <a:off x="8618454" y="223728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79"/>
          <p:cNvSpPr>
            <a:spLocks noChangeArrowheads="1"/>
          </p:cNvSpPr>
          <p:nvPr/>
        </p:nvSpPr>
        <p:spPr bwMode="auto">
          <a:xfrm rot="12896359" flipH="1">
            <a:off x="8777204" y="233253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80"/>
          <p:cNvSpPr>
            <a:spLocks noChangeArrowheads="1"/>
          </p:cNvSpPr>
          <p:nvPr/>
        </p:nvSpPr>
        <p:spPr bwMode="auto">
          <a:xfrm rot="12896359" flipH="1">
            <a:off x="8904204" y="245953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81"/>
          <p:cNvSpPr>
            <a:spLocks noChangeArrowheads="1"/>
          </p:cNvSpPr>
          <p:nvPr/>
        </p:nvSpPr>
        <p:spPr bwMode="auto">
          <a:xfrm rot="12896359" flipH="1">
            <a:off x="8926429" y="2672264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82"/>
          <p:cNvSpPr>
            <a:spLocks noChangeArrowheads="1"/>
          </p:cNvSpPr>
          <p:nvPr/>
        </p:nvSpPr>
        <p:spPr bwMode="auto">
          <a:xfrm rot="12896359" flipH="1">
            <a:off x="8239042" y="17435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83"/>
          <p:cNvSpPr>
            <a:spLocks noChangeArrowheads="1"/>
          </p:cNvSpPr>
          <p:nvPr/>
        </p:nvSpPr>
        <p:spPr bwMode="auto">
          <a:xfrm rot="12896359" flipH="1">
            <a:off x="9182017" y="26436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84"/>
          <p:cNvSpPr>
            <a:spLocks noChangeArrowheads="1"/>
          </p:cNvSpPr>
          <p:nvPr/>
        </p:nvSpPr>
        <p:spPr bwMode="auto">
          <a:xfrm rot="12896359" flipH="1">
            <a:off x="8092992" y="166102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85"/>
          <p:cNvSpPr>
            <a:spLocks noChangeArrowheads="1"/>
          </p:cNvSpPr>
          <p:nvPr/>
        </p:nvSpPr>
        <p:spPr bwMode="auto">
          <a:xfrm rot="12896359" flipH="1">
            <a:off x="8372392" y="18197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86"/>
          <p:cNvSpPr>
            <a:spLocks noChangeArrowheads="1"/>
          </p:cNvSpPr>
          <p:nvPr/>
        </p:nvSpPr>
        <p:spPr bwMode="auto">
          <a:xfrm rot="12896359" flipH="1">
            <a:off x="8616867" y="19515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87"/>
          <p:cNvSpPr>
            <a:spLocks noChangeArrowheads="1"/>
          </p:cNvSpPr>
          <p:nvPr/>
        </p:nvSpPr>
        <p:spPr bwMode="auto">
          <a:xfrm rot="12896359" flipH="1">
            <a:off x="8496217" y="18816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88"/>
          <p:cNvSpPr>
            <a:spLocks noChangeArrowheads="1"/>
          </p:cNvSpPr>
          <p:nvPr/>
        </p:nvSpPr>
        <p:spPr bwMode="auto">
          <a:xfrm rot="12896359" flipH="1">
            <a:off x="8756567" y="20404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89"/>
          <p:cNvSpPr>
            <a:spLocks noChangeArrowheads="1"/>
          </p:cNvSpPr>
          <p:nvPr/>
        </p:nvSpPr>
        <p:spPr bwMode="auto">
          <a:xfrm rot="12896359" flipH="1">
            <a:off x="8915317" y="21356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90"/>
          <p:cNvSpPr>
            <a:spLocks noChangeArrowheads="1"/>
          </p:cNvSpPr>
          <p:nvPr/>
        </p:nvSpPr>
        <p:spPr bwMode="auto">
          <a:xfrm rot="12896359" flipH="1">
            <a:off x="9042317" y="22626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91"/>
          <p:cNvSpPr>
            <a:spLocks noChangeArrowheads="1"/>
          </p:cNvSpPr>
          <p:nvPr/>
        </p:nvSpPr>
        <p:spPr bwMode="auto">
          <a:xfrm rot="12896359" flipH="1">
            <a:off x="9020092" y="2811964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92"/>
          <p:cNvSpPr>
            <a:spLocks noChangeArrowheads="1"/>
          </p:cNvSpPr>
          <p:nvPr/>
        </p:nvSpPr>
        <p:spPr bwMode="auto">
          <a:xfrm rot="12896359" flipH="1">
            <a:off x="8375567" y="15403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93"/>
          <p:cNvSpPr>
            <a:spLocks noChangeArrowheads="1"/>
          </p:cNvSpPr>
          <p:nvPr/>
        </p:nvSpPr>
        <p:spPr bwMode="auto">
          <a:xfrm rot="12896359" flipH="1">
            <a:off x="9059779" y="1419726"/>
            <a:ext cx="106363" cy="122238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94"/>
          <p:cNvSpPr>
            <a:spLocks noChangeArrowheads="1"/>
          </p:cNvSpPr>
          <p:nvPr/>
        </p:nvSpPr>
        <p:spPr bwMode="auto">
          <a:xfrm rot="12896359" flipH="1">
            <a:off x="9353467" y="162292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95"/>
          <p:cNvSpPr>
            <a:spLocks noChangeArrowheads="1"/>
          </p:cNvSpPr>
          <p:nvPr/>
        </p:nvSpPr>
        <p:spPr bwMode="auto">
          <a:xfrm rot="12896359" flipH="1">
            <a:off x="8508917" y="16165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96"/>
          <p:cNvSpPr>
            <a:spLocks noChangeArrowheads="1"/>
          </p:cNvSpPr>
          <p:nvPr/>
        </p:nvSpPr>
        <p:spPr bwMode="auto">
          <a:xfrm rot="12896359" flipH="1">
            <a:off x="8753392" y="17483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97"/>
          <p:cNvSpPr>
            <a:spLocks noChangeArrowheads="1"/>
          </p:cNvSpPr>
          <p:nvPr/>
        </p:nvSpPr>
        <p:spPr bwMode="auto">
          <a:xfrm rot="12896359" flipH="1">
            <a:off x="8632742" y="16784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98"/>
          <p:cNvSpPr>
            <a:spLocks noChangeArrowheads="1"/>
          </p:cNvSpPr>
          <p:nvPr/>
        </p:nvSpPr>
        <p:spPr bwMode="auto">
          <a:xfrm rot="12896359" flipH="1">
            <a:off x="8893092" y="18372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99"/>
          <p:cNvSpPr>
            <a:spLocks noChangeArrowheads="1"/>
          </p:cNvSpPr>
          <p:nvPr/>
        </p:nvSpPr>
        <p:spPr bwMode="auto">
          <a:xfrm rot="12896359" flipH="1">
            <a:off x="9051842" y="19324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100"/>
          <p:cNvSpPr>
            <a:spLocks noChangeArrowheads="1"/>
          </p:cNvSpPr>
          <p:nvPr/>
        </p:nvSpPr>
        <p:spPr bwMode="auto">
          <a:xfrm rot="12896359" flipH="1">
            <a:off x="9178842" y="20594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101"/>
          <p:cNvSpPr>
            <a:spLocks noChangeArrowheads="1"/>
          </p:cNvSpPr>
          <p:nvPr/>
        </p:nvSpPr>
        <p:spPr bwMode="auto">
          <a:xfrm rot="12896359" flipH="1">
            <a:off x="9277267" y="2405564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102"/>
          <p:cNvSpPr>
            <a:spLocks noChangeArrowheads="1"/>
          </p:cNvSpPr>
          <p:nvPr/>
        </p:nvSpPr>
        <p:spPr bwMode="auto">
          <a:xfrm rot="12896359" flipH="1">
            <a:off x="9226467" y="153402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103"/>
          <p:cNvSpPr>
            <a:spLocks noChangeArrowheads="1"/>
          </p:cNvSpPr>
          <p:nvPr/>
        </p:nvSpPr>
        <p:spPr bwMode="auto">
          <a:xfrm rot="12896359" flipH="1">
            <a:off x="9248692" y="11831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104"/>
          <p:cNvSpPr>
            <a:spLocks noChangeArrowheads="1"/>
          </p:cNvSpPr>
          <p:nvPr/>
        </p:nvSpPr>
        <p:spPr bwMode="auto">
          <a:xfrm rot="12896359" flipH="1">
            <a:off x="9283617" y="13625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105"/>
          <p:cNvSpPr>
            <a:spLocks noChangeArrowheads="1"/>
          </p:cNvSpPr>
          <p:nvPr/>
        </p:nvSpPr>
        <p:spPr bwMode="auto">
          <a:xfrm rot="12896359" flipH="1">
            <a:off x="8661317" y="1426076"/>
            <a:ext cx="106362" cy="122238"/>
          </a:xfrm>
          <a:prstGeom prst="upArrow">
            <a:avLst>
              <a:gd name="adj1" fmla="val 50000"/>
              <a:gd name="adj2" fmla="val 28732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106"/>
          <p:cNvSpPr>
            <a:spLocks noChangeArrowheads="1"/>
          </p:cNvSpPr>
          <p:nvPr/>
        </p:nvSpPr>
        <p:spPr bwMode="auto">
          <a:xfrm rot="12896359" flipH="1">
            <a:off x="8905792" y="15578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107"/>
          <p:cNvSpPr>
            <a:spLocks noChangeArrowheads="1"/>
          </p:cNvSpPr>
          <p:nvPr/>
        </p:nvSpPr>
        <p:spPr bwMode="auto">
          <a:xfrm rot="12896359" flipH="1">
            <a:off x="8785142" y="14879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108"/>
          <p:cNvSpPr>
            <a:spLocks noChangeArrowheads="1"/>
          </p:cNvSpPr>
          <p:nvPr/>
        </p:nvSpPr>
        <p:spPr bwMode="auto">
          <a:xfrm rot="12896359" flipH="1">
            <a:off x="9045492" y="164673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109"/>
          <p:cNvSpPr>
            <a:spLocks noChangeArrowheads="1"/>
          </p:cNvSpPr>
          <p:nvPr/>
        </p:nvSpPr>
        <p:spPr bwMode="auto">
          <a:xfrm rot="12896359" flipH="1">
            <a:off x="9204242" y="17419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110"/>
          <p:cNvSpPr>
            <a:spLocks noChangeArrowheads="1"/>
          </p:cNvSpPr>
          <p:nvPr/>
        </p:nvSpPr>
        <p:spPr bwMode="auto">
          <a:xfrm rot="12896359" flipH="1">
            <a:off x="9331242" y="18689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111"/>
          <p:cNvSpPr>
            <a:spLocks noChangeArrowheads="1"/>
          </p:cNvSpPr>
          <p:nvPr/>
        </p:nvSpPr>
        <p:spPr bwMode="auto">
          <a:xfrm rot="12896359" flipH="1">
            <a:off x="9334417" y="2729414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112"/>
          <p:cNvSpPr>
            <a:spLocks noChangeArrowheads="1"/>
          </p:cNvSpPr>
          <p:nvPr/>
        </p:nvSpPr>
        <p:spPr bwMode="auto">
          <a:xfrm rot="12896359" flipH="1">
            <a:off x="9293142" y="2151564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113"/>
          <p:cNvSpPr>
            <a:spLocks noChangeArrowheads="1"/>
          </p:cNvSpPr>
          <p:nvPr/>
        </p:nvSpPr>
        <p:spPr bwMode="auto">
          <a:xfrm rot="12896359" flipH="1">
            <a:off x="9170904" y="2326189"/>
            <a:ext cx="106363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114"/>
          <p:cNvSpPr>
            <a:spLocks noChangeArrowheads="1"/>
          </p:cNvSpPr>
          <p:nvPr/>
        </p:nvSpPr>
        <p:spPr bwMode="auto">
          <a:xfrm rot="12896359" flipH="1">
            <a:off x="9026442" y="2516689"/>
            <a:ext cx="106362" cy="122237"/>
          </a:xfrm>
          <a:prstGeom prst="upArrow">
            <a:avLst>
              <a:gd name="adj1" fmla="val 50000"/>
              <a:gd name="adj2" fmla="val 28731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115"/>
          <p:cNvSpPr>
            <a:spLocks noChangeArrowheads="1"/>
          </p:cNvSpPr>
          <p:nvPr/>
        </p:nvSpPr>
        <p:spPr bwMode="auto">
          <a:xfrm rot="13966167" flipH="1">
            <a:off x="5295023" y="44224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116"/>
          <p:cNvSpPr>
            <a:spLocks noChangeArrowheads="1"/>
          </p:cNvSpPr>
          <p:nvPr/>
        </p:nvSpPr>
        <p:spPr bwMode="auto">
          <a:xfrm rot="13966167" flipH="1">
            <a:off x="5377573" y="44859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117"/>
          <p:cNvSpPr>
            <a:spLocks noChangeArrowheads="1"/>
          </p:cNvSpPr>
          <p:nvPr/>
        </p:nvSpPr>
        <p:spPr bwMode="auto">
          <a:xfrm rot="13966167" flipH="1">
            <a:off x="5396623" y="4612982"/>
            <a:ext cx="76200" cy="166688"/>
          </a:xfrm>
          <a:prstGeom prst="upArrow">
            <a:avLst>
              <a:gd name="adj1" fmla="val 50000"/>
              <a:gd name="adj2" fmla="val 5468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>
            <a:off x="6087979" y="3629526"/>
            <a:ext cx="1270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>
            <a:off x="6087979" y="4086726"/>
            <a:ext cx="4763" cy="271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" name="Group 120"/>
          <p:cNvGrpSpPr>
            <a:grpSpLocks/>
          </p:cNvGrpSpPr>
          <p:nvPr/>
        </p:nvGrpSpPr>
        <p:grpSpPr bwMode="auto">
          <a:xfrm>
            <a:off x="4868779" y="1724526"/>
            <a:ext cx="914400" cy="1371600"/>
            <a:chOff x="3408" y="1908"/>
            <a:chExt cx="984" cy="1645"/>
          </a:xfrm>
        </p:grpSpPr>
        <p:grpSp>
          <p:nvGrpSpPr>
            <p:cNvPr id="121" name="Group 121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138" name="Group 122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40" name="Oval 123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Oval 124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Oval 125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Oval 126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Oval 127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Oval 128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Oval 129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39" name="Oval 130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" name="Oval 131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Oval 132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Rectangle 133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5" name="Group 134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129" name="Group 135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131" name="Oval 136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Oval 137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Oval 138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Oval 139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Oval 140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Oval 141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Oval 142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30" name="Oval 143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6" name="AutoShape 144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Rectangle 145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Rectangle 146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7" name="Line 147"/>
          <p:cNvSpPr>
            <a:spLocks noChangeShapeType="1"/>
          </p:cNvSpPr>
          <p:nvPr/>
        </p:nvSpPr>
        <p:spPr bwMode="auto">
          <a:xfrm>
            <a:off x="5716504" y="1819776"/>
            <a:ext cx="67627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AutoShape 148"/>
          <p:cNvSpPr>
            <a:spLocks noChangeArrowheads="1"/>
          </p:cNvSpPr>
          <p:nvPr/>
        </p:nvSpPr>
        <p:spPr bwMode="auto">
          <a:xfrm rot="4125461" flipH="1">
            <a:off x="5952247" y="2203158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AutoShape 149"/>
          <p:cNvSpPr>
            <a:spLocks noChangeArrowheads="1"/>
          </p:cNvSpPr>
          <p:nvPr/>
        </p:nvSpPr>
        <p:spPr bwMode="auto">
          <a:xfrm rot="4125461" flipH="1">
            <a:off x="6142747" y="2593683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" name="AutoShape 150"/>
          <p:cNvSpPr>
            <a:spLocks noChangeArrowheads="1"/>
          </p:cNvSpPr>
          <p:nvPr/>
        </p:nvSpPr>
        <p:spPr bwMode="auto">
          <a:xfrm rot="4125461" flipH="1">
            <a:off x="5752222" y="1755483"/>
            <a:ext cx="290513" cy="228600"/>
          </a:xfrm>
          <a:prstGeom prst="rightArrow">
            <a:avLst>
              <a:gd name="adj1" fmla="val 50000"/>
              <a:gd name="adj2" fmla="val 3177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3573379" y="1724526"/>
            <a:ext cx="1371600" cy="508000"/>
          </a:xfrm>
          <a:custGeom>
            <a:avLst/>
            <a:gdLst>
              <a:gd name="T0" fmla="*/ 1371600 w 864"/>
              <a:gd name="T1" fmla="*/ 0 h 320"/>
              <a:gd name="T2" fmla="*/ 914400 w 864"/>
              <a:gd name="T3" fmla="*/ 457200 h 320"/>
              <a:gd name="T4" fmla="*/ 0 w 864"/>
              <a:gd name="T5" fmla="*/ 304800 h 320"/>
              <a:gd name="T6" fmla="*/ 0 60000 65536"/>
              <a:gd name="T7" fmla="*/ 0 60000 65536"/>
              <a:gd name="T8" fmla="*/ 0 60000 65536"/>
              <a:gd name="T9" fmla="*/ 0 w 864"/>
              <a:gd name="T10" fmla="*/ 0 h 320"/>
              <a:gd name="T11" fmla="*/ 864 w 864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20">
                <a:moveTo>
                  <a:pt x="864" y="0"/>
                </a:moveTo>
                <a:cubicBezTo>
                  <a:pt x="792" y="128"/>
                  <a:pt x="720" y="256"/>
                  <a:pt x="576" y="288"/>
                </a:cubicBezTo>
                <a:cubicBezTo>
                  <a:pt x="432" y="320"/>
                  <a:pt x="96" y="208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AutoShape 152"/>
          <p:cNvSpPr>
            <a:spLocks noChangeArrowheads="1"/>
          </p:cNvSpPr>
          <p:nvPr/>
        </p:nvSpPr>
        <p:spPr bwMode="auto">
          <a:xfrm rot="18305406">
            <a:off x="4640179" y="1648326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153"/>
          <p:cNvSpPr>
            <a:spLocks noChangeArrowheads="1"/>
          </p:cNvSpPr>
          <p:nvPr/>
        </p:nvSpPr>
        <p:spPr bwMode="auto">
          <a:xfrm rot="21347721">
            <a:off x="4259179" y="1876926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AutoShape 154"/>
          <p:cNvSpPr>
            <a:spLocks noChangeArrowheads="1"/>
          </p:cNvSpPr>
          <p:nvPr/>
        </p:nvSpPr>
        <p:spPr bwMode="auto">
          <a:xfrm rot="21347721">
            <a:off x="3725779" y="1800726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" name="AutoShape 155"/>
          <p:cNvSpPr>
            <a:spLocks noChangeArrowheads="1"/>
          </p:cNvSpPr>
          <p:nvPr/>
        </p:nvSpPr>
        <p:spPr bwMode="auto">
          <a:xfrm>
            <a:off x="7383379" y="4010526"/>
            <a:ext cx="3200400" cy="990600"/>
          </a:xfrm>
          <a:prstGeom prst="wedgeRectCallout">
            <a:avLst>
              <a:gd name="adj1" fmla="val -60069"/>
              <a:gd name="adj2" fmla="val -841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Thủy năng của dòng nước</a:t>
            </a:r>
          </a:p>
        </p:txBody>
      </p:sp>
      <p:sp>
        <p:nvSpPr>
          <p:cNvPr id="156" name="AutoShape 156"/>
          <p:cNvSpPr>
            <a:spLocks noChangeArrowheads="1"/>
          </p:cNvSpPr>
          <p:nvPr/>
        </p:nvSpPr>
        <p:spPr bwMode="auto">
          <a:xfrm>
            <a:off x="3192379" y="5534526"/>
            <a:ext cx="4800600" cy="533400"/>
          </a:xfrm>
          <a:prstGeom prst="wedgeRectCallout">
            <a:avLst>
              <a:gd name="adj1" fmla="val 13426"/>
              <a:gd name="adj2" fmla="val -2684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Làm quay tua bin nước</a:t>
            </a:r>
          </a:p>
        </p:txBody>
      </p:sp>
      <p:sp>
        <p:nvSpPr>
          <p:cNvPr id="157" name="AutoShape 157"/>
          <p:cNvSpPr>
            <a:spLocks noChangeArrowheads="1"/>
          </p:cNvSpPr>
          <p:nvPr/>
        </p:nvSpPr>
        <p:spPr bwMode="auto">
          <a:xfrm>
            <a:off x="2430379" y="3096126"/>
            <a:ext cx="1981200" cy="1143000"/>
          </a:xfrm>
          <a:prstGeom prst="wedgeRectCallout">
            <a:avLst>
              <a:gd name="adj1" fmla="val 117949"/>
              <a:gd name="adj2" fmla="val -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/>
              <a:t>Laøm quay maùy phaùt ñieän</a:t>
            </a:r>
          </a:p>
        </p:txBody>
      </p:sp>
      <p:sp>
        <p:nvSpPr>
          <p:cNvPr id="158" name="AutoShape 158"/>
          <p:cNvSpPr>
            <a:spLocks noChangeArrowheads="1"/>
          </p:cNvSpPr>
          <p:nvPr/>
        </p:nvSpPr>
        <p:spPr bwMode="auto">
          <a:xfrm>
            <a:off x="5097379" y="124326"/>
            <a:ext cx="1981200" cy="1143000"/>
          </a:xfrm>
          <a:prstGeom prst="wedgeRectCallout">
            <a:avLst>
              <a:gd name="adj1" fmla="val 5449"/>
              <a:gd name="adj2" fmla="val 1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/>
              <a:t>Taïo ra đñiện năng</a:t>
            </a:r>
          </a:p>
        </p:txBody>
      </p:sp>
      <p:sp>
        <p:nvSpPr>
          <p:cNvPr id="159" name="AutoShape 160"/>
          <p:cNvSpPr>
            <a:spLocks noChangeArrowheads="1"/>
          </p:cNvSpPr>
          <p:nvPr/>
        </p:nvSpPr>
        <p:spPr bwMode="auto">
          <a:xfrm>
            <a:off x="5935579" y="3172326"/>
            <a:ext cx="381000" cy="423863"/>
          </a:xfrm>
          <a:prstGeom prst="star8">
            <a:avLst>
              <a:gd name="adj" fmla="val 27134"/>
            </a:avLst>
          </a:prstGeom>
          <a:solidFill>
            <a:srgbClr val="FF9900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" name="AutoShape 161"/>
          <p:cNvSpPr>
            <a:spLocks noChangeArrowheads="1"/>
          </p:cNvSpPr>
          <p:nvPr/>
        </p:nvSpPr>
        <p:spPr bwMode="auto">
          <a:xfrm>
            <a:off x="5935579" y="4010526"/>
            <a:ext cx="381000" cy="423863"/>
          </a:xfrm>
          <a:prstGeom prst="star8">
            <a:avLst>
              <a:gd name="adj" fmla="val 27134"/>
            </a:avLst>
          </a:prstGeom>
          <a:solidFill>
            <a:srgbClr val="FF9900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1406 0.02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032 0.0365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18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1979 0.02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4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081 L -0.00417 0.0055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1 L -0.01146 0.01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9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51 0.025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151 0.0303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50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1511 0.025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1302 0.0222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1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511 0.025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151 0.025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151 0.02569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27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151 0.0303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50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151 0.0303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50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811 L -0.00972 0.00555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81 L -0.00902 0.00555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088 L -0.00763 0.0027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3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4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0625 0.01204 " pathEditMode="relative" rAng="0" ptsTypes="AA">
                                      <p:cBhvr>
                                        <p:cTn id="5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764"/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718 L -0.00903 0.00648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625 L -0.00764 0.00741 " pathEditMode="relative" rAng="0" ptsTypes="AA">
                                      <p:cBhvr>
                                        <p:cTn id="5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903 L -0.00625 0.00463 " pathEditMode="relative" rAng="0" ptsTypes="AA">
                                      <p:cBhvr>
                                        <p:cTn id="5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93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1441 -0.00163 " pathEditMode="relative" rAng="0" ptsTypes="AA">
                                      <p:cBhvr>
                                        <p:cTn id="5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93"/>
                                    </p:animMotion>
                                  </p:childTnLst>
                                </p:cTn>
                              </p:par>
                              <p:par>
                                <p:cTn id="5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8" presetClass="emp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0">
                                      <p:cBhvr>
                                        <p:cTn id="561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2" presetID="8" presetClass="emp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0">
                                      <p:cBhvr>
                                        <p:cTn id="563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62 L -0.03108 0.00162 " pathEditMode="relative" rAng="0" ptsTypes="AA">
                                      <p:cBhvr>
                                        <p:cTn id="5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0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519E-6 L -0.00486 0.00116 " pathEditMode="relative" rAng="0" ptsTypes="AA">
                                      <p:cBhvr>
                                        <p:cTn id="5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944"/>
                                    </p:animMotion>
                                  </p:childTnLst>
                                </p:cTn>
                              </p:par>
                              <p:par>
                                <p:cTn id="5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944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1128 -0.03889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944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417 C -0.00104 0.00347 -0.00625 0.01134 -0.00973 0.01597 C -0.0132 0.0206 -0.01493 0.02199 -0.01667 0.02361 " pathEditMode="relative" rAng="0" ptsTypes="aaA">
                                      <p:cBhvr>
                                        <p:cTn id="59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389"/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60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56"/>
                                    </p:animMotion>
                                  </p:childTnLst>
                                </p:cTn>
                              </p:par>
                              <p:par>
                                <p:cTn id="60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729 -0.00277 -0.01458 -0.00602 -0.01944 -0.00787 C -0.0243 -0.00949 -0.02673 -0.01018 -0.02916 -0.01088 " pathEditMode="relative" rAng="0" ptsTypes="aaA">
                                      <p:cBhvr>
                                        <p:cTn id="60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07" y="1605511"/>
            <a:ext cx="59626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6965407" y="919711"/>
            <a:ext cx="1143000" cy="609600"/>
          </a:xfrm>
          <a:prstGeom prst="wedgeRectCallout">
            <a:avLst>
              <a:gd name="adj1" fmla="val -78056"/>
              <a:gd name="adj2" fmla="val 157551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/>
              <a:t>Doøng nöôùc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374607" y="1072111"/>
            <a:ext cx="1143000" cy="838200"/>
          </a:xfrm>
          <a:prstGeom prst="wedgeRectCallout">
            <a:avLst>
              <a:gd name="adj1" fmla="val -30139"/>
              <a:gd name="adj2" fmla="val 201514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/>
              <a:t>Maùy phaùt ñieän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783807" y="1910311"/>
            <a:ext cx="1143000" cy="838200"/>
          </a:xfrm>
          <a:prstGeom prst="wedgeRectCallout">
            <a:avLst>
              <a:gd name="adj1" fmla="val 189583"/>
              <a:gd name="adj2" fmla="val 158713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/>
              <a:t>Tuabin nöôùc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63821" y="1910311"/>
            <a:ext cx="2192812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ra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 nươc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 điện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</a:t>
            </a:r>
            <a:endParaRPr lang="en-US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298447" y="5280419"/>
            <a:ext cx="76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3874699" y="5637471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3924773" y="5332671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 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770299" y="5104071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6008299" y="533267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Tạo ra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5932099" y="5637471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1283899" y="5637471"/>
            <a:ext cx="4800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053464" y="5123121"/>
            <a:ext cx="1221035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Thủy năng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còng nước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2350699" y="563747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3036499" y="5123121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atin typeface=".VnTime" panose="020B7200000000000000" pitchFamily="34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4712899" y="5123121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3036137" y="5121262"/>
            <a:ext cx="914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4712556" y="5123114"/>
            <a:ext cx="1295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462651" y="5336739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4122780" y="5332671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6254030" y="5332671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52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93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7" y="0"/>
            <a:ext cx="5619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o do lo phan ung hat n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34" y="978401"/>
            <a:ext cx="73437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6299284" y="3324726"/>
            <a:ext cx="1081087" cy="9064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2000" b="1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399421" y="3280276"/>
            <a:ext cx="865188" cy="576263"/>
          </a:xfrm>
          <a:prstGeom prst="rect">
            <a:avLst/>
          </a:prstGeom>
          <a:noFill/>
          <a:ln w="5715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2000" b="1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 flipV="1">
            <a:off x="5519821" y="2867526"/>
            <a:ext cx="584200" cy="1855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 flipH="1" flipV="1">
            <a:off x="7167646" y="4231189"/>
            <a:ext cx="144463" cy="720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H="1" flipV="1">
            <a:off x="8201109" y="4034339"/>
            <a:ext cx="431800" cy="720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522621" y="2321426"/>
            <a:ext cx="1295400" cy="3517900"/>
            <a:chOff x="144" y="1968"/>
            <a:chExt cx="816" cy="2216"/>
          </a:xfrm>
        </p:grpSpPr>
        <p:sp>
          <p:nvSpPr>
            <p:cNvPr id="9" name="Arc 25"/>
            <p:cNvSpPr>
              <a:spLocks/>
            </p:cNvSpPr>
            <p:nvPr/>
          </p:nvSpPr>
          <p:spPr bwMode="auto">
            <a:xfrm>
              <a:off x="336" y="1968"/>
              <a:ext cx="589" cy="590"/>
            </a:xfrm>
            <a:custGeom>
              <a:avLst/>
              <a:gdLst>
                <a:gd name="T0" fmla="*/ 4 w 43200"/>
                <a:gd name="T1" fmla="*/ 0 h 43200"/>
                <a:gd name="T2" fmla="*/ 4 w 43200"/>
                <a:gd name="T3" fmla="*/ 0 h 43200"/>
                <a:gd name="T4" fmla="*/ 4 w 43200"/>
                <a:gd name="T5" fmla="*/ 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18"/>
                    <a:pt x="9287" y="353"/>
                    <a:pt x="20964" y="9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6" y="2496"/>
              <a:ext cx="217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144" y="2976"/>
              <a:ext cx="816" cy="1208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A50021"/>
                  </a:solidFill>
                  <a:latin typeface="Arial" panose="020B0604020202020204" pitchFamily="34" charset="0"/>
                </a:rPr>
                <a:t>Lò phản ứng hạt nhân</a:t>
              </a:r>
            </a:p>
          </p:txBody>
        </p:sp>
      </p:grp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884821" y="4772526"/>
            <a:ext cx="1066800" cy="82232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</a:rPr>
              <a:t>Hơi nước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832684" y="5001126"/>
            <a:ext cx="1252537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</a:rPr>
              <a:t>Tuabin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8417009" y="4651876"/>
            <a:ext cx="1039812" cy="11874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</a:rPr>
              <a:t>Máy phát điện</a:t>
            </a:r>
          </a:p>
        </p:txBody>
      </p:sp>
    </p:spTree>
    <p:extLst>
      <p:ext uri="{BB962C8B-B14F-4D97-AF65-F5344CB8AC3E}">
        <p14:creationId xmlns:p14="http://schemas.microsoft.com/office/powerpoint/2010/main" val="18083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2" descr="SmartArt Placeholder - 2 X Icons Vertical">
            <a:extLst>
              <a:ext uri="{FF2B5EF4-FFF2-40B4-BE49-F238E27FC236}">
                <a16:creationId xmlns:a16="http://schemas.microsoft.com/office/drawing/2014/main" xmlns="" id="{763A986F-EE07-4A30-854B-AA1625E57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669709"/>
              </p:ext>
            </p:extLst>
          </p:nvPr>
        </p:nvGraphicFramePr>
        <p:xfrm>
          <a:off x="6251504" y="719999"/>
          <a:ext cx="5940496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97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o do lo phan ung hat n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78" y="792688"/>
            <a:ext cx="63515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717652" y="4424888"/>
            <a:ext cx="685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494200" y="4450423"/>
            <a:ext cx="76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070452" y="48074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120526" y="45026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 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966052" y="4274075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7204052" y="4502675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Tạo ra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1641452" y="48074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7127852" y="48074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498452" y="4312175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2479652" y="4807475"/>
            <a:ext cx="4800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2479652" y="4293125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3546452" y="48074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4232252" y="4293125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atin typeface=".VnTime" panose="020B7200000000000000" pitchFamily="34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</a:t>
            </a:r>
          </a:p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5908652" y="4293125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2487157" y="4299112"/>
            <a:ext cx="9906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4235289" y="4300201"/>
            <a:ext cx="914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5908309" y="4293118"/>
            <a:ext cx="1295400" cy="990600"/>
          </a:xfrm>
          <a:prstGeom prst="rect">
            <a:avLst/>
          </a:prstGeom>
          <a:solidFill>
            <a:srgbClr val="F5E7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804194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658404" y="4506743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318533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449783" y="4502675"/>
            <a:ext cx="42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602948" y="1161543"/>
            <a:ext cx="2192812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Lò hơi</a:t>
            </a:r>
          </a:p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ra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Tua bin hơi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Máy phát điện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390"/>
            <a:ext cx="6192252" cy="4644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Dien_hat_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9">
            <a:off x="4972971" y="1620253"/>
            <a:ext cx="7154778" cy="5366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054696" lon="11121367" rev="125881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0837" y="0"/>
            <a:ext cx="10771163" cy="68580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58795" y="211015"/>
            <a:ext cx="8187396" cy="1371014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ba: Kỹ Thuật điện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29857" y="2021058"/>
            <a:ext cx="10153121" cy="3421130"/>
          </a:xfrm>
        </p:spPr>
        <p:txBody>
          <a:bodyPr>
            <a:normAutofit/>
          </a:bodyPr>
          <a:lstStyle/>
          <a:p>
            <a:pPr lvl="0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điện năng trong SX&amp;ĐS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An toàn điện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Đồ điện trong gia đình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Mạng điện trong 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 rot="1072513">
            <a:off x="388692" y="641685"/>
            <a:ext cx="3593432" cy="3097786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/>
          <p:cNvSpPr/>
          <p:nvPr/>
        </p:nvSpPr>
        <p:spPr>
          <a:xfrm rot="1072513">
            <a:off x="4170626" y="445994"/>
            <a:ext cx="3593432" cy="3097786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/>
          <p:cNvSpPr/>
          <p:nvPr/>
        </p:nvSpPr>
        <p:spPr>
          <a:xfrm rot="1072513">
            <a:off x="2602829" y="3478257"/>
            <a:ext cx="3593432" cy="3097786"/>
          </a:xfrm>
          <a:prstGeom prst="hexagon">
            <a:avLst/>
          </a:prstGeom>
          <a:blipFill dpi="0" rotWithShape="0">
            <a:blip r:embed="rId5"/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/>
          <p:cNvSpPr/>
          <p:nvPr/>
        </p:nvSpPr>
        <p:spPr>
          <a:xfrm rot="1072513">
            <a:off x="8076547" y="445996"/>
            <a:ext cx="3593432" cy="3097786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xagon 6"/>
          <p:cNvSpPr/>
          <p:nvPr/>
        </p:nvSpPr>
        <p:spPr>
          <a:xfrm rot="1072513">
            <a:off x="6384761" y="3478255"/>
            <a:ext cx="3593432" cy="3097786"/>
          </a:xfrm>
          <a:prstGeom prst="hexagon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1261311" y="389941"/>
            <a:ext cx="4876800" cy="609600"/>
          </a:xfrm>
          <a:prstGeom prst="rect">
            <a:avLst/>
          </a:prstGeom>
          <a:noFill/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Sản xuất điện năng</a:t>
            </a:r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1788693" y="1568116"/>
            <a:ext cx="8763000" cy="1028700"/>
            <a:chOff x="96" y="1008"/>
            <a:chExt cx="5520" cy="648"/>
          </a:xfrm>
        </p:grpSpPr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873" y="1147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Lò hơi</a:t>
              </a:r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2016" y="1152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Lµm quay </a:t>
              </a:r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2976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3024" y="1152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Lµm quay 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4800" y="1008"/>
              <a:ext cx="81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§iÖn n¨ng  </a:t>
              </a:r>
            </a:p>
          </p:txBody>
        </p:sp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4320" y="1152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</a:t>
              </a:r>
              <a:r>
                <a:rPr lang="en-US" altLang="en-US"/>
                <a:t>tạo </a:t>
              </a:r>
              <a:r>
                <a:rPr lang="en-US" altLang="en-US">
                  <a:latin typeface=".VnTime" panose="020B7200000000000000" pitchFamily="34" charset="0"/>
                </a:rPr>
                <a:t>ra</a:t>
              </a:r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816" y="13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4272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96" y="1032"/>
              <a:ext cx="72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NhiÖt n¨ng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cña than, 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khÝ ®èt </a:t>
              </a:r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1344" y="1344"/>
              <a:ext cx="302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1344" y="1020"/>
              <a:ext cx="624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H¬i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n­ước</a:t>
              </a:r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2016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41"/>
            <p:cNvSpPr>
              <a:spLocks noChangeArrowheads="1"/>
            </p:cNvSpPr>
            <p:nvPr/>
          </p:nvSpPr>
          <p:spPr bwMode="auto">
            <a:xfrm>
              <a:off x="2448" y="1020"/>
              <a:ext cx="52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Tua bin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hơi</a:t>
              </a:r>
            </a:p>
          </p:txBody>
        </p:sp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3504" y="1020"/>
              <a:ext cx="81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M¸y ph¸t 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®iÖn</a:t>
              </a:r>
            </a:p>
          </p:txBody>
        </p:sp>
      </p:grp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1279358" y="1049004"/>
            <a:ext cx="7688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1. Quy trình saûn xuaát ñieän naêng töø nhaø maùy nhieät ñieän.</a:t>
            </a:r>
          </a:p>
        </p:txBody>
      </p: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1816764" y="3189372"/>
            <a:ext cx="6858000" cy="1009650"/>
            <a:chOff x="144" y="2100"/>
            <a:chExt cx="4320" cy="636"/>
          </a:xfrm>
        </p:grpSpPr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864" y="224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Lµm quay </a:t>
              </a: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1824" y="24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1824" y="2244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Lµm quay 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3648" y="2100"/>
              <a:ext cx="81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§iÖn n¨ng  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3168" y="224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Tạo ra</a:t>
              </a:r>
              <a:r>
                <a:rPr lang="en-US" altLang="en-US">
                  <a:latin typeface=".VnTime" panose="020B7200000000000000" pitchFamily="34" charset="0"/>
                </a:rPr>
                <a:t> </a:t>
              </a:r>
            </a:p>
          </p:txBody>
        </p:sp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3120" y="24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44" y="2100"/>
              <a:ext cx="72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Thuû n¨ng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cña dßng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nước </a:t>
              </a:r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864" y="2436"/>
              <a:ext cx="235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864" y="24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1296" y="2112"/>
              <a:ext cx="52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 Tua bin</a:t>
              </a:r>
            </a:p>
            <a:p>
              <a:pPr algn="ctr" eaLnBrk="1" hangingPunct="1"/>
              <a:r>
                <a:rPr lang="en-US" altLang="en-US"/>
                <a:t>nöôùc</a:t>
              </a: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2352" y="2112"/>
              <a:ext cx="81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M¸y ph¸t </a:t>
              </a:r>
            </a:p>
            <a:p>
              <a:pPr algn="ctr" eaLnBrk="1" hangingPunct="1"/>
              <a:r>
                <a:rPr lang="en-US" altLang="en-US">
                  <a:latin typeface=".VnTime" panose="020B7200000000000000" pitchFamily="34" charset="0"/>
                </a:rPr>
                <a:t>®iÖn</a:t>
              </a:r>
            </a:p>
          </p:txBody>
        </p:sp>
      </p:grp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1203157" y="2649204"/>
            <a:ext cx="7764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2. Quy trình saûn xuaát ñieän naêng töø nhaø maùy thuûy ñieän.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070087" y="5049827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Lò hơi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4884819" y="501507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Lµm quay </a:t>
            </a: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6408819" y="536207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6408819" y="5029138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Lµm quay </a:t>
            </a: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9304419" y="4828674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 §iÖn n¨ng  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542419" y="504320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Tạo ra </a:t>
            </a: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979819" y="536207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8466219" y="536207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Rectangle 14"/>
          <p:cNvSpPr>
            <a:spLocks noChangeArrowheads="1"/>
          </p:cNvSpPr>
          <p:nvPr/>
        </p:nvSpPr>
        <p:spPr bwMode="auto">
          <a:xfrm>
            <a:off x="1836819" y="4866774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/>
              <a:t>Naêng löôïng </a:t>
            </a:r>
          </a:p>
          <a:p>
            <a:pPr algn="ctr" eaLnBrk="1" hangingPunct="1"/>
            <a:r>
              <a:rPr lang="en-US" altLang="en-US"/>
              <a:t>nguyeân töû</a:t>
            </a: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3818019" y="5362074"/>
            <a:ext cx="4800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3818019" y="4847724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 H¬i nước</a:t>
            </a: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884819" y="536207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5570619" y="4847724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/>
              <a:t> Tua bin</a:t>
            </a:r>
          </a:p>
          <a:p>
            <a:pPr algn="ctr" eaLnBrk="1" hangingPunct="1"/>
            <a:r>
              <a:rPr lang="en-US" altLang="en-US"/>
              <a:t>hôi 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7247019" y="4847724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M¸y ph¸t </a:t>
            </a:r>
          </a:p>
          <a:p>
            <a:pPr algn="ctr" eaLnBrk="1" hangingPunct="1"/>
            <a:r>
              <a:rPr lang="en-US" altLang="en-US">
                <a:latin typeface=".VnTime" panose="020B7200000000000000" pitchFamily="34" charset="0"/>
              </a:rPr>
              <a:t>®iÖn</a:t>
            </a: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1203157" y="4311316"/>
            <a:ext cx="8053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3. Quy trình saûn xuaát ñieän naêng töø nhaø maùy ñieän nguyeân töû.</a:t>
            </a:r>
          </a:p>
        </p:txBody>
      </p:sp>
    </p:spTree>
    <p:extLst>
      <p:ext uri="{BB962C8B-B14F-4D97-AF65-F5344CB8AC3E}">
        <p14:creationId xmlns:p14="http://schemas.microsoft.com/office/powerpoint/2010/main" val="12205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69"/>
            <a:ext cx="8687356" cy="488663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3B1474-02E3-4509-B5C5-84427653B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AB4748B-F532-4C70-827A-5FEA8C084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>
            <a:normAutofit/>
          </a:bodyPr>
          <a:lstStyle/>
          <a:p>
            <a:r>
              <a:rPr lang="en-US" sz="3200"/>
              <a:t>Chức năng của nhà máy điện là gì?</a:t>
            </a:r>
            <a:endParaRPr lang="en-US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410" y="3981576"/>
            <a:ext cx="4000500" cy="997905"/>
          </a:xfrm>
        </p:spPr>
        <p:txBody>
          <a:bodyPr>
            <a:normAutofit/>
          </a:bodyPr>
          <a:lstStyle/>
          <a:p>
            <a:r>
              <a:rPr lang="vi-VN" sz="2400"/>
              <a:t>Biến đổi các dạng năng lượng thành điện năng</a:t>
            </a:r>
            <a:endParaRPr lang="en-US" sz="240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7746F873-A4ED-4E4C-BB89-CA0FBB9E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xmlns="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3" grpId="0" animBg="1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69"/>
            <a:ext cx="8687356" cy="488663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3B1474-02E3-4509-B5C5-84427653B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AB4748B-F532-4C70-827A-5FEA8C084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>
            <a:normAutofit/>
          </a:bodyPr>
          <a:lstStyle/>
          <a:p>
            <a:r>
              <a:rPr lang="vi-VN" sz="3600" b="0"/>
              <a:t>Các nhà máy điện được xây dựng ở đâu?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410" y="3981576"/>
            <a:ext cx="4000500" cy="997905"/>
          </a:xfrm>
        </p:spPr>
        <p:txBody>
          <a:bodyPr>
            <a:normAutofit/>
          </a:bodyPr>
          <a:lstStyle/>
          <a:p>
            <a:r>
              <a:rPr lang="vi-VN" sz="2400"/>
              <a:t>Gần nguồn năng lượng</a:t>
            </a:r>
            <a:endParaRPr lang="en-US" sz="240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7746F873-A4ED-4E4C-BB89-CA0FBB9E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xmlns="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9000" y="0"/>
            <a:ext cx="8073000" cy="685800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-1" y="4556461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3756321"/>
            <a:ext cx="582147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tIns="91440">
            <a:normAutofit/>
          </a:bodyPr>
          <a:lstStyle/>
          <a:p>
            <a:r>
              <a:rPr lang="vi-VN" sz="3200" b="0"/>
              <a:t>Để đưa điện năng đến nơi tiêu thụ người ta làm thế nào?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72" y="4938422"/>
            <a:ext cx="5771096" cy="1111050"/>
          </a:xfrm>
        </p:spPr>
        <p:txBody>
          <a:bodyPr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các đường dây điện và trạm biến áp để truyền tải điện năng từ nơi sản xuất đến nơi tiêu thụ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000837" y="6270956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5" descr="Hollow accent block">
            <a:extLst>
              <a:ext uri="{FF2B5EF4-FFF2-40B4-BE49-F238E27FC236}">
                <a16:creationId xmlns:a16="http://schemas.microsoft.com/office/drawing/2014/main" xmlns="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2339" y="0"/>
            <a:ext cx="3515472" cy="3084998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5" descr="Hollow accent block">
            <a:extLst>
              <a:ext uri="{FF2B5EF4-FFF2-40B4-BE49-F238E27FC236}">
                <a16:creationId xmlns:a16="http://schemas.microsoft.com/office/drawing/2014/main" xmlns="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602883" y="704949"/>
            <a:ext cx="3104159" cy="272405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build="p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exagon 94"/>
          <p:cNvSpPr/>
          <p:nvPr/>
        </p:nvSpPr>
        <p:spPr>
          <a:xfrm>
            <a:off x="4314228" y="1239368"/>
            <a:ext cx="1060976" cy="914171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2983198631"/>
              </p:ext>
            </p:extLst>
          </p:nvPr>
        </p:nvGraphicFramePr>
        <p:xfrm>
          <a:off x="786063" y="0"/>
          <a:ext cx="106198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0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VNI-Times" pitchFamily="2" charset="0"/>
              <a:cs typeface="VNI-Times" pitchFamily="2" charset="0"/>
            </a:endParaRPr>
          </a:p>
        </p:txBody>
      </p:sp>
      <p:pic>
        <p:nvPicPr>
          <p:cNvPr id="18435" name="Picture 7" descr="Kết quả hình ảnh cho hinh anh máy cong ngh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9" descr="Kết quả hình ảnh cho hình ảnh công nghiệp hó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VNI-Times" pitchFamily="2" charset="0"/>
              <a:cs typeface="VNI-Times" pitchFamily="2" charset="0"/>
            </a:endParaRPr>
          </a:p>
        </p:txBody>
      </p:sp>
      <p:pic>
        <p:nvPicPr>
          <p:cNvPr id="19459" name="Picture 7" descr="Kết quả hình ảnh cho hinh anh thanh long dc thắp sáng bằng đè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87598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11" descr="Kết quả hình ảnh cho hinh anh cây dc tuoi bang b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65087739-small_96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3886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6096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VNI-Times" pitchFamily="2" charset="0"/>
              <a:cs typeface="VNI-Times" pitchFamily="2" charset="0"/>
            </a:endParaRPr>
          </a:p>
        </p:txBody>
      </p:sp>
      <p:pic>
        <p:nvPicPr>
          <p:cNvPr id="21508" name="Picture 6" descr="Kết quả hình ảnh cho hinh anh xe d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464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 descr="Vertical Curved List diagram showing 3 groups arranged one below the other with bullet point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1898999"/>
              </p:ext>
            </p:extLst>
          </p:nvPr>
        </p:nvGraphicFramePr>
        <p:xfrm>
          <a:off x="5852527" y="905876"/>
          <a:ext cx="48768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026685" y="1509934"/>
            <a:ext cx="3375308" cy="342782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điện năn trong sản suất và đời sống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4191" y="1915347"/>
            <a:ext cx="9847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400">
                <a:solidFill>
                  <a:srgbClr val="AF4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400" dirty="0">
              <a:solidFill>
                <a:srgbClr val="AF4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191" y="3855193"/>
            <a:ext cx="9847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400">
                <a:solidFill>
                  <a:srgbClr val="AF4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4400" dirty="0">
              <a:solidFill>
                <a:srgbClr val="AF4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ết quả hình ảnh cho hinh anh thanh long dc thắp sáng bằng đè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inh anh thiet bị y t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228600"/>
            <a:ext cx="88360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ết quả hình ảnh cho hinh anh đồ dùng điện trong gia đ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457200"/>
            <a:ext cx="88360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5" y="2935705"/>
            <a:ext cx="6705433" cy="376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3040657"/>
            <a:ext cx="4996561" cy="35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41" y="1"/>
            <a:ext cx="6598106" cy="329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0375" r="18029" b="10148"/>
          <a:stretch/>
        </p:blipFill>
        <p:spPr>
          <a:xfrm>
            <a:off x="243092" y="1"/>
            <a:ext cx="2644487" cy="400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0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206"/>
            <a:ext cx="8687356" cy="488663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3B1474-02E3-4509-B5C5-84427653B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60976" y="681051"/>
            <a:ext cx="804898" cy="3028802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AB4748B-F532-4C70-827A-5FEA8C084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60976" y="3148150"/>
            <a:ext cx="450092" cy="50100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143696"/>
            <a:ext cx="7652693" cy="3004454"/>
          </a:xfrm>
        </p:spPr>
        <p:txBody>
          <a:bodyPr>
            <a:normAutofit/>
          </a:bodyPr>
          <a:lstStyle/>
          <a:p>
            <a:r>
              <a:rPr lang="en-US" sz="3000" b="0"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 có vai trò quan trọng trong sản xuất và đời sống</a:t>
            </a:r>
            <a:endParaRPr lang="vi-VN" sz="3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135" y="1002999"/>
            <a:ext cx="7249121" cy="954631"/>
          </a:xfrm>
        </p:spPr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Điện năng là nguồn động lực, nguồn năng lượng cho các máy, thiết bị trong sản xuất và đời sồng.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7746F873-A4ED-4E4C-BB89-CA0FBB9E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xmlns="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558513" y="288542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4442135" y="2054715"/>
            <a:ext cx="7249121" cy="954631"/>
          </a:xfrm>
          <a:prstGeom prst="rect">
            <a:avLst/>
          </a:prstGeom>
          <a:noFill/>
        </p:spPr>
        <p:txBody>
          <a:bodyPr lIns="0" tIns="0" rIns="0" bIns="0">
            <a:normAutofit fontScale="92500" lnSpcReduction="20000"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Nhờ có điện năng, quá trình sản xuất được tự động hóa và cuộc sống của con người có đầy đủ tiện nghi, văn minh hiện đại 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544888"/>
            <a:ext cx="2959100" cy="331311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2" descr="65087739-small_96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272891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235712552325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228600"/>
            <a:ext cx="345598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20688534_images1294607_t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0"/>
            <a:ext cx="2959100" cy="3505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5" descr="150px-AirPollution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44888"/>
            <a:ext cx="28305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http://www.evn.com.vn/trianpp/images/ta_pic05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3544888"/>
            <a:ext cx="34432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524001" y="6367463"/>
            <a:ext cx="2728913" cy="442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nhiệt điện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289550" y="6424614"/>
            <a:ext cx="23622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thủy điện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9148764" y="6365876"/>
            <a:ext cx="1519237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 từ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5462588" y="3089276"/>
            <a:ext cx="2189162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nhả khói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2822575" y="3082926"/>
            <a:ext cx="13716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điện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9494838" y="3124201"/>
            <a:ext cx="1173162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 than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1524000" y="0"/>
            <a:ext cx="9144000" cy="4889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nào thân thiện với môi trường hơn? Vì sao ?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524001" y="490538"/>
            <a:ext cx="2728913" cy="6367462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7708900" y="490538"/>
            <a:ext cx="2959100" cy="6367462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838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1. Nhaø maùy söû duïng nhieät naêng cuûa than, khí ñoát ñeå saûn xuaát ra ñieän naêng goïi laø nhaø maùy gì?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2000" y="1905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A. Nhaø maùy nhieät ñieän.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62000" y="2514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B. Nhaø maùy thuûy ñieän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62000" y="32004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C. Nhaø maùy ñieän nguyeân töû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85800" y="1905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" y="0"/>
            <a:ext cx="9772190" cy="6858000"/>
          </a:xfr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31FB9C-F234-41D0-A4CE-8C29A5F2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54303" y="4548247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59065" y="6262742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xmlns="" id="{85E0D4E1-E389-4671-B0E7-165A10A05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921665" y="208908"/>
            <a:ext cx="2675524" cy="234790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8186FEAF-6E1E-4258-94C3-5C589D4B5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432" y="3540488"/>
            <a:ext cx="5243627" cy="2720356"/>
          </a:xfrm>
        </p:spPr>
        <p:txBody>
          <a:bodyPr>
            <a:normAutofit/>
          </a:bodyPr>
          <a:lstStyle/>
          <a:p>
            <a:r>
              <a:rPr lang="en-US" sz="3200"/>
              <a:t>CÔNG VIỆC VỀ NHÀ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41432" y="4623826"/>
            <a:ext cx="435860" cy="4358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5272" y="4646312"/>
            <a:ext cx="5181599" cy="1637018"/>
          </a:xfrm>
        </p:spPr>
        <p:txBody>
          <a:bodyPr>
            <a:no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Xem phần có thể em chưa biết.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SGK.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mới: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“AN TÒAN ĐIỆN”</a:t>
            </a:r>
          </a:p>
        </p:txBody>
      </p:sp>
    </p:spTree>
    <p:extLst>
      <p:ext uri="{BB962C8B-B14F-4D97-AF65-F5344CB8AC3E}">
        <p14:creationId xmlns:p14="http://schemas.microsoft.com/office/powerpoint/2010/main" val="37925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" y="0"/>
            <a:ext cx="10287000" cy="685800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10707717" y="819132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7529" y="14057"/>
            <a:ext cx="5550981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/>
              <a:t>Điện năng là gì?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6116" y="979619"/>
            <a:ext cx="5682665" cy="1004625"/>
          </a:xfrm>
        </p:spPr>
        <p:txBody>
          <a:bodyPr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- Năng lượng của dòng điện (công của dòng điện) được gọi là điện năng.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10682078" y="2568797"/>
            <a:ext cx="476249" cy="424971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build="p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" y="3113"/>
            <a:ext cx="12140789" cy="6829194"/>
          </a:xfrm>
          <a:solidFill>
            <a:schemeClr val="bg1">
              <a:lumMod val="95000"/>
            </a:schemeClr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C2E368-898A-440B-A15C-4C5FB13C5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0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59A98ED3-718C-409B-BC1D-07842F9F5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018682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875" y="1816509"/>
            <a:ext cx="4459766" cy="3146839"/>
          </a:xfrm>
        </p:spPr>
        <p:txBody>
          <a:bodyPr tIns="45720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/>
              <a:t>Em hãy kể một số loại nguồn điện?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455836" y="146705"/>
            <a:ext cx="2888201" cy="253453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071290" y="3741901"/>
            <a:ext cx="3131489" cy="274803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95589" y="132931"/>
            <a:ext cx="2708753" cy="23770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419653" y="140953"/>
            <a:ext cx="2708753" cy="23770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431774" y="154727"/>
            <a:ext cx="2888201" cy="253453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111396" y="3733881"/>
            <a:ext cx="3131489" cy="274803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122947" y="3521242"/>
            <a:ext cx="3866147" cy="3336758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ardrop 2"/>
          <p:cNvSpPr/>
          <p:nvPr/>
        </p:nvSpPr>
        <p:spPr>
          <a:xfrm rot="10800000">
            <a:off x="7804484" y="0"/>
            <a:ext cx="3866147" cy="3336758"/>
          </a:xfrm>
          <a:prstGeom prst="teardrop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ardrop 3"/>
          <p:cNvSpPr/>
          <p:nvPr/>
        </p:nvSpPr>
        <p:spPr>
          <a:xfrm flipV="1">
            <a:off x="1122947" y="0"/>
            <a:ext cx="3866147" cy="3336758"/>
          </a:xfrm>
          <a:prstGeom prst="teardrop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ardrop 4"/>
          <p:cNvSpPr/>
          <p:nvPr/>
        </p:nvSpPr>
        <p:spPr>
          <a:xfrm rot="10800000" flipV="1">
            <a:off x="7804484" y="3521242"/>
            <a:ext cx="3866147" cy="3336758"/>
          </a:xfrm>
          <a:prstGeom prst="teardrop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776537" y="1668379"/>
            <a:ext cx="3240505" cy="324852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Nhà máy điện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55" y="1144755"/>
            <a:ext cx="6973888" cy="336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8080" y="2236955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7050505" y="2044867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764505" y="2641767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4612105" y="2578267"/>
            <a:ext cx="587375" cy="130175"/>
          </a:xfrm>
          <a:custGeom>
            <a:avLst/>
            <a:gdLst>
              <a:gd name="T0" fmla="*/ 13976071 w 21600"/>
              <a:gd name="T1" fmla="*/ 392261 h 21600"/>
              <a:gd name="T2" fmla="*/ 7986342 w 21600"/>
              <a:gd name="T3" fmla="*/ 784515 h 21600"/>
              <a:gd name="T4" fmla="*/ 1996586 w 21600"/>
              <a:gd name="T5" fmla="*/ 392261 h 21600"/>
              <a:gd name="T6" fmla="*/ 798634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840705" y="2454442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6200000">
            <a:off x="4855786" y="2572711"/>
            <a:ext cx="652463" cy="130175"/>
          </a:xfrm>
          <a:custGeom>
            <a:avLst/>
            <a:gdLst>
              <a:gd name="T0" fmla="*/ 17245111 w 21600"/>
              <a:gd name="T1" fmla="*/ 392261 h 21600"/>
              <a:gd name="T2" fmla="*/ 9854366 w 21600"/>
              <a:gd name="T3" fmla="*/ 784515 h 21600"/>
              <a:gd name="T4" fmla="*/ 2463592 w 21600"/>
              <a:gd name="T5" fmla="*/ 392261 h 21600"/>
              <a:gd name="T6" fmla="*/ 985436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116930" y="2429042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6200000">
            <a:off x="5070893" y="2522704"/>
            <a:ext cx="719138" cy="144463"/>
          </a:xfrm>
          <a:custGeom>
            <a:avLst/>
            <a:gdLst>
              <a:gd name="T0" fmla="*/ 20949755 w 21600"/>
              <a:gd name="T1" fmla="*/ 483095 h 21600"/>
              <a:gd name="T2" fmla="*/ 11971284 w 21600"/>
              <a:gd name="T3" fmla="*/ 966183 h 21600"/>
              <a:gd name="T4" fmla="*/ 2992813 w 21600"/>
              <a:gd name="T5" fmla="*/ 483095 h 21600"/>
              <a:gd name="T6" fmla="*/ 119712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358230" y="2378242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 rot="2613353">
            <a:off x="7156868" y="2376655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rc 13"/>
          <p:cNvSpPr>
            <a:spLocks/>
          </p:cNvSpPr>
          <p:nvPr/>
        </p:nvSpPr>
        <p:spPr bwMode="auto">
          <a:xfrm rot="2613353">
            <a:off x="7080668" y="2373480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4"/>
          <p:cNvSpPr>
            <a:spLocks/>
          </p:cNvSpPr>
          <p:nvPr/>
        </p:nvSpPr>
        <p:spPr bwMode="auto">
          <a:xfrm rot="2613353">
            <a:off x="6983830" y="2378242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 rot="2613353">
            <a:off x="6901280" y="2373480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 rot="2613353">
            <a:off x="7255293" y="2365542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rc 17"/>
          <p:cNvSpPr>
            <a:spLocks/>
          </p:cNvSpPr>
          <p:nvPr/>
        </p:nvSpPr>
        <p:spPr bwMode="auto">
          <a:xfrm rot="2613353">
            <a:off x="7355305" y="2370305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18"/>
          <p:cNvSpPr>
            <a:spLocks/>
          </p:cNvSpPr>
          <p:nvPr/>
        </p:nvSpPr>
        <p:spPr bwMode="auto">
          <a:xfrm rot="2613353">
            <a:off x="7447380" y="2378242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19"/>
          <p:cNvSpPr>
            <a:spLocks/>
          </p:cNvSpPr>
          <p:nvPr/>
        </p:nvSpPr>
        <p:spPr bwMode="auto">
          <a:xfrm rot="2613353">
            <a:off x="6791743" y="2367130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083843" y="2425867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flipH="1">
            <a:off x="7145755" y="3619667"/>
            <a:ext cx="228600" cy="228600"/>
            <a:chOff x="2368" y="2968"/>
            <a:chExt cx="1112" cy="1088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4 w 21600"/>
                <a:gd name="T3" fmla="*/ 4 h 21519"/>
                <a:gd name="T4" fmla="*/ 0 w 21600"/>
                <a:gd name="T5" fmla="*/ 4 h 2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19"/>
                <a:gd name="T11" fmla="*/ 21600 w 21600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 flipH="1">
            <a:off x="5145505" y="4238792"/>
            <a:ext cx="228600" cy="228600"/>
            <a:chOff x="2368" y="2968"/>
            <a:chExt cx="1112" cy="1088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4 w 21600"/>
                <a:gd name="T3" fmla="*/ 4 h 21519"/>
                <a:gd name="T4" fmla="*/ 0 w 21600"/>
                <a:gd name="T5" fmla="*/ 4 h 2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19"/>
                <a:gd name="T11" fmla="*/ 21600 w 21600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2554705" y="41403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2630905" y="40641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2745205" y="39879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2859505" y="41403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2173705" y="4140367"/>
            <a:ext cx="298450" cy="746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2402305" y="40641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3011905" y="41403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Oval 65"/>
          <p:cNvSpPr>
            <a:spLocks noChangeArrowheads="1"/>
          </p:cNvSpPr>
          <p:nvPr/>
        </p:nvSpPr>
        <p:spPr bwMode="auto">
          <a:xfrm>
            <a:off x="3011905" y="39879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Oval 66"/>
          <p:cNvSpPr>
            <a:spLocks noChangeArrowheads="1"/>
          </p:cNvSpPr>
          <p:nvPr/>
        </p:nvSpPr>
        <p:spPr bwMode="auto">
          <a:xfrm>
            <a:off x="2935705" y="40641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67"/>
          <p:cNvSpPr>
            <a:spLocks noChangeArrowheads="1"/>
          </p:cNvSpPr>
          <p:nvPr/>
        </p:nvSpPr>
        <p:spPr bwMode="auto">
          <a:xfrm>
            <a:off x="2173705" y="39879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Oval 68"/>
          <p:cNvSpPr>
            <a:spLocks noChangeArrowheads="1"/>
          </p:cNvSpPr>
          <p:nvPr/>
        </p:nvSpPr>
        <p:spPr bwMode="auto">
          <a:xfrm>
            <a:off x="2707105" y="39879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Oval 69"/>
          <p:cNvSpPr>
            <a:spLocks noChangeArrowheads="1"/>
          </p:cNvSpPr>
          <p:nvPr/>
        </p:nvSpPr>
        <p:spPr bwMode="auto">
          <a:xfrm>
            <a:off x="2097505" y="40641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70"/>
          <p:cNvSpPr>
            <a:spLocks noChangeArrowheads="1"/>
          </p:cNvSpPr>
          <p:nvPr/>
        </p:nvSpPr>
        <p:spPr bwMode="auto">
          <a:xfrm>
            <a:off x="2630905" y="40641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Oval 71"/>
          <p:cNvSpPr>
            <a:spLocks noChangeArrowheads="1"/>
          </p:cNvSpPr>
          <p:nvPr/>
        </p:nvSpPr>
        <p:spPr bwMode="auto">
          <a:xfrm>
            <a:off x="2402305" y="39879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2402305" y="41403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73"/>
          <p:cNvSpPr>
            <a:spLocks noChangeArrowheads="1"/>
          </p:cNvSpPr>
          <p:nvPr/>
        </p:nvSpPr>
        <p:spPr bwMode="auto">
          <a:xfrm>
            <a:off x="2554705" y="3911767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2076868" y="2384592"/>
            <a:ext cx="1400175" cy="554038"/>
          </a:xfrm>
          <a:custGeom>
            <a:avLst/>
            <a:gdLst>
              <a:gd name="T0" fmla="*/ 68263 w 882"/>
              <a:gd name="T1" fmla="*/ 19050 h 349"/>
              <a:gd name="T2" fmla="*/ 127000 w 882"/>
              <a:gd name="T3" fmla="*/ 19050 h 349"/>
              <a:gd name="T4" fmla="*/ 211138 w 882"/>
              <a:gd name="T5" fmla="*/ 71438 h 349"/>
              <a:gd name="T6" fmla="*/ 341313 w 882"/>
              <a:gd name="T7" fmla="*/ 57150 h 349"/>
              <a:gd name="T8" fmla="*/ 436563 w 882"/>
              <a:gd name="T9" fmla="*/ 3175 h 349"/>
              <a:gd name="T10" fmla="*/ 561975 w 882"/>
              <a:gd name="T11" fmla="*/ 57150 h 349"/>
              <a:gd name="T12" fmla="*/ 657225 w 882"/>
              <a:gd name="T13" fmla="*/ 3175 h 349"/>
              <a:gd name="T14" fmla="*/ 877888 w 882"/>
              <a:gd name="T15" fmla="*/ 79375 h 349"/>
              <a:gd name="T16" fmla="*/ 1098550 w 882"/>
              <a:gd name="T17" fmla="*/ 3175 h 349"/>
              <a:gd name="T18" fmla="*/ 1171575 w 882"/>
              <a:gd name="T19" fmla="*/ 79375 h 349"/>
              <a:gd name="T20" fmla="*/ 1319213 w 882"/>
              <a:gd name="T21" fmla="*/ 79375 h 349"/>
              <a:gd name="T22" fmla="*/ 1319213 w 882"/>
              <a:gd name="T23" fmla="*/ 117475 h 349"/>
              <a:gd name="T24" fmla="*/ 1325563 w 882"/>
              <a:gd name="T25" fmla="*/ 320675 h 349"/>
              <a:gd name="T26" fmla="*/ 1319213 w 882"/>
              <a:gd name="T27" fmla="*/ 492125 h 349"/>
              <a:gd name="T28" fmla="*/ 1287463 w 882"/>
              <a:gd name="T29" fmla="*/ 523875 h 349"/>
              <a:gd name="T30" fmla="*/ 1246188 w 882"/>
              <a:gd name="T31" fmla="*/ 536575 h 349"/>
              <a:gd name="T32" fmla="*/ 363538 w 882"/>
              <a:gd name="T33" fmla="*/ 536575 h 349"/>
              <a:gd name="T34" fmla="*/ 55563 w 882"/>
              <a:gd name="T35" fmla="*/ 514350 h 349"/>
              <a:gd name="T36" fmla="*/ 30163 w 882"/>
              <a:gd name="T37" fmla="*/ 298450 h 349"/>
              <a:gd name="T38" fmla="*/ 33338 w 882"/>
              <a:gd name="T39" fmla="*/ 98425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2"/>
              <a:gd name="T61" fmla="*/ 0 h 349"/>
              <a:gd name="T62" fmla="*/ 882 w 882"/>
              <a:gd name="T63" fmla="*/ 349 h 3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>
            <a:solidFill>
              <a:srgbClr val="D0EDF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Box 75"/>
          <p:cNvSpPr txBox="1">
            <a:spLocks noChangeArrowheads="1"/>
          </p:cNvSpPr>
          <p:nvPr/>
        </p:nvSpPr>
        <p:spPr bwMode="auto">
          <a:xfrm>
            <a:off x="3926305" y="5197642"/>
            <a:ext cx="487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Sơ đồ nhà máy nhiệt điện</a:t>
            </a:r>
          </a:p>
        </p:txBody>
      </p:sp>
      <p:sp>
        <p:nvSpPr>
          <p:cNvPr id="75" name="AutoShape 76"/>
          <p:cNvSpPr>
            <a:spLocks noChangeArrowheads="1"/>
          </p:cNvSpPr>
          <p:nvPr/>
        </p:nvSpPr>
        <p:spPr bwMode="auto">
          <a:xfrm>
            <a:off x="1335505" y="854242"/>
            <a:ext cx="973138" cy="914400"/>
          </a:xfrm>
          <a:prstGeom prst="wedgeRectCallout">
            <a:avLst>
              <a:gd name="adj1" fmla="val 35319"/>
              <a:gd name="adj2" fmla="val 1015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1.Lò hơi</a:t>
            </a:r>
          </a:p>
        </p:txBody>
      </p:sp>
      <p:sp>
        <p:nvSpPr>
          <p:cNvPr id="76" name="AutoShape 77"/>
          <p:cNvSpPr>
            <a:spLocks noChangeArrowheads="1"/>
          </p:cNvSpPr>
          <p:nvPr/>
        </p:nvSpPr>
        <p:spPr bwMode="auto">
          <a:xfrm>
            <a:off x="4688305" y="1235242"/>
            <a:ext cx="2590800" cy="533400"/>
          </a:xfrm>
          <a:prstGeom prst="wedgeRectCallout">
            <a:avLst>
              <a:gd name="adj1" fmla="val -34806"/>
              <a:gd name="adj2" fmla="val 150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2.Tua bin hơi</a:t>
            </a:r>
          </a:p>
        </p:txBody>
      </p:sp>
      <p:sp>
        <p:nvSpPr>
          <p:cNvPr id="77" name="AutoShape 78"/>
          <p:cNvSpPr>
            <a:spLocks noChangeArrowheads="1"/>
          </p:cNvSpPr>
          <p:nvPr/>
        </p:nvSpPr>
        <p:spPr bwMode="auto">
          <a:xfrm>
            <a:off x="9133305" y="2378242"/>
            <a:ext cx="1066800" cy="1219200"/>
          </a:xfrm>
          <a:prstGeom prst="wedgeRectCallout">
            <a:avLst>
              <a:gd name="adj1" fmla="val -155356"/>
              <a:gd name="adj2" fmla="val -334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3.Máy phát điện</a:t>
            </a:r>
          </a:p>
        </p:txBody>
      </p:sp>
      <p:grpSp>
        <p:nvGrpSpPr>
          <p:cNvPr id="78" name="Group 79"/>
          <p:cNvGrpSpPr>
            <a:grpSpLocks/>
          </p:cNvGrpSpPr>
          <p:nvPr/>
        </p:nvGrpSpPr>
        <p:grpSpPr bwMode="auto">
          <a:xfrm>
            <a:off x="8726905" y="1082842"/>
            <a:ext cx="533400" cy="1066800"/>
            <a:chOff x="3408" y="1908"/>
            <a:chExt cx="984" cy="1645"/>
          </a:xfrm>
        </p:grpSpPr>
        <p:grpSp>
          <p:nvGrpSpPr>
            <p:cNvPr id="79" name="Group 80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96" name="Group 8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98" name="Oval 8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Oval 8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Oval 8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Oval 8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Oval 8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Oval 8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Oval 8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97" name="Oval 8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0" name="Oval 90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Oval 91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3" name="Group 93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87" name="Group 94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89" name="Oval 95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Oval 96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Oval 97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Oval 98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Oval 99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Oval 100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Oval 101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8" name="Oval 102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4" name="AutoShape 103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Rectangle 104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Rectangle 105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5" name="Freeform 106"/>
          <p:cNvSpPr>
            <a:spLocks/>
          </p:cNvSpPr>
          <p:nvPr/>
        </p:nvSpPr>
        <p:spPr bwMode="auto">
          <a:xfrm>
            <a:off x="8041105" y="1082842"/>
            <a:ext cx="762000" cy="1143000"/>
          </a:xfrm>
          <a:custGeom>
            <a:avLst/>
            <a:gdLst>
              <a:gd name="T0" fmla="*/ 0 w 480"/>
              <a:gd name="T1" fmla="*/ 1143000 h 720"/>
              <a:gd name="T2" fmla="*/ 762000 w 480"/>
              <a:gd name="T3" fmla="*/ 0 h 720"/>
              <a:gd name="T4" fmla="*/ 0 60000 65536"/>
              <a:gd name="T5" fmla="*/ 0 60000 65536"/>
              <a:gd name="T6" fmla="*/ 0 w 480"/>
              <a:gd name="T7" fmla="*/ 0 h 720"/>
              <a:gd name="T8" fmla="*/ 480 w 48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9184105" y="1006642"/>
            <a:ext cx="990600" cy="317500"/>
          </a:xfrm>
          <a:custGeom>
            <a:avLst/>
            <a:gdLst>
              <a:gd name="T0" fmla="*/ 0 w 624"/>
              <a:gd name="T1" fmla="*/ 76200 h 200"/>
              <a:gd name="T2" fmla="*/ 533400 w 624"/>
              <a:gd name="T3" fmla="*/ 304800 h 200"/>
              <a:gd name="T4" fmla="*/ 990600 w 624"/>
              <a:gd name="T5" fmla="*/ 0 h 200"/>
              <a:gd name="T6" fmla="*/ 0 60000 65536"/>
              <a:gd name="T7" fmla="*/ 0 60000 65536"/>
              <a:gd name="T8" fmla="*/ 0 60000 65536"/>
              <a:gd name="T9" fmla="*/ 0 w 624"/>
              <a:gd name="T10" fmla="*/ 0 h 200"/>
              <a:gd name="T11" fmla="*/ 624 w 624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7" name="Picture 108" descr="fire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05" y="2911642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21" y="1303423"/>
            <a:ext cx="6973888" cy="336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0796" y="2381336"/>
            <a:ext cx="1343025" cy="75088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7323221" y="2189248"/>
            <a:ext cx="609600" cy="12192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37221" y="2786148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4884821" y="2722648"/>
            <a:ext cx="587375" cy="130175"/>
          </a:xfrm>
          <a:custGeom>
            <a:avLst/>
            <a:gdLst>
              <a:gd name="T0" fmla="*/ 13976071 w 21600"/>
              <a:gd name="T1" fmla="*/ 392261 h 21600"/>
              <a:gd name="T2" fmla="*/ 7986342 w 21600"/>
              <a:gd name="T3" fmla="*/ 784515 h 21600"/>
              <a:gd name="T4" fmla="*/ 1996586 w 21600"/>
              <a:gd name="T5" fmla="*/ 392261 h 21600"/>
              <a:gd name="T6" fmla="*/ 798634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13421" y="2598823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6200000">
            <a:off x="5128502" y="2717092"/>
            <a:ext cx="652463" cy="130175"/>
          </a:xfrm>
          <a:custGeom>
            <a:avLst/>
            <a:gdLst>
              <a:gd name="T0" fmla="*/ 17245111 w 21600"/>
              <a:gd name="T1" fmla="*/ 392261 h 21600"/>
              <a:gd name="T2" fmla="*/ 9854366 w 21600"/>
              <a:gd name="T3" fmla="*/ 784515 h 21600"/>
              <a:gd name="T4" fmla="*/ 2463592 w 21600"/>
              <a:gd name="T5" fmla="*/ 392261 h 21600"/>
              <a:gd name="T6" fmla="*/ 985436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89646" y="2573423"/>
            <a:ext cx="1127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6200000">
            <a:off x="5343609" y="2667085"/>
            <a:ext cx="719138" cy="144463"/>
          </a:xfrm>
          <a:custGeom>
            <a:avLst/>
            <a:gdLst>
              <a:gd name="T0" fmla="*/ 20949755 w 21600"/>
              <a:gd name="T1" fmla="*/ 483095 h 21600"/>
              <a:gd name="T2" fmla="*/ 11971284 w 21600"/>
              <a:gd name="T3" fmla="*/ 966183 h 21600"/>
              <a:gd name="T4" fmla="*/ 2992813 w 21600"/>
              <a:gd name="T5" fmla="*/ 483095 h 21600"/>
              <a:gd name="T6" fmla="*/ 119712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630946" y="2522623"/>
            <a:ext cx="1238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 rot="2613353">
            <a:off x="7429584" y="2521036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rc 13"/>
          <p:cNvSpPr>
            <a:spLocks/>
          </p:cNvSpPr>
          <p:nvPr/>
        </p:nvSpPr>
        <p:spPr bwMode="auto">
          <a:xfrm rot="2613353">
            <a:off x="7353384" y="2517861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4"/>
          <p:cNvSpPr>
            <a:spLocks/>
          </p:cNvSpPr>
          <p:nvPr/>
        </p:nvSpPr>
        <p:spPr bwMode="auto">
          <a:xfrm rot="2613353">
            <a:off x="7256546" y="2522623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 rot="2613353">
            <a:off x="7173996" y="2517861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 rot="2613353">
            <a:off x="7528009" y="2509923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rc 17"/>
          <p:cNvSpPr>
            <a:spLocks/>
          </p:cNvSpPr>
          <p:nvPr/>
        </p:nvSpPr>
        <p:spPr bwMode="auto">
          <a:xfrm rot="2613353">
            <a:off x="7628021" y="2514686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18"/>
          <p:cNvSpPr>
            <a:spLocks/>
          </p:cNvSpPr>
          <p:nvPr/>
        </p:nvSpPr>
        <p:spPr bwMode="auto">
          <a:xfrm rot="2613353">
            <a:off x="7720096" y="2522623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19"/>
          <p:cNvSpPr>
            <a:spLocks/>
          </p:cNvSpPr>
          <p:nvPr/>
        </p:nvSpPr>
        <p:spPr bwMode="auto">
          <a:xfrm rot="2613353">
            <a:off x="7064459" y="2511511"/>
            <a:ext cx="530225" cy="517525"/>
          </a:xfrm>
          <a:custGeom>
            <a:avLst/>
            <a:gdLst>
              <a:gd name="T0" fmla="*/ 3230510 w 21442"/>
              <a:gd name="T1" fmla="*/ 0 h 20944"/>
              <a:gd name="T2" fmla="*/ 13111582 w 21442"/>
              <a:gd name="T3" fmla="*/ 11195012 h 20944"/>
              <a:gd name="T4" fmla="*/ 0 w 21442"/>
              <a:gd name="T5" fmla="*/ 12788012 h 20944"/>
              <a:gd name="T6" fmla="*/ 0 60000 65536"/>
              <a:gd name="T7" fmla="*/ 0 60000 65536"/>
              <a:gd name="T8" fmla="*/ 0 60000 65536"/>
              <a:gd name="T9" fmla="*/ 0 w 21442"/>
              <a:gd name="T10" fmla="*/ 0 h 20944"/>
              <a:gd name="T11" fmla="*/ 21442 w 21442"/>
              <a:gd name="T12" fmla="*/ 20944 h 20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2" h="20944" fill="none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</a:path>
              <a:path w="21442" h="20944" stroke="0" extrusionOk="0">
                <a:moveTo>
                  <a:pt x="5282" y="0"/>
                </a:moveTo>
                <a:cubicBezTo>
                  <a:pt x="13941" y="2184"/>
                  <a:pt x="20363" y="9470"/>
                  <a:pt x="21441" y="18335"/>
                </a:cubicBezTo>
                <a:lnTo>
                  <a:pt x="0" y="20944"/>
                </a:lnTo>
                <a:lnTo>
                  <a:pt x="5282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356559" y="2570248"/>
            <a:ext cx="804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flipH="1">
            <a:off x="7418471" y="3764048"/>
            <a:ext cx="228600" cy="228600"/>
            <a:chOff x="2368" y="2968"/>
            <a:chExt cx="1112" cy="1088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rc 23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25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6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rc 27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rc 28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4 w 21600"/>
                <a:gd name="T3" fmla="*/ 4 h 21519"/>
                <a:gd name="T4" fmla="*/ 0 w 21600"/>
                <a:gd name="T5" fmla="*/ 4 h 2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19"/>
                <a:gd name="T11" fmla="*/ 21600 w 21600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30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rc 31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rc 32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rc 33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rc 34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35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rc 36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rc 37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rc 38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 flipH="1">
            <a:off x="5418221" y="4383173"/>
            <a:ext cx="228600" cy="228600"/>
            <a:chOff x="2368" y="2968"/>
            <a:chExt cx="1112" cy="1088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0" y="3264"/>
              <a:ext cx="528" cy="52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Arc 41"/>
            <p:cNvSpPr>
              <a:spLocks/>
            </p:cNvSpPr>
            <p:nvPr/>
          </p:nvSpPr>
          <p:spPr bwMode="auto">
            <a:xfrm rot="18550162" flipV="1">
              <a:off x="2926" y="299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42"/>
            <p:cNvSpPr>
              <a:spLocks/>
            </p:cNvSpPr>
            <p:nvPr/>
          </p:nvSpPr>
          <p:spPr bwMode="auto">
            <a:xfrm rot="17518714" flipV="1">
              <a:off x="2784" y="29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rc 43"/>
            <p:cNvSpPr>
              <a:spLocks/>
            </p:cNvSpPr>
            <p:nvPr/>
          </p:nvSpPr>
          <p:spPr bwMode="auto">
            <a:xfrm flipV="1">
              <a:off x="3152" y="313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44"/>
            <p:cNvSpPr>
              <a:spLocks/>
            </p:cNvSpPr>
            <p:nvPr/>
          </p:nvSpPr>
          <p:spPr bwMode="auto">
            <a:xfrm rot="673147" flipV="1">
              <a:off x="3192" y="328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45"/>
            <p:cNvSpPr>
              <a:spLocks/>
            </p:cNvSpPr>
            <p:nvPr/>
          </p:nvSpPr>
          <p:spPr bwMode="auto">
            <a:xfrm rot="1062693" flipV="1">
              <a:off x="3184" y="342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46"/>
            <p:cNvSpPr>
              <a:spLocks/>
            </p:cNvSpPr>
            <p:nvPr/>
          </p:nvSpPr>
          <p:spPr bwMode="auto">
            <a:xfrm rot="15821883" flipV="1">
              <a:off x="2607" y="3001"/>
              <a:ext cx="288" cy="287"/>
            </a:xfrm>
            <a:custGeom>
              <a:avLst/>
              <a:gdLst>
                <a:gd name="T0" fmla="*/ 0 w 21600"/>
                <a:gd name="T1" fmla="*/ 0 h 21519"/>
                <a:gd name="T2" fmla="*/ 4 w 21600"/>
                <a:gd name="T3" fmla="*/ 4 h 21519"/>
                <a:gd name="T4" fmla="*/ 0 w 21600"/>
                <a:gd name="T5" fmla="*/ 4 h 215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19"/>
                <a:gd name="T11" fmla="*/ 21600 w 21600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19" fill="none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</a:path>
                <a:path w="21600" h="21519" stroke="0" extrusionOk="0">
                  <a:moveTo>
                    <a:pt x="1867" y="-1"/>
                  </a:moveTo>
                  <a:cubicBezTo>
                    <a:pt x="13030" y="968"/>
                    <a:pt x="21600" y="10313"/>
                    <a:pt x="21600" y="21519"/>
                  </a:cubicBezTo>
                  <a:lnTo>
                    <a:pt x="0" y="21519"/>
                  </a:lnTo>
                  <a:lnTo>
                    <a:pt x="1867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rc 47"/>
            <p:cNvSpPr>
              <a:spLocks/>
            </p:cNvSpPr>
            <p:nvPr/>
          </p:nvSpPr>
          <p:spPr bwMode="auto">
            <a:xfrm rot="3694988" flipV="1">
              <a:off x="301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48"/>
            <p:cNvSpPr>
              <a:spLocks/>
            </p:cNvSpPr>
            <p:nvPr/>
          </p:nvSpPr>
          <p:spPr bwMode="auto">
            <a:xfrm rot="2384816" flipV="1">
              <a:off x="3152" y="356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49"/>
            <p:cNvSpPr>
              <a:spLocks/>
            </p:cNvSpPr>
            <p:nvPr/>
          </p:nvSpPr>
          <p:spPr bwMode="auto">
            <a:xfrm rot="5091694" flipV="1">
              <a:off x="2840" y="37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rc 50"/>
            <p:cNvSpPr>
              <a:spLocks/>
            </p:cNvSpPr>
            <p:nvPr/>
          </p:nvSpPr>
          <p:spPr bwMode="auto">
            <a:xfrm rot="6961729" flipV="1">
              <a:off x="2632" y="37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rc 51"/>
            <p:cNvSpPr>
              <a:spLocks/>
            </p:cNvSpPr>
            <p:nvPr/>
          </p:nvSpPr>
          <p:spPr bwMode="auto">
            <a:xfrm rot="8243489" flipV="1">
              <a:off x="2496" y="369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rc 52"/>
            <p:cNvSpPr>
              <a:spLocks/>
            </p:cNvSpPr>
            <p:nvPr/>
          </p:nvSpPr>
          <p:spPr bwMode="auto">
            <a:xfrm rot="10013079" flipV="1">
              <a:off x="2376" y="355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rc 53"/>
            <p:cNvSpPr>
              <a:spLocks/>
            </p:cNvSpPr>
            <p:nvPr/>
          </p:nvSpPr>
          <p:spPr bwMode="auto">
            <a:xfrm rot="11307876" flipV="1">
              <a:off x="2368" y="3368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4"/>
            <p:cNvSpPr>
              <a:spLocks/>
            </p:cNvSpPr>
            <p:nvPr/>
          </p:nvSpPr>
          <p:spPr bwMode="auto">
            <a:xfrm rot="12452571" flipV="1">
              <a:off x="2385" y="3226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55"/>
            <p:cNvSpPr>
              <a:spLocks/>
            </p:cNvSpPr>
            <p:nvPr/>
          </p:nvSpPr>
          <p:spPr bwMode="auto">
            <a:xfrm rot="14389629" flipV="1">
              <a:off x="2496" y="307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56"/>
            <p:cNvSpPr>
              <a:spLocks/>
            </p:cNvSpPr>
            <p:nvPr/>
          </p:nvSpPr>
          <p:spPr bwMode="auto">
            <a:xfrm rot="20296374" flipV="1">
              <a:off x="3048" y="30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2827421" y="42847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2903621" y="42085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3017921" y="41323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3132221" y="42847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2446421" y="4284748"/>
            <a:ext cx="298450" cy="746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2675021" y="42085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3284621" y="42847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Oval 65"/>
          <p:cNvSpPr>
            <a:spLocks noChangeArrowheads="1"/>
          </p:cNvSpPr>
          <p:nvPr/>
        </p:nvSpPr>
        <p:spPr bwMode="auto">
          <a:xfrm>
            <a:off x="3284621" y="41323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Oval 66"/>
          <p:cNvSpPr>
            <a:spLocks noChangeArrowheads="1"/>
          </p:cNvSpPr>
          <p:nvPr/>
        </p:nvSpPr>
        <p:spPr bwMode="auto">
          <a:xfrm>
            <a:off x="3208421" y="42085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67"/>
          <p:cNvSpPr>
            <a:spLocks noChangeArrowheads="1"/>
          </p:cNvSpPr>
          <p:nvPr/>
        </p:nvSpPr>
        <p:spPr bwMode="auto">
          <a:xfrm>
            <a:off x="2446421" y="41323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Oval 68"/>
          <p:cNvSpPr>
            <a:spLocks noChangeArrowheads="1"/>
          </p:cNvSpPr>
          <p:nvPr/>
        </p:nvSpPr>
        <p:spPr bwMode="auto">
          <a:xfrm>
            <a:off x="2979821" y="41323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Oval 69"/>
          <p:cNvSpPr>
            <a:spLocks noChangeArrowheads="1"/>
          </p:cNvSpPr>
          <p:nvPr/>
        </p:nvSpPr>
        <p:spPr bwMode="auto">
          <a:xfrm>
            <a:off x="2370221" y="42085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70"/>
          <p:cNvSpPr>
            <a:spLocks noChangeArrowheads="1"/>
          </p:cNvSpPr>
          <p:nvPr/>
        </p:nvSpPr>
        <p:spPr bwMode="auto">
          <a:xfrm>
            <a:off x="2903621" y="42085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Oval 71"/>
          <p:cNvSpPr>
            <a:spLocks noChangeArrowheads="1"/>
          </p:cNvSpPr>
          <p:nvPr/>
        </p:nvSpPr>
        <p:spPr bwMode="auto">
          <a:xfrm>
            <a:off x="2675021" y="41323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2675021" y="42847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73"/>
          <p:cNvSpPr>
            <a:spLocks noChangeArrowheads="1"/>
          </p:cNvSpPr>
          <p:nvPr/>
        </p:nvSpPr>
        <p:spPr bwMode="auto">
          <a:xfrm>
            <a:off x="2827421" y="4056148"/>
            <a:ext cx="3048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2349584" y="2528973"/>
            <a:ext cx="1400175" cy="554038"/>
          </a:xfrm>
          <a:custGeom>
            <a:avLst/>
            <a:gdLst>
              <a:gd name="T0" fmla="*/ 68263 w 882"/>
              <a:gd name="T1" fmla="*/ 19050 h 349"/>
              <a:gd name="T2" fmla="*/ 127000 w 882"/>
              <a:gd name="T3" fmla="*/ 19050 h 349"/>
              <a:gd name="T4" fmla="*/ 211138 w 882"/>
              <a:gd name="T5" fmla="*/ 71438 h 349"/>
              <a:gd name="T6" fmla="*/ 341313 w 882"/>
              <a:gd name="T7" fmla="*/ 57150 h 349"/>
              <a:gd name="T8" fmla="*/ 436563 w 882"/>
              <a:gd name="T9" fmla="*/ 3175 h 349"/>
              <a:gd name="T10" fmla="*/ 561975 w 882"/>
              <a:gd name="T11" fmla="*/ 57150 h 349"/>
              <a:gd name="T12" fmla="*/ 657225 w 882"/>
              <a:gd name="T13" fmla="*/ 3175 h 349"/>
              <a:gd name="T14" fmla="*/ 877888 w 882"/>
              <a:gd name="T15" fmla="*/ 79375 h 349"/>
              <a:gd name="T16" fmla="*/ 1098550 w 882"/>
              <a:gd name="T17" fmla="*/ 3175 h 349"/>
              <a:gd name="T18" fmla="*/ 1171575 w 882"/>
              <a:gd name="T19" fmla="*/ 79375 h 349"/>
              <a:gd name="T20" fmla="*/ 1319213 w 882"/>
              <a:gd name="T21" fmla="*/ 79375 h 349"/>
              <a:gd name="T22" fmla="*/ 1319213 w 882"/>
              <a:gd name="T23" fmla="*/ 117475 h 349"/>
              <a:gd name="T24" fmla="*/ 1325563 w 882"/>
              <a:gd name="T25" fmla="*/ 320675 h 349"/>
              <a:gd name="T26" fmla="*/ 1319213 w 882"/>
              <a:gd name="T27" fmla="*/ 492125 h 349"/>
              <a:gd name="T28" fmla="*/ 1287463 w 882"/>
              <a:gd name="T29" fmla="*/ 523875 h 349"/>
              <a:gd name="T30" fmla="*/ 1246188 w 882"/>
              <a:gd name="T31" fmla="*/ 536575 h 349"/>
              <a:gd name="T32" fmla="*/ 363538 w 882"/>
              <a:gd name="T33" fmla="*/ 536575 h 349"/>
              <a:gd name="T34" fmla="*/ 55563 w 882"/>
              <a:gd name="T35" fmla="*/ 514350 h 349"/>
              <a:gd name="T36" fmla="*/ 30163 w 882"/>
              <a:gd name="T37" fmla="*/ 298450 h 349"/>
              <a:gd name="T38" fmla="*/ 33338 w 882"/>
              <a:gd name="T39" fmla="*/ 98425 h 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2"/>
              <a:gd name="T61" fmla="*/ 0 h 349"/>
              <a:gd name="T62" fmla="*/ 882 w 882"/>
              <a:gd name="T63" fmla="*/ 349 h 3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2" h="349">
                <a:moveTo>
                  <a:pt x="43" y="12"/>
                </a:moveTo>
                <a:cubicBezTo>
                  <a:pt x="49" y="11"/>
                  <a:pt x="65" y="7"/>
                  <a:pt x="80" y="12"/>
                </a:cubicBezTo>
                <a:cubicBezTo>
                  <a:pt x="95" y="17"/>
                  <a:pt x="111" y="41"/>
                  <a:pt x="133" y="45"/>
                </a:cubicBezTo>
                <a:cubicBezTo>
                  <a:pt x="155" y="49"/>
                  <a:pt x="191" y="43"/>
                  <a:pt x="215" y="36"/>
                </a:cubicBezTo>
                <a:cubicBezTo>
                  <a:pt x="239" y="29"/>
                  <a:pt x="252" y="2"/>
                  <a:pt x="275" y="2"/>
                </a:cubicBezTo>
                <a:cubicBezTo>
                  <a:pt x="298" y="2"/>
                  <a:pt x="331" y="36"/>
                  <a:pt x="354" y="36"/>
                </a:cubicBezTo>
                <a:cubicBezTo>
                  <a:pt x="377" y="36"/>
                  <a:pt x="381" y="0"/>
                  <a:pt x="414" y="2"/>
                </a:cubicBezTo>
                <a:cubicBezTo>
                  <a:pt x="447" y="4"/>
                  <a:pt x="507" y="50"/>
                  <a:pt x="553" y="50"/>
                </a:cubicBezTo>
                <a:cubicBezTo>
                  <a:pt x="599" y="50"/>
                  <a:pt x="661" y="2"/>
                  <a:pt x="692" y="2"/>
                </a:cubicBezTo>
                <a:cubicBezTo>
                  <a:pt x="723" y="2"/>
                  <a:pt x="715" y="42"/>
                  <a:pt x="738" y="50"/>
                </a:cubicBezTo>
                <a:cubicBezTo>
                  <a:pt x="762" y="58"/>
                  <a:pt x="816" y="46"/>
                  <a:pt x="831" y="50"/>
                </a:cubicBezTo>
                <a:cubicBezTo>
                  <a:pt x="846" y="54"/>
                  <a:pt x="830" y="49"/>
                  <a:pt x="831" y="74"/>
                </a:cubicBezTo>
                <a:cubicBezTo>
                  <a:pt x="832" y="99"/>
                  <a:pt x="835" y="163"/>
                  <a:pt x="835" y="202"/>
                </a:cubicBezTo>
                <a:cubicBezTo>
                  <a:pt x="835" y="241"/>
                  <a:pt x="835" y="289"/>
                  <a:pt x="831" y="310"/>
                </a:cubicBezTo>
                <a:cubicBezTo>
                  <a:pt x="827" y="331"/>
                  <a:pt x="819" y="325"/>
                  <a:pt x="811" y="330"/>
                </a:cubicBezTo>
                <a:cubicBezTo>
                  <a:pt x="803" y="335"/>
                  <a:pt x="882" y="337"/>
                  <a:pt x="785" y="338"/>
                </a:cubicBezTo>
                <a:cubicBezTo>
                  <a:pt x="688" y="339"/>
                  <a:pt x="354" y="340"/>
                  <a:pt x="229" y="338"/>
                </a:cubicBezTo>
                <a:cubicBezTo>
                  <a:pt x="104" y="336"/>
                  <a:pt x="70" y="349"/>
                  <a:pt x="35" y="324"/>
                </a:cubicBezTo>
                <a:cubicBezTo>
                  <a:pt x="0" y="299"/>
                  <a:pt x="21" y="232"/>
                  <a:pt x="19" y="188"/>
                </a:cubicBezTo>
                <a:cubicBezTo>
                  <a:pt x="17" y="144"/>
                  <a:pt x="21" y="88"/>
                  <a:pt x="21" y="62"/>
                </a:cubicBezTo>
              </a:path>
            </a:pathLst>
          </a:custGeom>
          <a:solidFill>
            <a:srgbClr val="000099"/>
          </a:solidFill>
          <a:ln w="9525">
            <a:solidFill>
              <a:srgbClr val="D0EDF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5"/>
          <p:cNvSpPr>
            <a:spLocks noChangeArrowheads="1"/>
          </p:cNvSpPr>
          <p:nvPr/>
        </p:nvSpPr>
        <p:spPr bwMode="auto">
          <a:xfrm>
            <a:off x="28274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76"/>
          <p:cNvSpPr>
            <a:spLocks noChangeArrowheads="1"/>
          </p:cNvSpPr>
          <p:nvPr/>
        </p:nvSpPr>
        <p:spPr bwMode="auto">
          <a:xfrm>
            <a:off x="34370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77"/>
          <p:cNvSpPr>
            <a:spLocks noChangeArrowheads="1"/>
          </p:cNvSpPr>
          <p:nvPr/>
        </p:nvSpPr>
        <p:spPr bwMode="auto">
          <a:xfrm>
            <a:off x="29798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78"/>
          <p:cNvSpPr>
            <a:spLocks noChangeArrowheads="1"/>
          </p:cNvSpPr>
          <p:nvPr/>
        </p:nvSpPr>
        <p:spPr bwMode="auto">
          <a:xfrm>
            <a:off x="31322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79"/>
          <p:cNvSpPr>
            <a:spLocks noChangeArrowheads="1"/>
          </p:cNvSpPr>
          <p:nvPr/>
        </p:nvSpPr>
        <p:spPr bwMode="auto">
          <a:xfrm>
            <a:off x="32846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80"/>
          <p:cNvSpPr>
            <a:spLocks noChangeArrowheads="1"/>
          </p:cNvSpPr>
          <p:nvPr/>
        </p:nvSpPr>
        <p:spPr bwMode="auto">
          <a:xfrm>
            <a:off x="26750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81"/>
          <p:cNvSpPr>
            <a:spLocks noChangeArrowheads="1"/>
          </p:cNvSpPr>
          <p:nvPr/>
        </p:nvSpPr>
        <p:spPr bwMode="auto">
          <a:xfrm>
            <a:off x="25226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82"/>
          <p:cNvSpPr>
            <a:spLocks noChangeArrowheads="1"/>
          </p:cNvSpPr>
          <p:nvPr/>
        </p:nvSpPr>
        <p:spPr bwMode="auto">
          <a:xfrm>
            <a:off x="23702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83"/>
          <p:cNvSpPr>
            <a:spLocks noChangeArrowheads="1"/>
          </p:cNvSpPr>
          <p:nvPr/>
        </p:nvSpPr>
        <p:spPr bwMode="auto">
          <a:xfrm>
            <a:off x="2941721" y="22654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84"/>
          <p:cNvSpPr>
            <a:spLocks noChangeArrowheads="1"/>
          </p:cNvSpPr>
          <p:nvPr/>
        </p:nvSpPr>
        <p:spPr bwMode="auto">
          <a:xfrm>
            <a:off x="2941721" y="2100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85"/>
          <p:cNvSpPr>
            <a:spLocks noChangeArrowheads="1"/>
          </p:cNvSpPr>
          <p:nvPr/>
        </p:nvSpPr>
        <p:spPr bwMode="auto">
          <a:xfrm>
            <a:off x="2948071" y="194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86"/>
          <p:cNvSpPr>
            <a:spLocks noChangeArrowheads="1"/>
          </p:cNvSpPr>
          <p:nvPr/>
        </p:nvSpPr>
        <p:spPr bwMode="auto">
          <a:xfrm>
            <a:off x="2948071" y="17764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87"/>
          <p:cNvSpPr>
            <a:spLocks noChangeArrowheads="1"/>
          </p:cNvSpPr>
          <p:nvPr/>
        </p:nvSpPr>
        <p:spPr bwMode="auto">
          <a:xfrm>
            <a:off x="2948071" y="1598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88"/>
          <p:cNvSpPr>
            <a:spLocks noChangeArrowheads="1"/>
          </p:cNvSpPr>
          <p:nvPr/>
        </p:nvSpPr>
        <p:spPr bwMode="auto">
          <a:xfrm rot="3316007">
            <a:off x="2948071" y="1389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89"/>
          <p:cNvSpPr>
            <a:spLocks noChangeArrowheads="1"/>
          </p:cNvSpPr>
          <p:nvPr/>
        </p:nvSpPr>
        <p:spPr bwMode="auto">
          <a:xfrm rot="5400000">
            <a:off x="310682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90"/>
          <p:cNvSpPr>
            <a:spLocks noChangeArrowheads="1"/>
          </p:cNvSpPr>
          <p:nvPr/>
        </p:nvSpPr>
        <p:spPr bwMode="auto">
          <a:xfrm rot="5400000">
            <a:off x="325922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91"/>
          <p:cNvSpPr>
            <a:spLocks noChangeArrowheads="1"/>
          </p:cNvSpPr>
          <p:nvPr/>
        </p:nvSpPr>
        <p:spPr bwMode="auto">
          <a:xfrm rot="5400000">
            <a:off x="340527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92"/>
          <p:cNvSpPr>
            <a:spLocks noChangeArrowheads="1"/>
          </p:cNvSpPr>
          <p:nvPr/>
        </p:nvSpPr>
        <p:spPr bwMode="auto">
          <a:xfrm rot="5400000">
            <a:off x="355767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93"/>
          <p:cNvSpPr>
            <a:spLocks noChangeArrowheads="1"/>
          </p:cNvSpPr>
          <p:nvPr/>
        </p:nvSpPr>
        <p:spPr bwMode="auto">
          <a:xfrm rot="5400000">
            <a:off x="370372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94"/>
          <p:cNvSpPr>
            <a:spLocks noChangeArrowheads="1"/>
          </p:cNvSpPr>
          <p:nvPr/>
        </p:nvSpPr>
        <p:spPr bwMode="auto">
          <a:xfrm rot="5400000">
            <a:off x="385612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95"/>
          <p:cNvSpPr>
            <a:spLocks noChangeArrowheads="1"/>
          </p:cNvSpPr>
          <p:nvPr/>
        </p:nvSpPr>
        <p:spPr bwMode="auto">
          <a:xfrm rot="5400000">
            <a:off x="400217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96"/>
          <p:cNvSpPr>
            <a:spLocks noChangeArrowheads="1"/>
          </p:cNvSpPr>
          <p:nvPr/>
        </p:nvSpPr>
        <p:spPr bwMode="auto">
          <a:xfrm rot="5400000">
            <a:off x="415457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97"/>
          <p:cNvSpPr>
            <a:spLocks noChangeArrowheads="1"/>
          </p:cNvSpPr>
          <p:nvPr/>
        </p:nvSpPr>
        <p:spPr bwMode="auto">
          <a:xfrm rot="5400000">
            <a:off x="431967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98"/>
          <p:cNvSpPr>
            <a:spLocks noChangeArrowheads="1"/>
          </p:cNvSpPr>
          <p:nvPr/>
        </p:nvSpPr>
        <p:spPr bwMode="auto">
          <a:xfrm rot="5400000">
            <a:off x="4465721" y="1351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99"/>
          <p:cNvSpPr>
            <a:spLocks noChangeArrowheads="1"/>
          </p:cNvSpPr>
          <p:nvPr/>
        </p:nvSpPr>
        <p:spPr bwMode="auto">
          <a:xfrm rot="8650814">
            <a:off x="4605421" y="13637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100"/>
          <p:cNvSpPr>
            <a:spLocks noChangeArrowheads="1"/>
          </p:cNvSpPr>
          <p:nvPr/>
        </p:nvSpPr>
        <p:spPr bwMode="auto">
          <a:xfrm rot="10800000">
            <a:off x="4614946" y="15002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101"/>
          <p:cNvSpPr>
            <a:spLocks noChangeArrowheads="1"/>
          </p:cNvSpPr>
          <p:nvPr/>
        </p:nvSpPr>
        <p:spPr bwMode="auto">
          <a:xfrm rot="10800000">
            <a:off x="4614946" y="16209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102"/>
          <p:cNvSpPr>
            <a:spLocks noChangeArrowheads="1"/>
          </p:cNvSpPr>
          <p:nvPr/>
        </p:nvSpPr>
        <p:spPr bwMode="auto">
          <a:xfrm rot="10800000">
            <a:off x="4618121" y="17415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103"/>
          <p:cNvSpPr>
            <a:spLocks noChangeArrowheads="1"/>
          </p:cNvSpPr>
          <p:nvPr/>
        </p:nvSpPr>
        <p:spPr bwMode="auto">
          <a:xfrm rot="10800000">
            <a:off x="4621296" y="18653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104"/>
          <p:cNvSpPr>
            <a:spLocks noChangeArrowheads="1"/>
          </p:cNvSpPr>
          <p:nvPr/>
        </p:nvSpPr>
        <p:spPr bwMode="auto">
          <a:xfrm rot="10800000">
            <a:off x="4618121" y="1986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105"/>
          <p:cNvSpPr>
            <a:spLocks noChangeArrowheads="1"/>
          </p:cNvSpPr>
          <p:nvPr/>
        </p:nvSpPr>
        <p:spPr bwMode="auto">
          <a:xfrm rot="10800000">
            <a:off x="4621296" y="21098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106"/>
          <p:cNvSpPr>
            <a:spLocks noChangeArrowheads="1"/>
          </p:cNvSpPr>
          <p:nvPr/>
        </p:nvSpPr>
        <p:spPr bwMode="auto">
          <a:xfrm rot="10800000">
            <a:off x="4624471" y="22305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107"/>
          <p:cNvSpPr>
            <a:spLocks noChangeArrowheads="1"/>
          </p:cNvSpPr>
          <p:nvPr/>
        </p:nvSpPr>
        <p:spPr bwMode="auto">
          <a:xfrm rot="10800000">
            <a:off x="4624471" y="23479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108"/>
          <p:cNvSpPr>
            <a:spLocks noChangeArrowheads="1"/>
          </p:cNvSpPr>
          <p:nvPr/>
        </p:nvSpPr>
        <p:spPr bwMode="auto">
          <a:xfrm rot="10800000">
            <a:off x="4627646" y="24686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109"/>
          <p:cNvSpPr>
            <a:spLocks noChangeArrowheads="1"/>
          </p:cNvSpPr>
          <p:nvPr/>
        </p:nvSpPr>
        <p:spPr bwMode="auto">
          <a:xfrm rot="5400000">
            <a:off x="4703846" y="25480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110"/>
          <p:cNvSpPr>
            <a:spLocks noChangeArrowheads="1"/>
          </p:cNvSpPr>
          <p:nvPr/>
        </p:nvSpPr>
        <p:spPr bwMode="auto">
          <a:xfrm rot="5400000">
            <a:off x="4830846" y="25480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111"/>
          <p:cNvSpPr>
            <a:spLocks noChangeArrowheads="1"/>
          </p:cNvSpPr>
          <p:nvPr/>
        </p:nvSpPr>
        <p:spPr bwMode="auto">
          <a:xfrm rot="5400000">
            <a:off x="500547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112"/>
          <p:cNvSpPr>
            <a:spLocks noChangeArrowheads="1"/>
          </p:cNvSpPr>
          <p:nvPr/>
        </p:nvSpPr>
        <p:spPr bwMode="auto">
          <a:xfrm rot="5400000">
            <a:off x="52658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113"/>
          <p:cNvSpPr>
            <a:spLocks noChangeArrowheads="1"/>
          </p:cNvSpPr>
          <p:nvPr/>
        </p:nvSpPr>
        <p:spPr bwMode="auto">
          <a:xfrm rot="5400000">
            <a:off x="5259471" y="25130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114"/>
          <p:cNvSpPr>
            <a:spLocks noChangeArrowheads="1"/>
          </p:cNvSpPr>
          <p:nvPr/>
        </p:nvSpPr>
        <p:spPr bwMode="auto">
          <a:xfrm rot="5400000">
            <a:off x="5265821" y="2659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115"/>
          <p:cNvSpPr>
            <a:spLocks noChangeArrowheads="1"/>
          </p:cNvSpPr>
          <p:nvPr/>
        </p:nvSpPr>
        <p:spPr bwMode="auto">
          <a:xfrm rot="5400000">
            <a:off x="5259471" y="28432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116"/>
          <p:cNvSpPr>
            <a:spLocks noChangeArrowheads="1"/>
          </p:cNvSpPr>
          <p:nvPr/>
        </p:nvSpPr>
        <p:spPr bwMode="auto">
          <a:xfrm rot="5400000">
            <a:off x="4999121" y="25384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117"/>
          <p:cNvSpPr>
            <a:spLocks noChangeArrowheads="1"/>
          </p:cNvSpPr>
          <p:nvPr/>
        </p:nvSpPr>
        <p:spPr bwMode="auto">
          <a:xfrm rot="5400000">
            <a:off x="5500771" y="24178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118"/>
          <p:cNvSpPr>
            <a:spLocks noChangeArrowheads="1"/>
          </p:cNvSpPr>
          <p:nvPr/>
        </p:nvSpPr>
        <p:spPr bwMode="auto">
          <a:xfrm rot="5400000">
            <a:off x="5513471" y="2532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119"/>
          <p:cNvSpPr>
            <a:spLocks noChangeArrowheads="1"/>
          </p:cNvSpPr>
          <p:nvPr/>
        </p:nvSpPr>
        <p:spPr bwMode="auto">
          <a:xfrm rot="5400000">
            <a:off x="5532521" y="2678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120"/>
          <p:cNvSpPr>
            <a:spLocks noChangeArrowheads="1"/>
          </p:cNvSpPr>
          <p:nvPr/>
        </p:nvSpPr>
        <p:spPr bwMode="auto">
          <a:xfrm rot="5400000">
            <a:off x="5532521" y="2830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" name="AutoShape 121"/>
          <p:cNvSpPr>
            <a:spLocks noChangeArrowheads="1"/>
          </p:cNvSpPr>
          <p:nvPr/>
        </p:nvSpPr>
        <p:spPr bwMode="auto">
          <a:xfrm rot="5400000">
            <a:off x="5513471" y="2995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AutoShape 122"/>
          <p:cNvSpPr>
            <a:spLocks noChangeArrowheads="1"/>
          </p:cNvSpPr>
          <p:nvPr/>
        </p:nvSpPr>
        <p:spPr bwMode="auto">
          <a:xfrm rot="6356297">
            <a:off x="5786521" y="24178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AutoShape 123"/>
          <p:cNvSpPr>
            <a:spLocks noChangeArrowheads="1"/>
          </p:cNvSpPr>
          <p:nvPr/>
        </p:nvSpPr>
        <p:spPr bwMode="auto">
          <a:xfrm rot="6356297">
            <a:off x="5799221" y="2532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" name="AutoShape 124"/>
          <p:cNvSpPr>
            <a:spLocks noChangeArrowheads="1"/>
          </p:cNvSpPr>
          <p:nvPr/>
        </p:nvSpPr>
        <p:spPr bwMode="auto">
          <a:xfrm rot="6356297">
            <a:off x="5818271" y="2678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" name="AutoShape 125"/>
          <p:cNvSpPr>
            <a:spLocks noChangeArrowheads="1"/>
          </p:cNvSpPr>
          <p:nvPr/>
        </p:nvSpPr>
        <p:spPr bwMode="auto">
          <a:xfrm rot="6356297">
            <a:off x="5818271" y="2830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" name="AutoShape 126"/>
          <p:cNvSpPr>
            <a:spLocks noChangeArrowheads="1"/>
          </p:cNvSpPr>
          <p:nvPr/>
        </p:nvSpPr>
        <p:spPr bwMode="auto">
          <a:xfrm rot="6927801">
            <a:off x="5799221" y="2995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" name="AutoShape 127"/>
          <p:cNvSpPr>
            <a:spLocks noChangeArrowheads="1"/>
          </p:cNvSpPr>
          <p:nvPr/>
        </p:nvSpPr>
        <p:spPr bwMode="auto">
          <a:xfrm rot="6356297">
            <a:off x="5938921" y="24178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" name="AutoShape 128"/>
          <p:cNvSpPr>
            <a:spLocks noChangeArrowheads="1"/>
          </p:cNvSpPr>
          <p:nvPr/>
        </p:nvSpPr>
        <p:spPr bwMode="auto">
          <a:xfrm rot="6356297">
            <a:off x="5951621" y="2532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" name="AutoShape 129"/>
          <p:cNvSpPr>
            <a:spLocks noChangeArrowheads="1"/>
          </p:cNvSpPr>
          <p:nvPr/>
        </p:nvSpPr>
        <p:spPr bwMode="auto">
          <a:xfrm rot="6356297">
            <a:off x="5970671" y="2678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" name="AutoShape 130"/>
          <p:cNvSpPr>
            <a:spLocks noChangeArrowheads="1"/>
          </p:cNvSpPr>
          <p:nvPr/>
        </p:nvSpPr>
        <p:spPr bwMode="auto">
          <a:xfrm rot="6356297">
            <a:off x="5970671" y="2830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" name="AutoShape 131"/>
          <p:cNvSpPr>
            <a:spLocks noChangeArrowheads="1"/>
          </p:cNvSpPr>
          <p:nvPr/>
        </p:nvSpPr>
        <p:spPr bwMode="auto">
          <a:xfrm rot="6927801">
            <a:off x="5951621" y="2995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32"/>
          <p:cNvSpPr>
            <a:spLocks noChangeArrowheads="1"/>
          </p:cNvSpPr>
          <p:nvPr/>
        </p:nvSpPr>
        <p:spPr bwMode="auto">
          <a:xfrm rot="6356297">
            <a:off x="6091321" y="24178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33"/>
          <p:cNvSpPr>
            <a:spLocks noChangeArrowheads="1"/>
          </p:cNvSpPr>
          <p:nvPr/>
        </p:nvSpPr>
        <p:spPr bwMode="auto">
          <a:xfrm rot="6356297">
            <a:off x="6104021" y="2532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34"/>
          <p:cNvSpPr>
            <a:spLocks noChangeArrowheads="1"/>
          </p:cNvSpPr>
          <p:nvPr/>
        </p:nvSpPr>
        <p:spPr bwMode="auto">
          <a:xfrm rot="6356297">
            <a:off x="6123071" y="2678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35"/>
          <p:cNvSpPr>
            <a:spLocks noChangeArrowheads="1"/>
          </p:cNvSpPr>
          <p:nvPr/>
        </p:nvSpPr>
        <p:spPr bwMode="auto">
          <a:xfrm rot="6356297">
            <a:off x="6123071" y="2830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36"/>
          <p:cNvSpPr>
            <a:spLocks noChangeArrowheads="1"/>
          </p:cNvSpPr>
          <p:nvPr/>
        </p:nvSpPr>
        <p:spPr bwMode="auto">
          <a:xfrm rot="6927801">
            <a:off x="6104021" y="2995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37"/>
          <p:cNvSpPr>
            <a:spLocks noChangeArrowheads="1"/>
          </p:cNvSpPr>
          <p:nvPr/>
        </p:nvSpPr>
        <p:spPr bwMode="auto">
          <a:xfrm rot="6356297">
            <a:off x="6243721" y="24114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38"/>
          <p:cNvSpPr>
            <a:spLocks noChangeArrowheads="1"/>
          </p:cNvSpPr>
          <p:nvPr/>
        </p:nvSpPr>
        <p:spPr bwMode="auto">
          <a:xfrm rot="6356297">
            <a:off x="6256421" y="2525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39"/>
          <p:cNvSpPr>
            <a:spLocks noChangeArrowheads="1"/>
          </p:cNvSpPr>
          <p:nvPr/>
        </p:nvSpPr>
        <p:spPr bwMode="auto">
          <a:xfrm rot="6356297">
            <a:off x="6275471" y="26718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40"/>
          <p:cNvSpPr>
            <a:spLocks noChangeArrowheads="1"/>
          </p:cNvSpPr>
          <p:nvPr/>
        </p:nvSpPr>
        <p:spPr bwMode="auto">
          <a:xfrm rot="6356297">
            <a:off x="6275471" y="2824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41"/>
          <p:cNvSpPr>
            <a:spLocks noChangeArrowheads="1"/>
          </p:cNvSpPr>
          <p:nvPr/>
        </p:nvSpPr>
        <p:spPr bwMode="auto">
          <a:xfrm rot="6927801">
            <a:off x="6256421" y="2989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42"/>
          <p:cNvSpPr>
            <a:spLocks noChangeArrowheads="1"/>
          </p:cNvSpPr>
          <p:nvPr/>
        </p:nvSpPr>
        <p:spPr bwMode="auto">
          <a:xfrm rot="9965417">
            <a:off x="6377071" y="2455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43"/>
          <p:cNvSpPr>
            <a:spLocks noChangeArrowheads="1"/>
          </p:cNvSpPr>
          <p:nvPr/>
        </p:nvSpPr>
        <p:spPr bwMode="auto">
          <a:xfrm rot="9965417">
            <a:off x="6389771" y="2570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44"/>
          <p:cNvSpPr>
            <a:spLocks noChangeArrowheads="1"/>
          </p:cNvSpPr>
          <p:nvPr/>
        </p:nvSpPr>
        <p:spPr bwMode="auto">
          <a:xfrm rot="9965417">
            <a:off x="6408821" y="27162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45"/>
          <p:cNvSpPr>
            <a:spLocks noChangeArrowheads="1"/>
          </p:cNvSpPr>
          <p:nvPr/>
        </p:nvSpPr>
        <p:spPr bwMode="auto">
          <a:xfrm rot="9965417">
            <a:off x="6408821" y="2868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46"/>
          <p:cNvSpPr>
            <a:spLocks noChangeArrowheads="1"/>
          </p:cNvSpPr>
          <p:nvPr/>
        </p:nvSpPr>
        <p:spPr bwMode="auto">
          <a:xfrm rot="9965417">
            <a:off x="6389771" y="3033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47"/>
          <p:cNvSpPr>
            <a:spLocks noChangeArrowheads="1"/>
          </p:cNvSpPr>
          <p:nvPr/>
        </p:nvSpPr>
        <p:spPr bwMode="auto">
          <a:xfrm rot="10800000">
            <a:off x="6008771" y="30655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48"/>
          <p:cNvSpPr>
            <a:spLocks noChangeArrowheads="1"/>
          </p:cNvSpPr>
          <p:nvPr/>
        </p:nvSpPr>
        <p:spPr bwMode="auto">
          <a:xfrm rot="10800000">
            <a:off x="6011946" y="3186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49"/>
          <p:cNvSpPr>
            <a:spLocks noChangeArrowheads="1"/>
          </p:cNvSpPr>
          <p:nvPr/>
        </p:nvSpPr>
        <p:spPr bwMode="auto">
          <a:xfrm rot="10800000">
            <a:off x="6015121" y="33100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AutoShape 150"/>
          <p:cNvSpPr>
            <a:spLocks noChangeArrowheads="1"/>
          </p:cNvSpPr>
          <p:nvPr/>
        </p:nvSpPr>
        <p:spPr bwMode="auto">
          <a:xfrm rot="10800000">
            <a:off x="6135771" y="3090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" name="AutoShape 151"/>
          <p:cNvSpPr>
            <a:spLocks noChangeArrowheads="1"/>
          </p:cNvSpPr>
          <p:nvPr/>
        </p:nvSpPr>
        <p:spPr bwMode="auto">
          <a:xfrm rot="10800000">
            <a:off x="6138946" y="321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AutoShape 152"/>
          <p:cNvSpPr>
            <a:spLocks noChangeArrowheads="1"/>
          </p:cNvSpPr>
          <p:nvPr/>
        </p:nvSpPr>
        <p:spPr bwMode="auto">
          <a:xfrm rot="10800000">
            <a:off x="6142121" y="33354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" name="AutoShape 153"/>
          <p:cNvSpPr>
            <a:spLocks noChangeArrowheads="1"/>
          </p:cNvSpPr>
          <p:nvPr/>
        </p:nvSpPr>
        <p:spPr bwMode="auto">
          <a:xfrm rot="10800000">
            <a:off x="5881771" y="3090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154"/>
          <p:cNvSpPr>
            <a:spLocks noChangeArrowheads="1"/>
          </p:cNvSpPr>
          <p:nvPr/>
        </p:nvSpPr>
        <p:spPr bwMode="auto">
          <a:xfrm rot="10800000">
            <a:off x="5884946" y="321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AutoShape 155"/>
          <p:cNvSpPr>
            <a:spLocks noChangeArrowheads="1"/>
          </p:cNvSpPr>
          <p:nvPr/>
        </p:nvSpPr>
        <p:spPr bwMode="auto">
          <a:xfrm rot="10800000">
            <a:off x="5888121" y="33354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" name="AutoShape 156"/>
          <p:cNvSpPr>
            <a:spLocks noChangeArrowheads="1"/>
          </p:cNvSpPr>
          <p:nvPr/>
        </p:nvSpPr>
        <p:spPr bwMode="auto">
          <a:xfrm rot="10800000">
            <a:off x="6250071" y="3084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" name="AutoShape 157"/>
          <p:cNvSpPr>
            <a:spLocks noChangeArrowheads="1"/>
          </p:cNvSpPr>
          <p:nvPr/>
        </p:nvSpPr>
        <p:spPr bwMode="auto">
          <a:xfrm rot="10800000">
            <a:off x="6253246" y="3205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" name="AutoShape 158"/>
          <p:cNvSpPr>
            <a:spLocks noChangeArrowheads="1"/>
          </p:cNvSpPr>
          <p:nvPr/>
        </p:nvSpPr>
        <p:spPr bwMode="auto">
          <a:xfrm rot="10800000">
            <a:off x="6256421" y="33290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" name="AutoShape 159"/>
          <p:cNvSpPr>
            <a:spLocks noChangeArrowheads="1"/>
          </p:cNvSpPr>
          <p:nvPr/>
        </p:nvSpPr>
        <p:spPr bwMode="auto">
          <a:xfrm rot="10800000">
            <a:off x="6373896" y="3205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" name="AutoShape 160"/>
          <p:cNvSpPr>
            <a:spLocks noChangeArrowheads="1"/>
          </p:cNvSpPr>
          <p:nvPr/>
        </p:nvSpPr>
        <p:spPr bwMode="auto">
          <a:xfrm rot="10800000">
            <a:off x="6377071" y="33290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" name="AutoShape 161"/>
          <p:cNvSpPr>
            <a:spLocks noChangeArrowheads="1"/>
          </p:cNvSpPr>
          <p:nvPr/>
        </p:nvSpPr>
        <p:spPr bwMode="auto">
          <a:xfrm rot="10800000">
            <a:off x="6523121" y="28432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" name="AutoShape 162"/>
          <p:cNvSpPr>
            <a:spLocks noChangeArrowheads="1"/>
          </p:cNvSpPr>
          <p:nvPr/>
        </p:nvSpPr>
        <p:spPr bwMode="auto">
          <a:xfrm rot="10800000">
            <a:off x="6526296" y="2963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" name="AutoShape 163"/>
          <p:cNvSpPr>
            <a:spLocks noChangeArrowheads="1"/>
          </p:cNvSpPr>
          <p:nvPr/>
        </p:nvSpPr>
        <p:spPr bwMode="auto">
          <a:xfrm rot="10800000">
            <a:off x="6529471" y="30877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" name="AutoShape 164"/>
          <p:cNvSpPr>
            <a:spLocks noChangeArrowheads="1"/>
          </p:cNvSpPr>
          <p:nvPr/>
        </p:nvSpPr>
        <p:spPr bwMode="auto">
          <a:xfrm rot="10800000">
            <a:off x="6662821" y="28432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" name="AutoShape 165"/>
          <p:cNvSpPr>
            <a:spLocks noChangeArrowheads="1"/>
          </p:cNvSpPr>
          <p:nvPr/>
        </p:nvSpPr>
        <p:spPr bwMode="auto">
          <a:xfrm rot="10800000">
            <a:off x="6665996" y="2963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" name="AutoShape 166"/>
          <p:cNvSpPr>
            <a:spLocks noChangeArrowheads="1"/>
          </p:cNvSpPr>
          <p:nvPr/>
        </p:nvSpPr>
        <p:spPr bwMode="auto">
          <a:xfrm rot="10800000">
            <a:off x="6669171" y="30877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" name="AutoShape 167"/>
          <p:cNvSpPr>
            <a:spLocks noChangeArrowheads="1"/>
          </p:cNvSpPr>
          <p:nvPr/>
        </p:nvSpPr>
        <p:spPr bwMode="auto">
          <a:xfrm rot="10800000">
            <a:off x="6783471" y="2995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" name="AutoShape 168"/>
          <p:cNvSpPr>
            <a:spLocks noChangeArrowheads="1"/>
          </p:cNvSpPr>
          <p:nvPr/>
        </p:nvSpPr>
        <p:spPr bwMode="auto">
          <a:xfrm rot="10800000">
            <a:off x="6786646" y="31163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" name="AutoShape 169"/>
          <p:cNvSpPr>
            <a:spLocks noChangeArrowheads="1"/>
          </p:cNvSpPr>
          <p:nvPr/>
        </p:nvSpPr>
        <p:spPr bwMode="auto">
          <a:xfrm rot="10800000">
            <a:off x="6789821" y="32401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" name="AutoShape 170"/>
          <p:cNvSpPr>
            <a:spLocks noChangeArrowheads="1"/>
          </p:cNvSpPr>
          <p:nvPr/>
        </p:nvSpPr>
        <p:spPr bwMode="auto">
          <a:xfrm rot="10800000">
            <a:off x="6529471" y="32020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" name="AutoShape 171"/>
          <p:cNvSpPr>
            <a:spLocks noChangeArrowheads="1"/>
          </p:cNvSpPr>
          <p:nvPr/>
        </p:nvSpPr>
        <p:spPr bwMode="auto">
          <a:xfrm rot="10800000">
            <a:off x="6532646" y="33227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" name="AutoShape 172"/>
          <p:cNvSpPr>
            <a:spLocks noChangeArrowheads="1"/>
          </p:cNvSpPr>
          <p:nvPr/>
        </p:nvSpPr>
        <p:spPr bwMode="auto">
          <a:xfrm rot="10800000">
            <a:off x="6681871" y="31957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" name="AutoShape 173"/>
          <p:cNvSpPr>
            <a:spLocks noChangeArrowheads="1"/>
          </p:cNvSpPr>
          <p:nvPr/>
        </p:nvSpPr>
        <p:spPr bwMode="auto">
          <a:xfrm rot="10800000">
            <a:off x="6685046" y="33163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" name="AutoShape 174"/>
          <p:cNvSpPr>
            <a:spLocks noChangeArrowheads="1"/>
          </p:cNvSpPr>
          <p:nvPr/>
        </p:nvSpPr>
        <p:spPr bwMode="auto">
          <a:xfrm rot="10800000">
            <a:off x="6392946" y="35259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" name="AutoShape 175"/>
          <p:cNvSpPr>
            <a:spLocks noChangeArrowheads="1"/>
          </p:cNvSpPr>
          <p:nvPr/>
        </p:nvSpPr>
        <p:spPr bwMode="auto">
          <a:xfrm rot="10800000">
            <a:off x="6396121" y="36497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" name="AutoShape 176"/>
          <p:cNvSpPr>
            <a:spLocks noChangeArrowheads="1"/>
          </p:cNvSpPr>
          <p:nvPr/>
        </p:nvSpPr>
        <p:spPr bwMode="auto">
          <a:xfrm rot="10800000">
            <a:off x="6519946" y="35513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" name="AutoShape 177"/>
          <p:cNvSpPr>
            <a:spLocks noChangeArrowheads="1"/>
          </p:cNvSpPr>
          <p:nvPr/>
        </p:nvSpPr>
        <p:spPr bwMode="auto">
          <a:xfrm rot="10800000">
            <a:off x="6523121" y="3675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" name="AutoShape 178"/>
          <p:cNvSpPr>
            <a:spLocks noChangeArrowheads="1"/>
          </p:cNvSpPr>
          <p:nvPr/>
        </p:nvSpPr>
        <p:spPr bwMode="auto">
          <a:xfrm rot="10800000">
            <a:off x="6265946" y="35513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" name="AutoShape 179"/>
          <p:cNvSpPr>
            <a:spLocks noChangeArrowheads="1"/>
          </p:cNvSpPr>
          <p:nvPr/>
        </p:nvSpPr>
        <p:spPr bwMode="auto">
          <a:xfrm rot="10800000">
            <a:off x="6269121" y="3675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" name="AutoShape 180"/>
          <p:cNvSpPr>
            <a:spLocks noChangeArrowheads="1"/>
          </p:cNvSpPr>
          <p:nvPr/>
        </p:nvSpPr>
        <p:spPr bwMode="auto">
          <a:xfrm rot="10800000">
            <a:off x="6634246" y="35449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" name="AutoShape 181"/>
          <p:cNvSpPr>
            <a:spLocks noChangeArrowheads="1"/>
          </p:cNvSpPr>
          <p:nvPr/>
        </p:nvSpPr>
        <p:spPr bwMode="auto">
          <a:xfrm rot="10800000">
            <a:off x="6637421" y="3668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" name="AutoShape 182"/>
          <p:cNvSpPr>
            <a:spLocks noChangeArrowheads="1"/>
          </p:cNvSpPr>
          <p:nvPr/>
        </p:nvSpPr>
        <p:spPr bwMode="auto">
          <a:xfrm rot="10800000">
            <a:off x="6754896" y="35449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" name="AutoShape 183"/>
          <p:cNvSpPr>
            <a:spLocks noChangeArrowheads="1"/>
          </p:cNvSpPr>
          <p:nvPr/>
        </p:nvSpPr>
        <p:spPr bwMode="auto">
          <a:xfrm rot="10800000">
            <a:off x="6758071" y="3668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" name="AutoShape 184"/>
          <p:cNvSpPr>
            <a:spLocks noChangeArrowheads="1"/>
          </p:cNvSpPr>
          <p:nvPr/>
        </p:nvSpPr>
        <p:spPr bwMode="auto">
          <a:xfrm rot="10800000">
            <a:off x="7170821" y="35798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" name="AutoShape 185"/>
          <p:cNvSpPr>
            <a:spLocks noChangeArrowheads="1"/>
          </p:cNvSpPr>
          <p:nvPr/>
        </p:nvSpPr>
        <p:spPr bwMode="auto">
          <a:xfrm rot="10800000">
            <a:off x="6910471" y="3541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" name="AutoShape 186"/>
          <p:cNvSpPr>
            <a:spLocks noChangeArrowheads="1"/>
          </p:cNvSpPr>
          <p:nvPr/>
        </p:nvSpPr>
        <p:spPr bwMode="auto">
          <a:xfrm rot="10800000">
            <a:off x="6913646" y="36624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" name="AutoShape 187"/>
          <p:cNvSpPr>
            <a:spLocks noChangeArrowheads="1"/>
          </p:cNvSpPr>
          <p:nvPr/>
        </p:nvSpPr>
        <p:spPr bwMode="auto">
          <a:xfrm rot="10800000">
            <a:off x="7062871" y="35354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" name="AutoShape 188"/>
          <p:cNvSpPr>
            <a:spLocks noChangeArrowheads="1"/>
          </p:cNvSpPr>
          <p:nvPr/>
        </p:nvSpPr>
        <p:spPr bwMode="auto">
          <a:xfrm rot="10800000">
            <a:off x="7066046" y="36560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" name="AutoShape 189"/>
          <p:cNvSpPr>
            <a:spLocks noChangeArrowheads="1"/>
          </p:cNvSpPr>
          <p:nvPr/>
        </p:nvSpPr>
        <p:spPr bwMode="auto">
          <a:xfrm rot="10800000">
            <a:off x="6231021" y="39037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" name="AutoShape 190"/>
          <p:cNvSpPr>
            <a:spLocks noChangeArrowheads="1"/>
          </p:cNvSpPr>
          <p:nvPr/>
        </p:nvSpPr>
        <p:spPr bwMode="auto">
          <a:xfrm rot="10800000">
            <a:off x="6234196" y="40275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" name="AutoShape 191"/>
          <p:cNvSpPr>
            <a:spLocks noChangeArrowheads="1"/>
          </p:cNvSpPr>
          <p:nvPr/>
        </p:nvSpPr>
        <p:spPr bwMode="auto">
          <a:xfrm rot="10800000">
            <a:off x="6358021" y="3929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" name="AutoShape 192"/>
          <p:cNvSpPr>
            <a:spLocks noChangeArrowheads="1"/>
          </p:cNvSpPr>
          <p:nvPr/>
        </p:nvSpPr>
        <p:spPr bwMode="auto">
          <a:xfrm rot="10800000">
            <a:off x="6361196" y="40529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" name="AutoShape 193"/>
          <p:cNvSpPr>
            <a:spLocks noChangeArrowheads="1"/>
          </p:cNvSpPr>
          <p:nvPr/>
        </p:nvSpPr>
        <p:spPr bwMode="auto">
          <a:xfrm rot="10800000">
            <a:off x="6104021" y="3929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" name="AutoShape 194"/>
          <p:cNvSpPr>
            <a:spLocks noChangeArrowheads="1"/>
          </p:cNvSpPr>
          <p:nvPr/>
        </p:nvSpPr>
        <p:spPr bwMode="auto">
          <a:xfrm rot="10800000">
            <a:off x="6542171" y="42085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" name="AutoShape 195"/>
          <p:cNvSpPr>
            <a:spLocks noChangeArrowheads="1"/>
          </p:cNvSpPr>
          <p:nvPr/>
        </p:nvSpPr>
        <p:spPr bwMode="auto">
          <a:xfrm rot="10800000">
            <a:off x="6472321" y="3922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" name="AutoShape 196"/>
          <p:cNvSpPr>
            <a:spLocks noChangeArrowheads="1"/>
          </p:cNvSpPr>
          <p:nvPr/>
        </p:nvSpPr>
        <p:spPr bwMode="auto">
          <a:xfrm rot="10800000">
            <a:off x="6475496" y="40466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" name="AutoShape 197"/>
          <p:cNvSpPr>
            <a:spLocks noChangeArrowheads="1"/>
          </p:cNvSpPr>
          <p:nvPr/>
        </p:nvSpPr>
        <p:spPr bwMode="auto">
          <a:xfrm rot="10800000">
            <a:off x="6592971" y="39227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" name="AutoShape 198"/>
          <p:cNvSpPr>
            <a:spLocks noChangeArrowheads="1"/>
          </p:cNvSpPr>
          <p:nvPr/>
        </p:nvSpPr>
        <p:spPr bwMode="auto">
          <a:xfrm rot="10800000">
            <a:off x="6596146" y="40466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" name="AutoShape 199"/>
          <p:cNvSpPr>
            <a:spLocks noChangeArrowheads="1"/>
          </p:cNvSpPr>
          <p:nvPr/>
        </p:nvSpPr>
        <p:spPr bwMode="auto">
          <a:xfrm rot="10800000">
            <a:off x="7008896" y="39577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" name="AutoShape 200"/>
          <p:cNvSpPr>
            <a:spLocks noChangeArrowheads="1"/>
          </p:cNvSpPr>
          <p:nvPr/>
        </p:nvSpPr>
        <p:spPr bwMode="auto">
          <a:xfrm rot="10800000">
            <a:off x="6748546" y="39196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" name="AutoShape 201"/>
          <p:cNvSpPr>
            <a:spLocks noChangeArrowheads="1"/>
          </p:cNvSpPr>
          <p:nvPr/>
        </p:nvSpPr>
        <p:spPr bwMode="auto">
          <a:xfrm rot="10800000">
            <a:off x="6751721" y="40402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" name="AutoShape 202"/>
          <p:cNvSpPr>
            <a:spLocks noChangeArrowheads="1"/>
          </p:cNvSpPr>
          <p:nvPr/>
        </p:nvSpPr>
        <p:spPr bwMode="auto">
          <a:xfrm rot="10800000">
            <a:off x="6900946" y="391327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" name="AutoShape 203"/>
          <p:cNvSpPr>
            <a:spLocks noChangeArrowheads="1"/>
          </p:cNvSpPr>
          <p:nvPr/>
        </p:nvSpPr>
        <p:spPr bwMode="auto">
          <a:xfrm rot="10800000">
            <a:off x="6904121" y="4033923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" name="AutoShape 204"/>
          <p:cNvSpPr>
            <a:spLocks noChangeArrowheads="1"/>
          </p:cNvSpPr>
          <p:nvPr/>
        </p:nvSpPr>
        <p:spPr bwMode="auto">
          <a:xfrm rot="10800000">
            <a:off x="6535821" y="4360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" name="AutoShape 205"/>
          <p:cNvSpPr>
            <a:spLocks noChangeArrowheads="1"/>
          </p:cNvSpPr>
          <p:nvPr/>
        </p:nvSpPr>
        <p:spPr bwMode="auto">
          <a:xfrm rot="16200000" flipH="1">
            <a:off x="6485021" y="44688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" name="AutoShape 206"/>
          <p:cNvSpPr>
            <a:spLocks noChangeArrowheads="1"/>
          </p:cNvSpPr>
          <p:nvPr/>
        </p:nvSpPr>
        <p:spPr bwMode="auto">
          <a:xfrm rot="16200000" flipH="1">
            <a:off x="6338971" y="44688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" name="AutoShape 207"/>
          <p:cNvSpPr>
            <a:spLocks noChangeArrowheads="1"/>
          </p:cNvSpPr>
          <p:nvPr/>
        </p:nvSpPr>
        <p:spPr bwMode="auto">
          <a:xfrm rot="16200000" flipH="1">
            <a:off x="6205621" y="4475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" name="AutoShape 208"/>
          <p:cNvSpPr>
            <a:spLocks noChangeArrowheads="1"/>
          </p:cNvSpPr>
          <p:nvPr/>
        </p:nvSpPr>
        <p:spPr bwMode="auto">
          <a:xfrm rot="16200000" flipH="1">
            <a:off x="6065921" y="448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" name="AutoShape 209"/>
          <p:cNvSpPr>
            <a:spLocks noChangeArrowheads="1"/>
          </p:cNvSpPr>
          <p:nvPr/>
        </p:nvSpPr>
        <p:spPr bwMode="auto">
          <a:xfrm rot="16200000" flipH="1">
            <a:off x="5919871" y="448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" name="AutoShape 210"/>
          <p:cNvSpPr>
            <a:spLocks noChangeArrowheads="1"/>
          </p:cNvSpPr>
          <p:nvPr/>
        </p:nvSpPr>
        <p:spPr bwMode="auto">
          <a:xfrm rot="16200000" flipH="1">
            <a:off x="5786521" y="4487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" name="AutoShape 211"/>
          <p:cNvSpPr>
            <a:spLocks noChangeArrowheads="1"/>
          </p:cNvSpPr>
          <p:nvPr/>
        </p:nvSpPr>
        <p:spPr bwMode="auto">
          <a:xfrm rot="16200000" flipH="1">
            <a:off x="5272171" y="44625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" name="AutoShape 212"/>
          <p:cNvSpPr>
            <a:spLocks noChangeArrowheads="1"/>
          </p:cNvSpPr>
          <p:nvPr/>
        </p:nvSpPr>
        <p:spPr bwMode="auto">
          <a:xfrm rot="16200000" flipH="1">
            <a:off x="5138821" y="44688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" name="AutoShape 213"/>
          <p:cNvSpPr>
            <a:spLocks noChangeArrowheads="1"/>
          </p:cNvSpPr>
          <p:nvPr/>
        </p:nvSpPr>
        <p:spPr bwMode="auto">
          <a:xfrm rot="16200000" flipH="1">
            <a:off x="4999121" y="4475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" name="AutoShape 214"/>
          <p:cNvSpPr>
            <a:spLocks noChangeArrowheads="1"/>
          </p:cNvSpPr>
          <p:nvPr/>
        </p:nvSpPr>
        <p:spPr bwMode="auto">
          <a:xfrm rot="16200000" flipH="1">
            <a:off x="4853071" y="44752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" name="AutoShape 215"/>
          <p:cNvSpPr>
            <a:spLocks noChangeArrowheads="1"/>
          </p:cNvSpPr>
          <p:nvPr/>
        </p:nvSpPr>
        <p:spPr bwMode="auto">
          <a:xfrm rot="16200000" flipH="1">
            <a:off x="4719721" y="448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" name="AutoShape 216"/>
          <p:cNvSpPr>
            <a:spLocks noChangeArrowheads="1"/>
          </p:cNvSpPr>
          <p:nvPr/>
        </p:nvSpPr>
        <p:spPr bwMode="auto">
          <a:xfrm rot="16200000" flipH="1">
            <a:off x="4605421" y="44815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" name="AutoShape 217"/>
          <p:cNvSpPr>
            <a:spLocks noChangeArrowheads="1"/>
          </p:cNvSpPr>
          <p:nvPr/>
        </p:nvSpPr>
        <p:spPr bwMode="auto">
          <a:xfrm rot="17350740" flipH="1">
            <a:off x="4478421" y="44371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" name="AutoShape 218"/>
          <p:cNvSpPr>
            <a:spLocks noChangeArrowheads="1"/>
          </p:cNvSpPr>
          <p:nvPr/>
        </p:nvSpPr>
        <p:spPr bwMode="auto">
          <a:xfrm>
            <a:off x="4472071" y="43164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" name="AutoShape 219"/>
          <p:cNvSpPr>
            <a:spLocks noChangeArrowheads="1"/>
          </p:cNvSpPr>
          <p:nvPr/>
        </p:nvSpPr>
        <p:spPr bwMode="auto">
          <a:xfrm>
            <a:off x="4465721" y="41577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" name="AutoShape 220"/>
          <p:cNvSpPr>
            <a:spLocks noChangeArrowheads="1"/>
          </p:cNvSpPr>
          <p:nvPr/>
        </p:nvSpPr>
        <p:spPr bwMode="auto">
          <a:xfrm>
            <a:off x="4465721" y="39799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" name="AutoShape 221"/>
          <p:cNvSpPr>
            <a:spLocks noChangeArrowheads="1"/>
          </p:cNvSpPr>
          <p:nvPr/>
        </p:nvSpPr>
        <p:spPr bwMode="auto">
          <a:xfrm>
            <a:off x="4459371" y="38211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" name="AutoShape 222"/>
          <p:cNvSpPr>
            <a:spLocks noChangeArrowheads="1"/>
          </p:cNvSpPr>
          <p:nvPr/>
        </p:nvSpPr>
        <p:spPr bwMode="auto">
          <a:xfrm>
            <a:off x="4465721" y="36433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" name="AutoShape 223"/>
          <p:cNvSpPr>
            <a:spLocks noChangeArrowheads="1"/>
          </p:cNvSpPr>
          <p:nvPr/>
        </p:nvSpPr>
        <p:spPr bwMode="auto">
          <a:xfrm>
            <a:off x="4459371" y="34846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" name="AutoShape 224"/>
          <p:cNvSpPr>
            <a:spLocks noChangeArrowheads="1"/>
          </p:cNvSpPr>
          <p:nvPr/>
        </p:nvSpPr>
        <p:spPr bwMode="auto">
          <a:xfrm>
            <a:off x="4465721" y="33004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" name="AutoShape 225"/>
          <p:cNvSpPr>
            <a:spLocks noChangeArrowheads="1"/>
          </p:cNvSpPr>
          <p:nvPr/>
        </p:nvSpPr>
        <p:spPr bwMode="auto">
          <a:xfrm>
            <a:off x="4459371" y="31417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" name="AutoShape 226"/>
          <p:cNvSpPr>
            <a:spLocks noChangeArrowheads="1"/>
          </p:cNvSpPr>
          <p:nvPr/>
        </p:nvSpPr>
        <p:spPr bwMode="auto">
          <a:xfrm rot="19280852">
            <a:off x="4484771" y="29702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" name="AutoShape 227"/>
          <p:cNvSpPr>
            <a:spLocks noChangeArrowheads="1"/>
          </p:cNvSpPr>
          <p:nvPr/>
        </p:nvSpPr>
        <p:spPr bwMode="auto">
          <a:xfrm rot="16200000" flipH="1">
            <a:off x="4338721" y="2868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" name="AutoShape 228"/>
          <p:cNvSpPr>
            <a:spLocks noChangeArrowheads="1"/>
          </p:cNvSpPr>
          <p:nvPr/>
        </p:nvSpPr>
        <p:spPr bwMode="auto">
          <a:xfrm rot="16200000" flipH="1">
            <a:off x="4199021" y="2875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" name="AutoShape 229"/>
          <p:cNvSpPr>
            <a:spLocks noChangeArrowheads="1"/>
          </p:cNvSpPr>
          <p:nvPr/>
        </p:nvSpPr>
        <p:spPr bwMode="auto">
          <a:xfrm rot="16200000" flipH="1">
            <a:off x="4065671" y="2868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9" name="AutoShape 230"/>
          <p:cNvSpPr>
            <a:spLocks noChangeArrowheads="1"/>
          </p:cNvSpPr>
          <p:nvPr/>
        </p:nvSpPr>
        <p:spPr bwMode="auto">
          <a:xfrm rot="16200000" flipH="1">
            <a:off x="3722771" y="287504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0" name="AutoShape 231"/>
          <p:cNvSpPr>
            <a:spLocks noChangeArrowheads="1"/>
          </p:cNvSpPr>
          <p:nvPr/>
        </p:nvSpPr>
        <p:spPr bwMode="auto">
          <a:xfrm rot="16200000" flipH="1">
            <a:off x="3849771" y="2868698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1" name="Oval 232"/>
          <p:cNvSpPr>
            <a:spLocks noChangeArrowheads="1"/>
          </p:cNvSpPr>
          <p:nvPr/>
        </p:nvSpPr>
        <p:spPr bwMode="auto">
          <a:xfrm>
            <a:off x="5808746" y="357989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" name="Oval 233"/>
          <p:cNvSpPr>
            <a:spLocks noChangeArrowheads="1"/>
          </p:cNvSpPr>
          <p:nvPr/>
        </p:nvSpPr>
        <p:spPr bwMode="auto">
          <a:xfrm>
            <a:off x="5886534" y="3468773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3" name="Oval 234"/>
          <p:cNvSpPr>
            <a:spLocks noChangeArrowheads="1"/>
          </p:cNvSpPr>
          <p:nvPr/>
        </p:nvSpPr>
        <p:spPr bwMode="auto">
          <a:xfrm>
            <a:off x="60278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4" name="Oval 235"/>
          <p:cNvSpPr>
            <a:spLocks noChangeArrowheads="1"/>
          </p:cNvSpPr>
          <p:nvPr/>
        </p:nvSpPr>
        <p:spPr bwMode="auto">
          <a:xfrm>
            <a:off x="61802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" name="Oval 236"/>
          <p:cNvSpPr>
            <a:spLocks noChangeArrowheads="1"/>
          </p:cNvSpPr>
          <p:nvPr/>
        </p:nvSpPr>
        <p:spPr bwMode="auto">
          <a:xfrm>
            <a:off x="63326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" name="Oval 237"/>
          <p:cNvSpPr>
            <a:spLocks noChangeArrowheads="1"/>
          </p:cNvSpPr>
          <p:nvPr/>
        </p:nvSpPr>
        <p:spPr bwMode="auto">
          <a:xfrm>
            <a:off x="64850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" name="Oval 238"/>
          <p:cNvSpPr>
            <a:spLocks noChangeArrowheads="1"/>
          </p:cNvSpPr>
          <p:nvPr/>
        </p:nvSpPr>
        <p:spPr bwMode="auto">
          <a:xfrm>
            <a:off x="66374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8" name="Oval 239"/>
          <p:cNvSpPr>
            <a:spLocks noChangeArrowheads="1"/>
          </p:cNvSpPr>
          <p:nvPr/>
        </p:nvSpPr>
        <p:spPr bwMode="auto">
          <a:xfrm>
            <a:off x="67898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9" name="Oval 240"/>
          <p:cNvSpPr>
            <a:spLocks noChangeArrowheads="1"/>
          </p:cNvSpPr>
          <p:nvPr/>
        </p:nvSpPr>
        <p:spPr bwMode="auto">
          <a:xfrm>
            <a:off x="69422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" name="Oval 241"/>
          <p:cNvSpPr>
            <a:spLocks noChangeArrowheads="1"/>
          </p:cNvSpPr>
          <p:nvPr/>
        </p:nvSpPr>
        <p:spPr bwMode="auto">
          <a:xfrm>
            <a:off x="70946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1" name="Oval 242"/>
          <p:cNvSpPr>
            <a:spLocks noChangeArrowheads="1"/>
          </p:cNvSpPr>
          <p:nvPr/>
        </p:nvSpPr>
        <p:spPr bwMode="auto">
          <a:xfrm>
            <a:off x="72470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2" name="Oval 243"/>
          <p:cNvSpPr>
            <a:spLocks noChangeArrowheads="1"/>
          </p:cNvSpPr>
          <p:nvPr/>
        </p:nvSpPr>
        <p:spPr bwMode="auto">
          <a:xfrm>
            <a:off x="73994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3" name="Oval 244"/>
          <p:cNvSpPr>
            <a:spLocks noChangeArrowheads="1"/>
          </p:cNvSpPr>
          <p:nvPr/>
        </p:nvSpPr>
        <p:spPr bwMode="auto">
          <a:xfrm>
            <a:off x="75518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4" name="Oval 245"/>
          <p:cNvSpPr>
            <a:spLocks noChangeArrowheads="1"/>
          </p:cNvSpPr>
          <p:nvPr/>
        </p:nvSpPr>
        <p:spPr bwMode="auto">
          <a:xfrm>
            <a:off x="77042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" name="Oval 246"/>
          <p:cNvSpPr>
            <a:spLocks noChangeArrowheads="1"/>
          </p:cNvSpPr>
          <p:nvPr/>
        </p:nvSpPr>
        <p:spPr bwMode="auto">
          <a:xfrm>
            <a:off x="78566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" name="Oval 247"/>
          <p:cNvSpPr>
            <a:spLocks noChangeArrowheads="1"/>
          </p:cNvSpPr>
          <p:nvPr/>
        </p:nvSpPr>
        <p:spPr bwMode="auto">
          <a:xfrm>
            <a:off x="80090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7" name="Oval 248"/>
          <p:cNvSpPr>
            <a:spLocks noChangeArrowheads="1"/>
          </p:cNvSpPr>
          <p:nvPr/>
        </p:nvSpPr>
        <p:spPr bwMode="auto">
          <a:xfrm>
            <a:off x="81614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8" name="Oval 249"/>
          <p:cNvSpPr>
            <a:spLocks noChangeArrowheads="1"/>
          </p:cNvSpPr>
          <p:nvPr/>
        </p:nvSpPr>
        <p:spPr bwMode="auto">
          <a:xfrm>
            <a:off x="83138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9" name="Oval 250"/>
          <p:cNvSpPr>
            <a:spLocks noChangeArrowheads="1"/>
          </p:cNvSpPr>
          <p:nvPr/>
        </p:nvSpPr>
        <p:spPr bwMode="auto">
          <a:xfrm>
            <a:off x="84662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0" name="Oval 251"/>
          <p:cNvSpPr>
            <a:spLocks noChangeArrowheads="1"/>
          </p:cNvSpPr>
          <p:nvPr/>
        </p:nvSpPr>
        <p:spPr bwMode="auto">
          <a:xfrm>
            <a:off x="86186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" name="Oval 252"/>
          <p:cNvSpPr>
            <a:spLocks noChangeArrowheads="1"/>
          </p:cNvSpPr>
          <p:nvPr/>
        </p:nvSpPr>
        <p:spPr bwMode="auto">
          <a:xfrm>
            <a:off x="8771021" y="3446548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2" name="Oval 253"/>
          <p:cNvSpPr>
            <a:spLocks noChangeArrowheads="1"/>
          </p:cNvSpPr>
          <p:nvPr/>
        </p:nvSpPr>
        <p:spPr bwMode="auto">
          <a:xfrm>
            <a:off x="89234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3" name="Oval 254"/>
          <p:cNvSpPr>
            <a:spLocks noChangeArrowheads="1"/>
          </p:cNvSpPr>
          <p:nvPr/>
        </p:nvSpPr>
        <p:spPr bwMode="auto">
          <a:xfrm>
            <a:off x="87710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4" name="Oval 255"/>
          <p:cNvSpPr>
            <a:spLocks noChangeArrowheads="1"/>
          </p:cNvSpPr>
          <p:nvPr/>
        </p:nvSpPr>
        <p:spPr bwMode="auto">
          <a:xfrm>
            <a:off x="86186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5" name="Oval 256"/>
          <p:cNvSpPr>
            <a:spLocks noChangeArrowheads="1"/>
          </p:cNvSpPr>
          <p:nvPr/>
        </p:nvSpPr>
        <p:spPr bwMode="auto">
          <a:xfrm>
            <a:off x="84662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" name="Oval 257"/>
          <p:cNvSpPr>
            <a:spLocks noChangeArrowheads="1"/>
          </p:cNvSpPr>
          <p:nvPr/>
        </p:nvSpPr>
        <p:spPr bwMode="auto">
          <a:xfrm>
            <a:off x="83138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" name="Oval 258"/>
          <p:cNvSpPr>
            <a:spLocks noChangeArrowheads="1"/>
          </p:cNvSpPr>
          <p:nvPr/>
        </p:nvSpPr>
        <p:spPr bwMode="auto">
          <a:xfrm>
            <a:off x="81614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8" name="Oval 259"/>
          <p:cNvSpPr>
            <a:spLocks noChangeArrowheads="1"/>
          </p:cNvSpPr>
          <p:nvPr/>
        </p:nvSpPr>
        <p:spPr bwMode="auto">
          <a:xfrm>
            <a:off x="80090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9" name="Oval 260"/>
          <p:cNvSpPr>
            <a:spLocks noChangeArrowheads="1"/>
          </p:cNvSpPr>
          <p:nvPr/>
        </p:nvSpPr>
        <p:spPr bwMode="auto">
          <a:xfrm>
            <a:off x="78566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0" name="Oval 261"/>
          <p:cNvSpPr>
            <a:spLocks noChangeArrowheads="1"/>
          </p:cNvSpPr>
          <p:nvPr/>
        </p:nvSpPr>
        <p:spPr bwMode="auto">
          <a:xfrm>
            <a:off x="72470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1" name="Oval 262"/>
          <p:cNvSpPr>
            <a:spLocks noChangeArrowheads="1"/>
          </p:cNvSpPr>
          <p:nvPr/>
        </p:nvSpPr>
        <p:spPr bwMode="auto">
          <a:xfrm>
            <a:off x="7059696" y="3819611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" name="Oval 263"/>
          <p:cNvSpPr>
            <a:spLocks noChangeArrowheads="1"/>
          </p:cNvSpPr>
          <p:nvPr/>
        </p:nvSpPr>
        <p:spPr bwMode="auto">
          <a:xfrm>
            <a:off x="6866021" y="38275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" name="Oval 264"/>
          <p:cNvSpPr>
            <a:spLocks noChangeArrowheads="1"/>
          </p:cNvSpPr>
          <p:nvPr/>
        </p:nvSpPr>
        <p:spPr bwMode="auto">
          <a:xfrm>
            <a:off x="6691396" y="3824373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" name="Oval 265"/>
          <p:cNvSpPr>
            <a:spLocks noChangeArrowheads="1"/>
          </p:cNvSpPr>
          <p:nvPr/>
        </p:nvSpPr>
        <p:spPr bwMode="auto">
          <a:xfrm>
            <a:off x="6524709" y="3816436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5" name="Oval 266"/>
          <p:cNvSpPr>
            <a:spLocks noChangeArrowheads="1"/>
          </p:cNvSpPr>
          <p:nvPr/>
        </p:nvSpPr>
        <p:spPr bwMode="auto">
          <a:xfrm>
            <a:off x="6362784" y="38148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" name="Oval 267"/>
          <p:cNvSpPr>
            <a:spLocks noChangeArrowheads="1"/>
          </p:cNvSpPr>
          <p:nvPr/>
        </p:nvSpPr>
        <p:spPr bwMode="auto">
          <a:xfrm>
            <a:off x="6178634" y="3814848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" name="Oval 268"/>
          <p:cNvSpPr>
            <a:spLocks noChangeArrowheads="1"/>
          </p:cNvSpPr>
          <p:nvPr/>
        </p:nvSpPr>
        <p:spPr bwMode="auto">
          <a:xfrm>
            <a:off x="6015121" y="3819611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" name="Oval 269"/>
          <p:cNvSpPr>
            <a:spLocks noChangeArrowheads="1"/>
          </p:cNvSpPr>
          <p:nvPr/>
        </p:nvSpPr>
        <p:spPr bwMode="auto">
          <a:xfrm>
            <a:off x="5884946" y="3773573"/>
            <a:ext cx="76200" cy="76200"/>
          </a:xfrm>
          <a:prstGeom prst="ellipse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9" name="AutoShape 270"/>
          <p:cNvSpPr>
            <a:spLocks noChangeArrowheads="1"/>
          </p:cNvSpPr>
          <p:nvPr/>
        </p:nvSpPr>
        <p:spPr bwMode="auto">
          <a:xfrm>
            <a:off x="3284621" y="5418223"/>
            <a:ext cx="4495800" cy="533400"/>
          </a:xfrm>
          <a:prstGeom prst="wedgeRectCallout">
            <a:avLst>
              <a:gd name="adj1" fmla="val -57167"/>
              <a:gd name="adj2" fmla="val -2517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Nhiệt năng của than, khí đốt</a:t>
            </a:r>
          </a:p>
        </p:txBody>
      </p:sp>
      <p:sp>
        <p:nvSpPr>
          <p:cNvPr id="270" name="AutoShape 272"/>
          <p:cNvSpPr>
            <a:spLocks noChangeArrowheads="1"/>
          </p:cNvSpPr>
          <p:nvPr/>
        </p:nvSpPr>
        <p:spPr bwMode="auto">
          <a:xfrm>
            <a:off x="1397084" y="160423"/>
            <a:ext cx="973137" cy="2590800"/>
          </a:xfrm>
          <a:prstGeom prst="wedgeRectCallout">
            <a:avLst>
              <a:gd name="adj1" fmla="val 93065"/>
              <a:gd name="adj2" fmla="val 32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Đun nóng nước biến thành hơi</a:t>
            </a:r>
          </a:p>
        </p:txBody>
      </p:sp>
      <p:sp>
        <p:nvSpPr>
          <p:cNvPr id="271" name="Oval 273"/>
          <p:cNvSpPr>
            <a:spLocks noChangeArrowheads="1"/>
          </p:cNvSpPr>
          <p:nvPr/>
        </p:nvSpPr>
        <p:spPr bwMode="auto">
          <a:xfrm>
            <a:off x="5494421" y="252262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2" name="AutoShape 274"/>
          <p:cNvSpPr>
            <a:spLocks noChangeArrowheads="1"/>
          </p:cNvSpPr>
          <p:nvPr/>
        </p:nvSpPr>
        <p:spPr bwMode="auto">
          <a:xfrm>
            <a:off x="4961021" y="1379623"/>
            <a:ext cx="2590800" cy="533400"/>
          </a:xfrm>
          <a:prstGeom prst="wedgeRectCallout">
            <a:avLst>
              <a:gd name="adj1" fmla="val -42097"/>
              <a:gd name="adj2" fmla="val 147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Làm quay tuabin</a:t>
            </a:r>
          </a:p>
        </p:txBody>
      </p:sp>
      <p:sp>
        <p:nvSpPr>
          <p:cNvPr id="273" name="AutoShape 275"/>
          <p:cNvSpPr>
            <a:spLocks noChangeArrowheads="1"/>
          </p:cNvSpPr>
          <p:nvPr/>
        </p:nvSpPr>
        <p:spPr bwMode="auto">
          <a:xfrm>
            <a:off x="9456821" y="2751223"/>
            <a:ext cx="1066800" cy="1981200"/>
          </a:xfrm>
          <a:prstGeom prst="wedgeRectCallout">
            <a:avLst>
              <a:gd name="adj1" fmla="val -155356"/>
              <a:gd name="adj2" fmla="val -51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Máy phát điện quay</a:t>
            </a:r>
          </a:p>
        </p:txBody>
      </p:sp>
      <p:grpSp>
        <p:nvGrpSpPr>
          <p:cNvPr id="274" name="Group 276"/>
          <p:cNvGrpSpPr>
            <a:grpSpLocks/>
          </p:cNvGrpSpPr>
          <p:nvPr/>
        </p:nvGrpSpPr>
        <p:grpSpPr bwMode="auto">
          <a:xfrm>
            <a:off x="8999621" y="1227223"/>
            <a:ext cx="533400" cy="1066800"/>
            <a:chOff x="3408" y="1908"/>
            <a:chExt cx="984" cy="1645"/>
          </a:xfrm>
        </p:grpSpPr>
        <p:grpSp>
          <p:nvGrpSpPr>
            <p:cNvPr id="275" name="Group 277"/>
            <p:cNvGrpSpPr>
              <a:grpSpLocks/>
            </p:cNvGrpSpPr>
            <p:nvPr/>
          </p:nvGrpSpPr>
          <p:grpSpPr bwMode="auto">
            <a:xfrm flipH="1">
              <a:off x="3955" y="1908"/>
              <a:ext cx="437" cy="624"/>
              <a:chOff x="3408" y="1920"/>
              <a:chExt cx="437" cy="624"/>
            </a:xfrm>
          </p:grpSpPr>
          <p:grpSp>
            <p:nvGrpSpPr>
              <p:cNvPr id="292" name="Group 278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294" name="Oval 279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Oval 280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Oval 281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Oval 282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Oval 283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Oval 284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Oval 285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93" name="Oval 286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" name="Oval 287"/>
            <p:cNvSpPr>
              <a:spLocks noChangeArrowheads="1"/>
            </p:cNvSpPr>
            <p:nvPr/>
          </p:nvSpPr>
          <p:spPr bwMode="auto">
            <a:xfrm>
              <a:off x="3588" y="3312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7" name="Oval 288"/>
            <p:cNvSpPr>
              <a:spLocks noChangeArrowheads="1"/>
            </p:cNvSpPr>
            <p:nvPr/>
          </p:nvSpPr>
          <p:spPr bwMode="auto">
            <a:xfrm>
              <a:off x="4079" y="3318"/>
              <a:ext cx="147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8" name="Rectangle 289"/>
            <p:cNvSpPr>
              <a:spLocks noChangeArrowheads="1"/>
            </p:cNvSpPr>
            <p:nvPr/>
          </p:nvSpPr>
          <p:spPr bwMode="auto">
            <a:xfrm>
              <a:off x="3645" y="2672"/>
              <a:ext cx="510" cy="1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79" name="Group 290"/>
            <p:cNvGrpSpPr>
              <a:grpSpLocks/>
            </p:cNvGrpSpPr>
            <p:nvPr/>
          </p:nvGrpSpPr>
          <p:grpSpPr bwMode="auto">
            <a:xfrm>
              <a:off x="3408" y="1920"/>
              <a:ext cx="437" cy="624"/>
              <a:chOff x="3408" y="1920"/>
              <a:chExt cx="437" cy="624"/>
            </a:xfrm>
          </p:grpSpPr>
          <p:grpSp>
            <p:nvGrpSpPr>
              <p:cNvPr id="283" name="Group 291"/>
              <p:cNvGrpSpPr>
                <a:grpSpLocks/>
              </p:cNvGrpSpPr>
              <p:nvPr/>
            </p:nvGrpSpPr>
            <p:grpSpPr bwMode="auto">
              <a:xfrm rot="794000">
                <a:off x="3408" y="2064"/>
                <a:ext cx="437" cy="480"/>
                <a:chOff x="3259" y="1503"/>
                <a:chExt cx="581" cy="609"/>
              </a:xfrm>
            </p:grpSpPr>
            <p:sp>
              <p:nvSpPr>
                <p:cNvPr id="285" name="Oval 292"/>
                <p:cNvSpPr>
                  <a:spLocks noChangeArrowheads="1"/>
                </p:cNvSpPr>
                <p:nvPr/>
              </p:nvSpPr>
              <p:spPr bwMode="auto">
                <a:xfrm rot="-427501">
                  <a:off x="3552" y="196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Oval 293"/>
                <p:cNvSpPr>
                  <a:spLocks noChangeArrowheads="1"/>
                </p:cNvSpPr>
                <p:nvPr/>
              </p:nvSpPr>
              <p:spPr bwMode="auto">
                <a:xfrm rot="-427501">
                  <a:off x="3515" y="1886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Oval 294"/>
                <p:cNvSpPr>
                  <a:spLocks noChangeArrowheads="1"/>
                </p:cNvSpPr>
                <p:nvPr/>
              </p:nvSpPr>
              <p:spPr bwMode="auto">
                <a:xfrm rot="-427501">
                  <a:off x="3460" y="181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Oval 295"/>
                <p:cNvSpPr>
                  <a:spLocks noChangeArrowheads="1"/>
                </p:cNvSpPr>
                <p:nvPr/>
              </p:nvSpPr>
              <p:spPr bwMode="auto">
                <a:xfrm rot="-427501">
                  <a:off x="3414" y="1740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Oval 296"/>
                <p:cNvSpPr>
                  <a:spLocks noChangeArrowheads="1"/>
                </p:cNvSpPr>
                <p:nvPr/>
              </p:nvSpPr>
              <p:spPr bwMode="auto">
                <a:xfrm rot="-427501">
                  <a:off x="3359" y="1658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Oval 297"/>
                <p:cNvSpPr>
                  <a:spLocks noChangeArrowheads="1"/>
                </p:cNvSpPr>
                <p:nvPr/>
              </p:nvSpPr>
              <p:spPr bwMode="auto">
                <a:xfrm rot="-427501">
                  <a:off x="3305" y="1567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Oval 298"/>
                <p:cNvSpPr>
                  <a:spLocks noChangeArrowheads="1"/>
                </p:cNvSpPr>
                <p:nvPr/>
              </p:nvSpPr>
              <p:spPr bwMode="auto">
                <a:xfrm rot="-427501">
                  <a:off x="3259" y="1503"/>
                  <a:ext cx="288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84" name="Oval 299"/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81" cy="1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80" name="AutoShape 300"/>
            <p:cNvSpPr>
              <a:spLocks noChangeArrowheads="1"/>
            </p:cNvSpPr>
            <p:nvPr/>
          </p:nvSpPr>
          <p:spPr bwMode="auto">
            <a:xfrm>
              <a:off x="3552" y="2448"/>
              <a:ext cx="699" cy="2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1" name="Rectangle 301"/>
            <p:cNvSpPr>
              <a:spLocks noChangeArrowheads="1"/>
            </p:cNvSpPr>
            <p:nvPr/>
          </p:nvSpPr>
          <p:spPr bwMode="auto">
            <a:xfrm>
              <a:off x="3540" y="2808"/>
              <a:ext cx="729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2" name="Rectangle 302"/>
            <p:cNvSpPr>
              <a:spLocks noChangeArrowheads="1"/>
            </p:cNvSpPr>
            <p:nvPr/>
          </p:nvSpPr>
          <p:spPr bwMode="auto">
            <a:xfrm>
              <a:off x="3552" y="3396"/>
              <a:ext cx="729" cy="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1" name="Freeform 303"/>
          <p:cNvSpPr>
            <a:spLocks/>
          </p:cNvSpPr>
          <p:nvPr/>
        </p:nvSpPr>
        <p:spPr bwMode="auto">
          <a:xfrm>
            <a:off x="8313821" y="1227223"/>
            <a:ext cx="762000" cy="1143000"/>
          </a:xfrm>
          <a:custGeom>
            <a:avLst/>
            <a:gdLst>
              <a:gd name="T0" fmla="*/ 0 w 480"/>
              <a:gd name="T1" fmla="*/ 1143000 h 720"/>
              <a:gd name="T2" fmla="*/ 762000 w 480"/>
              <a:gd name="T3" fmla="*/ 0 h 720"/>
              <a:gd name="T4" fmla="*/ 0 60000 65536"/>
              <a:gd name="T5" fmla="*/ 0 60000 65536"/>
              <a:gd name="T6" fmla="*/ 0 w 480"/>
              <a:gd name="T7" fmla="*/ 0 h 720"/>
              <a:gd name="T8" fmla="*/ 480 w 48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720">
                <a:moveTo>
                  <a:pt x="0" y="720"/>
                </a:moveTo>
                <a:cubicBezTo>
                  <a:pt x="200" y="420"/>
                  <a:pt x="400" y="120"/>
                  <a:pt x="48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" name="Freeform 304"/>
          <p:cNvSpPr>
            <a:spLocks/>
          </p:cNvSpPr>
          <p:nvPr/>
        </p:nvSpPr>
        <p:spPr bwMode="auto">
          <a:xfrm>
            <a:off x="9456821" y="1151023"/>
            <a:ext cx="990600" cy="317500"/>
          </a:xfrm>
          <a:custGeom>
            <a:avLst/>
            <a:gdLst>
              <a:gd name="T0" fmla="*/ 0 w 624"/>
              <a:gd name="T1" fmla="*/ 76200 h 200"/>
              <a:gd name="T2" fmla="*/ 533400 w 624"/>
              <a:gd name="T3" fmla="*/ 304800 h 200"/>
              <a:gd name="T4" fmla="*/ 990600 w 624"/>
              <a:gd name="T5" fmla="*/ 0 h 200"/>
              <a:gd name="T6" fmla="*/ 0 60000 65536"/>
              <a:gd name="T7" fmla="*/ 0 60000 65536"/>
              <a:gd name="T8" fmla="*/ 0 60000 65536"/>
              <a:gd name="T9" fmla="*/ 0 w 624"/>
              <a:gd name="T10" fmla="*/ 0 h 200"/>
              <a:gd name="T11" fmla="*/ 624 w 624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00">
                <a:moveTo>
                  <a:pt x="0" y="48"/>
                </a:moveTo>
                <a:cubicBezTo>
                  <a:pt x="116" y="124"/>
                  <a:pt x="232" y="200"/>
                  <a:pt x="336" y="192"/>
                </a:cubicBezTo>
                <a:cubicBezTo>
                  <a:pt x="440" y="184"/>
                  <a:pt x="584" y="32"/>
                  <a:pt x="62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" name="AutoShape 305"/>
          <p:cNvSpPr>
            <a:spLocks noChangeArrowheads="1"/>
          </p:cNvSpPr>
          <p:nvPr/>
        </p:nvSpPr>
        <p:spPr bwMode="auto">
          <a:xfrm rot="18049528">
            <a:off x="8228096" y="2132098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" name="AutoShape 306"/>
          <p:cNvSpPr>
            <a:spLocks noChangeArrowheads="1"/>
          </p:cNvSpPr>
          <p:nvPr/>
        </p:nvSpPr>
        <p:spPr bwMode="auto">
          <a:xfrm rot="18049528">
            <a:off x="8447171" y="176697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" name="AutoShape 307"/>
          <p:cNvSpPr>
            <a:spLocks noChangeArrowheads="1"/>
          </p:cNvSpPr>
          <p:nvPr/>
        </p:nvSpPr>
        <p:spPr bwMode="auto">
          <a:xfrm rot="2135347">
            <a:off x="9463171" y="112562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6" name="AutoShape 308"/>
          <p:cNvSpPr>
            <a:spLocks noChangeArrowheads="1"/>
          </p:cNvSpPr>
          <p:nvPr/>
        </p:nvSpPr>
        <p:spPr bwMode="auto">
          <a:xfrm>
            <a:off x="9793371" y="1211348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" name="AutoShape 309"/>
          <p:cNvSpPr>
            <a:spLocks noChangeArrowheads="1"/>
          </p:cNvSpPr>
          <p:nvPr/>
        </p:nvSpPr>
        <p:spPr bwMode="auto">
          <a:xfrm rot="18916409">
            <a:off x="10142621" y="107482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" name="AutoShape 310"/>
          <p:cNvSpPr>
            <a:spLocks noChangeArrowheads="1"/>
          </p:cNvSpPr>
          <p:nvPr/>
        </p:nvSpPr>
        <p:spPr bwMode="auto">
          <a:xfrm rot="18049528">
            <a:off x="8656721" y="141772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" name="AutoShape 311"/>
          <p:cNvSpPr>
            <a:spLocks noChangeArrowheads="1"/>
          </p:cNvSpPr>
          <p:nvPr/>
        </p:nvSpPr>
        <p:spPr bwMode="auto">
          <a:xfrm>
            <a:off x="7399421" y="465223"/>
            <a:ext cx="2895600" cy="381000"/>
          </a:xfrm>
          <a:prstGeom prst="wedgeRectCallout">
            <a:avLst>
              <a:gd name="adj1" fmla="val -3894"/>
              <a:gd name="adj2" fmla="val 140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/>
              <a:t>Taïo ra đñiện năng</a:t>
            </a:r>
          </a:p>
        </p:txBody>
      </p:sp>
      <p:sp>
        <p:nvSpPr>
          <p:cNvPr id="310" name="AutoShape 313"/>
          <p:cNvSpPr>
            <a:spLocks noChangeArrowheads="1"/>
          </p:cNvSpPr>
          <p:nvPr/>
        </p:nvSpPr>
        <p:spPr bwMode="auto">
          <a:xfrm rot="16200000" flipH="1">
            <a:off x="3951371" y="2860761"/>
            <a:ext cx="76200" cy="76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" name="Picture 316" descr="fire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21" y="305602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" name="Text Box 271"/>
          <p:cNvSpPr txBox="1">
            <a:spLocks noChangeArrowheads="1"/>
          </p:cNvSpPr>
          <p:nvPr/>
        </p:nvSpPr>
        <p:spPr bwMode="auto">
          <a:xfrm>
            <a:off x="1303421" y="6202447"/>
            <a:ext cx="967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Quy trình sản xuất điện năng ở nhà máy nhiệt điện</a:t>
            </a:r>
          </a:p>
        </p:txBody>
      </p:sp>
    </p:spTree>
    <p:extLst>
      <p:ext uri="{BB962C8B-B14F-4D97-AF65-F5344CB8AC3E}">
        <p14:creationId xmlns:p14="http://schemas.microsoft.com/office/powerpoint/2010/main" val="35394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088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2 L 0.00694 -0.0069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9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46 L 0.00972 -4.44444E-6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7 L 0.00451 0.0099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67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4.81481E-6 L 0.00938 -0.00024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23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979 0.01204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0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184 0.01759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88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1632 0.01852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926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1632 0.01852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92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007 0.01667 " pathEditMode="relative" rAng="0" ptsTypes="AA">
                                      <p:cBhvr>
                                        <p:cTn id="3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33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8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39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3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0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5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5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6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6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8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48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49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49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50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50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47 L 2.77778E-7 0.05996 " pathEditMode="relative" rAng="0" ptsTypes="AA">
                                      <p:cBhvr>
                                        <p:cTn id="5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662 " pathEditMode="relative" rAng="0" ptsTypes="AA">
                                      <p:cBhvr>
                                        <p:cTn id="5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-0.00087 0.07153 " pathEditMode="relative" rAng="0" ptsTypes="AA">
                                      <p:cBhvr>
                                        <p:cTn id="5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608 0.0206 C 0.00747 0.025 0.00834 0.03171 0.00834 0.03842 C 0.00834 0.04629 0.00747 0.05254 0.00608 0.05694 L -3.33333E-6 0.07778 " pathEditMode="relative" rAng="0" ptsTypes="FffFF">
                                      <p:cBhvr>
                                        <p:cTn id="5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6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6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L 0.01459 -0.03333 " pathEditMode="relative" ptsTypes="AA">
                                      <p:cBhvr>
                                        <p:cTn id="56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555 L 0.01041 0.00926 " pathEditMode="relative" rAng="0" ptsTypes="AA">
                                      <p:cBhvr>
                                        <p:cTn id="57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741"/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7.40741E-7 L 0.01319 -7.40741E-7 " pathEditMode="relative" rAng="0" ptsTypes="AA">
                                      <p:cBhvr>
                                        <p:cTn id="57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</p:cTn>
                              </p:par>
                              <p:par>
                                <p:cTn id="57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926 L 0.01111 -0.01944 " pathEditMode="relative" rAng="0" ptsTypes="AA">
                                      <p:cBhvr>
                                        <p:cTn id="574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435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156 -0.00463 0.0033 -0.00926 0.00417 -0.01111 " pathEditMode="relative" ptsTypes="aA">
                                      <p:cBhvr>
                                        <p:cTn id="70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0.00139 -0.00162 0.00296 -0.00324 0.00469 -0.00416 C 0.00643 -0.00509 0.00816 -0.00509 0.01007 -0.00509 " pathEditMode="relative" rAng="0" ptsTypes="aaA">
                                      <p:cBhvr>
                                        <p:cTn id="70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55"/>
                                    </p:animMotion>
                                  </p:childTnLst>
                                </p:cTn>
                              </p:par>
                              <p:par>
                                <p:cTn id="7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5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1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21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2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25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2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29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1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7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3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1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434 -1.11111E-6 0.00868 -1.11111E-6 0.01024 -1.11111E-6 " pathEditMode="relative" ptsTypes="aA">
                                      <p:cBhvr>
                                        <p:cTn id="74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49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51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53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55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5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5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61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63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6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67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69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3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5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7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539 -1.11111E-6 -0.01077 -1.11111E-6 -0.0125 -1.11111E-6 " pathEditMode="relative" rAng="0" ptsTypes="aA">
                                      <p:cBhvr>
                                        <p:cTn id="779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78 -0.00255 -0.00538 -0.00486 -0.0066 -0.00671 C -0.00782 -0.00857 -0.00747 -0.01019 -0.00712 -0.01181 " pathEditMode="relative" rAng="0" ptsTypes="aaA">
                                      <p:cBhvr>
                                        <p:cTn id="781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602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8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7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7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7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79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7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0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0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2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2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3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4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85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5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6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6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7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7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8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8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89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89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8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0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0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9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2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0.00018 0.01158 " pathEditMode="relative" rAng="0" ptsTypes="AA">
                                      <p:cBhvr>
                                        <p:cTn id="92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L 0.00017 0.01157 " pathEditMode="relative" rAng="0" ptsTypes="AA">
                                      <p:cBhvr>
                                        <p:cTn id="93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0018 0.01111 " pathEditMode="relative" rAng="0" ptsTypes="AA">
                                      <p:cBhvr>
                                        <p:cTn id="9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9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5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7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7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8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8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9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99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9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019 L -3.33333E-6 -4.44444E-6 " pathEditMode="relative" rAng="0" ptsTypes="AA">
                                      <p:cBhvr>
                                        <p:cTn id="100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09"/>
                                    </p:animMotion>
                                  </p:childTnLst>
                                </p:cTn>
                              </p:par>
                              <p:par>
                                <p:cTn id="10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0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1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3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3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3.33333E-6 -0.01759 " pathEditMode="relative" rAng="0" ptsTypes="AA">
                                      <p:cBhvr>
                                        <p:cTn id="104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10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-0.00555 -0.01018 " pathEditMode="relative" rAng="0" ptsTypes="AA">
                                      <p:cBhvr>
                                        <p:cTn id="104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56"/>
                                    </p:animMotion>
                                  </p:childTnLst>
                                </p:cTn>
                              </p:par>
                              <p:par>
                                <p:cTn id="10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5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10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5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10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6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10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6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10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7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  <p:par>
                                <p:cTn id="10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93 L -0.00746 -0.00023 " pathEditMode="relative" rAng="0" ptsTypes="AA">
                                      <p:cBhvr>
                                        <p:cTn id="107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2" grpId="0" animBg="1"/>
      <p:bldP spid="272" grpId="1" animBg="1"/>
      <p:bldP spid="273" grpId="0" animBg="1"/>
      <p:bldP spid="273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2" descr="SmartArt Placeholder - 2 X Icons Vertical">
            <a:extLst>
              <a:ext uri="{FF2B5EF4-FFF2-40B4-BE49-F238E27FC236}">
                <a16:creationId xmlns:a16="http://schemas.microsoft.com/office/drawing/2014/main" xmlns="" id="{763A986F-EE07-4A30-854B-AA1625E57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214933"/>
              </p:ext>
            </p:extLst>
          </p:nvPr>
        </p:nvGraphicFramePr>
        <p:xfrm>
          <a:off x="6251504" y="719999"/>
          <a:ext cx="5940496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3083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298</TotalTime>
  <Words>788</Words>
  <Application>Microsoft Office PowerPoint</Application>
  <PresentationFormat>Custom</PresentationFormat>
  <Paragraphs>206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Idea design template</vt:lpstr>
      <vt:lpstr>Phần ba</vt:lpstr>
      <vt:lpstr>Phần ba: Kỹ Thuật điện</vt:lpstr>
      <vt:lpstr>PowerPoint Presentation</vt:lpstr>
      <vt:lpstr>Điện năng là gì?</vt:lpstr>
      <vt:lpstr>Em hãy kể một số loại nguồn điện?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Chức năng của nhà máy điện là gì?</vt:lpstr>
      <vt:lpstr>Các nhà máy điện được xây dựng ở đâu?</vt:lpstr>
      <vt:lpstr>Để đưa điện năng đến nơi tiêu thụ người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Điện năng có vai trò quan trọng trong sản xuất và đời sống</vt:lpstr>
      <vt:lpstr>PowerPoint Presentation</vt:lpstr>
      <vt:lpstr>PowerPoint Presentation</vt:lpstr>
      <vt:lpstr>CÔNG VIỆC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ba</dc:title>
  <dc:creator>lo quang</dc:creator>
  <cp:lastModifiedBy>ducanh</cp:lastModifiedBy>
  <cp:revision>30</cp:revision>
  <dcterms:created xsi:type="dcterms:W3CDTF">2021-03-04T07:29:07Z</dcterms:created>
  <dcterms:modified xsi:type="dcterms:W3CDTF">2021-03-06T01:06:50Z</dcterms:modified>
</cp:coreProperties>
</file>