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194" y="1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3E202-6658-4593-9BAA-3D8AE90EC10F}" type="datetimeFigureOut">
              <a:rPr lang="en-US" smtClean="0"/>
              <a:t>25/05/2021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0841D1-E16B-4C6F-9447-87519B8663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33894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3E202-6658-4593-9BAA-3D8AE90EC10F}" type="datetimeFigureOut">
              <a:rPr lang="en-US" smtClean="0"/>
              <a:t>25/05/2021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0841D1-E16B-4C6F-9447-87519B8663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64334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3E202-6658-4593-9BAA-3D8AE90EC10F}" type="datetimeFigureOut">
              <a:rPr lang="en-US" smtClean="0"/>
              <a:t>25/05/2021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0841D1-E16B-4C6F-9447-87519B8663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62197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3E202-6658-4593-9BAA-3D8AE90EC10F}" type="datetimeFigureOut">
              <a:rPr lang="en-US" smtClean="0"/>
              <a:t>25/05/2021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0841D1-E16B-4C6F-9447-87519B8663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88273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3E202-6658-4593-9BAA-3D8AE90EC10F}" type="datetimeFigureOut">
              <a:rPr lang="en-US" smtClean="0"/>
              <a:t>25/05/2021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0841D1-E16B-4C6F-9447-87519B8663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72935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3E202-6658-4593-9BAA-3D8AE90EC10F}" type="datetimeFigureOut">
              <a:rPr lang="en-US" smtClean="0"/>
              <a:t>25/05/2021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0841D1-E16B-4C6F-9447-87519B8663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77837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3E202-6658-4593-9BAA-3D8AE90EC10F}" type="datetimeFigureOut">
              <a:rPr lang="en-US" smtClean="0"/>
              <a:t>25/05/2021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0841D1-E16B-4C6F-9447-87519B8663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89098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3E202-6658-4593-9BAA-3D8AE90EC10F}" type="datetimeFigureOut">
              <a:rPr lang="en-US" smtClean="0"/>
              <a:t>25/05/2021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0841D1-E16B-4C6F-9447-87519B8663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26987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3E202-6658-4593-9BAA-3D8AE90EC10F}" type="datetimeFigureOut">
              <a:rPr lang="en-US" smtClean="0"/>
              <a:t>25/05/2021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0841D1-E16B-4C6F-9447-87519B8663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81225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3E202-6658-4593-9BAA-3D8AE90EC10F}" type="datetimeFigureOut">
              <a:rPr lang="en-US" smtClean="0"/>
              <a:t>25/05/2021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0841D1-E16B-4C6F-9447-87519B8663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04424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3E202-6658-4593-9BAA-3D8AE90EC10F}" type="datetimeFigureOut">
              <a:rPr lang="en-US" smtClean="0"/>
              <a:t>25/05/2021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0841D1-E16B-4C6F-9447-87519B8663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5787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33E202-6658-4593-9BAA-3D8AE90EC10F}" type="datetimeFigureOut">
              <a:rPr lang="en-US" smtClean="0"/>
              <a:t>25/05/2021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0841D1-E16B-4C6F-9447-87519B8663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8661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90600" y="1371600"/>
            <a:ext cx="7772400" cy="2536825"/>
          </a:xfrm>
        </p:spPr>
        <p:txBody>
          <a:bodyPr/>
          <a:lstStyle/>
          <a:p>
            <a:r>
              <a:rPr lang="en-US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English 9 - Revision</a:t>
            </a:r>
            <a:br>
              <a:rPr lang="en-US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PRESENT  </a:t>
            </a: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PERFECT </a:t>
            </a:r>
            <a:b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tại</a:t>
            </a: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hoàn</a:t>
            </a:r>
            <a:r>
              <a:rPr lang="en-US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en-US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2052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52400"/>
            <a:ext cx="8229600" cy="1143000"/>
          </a:xfrm>
        </p:spPr>
        <p:txBody>
          <a:bodyPr/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I. USE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1219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600" b="1" dirty="0" smtClean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sz="2600" b="1" dirty="0" err="1" smtClean="0">
                <a:latin typeface="Times New Roman" pitchFamily="18" charset="0"/>
                <a:cs typeface="Times New Roman" pitchFamily="18" charset="0"/>
              </a:rPr>
              <a:t>Mô</a:t>
            </a:r>
            <a:r>
              <a:rPr lang="en-US" sz="2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 smtClean="0">
                <a:latin typeface="Times New Roman" pitchFamily="18" charset="0"/>
                <a:cs typeface="Times New Roman" pitchFamily="18" charset="0"/>
              </a:rPr>
              <a:t>tả</a:t>
            </a:r>
            <a:r>
              <a:rPr lang="en-US" sz="2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 smtClean="0">
                <a:latin typeface="Times New Roman" pitchFamily="18" charset="0"/>
                <a:cs typeface="Times New Roman" pitchFamily="18" charset="0"/>
              </a:rPr>
              <a:t>hành</a:t>
            </a:r>
            <a:r>
              <a:rPr lang="en-US" sz="2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 smtClean="0"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2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 smtClean="0"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sz="2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 smtClean="0">
                <a:latin typeface="Times New Roman" pitchFamily="18" charset="0"/>
                <a:cs typeface="Times New Roman" pitchFamily="18" charset="0"/>
              </a:rPr>
              <a:t>hoàn</a:t>
            </a:r>
            <a:r>
              <a:rPr lang="en-US" sz="2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 smtClean="0"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2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 smtClean="0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 smtClean="0">
                <a:latin typeface="Times New Roman" pitchFamily="18" charset="0"/>
                <a:cs typeface="Times New Roman" pitchFamily="18" charset="0"/>
              </a:rPr>
              <a:t>tới</a:t>
            </a:r>
            <a:r>
              <a:rPr lang="en-US" sz="2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 smtClean="0">
                <a:latin typeface="Times New Roman" pitchFamily="18" charset="0"/>
                <a:cs typeface="Times New Roman" pitchFamily="18" charset="0"/>
              </a:rPr>
              <a:t>thời</a:t>
            </a:r>
            <a:r>
              <a:rPr lang="en-US" sz="2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 smtClean="0"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2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 smtClean="0"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2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 smtClean="0">
                <a:latin typeface="Times New Roman" pitchFamily="18" charset="0"/>
                <a:cs typeface="Times New Roman" pitchFamily="18" charset="0"/>
              </a:rPr>
              <a:t>tại</a:t>
            </a:r>
            <a:r>
              <a:rPr lang="en-US" sz="2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 smtClean="0">
                <a:latin typeface="Times New Roman" pitchFamily="18" charset="0"/>
                <a:cs typeface="Times New Roman" pitchFamily="18" charset="0"/>
              </a:rPr>
              <a:t>mà</a:t>
            </a:r>
            <a:r>
              <a:rPr lang="en-US" sz="2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 smtClean="0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 smtClean="0">
                <a:latin typeface="Times New Roman" pitchFamily="18" charset="0"/>
                <a:cs typeface="Times New Roman" pitchFamily="18" charset="0"/>
              </a:rPr>
              <a:t>đề</a:t>
            </a:r>
            <a:r>
              <a:rPr lang="en-US" sz="2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 smtClean="0">
                <a:latin typeface="Times New Roman" pitchFamily="18" charset="0"/>
                <a:cs typeface="Times New Roman" pitchFamily="18" charset="0"/>
              </a:rPr>
              <a:t>cập</a:t>
            </a:r>
            <a:r>
              <a:rPr lang="en-US" sz="2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 smtClean="0">
                <a:latin typeface="Times New Roman" pitchFamily="18" charset="0"/>
                <a:cs typeface="Times New Roman" pitchFamily="18" charset="0"/>
              </a:rPr>
              <a:t>tới</a:t>
            </a:r>
            <a:r>
              <a:rPr lang="en-US" sz="2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 smtClean="0">
                <a:latin typeface="Times New Roman" pitchFamily="18" charset="0"/>
                <a:cs typeface="Times New Roman" pitchFamily="18" charset="0"/>
              </a:rPr>
              <a:t>nó</a:t>
            </a:r>
            <a:r>
              <a:rPr lang="en-US" sz="2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 smtClean="0">
                <a:latin typeface="Times New Roman" pitchFamily="18" charset="0"/>
                <a:cs typeface="Times New Roman" pitchFamily="18" charset="0"/>
              </a:rPr>
              <a:t>xảy</a:t>
            </a:r>
            <a:r>
              <a:rPr lang="en-US" sz="2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 smtClean="0"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sz="2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 smtClean="0"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2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 smtClean="0"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26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09600" y="2057400"/>
            <a:ext cx="8458200" cy="22860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sz="2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Already: </a:t>
            </a:r>
            <a:r>
              <a:rPr lang="en-US" sz="2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sz="2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               Just: </a:t>
            </a:r>
            <a:r>
              <a:rPr lang="en-US" sz="2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vừa</a:t>
            </a:r>
            <a:r>
              <a:rPr lang="en-US" sz="2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mới</a:t>
            </a:r>
            <a:endParaRPr lang="en-US" sz="26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Font typeface="Arial" pitchFamily="34" charset="0"/>
              <a:buNone/>
            </a:pPr>
            <a:r>
              <a:rPr lang="en-US" sz="2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Recently: </a:t>
            </a:r>
            <a:r>
              <a:rPr lang="en-US" sz="2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gần</a:t>
            </a:r>
            <a:r>
              <a:rPr lang="en-US" sz="2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đây</a:t>
            </a:r>
            <a:r>
              <a:rPr lang="en-US" sz="2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    Up to now = So far: </a:t>
            </a:r>
            <a:r>
              <a:rPr lang="en-US" sz="2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sz="2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nay</a:t>
            </a:r>
          </a:p>
          <a:p>
            <a:pPr marL="0" indent="0">
              <a:buNone/>
            </a:pPr>
            <a:r>
              <a:rPr lang="en-US" sz="2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Ever (+, ?): </a:t>
            </a:r>
            <a:r>
              <a:rPr lang="en-US" sz="2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sz="2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         Lately: </a:t>
            </a:r>
            <a:r>
              <a:rPr lang="en-US" sz="2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mới</a:t>
            </a:r>
            <a:r>
              <a:rPr lang="en-US" sz="2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đây</a:t>
            </a:r>
            <a:endParaRPr lang="en-US" sz="26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Font typeface="Arial" pitchFamily="34" charset="0"/>
              <a:buNone/>
            </a:pPr>
            <a:r>
              <a:rPr lang="en-US" sz="2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Yet (-, ?): </a:t>
            </a:r>
            <a:r>
              <a:rPr lang="en-US" sz="2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vẫn</a:t>
            </a:r>
            <a:r>
              <a:rPr lang="en-US" sz="2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chưa</a:t>
            </a:r>
            <a:r>
              <a:rPr lang="en-US" sz="2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đã</a:t>
            </a:r>
            <a:endParaRPr lang="en-US" sz="26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Font typeface="Arial" pitchFamily="34" charset="0"/>
              <a:buNone/>
            </a:pPr>
            <a:endParaRPr lang="en-US" sz="26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57200" y="4343400"/>
            <a:ext cx="8610600" cy="21336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Ex: I have </a:t>
            </a:r>
            <a:r>
              <a:rPr lang="en-US" sz="2400" i="1" u="sng" dirty="0" smtClean="0">
                <a:latin typeface="Times New Roman" pitchFamily="18" charset="0"/>
                <a:cs typeface="Times New Roman" pitchFamily="18" charset="0"/>
              </a:rPr>
              <a:t>just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finished all my work.</a:t>
            </a:r>
          </a:p>
          <a:p>
            <a:pPr marL="0" indent="0">
              <a:buFont typeface="Arial" pitchFamily="34" charset="0"/>
              <a:buNone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sz="2400" i="1" u="sng" dirty="0" smtClean="0">
                <a:latin typeface="Times New Roman" pitchFamily="18" charset="0"/>
                <a:cs typeface="Times New Roman" pitchFamily="18" charset="0"/>
              </a:rPr>
              <a:t>Recently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the price of oil has gone down.</a:t>
            </a:r>
          </a:p>
          <a:p>
            <a:pPr marL="0" indent="0">
              <a:buFont typeface="Arial" pitchFamily="34" charset="0"/>
              <a:buNone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 Have you </a:t>
            </a:r>
            <a:r>
              <a:rPr lang="en-US" sz="2400" i="1" u="sng" dirty="0" smtClean="0">
                <a:latin typeface="Times New Roman" pitchFamily="18" charset="0"/>
                <a:cs typeface="Times New Roman" pitchFamily="18" charset="0"/>
              </a:rPr>
              <a:t>ever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been to London? = Have you been to London </a:t>
            </a:r>
            <a:r>
              <a:rPr lang="en-US" sz="2400" i="1" u="sng" dirty="0" smtClean="0">
                <a:latin typeface="Times New Roman" pitchFamily="18" charset="0"/>
                <a:cs typeface="Times New Roman" pitchFamily="18" charset="0"/>
              </a:rPr>
              <a:t>yet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 marL="0" indent="0">
              <a:buFont typeface="Arial" pitchFamily="34" charset="0"/>
              <a:buNone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 He hasn’t painted the picture </a:t>
            </a:r>
            <a:r>
              <a:rPr lang="en-US" sz="2400" i="1" u="sng" dirty="0" smtClean="0">
                <a:latin typeface="Times New Roman" pitchFamily="18" charset="0"/>
                <a:cs typeface="Times New Roman" pitchFamily="18" charset="0"/>
              </a:rPr>
              <a:t>yet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>
              <a:buFont typeface="Arial" pitchFamily="34" charset="0"/>
              <a:buNone/>
            </a:pP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62255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4267200"/>
            <a:ext cx="8915400" cy="24384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Ex1: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My father </a:t>
            </a:r>
            <a:r>
              <a:rPr lang="en-US" sz="2800" i="1" u="sng" dirty="0">
                <a:latin typeface="Times New Roman" pitchFamily="18" charset="0"/>
                <a:cs typeface="Times New Roman" pitchFamily="18" charset="0"/>
              </a:rPr>
              <a:t>has watched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 the football match </a:t>
            </a:r>
            <a:r>
              <a:rPr lang="en-US" sz="2800" i="1" u="sng" dirty="0">
                <a:latin typeface="Times New Roman" pitchFamily="18" charset="0"/>
                <a:cs typeface="Times New Roman" pitchFamily="18" charset="0"/>
              </a:rPr>
              <a:t>for over one </a:t>
            </a:r>
            <a:r>
              <a:rPr lang="en-US" sz="2800" i="1" u="sng" dirty="0" smtClean="0">
                <a:latin typeface="Times New Roman" pitchFamily="18" charset="0"/>
                <a:cs typeface="Times New Roman" pitchFamily="18" charset="0"/>
              </a:rPr>
              <a:t>  hour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Ex2: We </a:t>
            </a:r>
            <a:r>
              <a:rPr lang="en-US" sz="2800" i="1" u="sng" dirty="0" smtClean="0">
                <a:latin typeface="Times New Roman" pitchFamily="18" charset="0"/>
                <a:cs typeface="Times New Roman" pitchFamily="18" charset="0"/>
              </a:rPr>
              <a:t>have learnt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English </a:t>
            </a:r>
            <a:r>
              <a:rPr lang="en-US" sz="2800" i="1" u="sng" dirty="0" smtClean="0">
                <a:latin typeface="Times New Roman" pitchFamily="18" charset="0"/>
                <a:cs typeface="Times New Roman" pitchFamily="18" charset="0"/>
              </a:rPr>
              <a:t>since 2013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Ex3: We </a:t>
            </a:r>
            <a:r>
              <a:rPr lang="en-US" sz="2800" i="1" u="sng" dirty="0" smtClean="0">
                <a:latin typeface="Times New Roman" pitchFamily="18" charset="0"/>
                <a:cs typeface="Times New Roman" pitchFamily="18" charset="0"/>
              </a:rPr>
              <a:t>have learnt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English </a:t>
            </a:r>
            <a:r>
              <a:rPr lang="en-US" sz="2800" i="1" u="sng" dirty="0" smtClean="0">
                <a:latin typeface="Times New Roman" pitchFamily="18" charset="0"/>
                <a:cs typeface="Times New Roman" pitchFamily="18" charset="0"/>
              </a:rPr>
              <a:t>since we were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at primary school.</a:t>
            </a:r>
          </a:p>
          <a:p>
            <a:pPr marL="0" indent="0">
              <a:buNone/>
            </a:pP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457200" y="2286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I. USE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57200" y="1600200"/>
            <a:ext cx="8229600" cy="1219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Mô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tả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hành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xảy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quá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khứ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còn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tiếp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tục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tại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2514600" y="2819400"/>
            <a:ext cx="7086600" cy="1219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Since: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mốc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thời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gian</a:t>
            </a:r>
            <a:endParaRPr lang="en-US" sz="28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Font typeface="Arial" pitchFamily="34" charset="0"/>
              <a:buNone/>
            </a:pP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For: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khoảng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thời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gian</a:t>
            </a:r>
            <a:endParaRPr lang="en-US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38319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/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389437"/>
            <a:ext cx="8229600" cy="2239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Ex1: Jack </a:t>
            </a:r>
            <a:r>
              <a:rPr lang="en-US" sz="2800" i="1" u="sng" dirty="0" smtClean="0">
                <a:latin typeface="Times New Roman" pitchFamily="18" charset="0"/>
                <a:cs typeface="Times New Roman" pitchFamily="18" charset="0"/>
              </a:rPr>
              <a:t>has seen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UFO </a:t>
            </a:r>
            <a:r>
              <a:rPr lang="en-US" sz="2800" i="1" u="sng" dirty="0" smtClean="0">
                <a:latin typeface="Times New Roman" pitchFamily="18" charset="0"/>
                <a:cs typeface="Times New Roman" pitchFamily="18" charset="0"/>
              </a:rPr>
              <a:t>twice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Ex2: They </a:t>
            </a:r>
            <a:r>
              <a:rPr lang="en-US" sz="2800" i="1" u="sng" dirty="0" smtClean="0">
                <a:latin typeface="Times New Roman" pitchFamily="18" charset="0"/>
                <a:cs typeface="Times New Roman" pitchFamily="18" charset="0"/>
              </a:rPr>
              <a:t>have never arranged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flowers.</a:t>
            </a:r>
          </a:p>
          <a:p>
            <a:pPr marL="0" indent="0"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Ex3: In her life, she </a:t>
            </a:r>
            <a:r>
              <a:rPr lang="en-US" sz="2800" i="1" u="sng" dirty="0" smtClean="0">
                <a:latin typeface="Times New Roman" pitchFamily="18" charset="0"/>
                <a:cs typeface="Times New Roman" pitchFamily="18" charset="0"/>
              </a:rPr>
              <a:t>has written 100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poems.</a:t>
            </a:r>
          </a:p>
          <a:p>
            <a:pPr marL="0" indent="0">
              <a:buNone/>
            </a:pP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457200" y="-1524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I. USE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57200" y="1600200"/>
            <a:ext cx="8229600" cy="1219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Nhấn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mạnh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lần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/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lượng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609600" y="2362200"/>
            <a:ext cx="8458200" cy="16002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Once: 1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lần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                  Never: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chưa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bao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giờ</a:t>
            </a:r>
            <a:endParaRPr lang="en-US" sz="28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Font typeface="Arial" pitchFamily="34" charset="0"/>
              <a:buNone/>
            </a:pP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Twice: 2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lần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                 Many times: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nhiều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lần</a:t>
            </a:r>
            <a:endParaRPr lang="en-US" sz="28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Font typeface="Arial" pitchFamily="34" charset="0"/>
              <a:buNone/>
            </a:pP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Three times: 3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lần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        Several times: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nhiều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lần</a:t>
            </a:r>
            <a:endParaRPr lang="en-US" sz="28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38403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/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86200"/>
            <a:ext cx="8229600" cy="261046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Ex1: This is the first time he </a:t>
            </a:r>
            <a:r>
              <a:rPr lang="en-US" sz="2800" i="1" u="sng" dirty="0" smtClean="0">
                <a:latin typeface="Times New Roman" pitchFamily="18" charset="0"/>
                <a:cs typeface="Times New Roman" pitchFamily="18" charset="0"/>
              </a:rPr>
              <a:t>has tried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such a delicious cake.</a:t>
            </a:r>
          </a:p>
          <a:p>
            <a:pPr marL="0" indent="0">
              <a:buNone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Ex2: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It is the </a:t>
            </a:r>
            <a:r>
              <a:rPr lang="en-US" sz="2800" i="1" u="sng" dirty="0">
                <a:latin typeface="Times New Roman" pitchFamily="18" charset="0"/>
                <a:cs typeface="Times New Roman" pitchFamily="18" charset="0"/>
              </a:rPr>
              <a:t>worst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 dish that I </a:t>
            </a:r>
            <a:r>
              <a:rPr lang="en-US" sz="2800" i="1" u="sng" dirty="0">
                <a:latin typeface="Times New Roman" pitchFamily="18" charset="0"/>
                <a:cs typeface="Times New Roman" pitchFamily="18" charset="0"/>
              </a:rPr>
              <a:t>have ever tried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 in my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life.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457200" y="2286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I. USE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57200" y="1600200"/>
            <a:ext cx="8229600" cy="19812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4.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Mô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tả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sự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kiện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đáng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nhớ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thường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đi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cùng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cấu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trúc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0" indent="0">
              <a:buFont typeface="Arial" pitchFamily="34" charset="0"/>
              <a:buNone/>
            </a:pP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         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This is the first/ second/ third time …</a:t>
            </a:r>
          </a:p>
          <a:p>
            <a:pPr marL="0" indent="0">
              <a:buFont typeface="Arial" pitchFamily="34" charset="0"/>
              <a:buNone/>
            </a:pP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It is the … (so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sánh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nhất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en-US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26604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II. FORM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(+)   S + have/ has + P2</a:t>
            </a:r>
          </a:p>
          <a:p>
            <a:pPr marL="0" indent="0">
              <a:buNone/>
            </a:pPr>
            <a:endParaRPr lang="en-US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(-)    S + haven’t/ hasn’t + P2</a:t>
            </a:r>
          </a:p>
          <a:p>
            <a:pPr marL="0" indent="0">
              <a:buNone/>
            </a:pPr>
            <a:endParaRPr lang="en-US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(?)   Have/ Has + S + P2?</a:t>
            </a:r>
            <a:endParaRPr lang="en-US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3602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</TotalTime>
  <Words>308</Words>
  <Application>Microsoft Office PowerPoint</Application>
  <PresentationFormat>On-screen Show (4:3)</PresentationFormat>
  <Paragraphs>39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English 9 - Revision PRESENT  PERFECT  (Thì Hiện tại hoàn thành)</vt:lpstr>
      <vt:lpstr>I. USE</vt:lpstr>
      <vt:lpstr>PowerPoint Presentation</vt:lpstr>
      <vt:lpstr>PowerPoint Presentation</vt:lpstr>
      <vt:lpstr>PowerPoint Presentation</vt:lpstr>
      <vt:lpstr>II. FORM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  PERFECT  (Thì Hiện tại hoàn thành)</dc:title>
  <dc:creator>Admin</dc:creator>
  <cp:lastModifiedBy>TRAN MINH TUAN</cp:lastModifiedBy>
  <cp:revision>8</cp:revision>
  <dcterms:created xsi:type="dcterms:W3CDTF">2020-04-13T10:21:35Z</dcterms:created>
  <dcterms:modified xsi:type="dcterms:W3CDTF">2021-05-24T17:35:17Z</dcterms:modified>
</cp:coreProperties>
</file>