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2" r:id="rId3"/>
    <p:sldMasterId id="2147483744" r:id="rId4"/>
    <p:sldMasterId id="2147483756" r:id="rId5"/>
    <p:sldMasterId id="2147483768" r:id="rId6"/>
    <p:sldMasterId id="2147483780" r:id="rId7"/>
    <p:sldMasterId id="2147483816" r:id="rId8"/>
    <p:sldMasterId id="2147483828" r:id="rId9"/>
    <p:sldMasterId id="2147483853" r:id="rId10"/>
  </p:sldMasterIdLst>
  <p:notesMasterIdLst>
    <p:notesMasterId r:id="rId45"/>
  </p:notesMasterIdLst>
  <p:sldIdLst>
    <p:sldId id="257" r:id="rId11"/>
    <p:sldId id="324" r:id="rId12"/>
    <p:sldId id="325" r:id="rId13"/>
    <p:sldId id="286" r:id="rId14"/>
    <p:sldId id="326" r:id="rId15"/>
    <p:sldId id="287" r:id="rId16"/>
    <p:sldId id="293" r:id="rId17"/>
    <p:sldId id="295" r:id="rId18"/>
    <p:sldId id="327" r:id="rId19"/>
    <p:sldId id="301" r:id="rId20"/>
    <p:sldId id="305" r:id="rId21"/>
    <p:sldId id="306" r:id="rId22"/>
    <p:sldId id="315" r:id="rId23"/>
    <p:sldId id="310" r:id="rId24"/>
    <p:sldId id="311" r:id="rId25"/>
    <p:sldId id="316" r:id="rId26"/>
    <p:sldId id="322" r:id="rId27"/>
    <p:sldId id="272" r:id="rId28"/>
    <p:sldId id="264" r:id="rId29"/>
    <p:sldId id="318" r:id="rId30"/>
    <p:sldId id="297" r:id="rId31"/>
    <p:sldId id="320" r:id="rId32"/>
    <p:sldId id="328" r:id="rId33"/>
    <p:sldId id="273" r:id="rId34"/>
    <p:sldId id="329" r:id="rId35"/>
    <p:sldId id="314" r:id="rId36"/>
    <p:sldId id="269" r:id="rId37"/>
    <p:sldId id="278" r:id="rId38"/>
    <p:sldId id="279" r:id="rId39"/>
    <p:sldId id="280" r:id="rId40"/>
    <p:sldId id="281" r:id="rId41"/>
    <p:sldId id="282" r:id="rId42"/>
    <p:sldId id="285" r:id="rId43"/>
    <p:sldId id="29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91" d="100"/>
          <a:sy n="91" d="100"/>
        </p:scale>
        <p:origin x="-126"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C35E31-F56A-44FD-9FE4-A918282EDCD5}" type="datetimeFigureOut">
              <a:rPr lang="en-US" smtClean="0"/>
              <a:pPr/>
              <a:t>11/12/2021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AFC005-AAC2-4435-B490-3FC39B54E6C0}" type="slidenum">
              <a:rPr lang="en-US" smtClean="0"/>
              <a:pPr/>
              <a:t>‹#›</a:t>
            </a:fld>
            <a:endParaRPr lang="en-US"/>
          </a:p>
        </p:txBody>
      </p:sp>
    </p:spTree>
    <p:extLst>
      <p:ext uri="{BB962C8B-B14F-4D97-AF65-F5344CB8AC3E}">
        <p14:creationId xmlns:p14="http://schemas.microsoft.com/office/powerpoint/2010/main" val="1538669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8A35E2-8EFE-4D07-B6F8-01314A5603D9}" type="slidenum">
              <a:rPr lang="en-US" smtClean="0"/>
              <a:pPr/>
              <a:t>22</a:t>
            </a:fld>
            <a:endParaRPr lang="en-US" smtClean="0"/>
          </a:p>
        </p:txBody>
      </p:sp>
    </p:spTree>
    <p:extLst>
      <p:ext uri="{BB962C8B-B14F-4D97-AF65-F5344CB8AC3E}">
        <p14:creationId xmlns:p14="http://schemas.microsoft.com/office/powerpoint/2010/main" val="3885554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A570C8C0-D237-4743-958F-8CD2BFE40310}" type="datetimeFigureOut">
              <a:rPr lang="en-US" smtClean="0"/>
              <a:pPr>
                <a:defRPr/>
              </a:pPr>
              <a:t>11/12/2021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7969F395-9BBF-4609-9A95-E491B578CFA8}" type="slidenum">
              <a:rPr lang="en-US" smtClean="0"/>
              <a:pPr>
                <a:defRPr/>
              </a:pPr>
              <a:t>‹#›</a:t>
            </a:fld>
            <a:endParaRPr lang="en-US"/>
          </a:p>
        </p:txBody>
      </p:sp>
    </p:spTree>
    <p:extLst>
      <p:ext uri="{BB962C8B-B14F-4D97-AF65-F5344CB8AC3E}">
        <p14:creationId xmlns:p14="http://schemas.microsoft.com/office/powerpoint/2010/main" val="3192872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918A4367-17AE-45E7-9D3F-3778923BC1F4}" type="datetimeFigureOut">
              <a:rPr lang="en-US" smtClean="0"/>
              <a:pPr>
                <a:defRPr/>
              </a:pPr>
              <a:t>11/12/2021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209E8853-94A7-4297-B8CB-AC04187E8103}" type="slidenum">
              <a:rPr lang="en-US" smtClean="0"/>
              <a:pPr>
                <a:defRPr/>
              </a:pPr>
              <a:t>‹#›</a:t>
            </a:fld>
            <a:endParaRPr lang="en-US"/>
          </a:p>
        </p:txBody>
      </p:sp>
    </p:spTree>
    <p:extLst>
      <p:ext uri="{BB962C8B-B14F-4D97-AF65-F5344CB8AC3E}">
        <p14:creationId xmlns:p14="http://schemas.microsoft.com/office/powerpoint/2010/main" val="23898469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6C2BD16C-F543-4245-8023-9A35F862935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F459453-B83C-4F9D-BB5D-7A90A22A209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EF4B735-A160-4158-8CD7-C797191911E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75E9D33-10D5-4DB1-ABE7-548D8708282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ED5D97B8-62F8-46E5-AB27-40FD4432884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648B7C55-DE57-42F0-BA86-D9F64ABB11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BE7BFD0E-2F84-48A2-8377-FE972346582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F85A3489-FB97-4A47-B24E-22AF6863DCF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6D18626-5B02-4381-8CCA-C4A21AABCDF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3E2545F-982B-470F-8407-0CEE04A9EBE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6E7DB74D-99CC-4670-986C-89C8ED47245D}" type="datetimeFigureOut">
              <a:rPr lang="en-US" smtClean="0"/>
              <a:pPr>
                <a:defRPr/>
              </a:pPr>
              <a:t>11/12/2021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B970013B-1BFC-4AC1-8043-FDEC6A56DF5B}" type="slidenum">
              <a:rPr lang="en-US" smtClean="0"/>
              <a:pPr>
                <a:defRPr/>
              </a:pPr>
              <a:t>‹#›</a:t>
            </a:fld>
            <a:endParaRPr lang="en-US"/>
          </a:p>
        </p:txBody>
      </p:sp>
    </p:spTree>
    <p:extLst>
      <p:ext uri="{BB962C8B-B14F-4D97-AF65-F5344CB8AC3E}">
        <p14:creationId xmlns:p14="http://schemas.microsoft.com/office/powerpoint/2010/main" val="4232386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7B32CFA-B8DB-4002-B1D8-2F98E7DF19D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8E5009-3036-4D80-9219-E4C9F97C5ED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958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FB6AFDB-DB52-4762-9B9D-7E4922DA046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23113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D12FCA9-667E-405D-8487-BD691A58F9B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79799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DD7C966-D116-4B01-9567-8EA1211D51A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89182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412B4F-AF1C-4606-86CC-B72E9B8F9C6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3259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6A0F949-25D5-4244-B46E-EB346D06DCE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40515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FCBAFC0-F9FB-4F93-9D19-126C5AF3BF4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40337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9F1EB6D-1A68-4DFB-AC60-C41FC6678E2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2927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068221A6-9248-42BE-82AE-6A24C3344FCE}" type="datetimeFigureOut">
              <a:rPr lang="en-US" smtClean="0"/>
              <a:pPr>
                <a:defRPr/>
              </a:pPr>
              <a:t>11/12/2021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D84DB996-1BDF-4B6D-BC5F-241C836CA007}" type="slidenum">
              <a:rPr lang="en-US" smtClean="0"/>
              <a:pPr>
                <a:defRPr/>
              </a:pPr>
              <a:t>‹#›</a:t>
            </a:fld>
            <a:endParaRPr lang="en-US"/>
          </a:p>
        </p:txBody>
      </p:sp>
    </p:spTree>
    <p:extLst>
      <p:ext uri="{BB962C8B-B14F-4D97-AF65-F5344CB8AC3E}">
        <p14:creationId xmlns:p14="http://schemas.microsoft.com/office/powerpoint/2010/main" val="199070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7836B84-8069-45CD-942E-4C330D0CF5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03569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26E8338-8085-449B-93C0-3E449B129D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68955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63E8EBB-01C7-49F8-84EA-757F7965111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88249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DDE243-DACC-41CF-B7BB-53C168EA8FA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19988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01AC67-55CE-42C1-B507-7047FE070B0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94474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B70A78-920D-4AE7-A160-479FCFFFF7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42978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D434DC-F7C6-43DA-939F-828737D6B5C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9290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B405F9A-54DB-437C-944C-1EB0268556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11027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8C4505-D72B-4C6A-B412-EC802F58DA1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04410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0FDE1F-7C5D-4FB3-8544-0D53B06D219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79150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BB15DD70-1D42-4A43-AF0E-C4B5A8EFDA9A}" type="datetimeFigureOut">
              <a:rPr lang="en-US" smtClean="0"/>
              <a:pPr>
                <a:defRPr/>
              </a:pPr>
              <a:t>11/12/2021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49637BF8-4A98-4117-ACF0-BA668760AE49}" type="slidenum">
              <a:rPr lang="en-US" smtClean="0"/>
              <a:pPr>
                <a:defRPr/>
              </a:pPr>
              <a:t>‹#›</a:t>
            </a:fld>
            <a:endParaRPr lang="en-US"/>
          </a:p>
        </p:txBody>
      </p:sp>
    </p:spTree>
    <p:extLst>
      <p:ext uri="{BB962C8B-B14F-4D97-AF65-F5344CB8AC3E}">
        <p14:creationId xmlns:p14="http://schemas.microsoft.com/office/powerpoint/2010/main" val="1206565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03A1A0-0814-4DA8-A3EE-CCCF5C0626F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1687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25F47D-D876-4F4B-8D7A-477D85D651A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09511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56DB174-0929-4534-8641-BB547E35F3E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23297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454898-10EE-446F-ABBD-76B525FCE52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62171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DDE243-DACC-41CF-B7BB-53C168EA8FA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01209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01AC67-55CE-42C1-B507-7047FE070B0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57440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B70A78-920D-4AE7-A160-479FCFFFF7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98359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D434DC-F7C6-43DA-939F-828737D6B5C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32329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B405F9A-54DB-437C-944C-1EB0268556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4867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8C4505-D72B-4C6A-B412-EC802F58DA1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9718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F619C70E-45C9-45B5-9F32-EE370E142B10}" type="datetimeFigureOut">
              <a:rPr lang="en-US" smtClean="0"/>
              <a:pPr>
                <a:defRPr/>
              </a:pPr>
              <a:t>11/12/2021</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A232E9C4-1457-47B8-A163-77890C2B2F41}" type="slidenum">
              <a:rPr lang="en-US" smtClean="0"/>
              <a:pPr>
                <a:defRPr/>
              </a:pPr>
              <a:t>‹#›</a:t>
            </a:fld>
            <a:endParaRPr lang="en-US"/>
          </a:p>
        </p:txBody>
      </p:sp>
    </p:spTree>
    <p:extLst>
      <p:ext uri="{BB962C8B-B14F-4D97-AF65-F5344CB8AC3E}">
        <p14:creationId xmlns:p14="http://schemas.microsoft.com/office/powerpoint/2010/main" val="3578942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0FDE1F-7C5D-4FB3-8544-0D53B06D219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8637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03A1A0-0814-4DA8-A3EE-CCCF5C0626F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12415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25F47D-D876-4F4B-8D7A-477D85D651A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17496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56DB174-0929-4534-8641-BB547E35F3E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82942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454898-10EE-446F-ABBD-76B525FCE52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3332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DDE243-DACC-41CF-B7BB-53C168EA8FA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24875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01AC67-55CE-42C1-B507-7047FE070B0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427547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B70A78-920D-4AE7-A160-479FCFFFF7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16907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D434DC-F7C6-43DA-939F-828737D6B5C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19837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B405F9A-54DB-437C-944C-1EB0268556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5184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fld id="{19135BE0-C898-4FE3-BE64-D57B24C4071F}" type="datetimeFigureOut">
              <a:rPr lang="en-US" smtClean="0"/>
              <a:pPr>
                <a:defRPr/>
              </a:pPr>
              <a:t>11/12/2021</a:t>
            </a:fld>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E739107E-4C98-419E-A1EC-D32D2486E8C1}" type="slidenum">
              <a:rPr lang="en-US" smtClean="0"/>
              <a:pPr>
                <a:defRPr/>
              </a:pPr>
              <a:t>‹#›</a:t>
            </a:fld>
            <a:endParaRPr lang="en-US"/>
          </a:p>
        </p:txBody>
      </p:sp>
    </p:spTree>
    <p:extLst>
      <p:ext uri="{BB962C8B-B14F-4D97-AF65-F5344CB8AC3E}">
        <p14:creationId xmlns:p14="http://schemas.microsoft.com/office/powerpoint/2010/main" val="39587450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8C4505-D72B-4C6A-B412-EC802F58DA1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58064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0FDE1F-7C5D-4FB3-8544-0D53B06D219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17162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03A1A0-0814-4DA8-A3EE-CCCF5C0626F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94493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25F47D-D876-4F4B-8D7A-477D85D651A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33116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56DB174-0929-4534-8641-BB547E35F3E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933907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454898-10EE-446F-ABBD-76B525FCE52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09029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DDE243-DACC-41CF-B7BB-53C168EA8FA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57370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01AC67-55CE-42C1-B507-7047FE070B0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48413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B70A78-920D-4AE7-A160-479FCFFFF7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19373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D434DC-F7C6-43DA-939F-828737D6B5C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03751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fld id="{BF02151A-5671-4B47-954E-29F2F3898FBD}" type="datetimeFigureOut">
              <a:rPr lang="en-US" smtClean="0"/>
              <a:pPr>
                <a:defRPr/>
              </a:pPr>
              <a:t>11/12/2021</a:t>
            </a:fld>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017711C9-5CAB-4A81-A545-2A0A7C422B0F}" type="slidenum">
              <a:rPr lang="en-US" smtClean="0"/>
              <a:pPr>
                <a:defRPr/>
              </a:pPr>
              <a:t>‹#›</a:t>
            </a:fld>
            <a:endParaRPr lang="en-US"/>
          </a:p>
        </p:txBody>
      </p:sp>
    </p:spTree>
    <p:extLst>
      <p:ext uri="{BB962C8B-B14F-4D97-AF65-F5344CB8AC3E}">
        <p14:creationId xmlns:p14="http://schemas.microsoft.com/office/powerpoint/2010/main" val="2700272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B405F9A-54DB-437C-944C-1EB0268556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7717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8C4505-D72B-4C6A-B412-EC802F58DA1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89572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0FDE1F-7C5D-4FB3-8544-0D53B06D219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266362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03A1A0-0814-4DA8-A3EE-CCCF5C0626F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33220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25F47D-D876-4F4B-8D7A-477D85D651A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84820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56DB174-0929-4534-8641-BB547E35F3E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41895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454898-10EE-446F-ABBD-76B525FCE52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78002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DDE243-DACC-41CF-B7BB-53C168EA8FA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494246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01AC67-55CE-42C1-B507-7047FE070B0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60452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B70A78-920D-4AE7-A160-479FCFFFF7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99492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fld id="{DEC98F05-D365-434C-850E-C7A0A3CAA97C}" type="datetimeFigureOut">
              <a:rPr lang="en-US" smtClean="0"/>
              <a:pPr>
                <a:defRPr/>
              </a:pPr>
              <a:t>11/12/2021</a:t>
            </a:fld>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6FF3F4F8-D0C1-43CF-95DF-926677DE345D}" type="slidenum">
              <a:rPr lang="en-US" smtClean="0"/>
              <a:pPr>
                <a:defRPr/>
              </a:pPr>
              <a:t>‹#›</a:t>
            </a:fld>
            <a:endParaRPr lang="en-US"/>
          </a:p>
        </p:txBody>
      </p:sp>
    </p:spTree>
    <p:extLst>
      <p:ext uri="{BB962C8B-B14F-4D97-AF65-F5344CB8AC3E}">
        <p14:creationId xmlns:p14="http://schemas.microsoft.com/office/powerpoint/2010/main" val="21633487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D434DC-F7C6-43DA-939F-828737D6B5C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35990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B405F9A-54DB-437C-944C-1EB0268556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827982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8C4505-D72B-4C6A-B412-EC802F58DA1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261400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0FDE1F-7C5D-4FB3-8544-0D53B06D219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818908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03A1A0-0814-4DA8-A3EE-CCCF5C0626F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39277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25F47D-D876-4F4B-8D7A-477D85D651A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91972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56DB174-0929-4534-8641-BB547E35F3E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527336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454898-10EE-446F-ABBD-76B525FCE52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43628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DDE243-DACC-41CF-B7BB-53C168EA8FA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834906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01AC67-55CE-42C1-B507-7047FE070B0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9986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E67FDCE0-8261-43F0-9842-12CA17F8E73A}" type="datetimeFigureOut">
              <a:rPr lang="en-US" smtClean="0"/>
              <a:pPr>
                <a:defRPr/>
              </a:pPr>
              <a:t>11/12/2021</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CCE41C52-C45A-4B35-831E-87FAA57BD4B8}" type="slidenum">
              <a:rPr lang="en-US" smtClean="0"/>
              <a:pPr>
                <a:defRPr/>
              </a:pPr>
              <a:t>‹#›</a:t>
            </a:fld>
            <a:endParaRPr lang="en-US"/>
          </a:p>
        </p:txBody>
      </p:sp>
    </p:spTree>
    <p:extLst>
      <p:ext uri="{BB962C8B-B14F-4D97-AF65-F5344CB8AC3E}">
        <p14:creationId xmlns:p14="http://schemas.microsoft.com/office/powerpoint/2010/main" val="19071018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B70A78-920D-4AE7-A160-479FCFFFF7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274134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D434DC-F7C6-43DA-939F-828737D6B5C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647199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B405F9A-54DB-437C-944C-1EB0268556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932137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8C4505-D72B-4C6A-B412-EC802F58DA1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740191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0FDE1F-7C5D-4FB3-8544-0D53B06D219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006129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03A1A0-0814-4DA8-A3EE-CCCF5C0626F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152650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25F47D-D876-4F4B-8D7A-477D85D651A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727874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56DB174-0929-4534-8641-BB547E35F3E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40026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454898-10EE-446F-ABBD-76B525FCE52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32516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C2BD16C-F543-4245-8023-9A35F862935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0907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7E69AF88-7C20-4A94-BA97-9092CADEAB8B}" type="datetimeFigureOut">
              <a:rPr lang="en-US" smtClean="0"/>
              <a:pPr>
                <a:defRPr/>
              </a:pPr>
              <a:t>11/12/2021</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Calibri" panose="020F0502020204030204"/>
                <a:cs typeface="+mn-cs"/>
              </a:defRPr>
            </a:lvl1pPr>
          </a:lstStyle>
          <a:p>
            <a:pPr>
              <a:defRPr/>
            </a:pPr>
            <a:fld id="{CF9FE43C-24FF-4822-A090-F76154EF3E58}" type="slidenum">
              <a:rPr lang="en-US" smtClean="0"/>
              <a:pPr>
                <a:defRPr/>
              </a:pPr>
              <a:t>‹#›</a:t>
            </a:fld>
            <a:endParaRPr lang="en-US"/>
          </a:p>
        </p:txBody>
      </p:sp>
    </p:spTree>
    <p:extLst>
      <p:ext uri="{BB962C8B-B14F-4D97-AF65-F5344CB8AC3E}">
        <p14:creationId xmlns:p14="http://schemas.microsoft.com/office/powerpoint/2010/main" val="21970416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F459453-B83C-4F9D-BB5D-7A90A22A209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595479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EF4B735-A160-4158-8CD7-C797191911E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022510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5E9D33-10D5-4DB1-ABE7-548D8708282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414174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D5D97B8-62F8-46E5-AB27-40FD4432884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51656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48B7C55-DE57-42F0-BA86-D9F64ABB11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58569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E7BFD0E-2F84-48A2-8377-FE972346582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834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85A3489-FB97-4A47-B24E-22AF6863DCF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466435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6D18626-5B02-4381-8CCA-C4A21AABCDF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20965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3E2545F-982B-470F-8407-0CEE04A9EBE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115952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B32CFA-B8DB-4002-B1D8-2F98E7DF19D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8092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hangingPunct="1">
              <a:defRPr sz="900">
                <a:solidFill>
                  <a:prstClr val="black">
                    <a:tint val="75000"/>
                  </a:prstClr>
                </a:solidFill>
                <a:latin typeface="Calibri" panose="020F0502020204030204"/>
              </a:defRPr>
            </a:lvl1pPr>
          </a:lstStyle>
          <a:p>
            <a:pPr fontAlgn="base">
              <a:spcBef>
                <a:spcPct val="0"/>
              </a:spcBef>
              <a:spcAft>
                <a:spcPct val="0"/>
              </a:spcAft>
              <a:defRPr/>
            </a:pPr>
            <a:fld id="{54DAD331-080B-4EA1-AE75-68F0188EC586}" type="datetimeFigureOut">
              <a:rPr lang="en-US" smtClean="0"/>
              <a:pPr fontAlgn="base">
                <a:spcBef>
                  <a:spcPct val="0"/>
                </a:spcBef>
                <a:spcAft>
                  <a:spcPct val="0"/>
                </a:spcAft>
                <a:defRPr/>
              </a:pPr>
              <a:t>11/12/2021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hangingPunct="1">
              <a:defRPr sz="900">
                <a:solidFill>
                  <a:prstClr val="black">
                    <a:tint val="75000"/>
                  </a:prstClr>
                </a:solidFill>
                <a:latin typeface="Calibri" panose="020F0502020204030204"/>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685800" eaLnBrk="1" hangingPunct="1">
              <a:defRPr sz="900">
                <a:solidFill>
                  <a:prstClr val="black">
                    <a:tint val="75000"/>
                  </a:prstClr>
                </a:solidFill>
                <a:latin typeface="Arial" panose="020B0604020202020204" pitchFamily="34" charset="0"/>
                <a:cs typeface="Arial" panose="020B0604020202020204" pitchFamily="34" charset="0"/>
              </a:defRPr>
            </a:lvl1pPr>
          </a:lstStyle>
          <a:p>
            <a:pPr fontAlgn="base">
              <a:spcBef>
                <a:spcPct val="0"/>
              </a:spcBef>
              <a:spcAft>
                <a:spcPct val="0"/>
              </a:spcAft>
              <a:defRPr/>
            </a:pPr>
            <a:fld id="{21260803-7DB8-4359-A3D7-3BE0659CBCB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118297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4DAD331-080B-4EA1-AE75-68F0188EC586}" type="datetimeFigureOut">
              <a:rPr lang="en-US" smtClean="0"/>
              <a:pPr fontAlgn="base">
                <a:spcBef>
                  <a:spcPct val="0"/>
                </a:spcBef>
                <a:spcAft>
                  <a:spcPct val="0"/>
                </a:spcAft>
                <a:defRPr/>
              </a:pPr>
              <a:t>11/12/2021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1260803-7DB8-4359-A3D7-3BE0659CBCB6}" type="slidenum">
              <a:rPr lang="en-US" altLang="en-US" smtClean="0"/>
              <a:pPr fontAlgn="base">
                <a:spcBef>
                  <a:spcPct val="0"/>
                </a:spcBef>
                <a:spcAft>
                  <a:spcPct val="0"/>
                </a:spcAft>
                <a:defRPr/>
              </a:pPr>
              <a:t>‹#›</a:t>
            </a:fld>
            <a:endParaRPr lang="en-US" altLang="en-US"/>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defRPr/>
            </a:pPr>
            <a:fld id="{361CEFEA-5949-473F-8E45-F6C5627CA91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266103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defRPr/>
            </a:pPr>
            <a:fld id="{8D7C62D2-4B44-4E74-875F-EB178077B4A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856746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defRPr/>
            </a:pPr>
            <a:fld id="{8D7C62D2-4B44-4E74-875F-EB178077B4A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1090362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defRPr/>
            </a:pPr>
            <a:fld id="{8D7C62D2-4B44-4E74-875F-EB178077B4A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214062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defRPr/>
            </a:pPr>
            <a:fld id="{8D7C62D2-4B44-4E74-875F-EB178077B4A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7787718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defRPr/>
            </a:pPr>
            <a:fld id="{8D7C62D2-4B44-4E74-875F-EB178077B4A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9178422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defRPr/>
            </a:pPr>
            <a:fld id="{8D7C62D2-4B44-4E74-875F-EB178077B4A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1284601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defRPr/>
            </a:pPr>
            <a:fld id="{B0CFE89C-57A6-4265-ADCA-AD96E597C34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8433079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http://cesandiego.ucdavis.edu/Schlgrdn/roses.gif" TargetMode="External"/><Relationship Id="rId9"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0.xml"/><Relationship Id="rId1" Type="http://schemas.openxmlformats.org/officeDocument/2006/relationships/video" Target="file:///C:\Documents%20and%20Settings\viettien\Desktop\HUE\doan4.wmv" TargetMode="Externa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8.jpeg"/><Relationship Id="rId7"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51.xml"/><Relationship Id="rId6" Type="http://schemas.openxmlformats.org/officeDocument/2006/relationships/image" Target="../media/image50.png"/><Relationship Id="rId5" Type="http://schemas.openxmlformats.org/officeDocument/2006/relationships/image" Target="../media/image45.jpeg"/><Relationship Id="rId4" Type="http://schemas.openxmlformats.org/officeDocument/2006/relationships/image" Target="../media/image49.png"/><Relationship Id="rId9"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2.xml"/><Relationship Id="rId6" Type="http://schemas.openxmlformats.org/officeDocument/2006/relationships/image" Target="../media/image45.jpeg"/><Relationship Id="rId5" Type="http://schemas.openxmlformats.org/officeDocument/2006/relationships/image" Target="../media/image55.jpe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jpe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hyperlink" Target="https://vi.wikipedia.org/wiki/%C4%90%C6%B0%E1%BB%9Dng_Tr%C6%B0%E1%BB%9Dng_S%C6%A1n" TargetMode="External"/><Relationship Id="rId3" Type="http://schemas.openxmlformats.org/officeDocument/2006/relationships/hyperlink" Target="https://vi.wikipedia.org/wiki/Ph%C3%BA_Th%E1%BB%8D" TargetMode="External"/><Relationship Id="rId7" Type="http://schemas.openxmlformats.org/officeDocument/2006/relationships/hyperlink" Target="https://vi.wikipedia.org/wiki/1964" TargetMode="External"/><Relationship Id="rId2" Type="http://schemas.openxmlformats.org/officeDocument/2006/relationships/hyperlink" Target="https://vi.wikipedia.org/wiki/Thanh_Ba" TargetMode="External"/><Relationship Id="rId1" Type="http://schemas.openxmlformats.org/officeDocument/2006/relationships/slideLayout" Target="../slideLayouts/slideLayout95.xml"/><Relationship Id="rId6" Type="http://schemas.openxmlformats.org/officeDocument/2006/relationships/hyperlink" Target="https://vi.wikipedia.org/wiki/Tr%C6%B0%E1%BB%9Dng_%C4%90%E1%BA%A1i_h%E1%BB%8Dc_S%C6%B0_ph%E1%BA%A1m_H%C3%A0_N%E1%BB%99i" TargetMode="External"/><Relationship Id="rId5" Type="http://schemas.openxmlformats.org/officeDocument/2006/relationships/hyperlink" Target="https://vi.wikipedia.org/wiki/Ti%E1%BA%BFng_Ph%C3%A1p" TargetMode="External"/><Relationship Id="rId4" Type="http://schemas.openxmlformats.org/officeDocument/2006/relationships/hyperlink" Target="https://vi.wikipedia.org/wiki/Ch%E1%BB%AF_H%C3%A1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0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71513" y="957296"/>
            <a:ext cx="110299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fontAlgn="base">
              <a:lnSpc>
                <a:spcPct val="100000"/>
              </a:lnSpc>
              <a:spcBef>
                <a:spcPct val="0"/>
              </a:spcBef>
              <a:spcAft>
                <a:spcPct val="0"/>
              </a:spcAft>
              <a:buNone/>
            </a:pPr>
            <a:r>
              <a:rPr lang="en-US" altLang="en-US"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TRƯỜNG THCS NGÔ GIA TỰ</a:t>
            </a:r>
            <a:endParaRPr lang="en-US" altLang="en-US"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fontAlgn="base">
              <a:lnSpc>
                <a:spcPct val="100000"/>
              </a:lnSpc>
              <a:spcBef>
                <a:spcPct val="0"/>
              </a:spcBef>
              <a:spcAft>
                <a:spcPct val="0"/>
              </a:spcAft>
              <a:buNone/>
            </a:pPr>
            <a:r>
              <a:rPr lang="vi-VN" altLang="en-US"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MÔN</a:t>
            </a:r>
            <a:r>
              <a:rPr lang="vi-VN" alt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NGỮ VĂN </a:t>
            </a:r>
            <a:r>
              <a:rPr lang="en-US" altLang="en-US"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9</a:t>
            </a:r>
            <a:endParaRPr lang="en-US" alt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19276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C:\Users\admin\Documents\Đường-mòn-Trường-Sơn-một-kỳ-tích-của-dân-tộc1.jpg"/>
          <p:cNvPicPr>
            <a:picLocks noChangeAspect="1" noChangeArrowheads="1"/>
          </p:cNvPicPr>
          <p:nvPr/>
        </p:nvPicPr>
        <p:blipFill>
          <a:blip r:embed="rId2"/>
          <a:srcRect/>
          <a:stretch>
            <a:fillRect/>
          </a:stretch>
        </p:blipFill>
        <p:spPr bwMode="auto">
          <a:xfrm>
            <a:off x="6326256" y="901147"/>
            <a:ext cx="5547692" cy="5658679"/>
          </a:xfrm>
          <a:prstGeom prst="rect">
            <a:avLst/>
          </a:prstGeom>
          <a:noFill/>
        </p:spPr>
      </p:pic>
      <p:pic>
        <p:nvPicPr>
          <p:cNvPr id="24583" name="Picture 7" descr="C:\Users\admin\Documents\dmhcm31 (2).gif"/>
          <p:cNvPicPr>
            <a:picLocks noChangeAspect="1" noChangeArrowheads="1"/>
          </p:cNvPicPr>
          <p:nvPr/>
        </p:nvPicPr>
        <p:blipFill>
          <a:blip r:embed="rId3"/>
          <a:srcRect/>
          <a:stretch>
            <a:fillRect/>
          </a:stretch>
        </p:blipFill>
        <p:spPr bwMode="auto">
          <a:xfrm>
            <a:off x="569843" y="874643"/>
            <a:ext cx="5565913" cy="5618921"/>
          </a:xfrm>
          <a:prstGeom prst="rect">
            <a:avLst/>
          </a:prstGeom>
          <a:noFill/>
        </p:spPr>
      </p:pic>
      <p:sp>
        <p:nvSpPr>
          <p:cNvPr id="5" name="Rectangle 4">
            <a:extLst>
              <a:ext uri="{FF2B5EF4-FFF2-40B4-BE49-F238E27FC236}"/>
            </a:extLst>
          </p:cNvPr>
          <p:cNvSpPr/>
          <p:nvPr/>
        </p:nvSpPr>
        <p:spPr>
          <a:xfrm>
            <a:off x="1983533" y="201707"/>
            <a:ext cx="8604948" cy="708025"/>
          </a:xfrm>
          <a:prstGeom prst="rect">
            <a:avLst/>
          </a:prstGeom>
        </p:spPr>
        <p:txBody>
          <a:bodyPr wrap="square">
            <a:spAutoFit/>
          </a:bodyPr>
          <a:lstStyle/>
          <a:p>
            <a:pPr eaLnBrk="1" fontAlgn="auto" hangingPunct="1">
              <a:spcBef>
                <a:spcPts val="0"/>
              </a:spcBef>
              <a:spcAft>
                <a:spcPts val="0"/>
              </a:spcAft>
              <a:defRPr/>
            </a:pPr>
            <a:r>
              <a:rPr lang="vi-VN" sz="4000" b="1" dirty="0">
                <a:solidFill>
                  <a:srgbClr val="FF0000"/>
                </a:solidFill>
                <a:latin typeface="+mj-lt"/>
                <a:ea typeface="Roboto" pitchFamily="2" charset="0"/>
              </a:rPr>
              <a:t>Con đường Trường Sơn huyền thoại</a:t>
            </a:r>
            <a:endParaRPr lang="en-US" sz="4000" b="1" dirty="0">
              <a:solidFill>
                <a:srgbClr val="FF0000"/>
              </a:solidFill>
              <a:latin typeface="+mj-lt"/>
              <a:ea typeface="Roboto" pitchFamily="2"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p:cNvPicPr>
            <a:picLocks noChangeAspect="1"/>
          </p:cNvPicPr>
          <p:nvPr/>
        </p:nvPicPr>
        <p:blipFill>
          <a:blip r:embed="rId2"/>
          <a:srcRect t="18187" b="18187"/>
          <a:stretch>
            <a:fillRect/>
          </a:stretch>
        </p:blipFill>
        <p:spPr>
          <a:xfrm>
            <a:off x="0" y="0"/>
            <a:ext cx="12192000" cy="4222375"/>
          </a:xfrm>
          <a:prstGeom prst="rect">
            <a:avLst/>
          </a:prstGeom>
        </p:spPr>
      </p:pic>
      <p:sp>
        <p:nvSpPr>
          <p:cNvPr id="7" name="Rectangle 6"/>
          <p:cNvSpPr/>
          <p:nvPr/>
        </p:nvSpPr>
        <p:spPr>
          <a:xfrm>
            <a:off x="352741" y="5137442"/>
            <a:ext cx="11158331" cy="1384995"/>
          </a:xfrm>
          <a:prstGeom prst="rect">
            <a:avLst/>
          </a:prstGeom>
        </p:spPr>
        <p:txBody>
          <a:bodyPr wrap="square">
            <a:spAutoFit/>
          </a:bodyPr>
          <a:lstStyle/>
          <a:p>
            <a:pPr algn="just"/>
            <a:r>
              <a:rPr lang="en-US" altLang="en-US" sz="2800" b="1" i="1" dirty="0" smtClean="0">
                <a:solidFill>
                  <a:srgbClr val="FF0000"/>
                </a:solidFill>
                <a:latin typeface="Times New Roman" pitchFamily="18" charset="0"/>
                <a:ea typeface="#9Slide03 Cousine Bold"/>
                <a:cs typeface="Times New Roman" pitchFamily="18" charset="0"/>
              </a:rPr>
              <a:t>“</a:t>
            </a:r>
            <a:r>
              <a:rPr lang="vi-VN" altLang="en-US" sz="2800" b="1" i="1" dirty="0" smtClean="0">
                <a:solidFill>
                  <a:srgbClr val="FF0000"/>
                </a:solidFill>
                <a:latin typeface="Times New Roman" pitchFamily="18" charset="0"/>
                <a:ea typeface="#9Slide03 Cousine Bold"/>
                <a:cs typeface="Times New Roman" pitchFamily="18" charset="0"/>
              </a:rPr>
              <a:t>Đường Trường Sơn - Hồ Chí Minh thực sự ghi vào lịch sử dân tộc ta như một con đường huyền thoại, một kỳ tích của cuộc kháng chiến chống Mỹ, cứu nước, một “kỳ tích của thế kỷ XX”</a:t>
            </a:r>
            <a:endParaRPr lang="en-US" altLang="en-US" sz="2800" b="1" i="1" dirty="0">
              <a:solidFill>
                <a:srgbClr val="FF0000"/>
              </a:solidFill>
              <a:latin typeface="Times New Roman" pitchFamily="18" charset="0"/>
              <a:ea typeface="#9Slide03 Cousine Bold"/>
              <a:cs typeface="Times New Roman" pitchFamily="18" charset="0"/>
            </a:endParaRPr>
          </a:p>
        </p:txBody>
      </p:sp>
      <p:sp>
        <p:nvSpPr>
          <p:cNvPr id="8" name="Rectangle 7">
            <a:extLst>
              <a:ext uri="{FF2B5EF4-FFF2-40B4-BE49-F238E27FC236}"/>
            </a:extLst>
          </p:cNvPr>
          <p:cNvSpPr/>
          <p:nvPr/>
        </p:nvSpPr>
        <p:spPr>
          <a:xfrm>
            <a:off x="389965" y="4329954"/>
            <a:ext cx="12192000" cy="708025"/>
          </a:xfrm>
          <a:prstGeom prst="rect">
            <a:avLst/>
          </a:prstGeom>
        </p:spPr>
        <p:txBody>
          <a:bodyPr>
            <a:spAutoFit/>
          </a:bodyPr>
          <a:lstStyle/>
          <a:p>
            <a:pPr eaLnBrk="1" fontAlgn="auto" hangingPunct="1">
              <a:spcBef>
                <a:spcPts val="0"/>
              </a:spcBef>
              <a:spcAft>
                <a:spcPts val="0"/>
              </a:spcAft>
              <a:defRPr/>
            </a:pPr>
            <a:r>
              <a:rPr lang="vi-VN" sz="4000" b="1" dirty="0">
                <a:solidFill>
                  <a:schemeClr val="tx1"/>
                </a:solidFill>
                <a:latin typeface="+mj-lt"/>
                <a:ea typeface="Roboto" pitchFamily="2" charset="0"/>
              </a:rPr>
              <a:t>Con đường Trường Sơn huyền thoại</a:t>
            </a:r>
            <a:endParaRPr lang="en-US" sz="4000" b="1" dirty="0">
              <a:solidFill>
                <a:schemeClr val="tx1"/>
              </a:solidFill>
              <a:latin typeface="+mj-lt"/>
              <a:ea typeface="Roboto" pitchFamily="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857" y="351182"/>
            <a:ext cx="5804926" cy="6887270"/>
          </a:xfrm>
          <a:prstGeom prst="rect">
            <a:avLst/>
          </a:prstGeom>
          <a:noFill/>
        </p:spPr>
        <p:txBody>
          <a:bodyPr wrap="square" rtlCol="0">
            <a:spAutoFit/>
          </a:bodyPr>
          <a:lstStyle/>
          <a:p>
            <a:pPr>
              <a:lnSpc>
                <a:spcPct val="150000"/>
              </a:lnSpc>
            </a:pP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Tên</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gọi</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Trường</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Sơn</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xác</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định</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địa</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danh</a:t>
            </a:r>
            <a:r>
              <a:rPr lang="en-US" sz="2500" b="1" i="1" dirty="0">
                <a:solidFill>
                  <a:srgbClr val="002060"/>
                </a:solidFill>
                <a:latin typeface="Times New Roman" pitchFamily="18" charset="0"/>
                <a:cs typeface="Times New Roman" pitchFamily="18" charset="0"/>
              </a:rPr>
              <a:t> - </a:t>
            </a:r>
            <a:r>
              <a:rPr lang="en-US" sz="2500" b="1" i="1" dirty="0" err="1">
                <a:solidFill>
                  <a:srgbClr val="002060"/>
                </a:solidFill>
                <a:latin typeface="Times New Roman" pitchFamily="18" charset="0"/>
                <a:cs typeface="Times New Roman" pitchFamily="18" charset="0"/>
              </a:rPr>
              <a:t>dãy</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Trường</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Sơn</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chạy</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dọc</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miền</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Trung</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có</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địa</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hình</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hiểm</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trở</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nhất</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Đông</a:t>
            </a:r>
            <a:r>
              <a:rPr lang="en-US" sz="2500" b="1" i="1" dirty="0">
                <a:solidFill>
                  <a:srgbClr val="002060"/>
                </a:solidFill>
                <a:latin typeface="Times New Roman" pitchFamily="18" charset="0"/>
                <a:cs typeface="Times New Roman" pitchFamily="18" charset="0"/>
              </a:rPr>
              <a:t> Nam Á. </a:t>
            </a:r>
            <a:r>
              <a:rPr lang="en-US" sz="2500" b="1" i="1" dirty="0" err="1">
                <a:solidFill>
                  <a:srgbClr val="002060"/>
                </a:solidFill>
                <a:latin typeface="Times New Roman" pitchFamily="18" charset="0"/>
                <a:cs typeface="Times New Roman" pitchFamily="18" charset="0"/>
              </a:rPr>
              <a:t>Núi</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cao</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rừng</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rậm</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nhiệt</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đới</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rất</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ít</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dân</a:t>
            </a:r>
            <a:r>
              <a:rPr lang="en-US" sz="2500" b="1" i="1" dirty="0">
                <a:solidFill>
                  <a:srgbClr val="002060"/>
                </a:solidFill>
                <a:latin typeface="Times New Roman" pitchFamily="18" charset="0"/>
                <a:cs typeface="Times New Roman" pitchFamily="18" charset="0"/>
              </a:rPr>
              <a:t> </a:t>
            </a:r>
            <a:r>
              <a:rPr lang="en-US" sz="2500" b="1" i="1" dirty="0" err="1">
                <a:solidFill>
                  <a:srgbClr val="002060"/>
                </a:solidFill>
                <a:latin typeface="Times New Roman" pitchFamily="18" charset="0"/>
                <a:cs typeface="Times New Roman" pitchFamily="18" charset="0"/>
              </a:rPr>
              <a:t>cư</a:t>
            </a:r>
            <a:r>
              <a:rPr lang="en-US" sz="2500" b="1" i="1" dirty="0">
                <a:solidFill>
                  <a:srgbClr val="002060"/>
                </a:solidFill>
                <a:latin typeface="Times New Roman" pitchFamily="18" charset="0"/>
                <a:cs typeface="Times New Roman" pitchFamily="18" charset="0"/>
              </a:rPr>
              <a:t>.</a:t>
            </a:r>
            <a:endParaRPr lang="en-US" sz="2500" b="1" dirty="0">
              <a:solidFill>
                <a:srgbClr val="002060"/>
              </a:solidFill>
              <a:latin typeface="Times New Roman" pitchFamily="18" charset="0"/>
              <a:cs typeface="Times New Roman" pitchFamily="18" charset="0"/>
            </a:endParaRPr>
          </a:p>
          <a:p>
            <a:pPr>
              <a:lnSpc>
                <a:spcPct val="150000"/>
              </a:lnSpc>
            </a:pP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Nhằm</a:t>
            </a:r>
            <a:r>
              <a:rPr lang="en-US" sz="2500" b="1" i="1" dirty="0">
                <a:latin typeface="Times New Roman" pitchFamily="18" charset="0"/>
                <a:cs typeface="Times New Roman" pitchFamily="18" charset="0"/>
              </a:rPr>
              <a:t> chi </a:t>
            </a:r>
            <a:r>
              <a:rPr lang="en-US" sz="2500" b="1" i="1" dirty="0" err="1">
                <a:latin typeface="Times New Roman" pitchFamily="18" charset="0"/>
                <a:cs typeface="Times New Roman" pitchFamily="18" charset="0"/>
              </a:rPr>
              <a:t>viện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cho</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chiến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trường</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miền</a:t>
            </a:r>
            <a:r>
              <a:rPr lang="en-US" sz="2500" b="1" i="1" dirty="0">
                <a:latin typeface="Times New Roman" pitchFamily="18" charset="0"/>
                <a:cs typeface="Times New Roman" pitchFamily="18" charset="0"/>
              </a:rPr>
              <a:t> Nam, </a:t>
            </a:r>
            <a:r>
              <a:rPr lang="en-US" sz="2500" b="1" i="1" dirty="0" err="1">
                <a:latin typeface="Times New Roman" pitchFamily="18" charset="0"/>
                <a:cs typeface="Times New Roman" pitchFamily="18" charset="0"/>
              </a:rPr>
              <a:t>chính</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phủ</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Việt</a:t>
            </a:r>
            <a:r>
              <a:rPr lang="en-US" sz="2500" b="1" i="1" dirty="0">
                <a:latin typeface="Times New Roman" pitchFamily="18" charset="0"/>
                <a:cs typeface="Times New Roman" pitchFamily="18" charset="0"/>
              </a:rPr>
              <a:t> Nam </a:t>
            </a:r>
            <a:r>
              <a:rPr lang="en-US" sz="2500" b="1" i="1" dirty="0" err="1">
                <a:latin typeface="Times New Roman" pitchFamily="18" charset="0"/>
                <a:cs typeface="Times New Roman" pitchFamily="18" charset="0"/>
              </a:rPr>
              <a:t>Dân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chủ</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Cộng</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hòa</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thành</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lập</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đoàn</a:t>
            </a:r>
            <a:r>
              <a:rPr lang="en-US" sz="2500" b="1" i="1" dirty="0">
                <a:latin typeface="Times New Roman" pitchFamily="18" charset="0"/>
                <a:cs typeface="Times New Roman" pitchFamily="18" charset="0"/>
              </a:rPr>
              <a:t> 559 </a:t>
            </a:r>
            <a:r>
              <a:rPr lang="en-US" sz="2500" b="1" i="1" dirty="0" err="1">
                <a:latin typeface="Times New Roman" pitchFamily="18" charset="0"/>
                <a:cs typeface="Times New Roman" pitchFamily="18" charset="0"/>
              </a:rPr>
              <a:t>để</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xây</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dựng</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đường</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Trường</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Sơn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với</a:t>
            </a:r>
            <a:r>
              <a:rPr lang="en-US" sz="2500" b="1" i="1" dirty="0">
                <a:latin typeface="Times New Roman" pitchFamily="18" charset="0"/>
                <a:cs typeface="Times New Roman" pitchFamily="18" charset="0"/>
              </a:rPr>
              <a:t> 440 </a:t>
            </a:r>
            <a:r>
              <a:rPr lang="en-US" sz="2500" b="1" i="1" dirty="0" err="1">
                <a:latin typeface="Times New Roman" pitchFamily="18" charset="0"/>
                <a:cs typeface="Times New Roman" pitchFamily="18" charset="0"/>
              </a:rPr>
              <a:t>người</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mang</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phiên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hiệu</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Tiểu</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đoàn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giao</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liên</a:t>
            </a:r>
            <a:r>
              <a:rPr lang="en-US" sz="2500" b="1" i="1" dirty="0">
                <a:latin typeface="Times New Roman" pitchFamily="18" charset="0"/>
                <a:cs typeface="Times New Roman" pitchFamily="18" charset="0"/>
              </a:rPr>
              <a:t> D301 do </a:t>
            </a:r>
            <a:r>
              <a:rPr lang="en-US" sz="2500" b="1" i="1" dirty="0" err="1">
                <a:latin typeface="Times New Roman" pitchFamily="18" charset="0"/>
                <a:cs typeface="Times New Roman" pitchFamily="18" charset="0"/>
              </a:rPr>
              <a:t>Thượng</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tá</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Võ</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Bẩm</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sau</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này</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là</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Thiếu</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tướng</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chỉ</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huy</a:t>
            </a:r>
            <a:endParaRPr lang="en-US" sz="2500" b="1" dirty="0">
              <a:latin typeface="Times New Roman" pitchFamily="18" charset="0"/>
              <a:cs typeface="Times New Roman" pitchFamily="18" charset="0"/>
            </a:endParaRPr>
          </a:p>
          <a:p>
            <a:pPr>
              <a:lnSpc>
                <a:spcPct val="150000"/>
              </a:lnSpc>
            </a:pPr>
            <a:endParaRPr lang="en-US" sz="2200" b="1" dirty="0">
              <a:latin typeface="Times New Roman" pitchFamily="18" charset="0"/>
              <a:cs typeface="Times New Roman" pitchFamily="18" charset="0"/>
            </a:endParaRPr>
          </a:p>
        </p:txBody>
      </p:sp>
      <p:pic>
        <p:nvPicPr>
          <p:cNvPr id="4" name="Picture 7" descr="C:\Users\admin\Documents\dmhcm31 (2).gif"/>
          <p:cNvPicPr>
            <a:picLocks noChangeAspect="1" noChangeArrowheads="1"/>
          </p:cNvPicPr>
          <p:nvPr/>
        </p:nvPicPr>
        <p:blipFill>
          <a:blip r:embed="rId2"/>
          <a:srcRect/>
          <a:stretch>
            <a:fillRect/>
          </a:stretch>
        </p:blipFill>
        <p:spPr bwMode="auto">
          <a:xfrm>
            <a:off x="5812971" y="130629"/>
            <a:ext cx="6302829" cy="67273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5" name="Picture 3" descr="C:\Users\admin\Documents\DUONG TS 3_Fotor_Collage.jpg"/>
          <p:cNvPicPr>
            <a:picLocks noChangeAspect="1" noChangeArrowheads="1"/>
          </p:cNvPicPr>
          <p:nvPr/>
        </p:nvPicPr>
        <p:blipFill>
          <a:blip r:embed="rId2"/>
          <a:srcRect/>
          <a:stretch>
            <a:fillRect/>
          </a:stretch>
        </p:blipFill>
        <p:spPr bwMode="auto">
          <a:xfrm>
            <a:off x="371062" y="304799"/>
            <a:ext cx="6944137" cy="6096000"/>
          </a:xfrm>
          <a:prstGeom prst="rect">
            <a:avLst/>
          </a:prstGeom>
          <a:noFill/>
        </p:spPr>
      </p:pic>
      <p:pic>
        <p:nvPicPr>
          <p:cNvPr id="223236" name="Picture 4" descr="C:\Users\admin\Documents\maxresdefault (1).jpg"/>
          <p:cNvPicPr>
            <a:picLocks noChangeAspect="1" noChangeArrowheads="1"/>
          </p:cNvPicPr>
          <p:nvPr/>
        </p:nvPicPr>
        <p:blipFill>
          <a:blip r:embed="rId3"/>
          <a:srcRect/>
          <a:stretch>
            <a:fillRect/>
          </a:stretch>
        </p:blipFill>
        <p:spPr bwMode="auto">
          <a:xfrm>
            <a:off x="7328459" y="424070"/>
            <a:ext cx="4346712" cy="587071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152400"/>
            <a:ext cx="4872383" cy="6001643"/>
          </a:xfrm>
          <a:prstGeom prst="rect">
            <a:avLst/>
          </a:prstGeom>
          <a:noFill/>
        </p:spPr>
        <p:txBody>
          <a:bodyPr wrap="square" rtlCol="0">
            <a:spAutoFit/>
          </a:bodyPr>
          <a:lstStyle/>
          <a:p>
            <a:pPr>
              <a:lnSpc>
                <a:spcPct val="200000"/>
              </a:lnSpc>
            </a:pP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Từ</a:t>
            </a:r>
            <a:r>
              <a:rPr lang="en-US" sz="2400" b="1" i="1" dirty="0">
                <a:solidFill>
                  <a:schemeClr val="tx2"/>
                </a:solidFill>
                <a:latin typeface="Times New Roman" pitchFamily="18" charset="0"/>
                <a:cs typeface="Times New Roman" pitchFamily="18" charset="0"/>
              </a:rPr>
              <a:t> </a:t>
            </a:r>
            <a:r>
              <a:rPr lang="en-US" sz="2400" b="1" i="1" dirty="0" err="1" smtClean="0">
                <a:solidFill>
                  <a:schemeClr val="tx2"/>
                </a:solidFill>
                <a:latin typeface="Times New Roman" pitchFamily="18" charset="0"/>
                <a:cs typeface="Times New Roman" pitchFamily="18" charset="0"/>
              </a:rPr>
              <a:t>năm</a:t>
            </a:r>
            <a:r>
              <a:rPr lang="en-US" sz="2400" b="1" i="1" dirty="0" smtClean="0">
                <a:solidFill>
                  <a:schemeClr val="tx2"/>
                </a:solidFill>
                <a:latin typeface="Times New Roman" pitchFamily="18" charset="0"/>
                <a:cs typeface="Times New Roman" pitchFamily="18" charset="0"/>
              </a:rPr>
              <a:t> 1965 </a:t>
            </a:r>
            <a:r>
              <a:rPr lang="en-US" sz="2400" b="1" i="1" dirty="0" err="1" smtClean="0">
                <a:solidFill>
                  <a:schemeClr val="tx2"/>
                </a:solidFill>
                <a:latin typeface="Times New Roman" pitchFamily="18" charset="0"/>
                <a:cs typeface="Times New Roman" pitchFamily="18" charset="0"/>
              </a:rPr>
              <a:t>đến</a:t>
            </a:r>
            <a:r>
              <a:rPr lang="en-US" sz="2400" b="1" i="1" dirty="0" smtClean="0">
                <a:solidFill>
                  <a:schemeClr val="tx2"/>
                </a:solidFill>
                <a:latin typeface="Times New Roman" pitchFamily="18" charset="0"/>
                <a:cs typeface="Times New Roman" pitchFamily="18" charset="0"/>
              </a:rPr>
              <a:t> </a:t>
            </a:r>
            <a:r>
              <a:rPr lang="en-US" sz="2400" b="1" i="1" dirty="0" err="1" smtClean="0">
                <a:solidFill>
                  <a:schemeClr val="tx2"/>
                </a:solidFill>
                <a:latin typeface="Times New Roman" pitchFamily="18" charset="0"/>
                <a:cs typeface="Times New Roman" pitchFamily="18" charset="0"/>
              </a:rPr>
              <a:t>năm</a:t>
            </a:r>
            <a:r>
              <a:rPr lang="en-US" sz="2400" b="1" i="1" dirty="0" smtClean="0">
                <a:solidFill>
                  <a:schemeClr val="tx2"/>
                </a:solidFill>
                <a:latin typeface="Times New Roman" pitchFamily="18" charset="0"/>
                <a:cs typeface="Times New Roman" pitchFamily="18" charset="0"/>
              </a:rPr>
              <a:t> 1972</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Mỹ</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huy</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động</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hơn</a:t>
            </a:r>
            <a:r>
              <a:rPr lang="en-US" sz="2400" b="1" i="1" dirty="0">
                <a:solidFill>
                  <a:schemeClr val="tx2"/>
                </a:solidFill>
                <a:latin typeface="Times New Roman" pitchFamily="18" charset="0"/>
                <a:cs typeface="Times New Roman" pitchFamily="18" charset="0"/>
              </a:rPr>
              <a:t> 730.000 </a:t>
            </a:r>
            <a:r>
              <a:rPr lang="en-US" sz="2400" b="1" i="1" dirty="0" err="1">
                <a:solidFill>
                  <a:schemeClr val="tx2"/>
                </a:solidFill>
                <a:latin typeface="Times New Roman" pitchFamily="18" charset="0"/>
                <a:cs typeface="Times New Roman" pitchFamily="18" charset="0"/>
              </a:rPr>
              <a:t>lượt</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máy</a:t>
            </a:r>
            <a:r>
              <a:rPr lang="en-US" sz="2400" b="1" i="1" dirty="0">
                <a:solidFill>
                  <a:schemeClr val="tx2"/>
                </a:solidFill>
                <a:latin typeface="Times New Roman" pitchFamily="18" charset="0"/>
                <a:cs typeface="Times New Roman" pitchFamily="18" charset="0"/>
              </a:rPr>
              <a:t> bay, </a:t>
            </a:r>
            <a:r>
              <a:rPr lang="en-US" sz="2400" b="1" i="1" dirty="0" err="1">
                <a:solidFill>
                  <a:schemeClr val="tx2"/>
                </a:solidFill>
                <a:latin typeface="Times New Roman" pitchFamily="18" charset="0"/>
                <a:cs typeface="Times New Roman" pitchFamily="18" charset="0"/>
              </a:rPr>
              <a:t>đánh</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phá</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hơn</a:t>
            </a:r>
            <a:r>
              <a:rPr lang="en-US" sz="2400" b="1" i="1" dirty="0">
                <a:solidFill>
                  <a:schemeClr val="tx2"/>
                </a:solidFill>
                <a:latin typeface="Times New Roman" pitchFamily="18" charset="0"/>
                <a:cs typeface="Times New Roman" pitchFamily="18" charset="0"/>
              </a:rPr>
              <a:t> 150.000 </a:t>
            </a:r>
            <a:r>
              <a:rPr lang="en-US" sz="2400" b="1" i="1" dirty="0" err="1">
                <a:solidFill>
                  <a:schemeClr val="tx2"/>
                </a:solidFill>
                <a:latin typeface="Times New Roman" pitchFamily="18" charset="0"/>
                <a:cs typeface="Times New Roman" pitchFamily="18" charset="0"/>
              </a:rPr>
              <a:t>trận</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ném</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xuống</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đường</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Trường</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Sơn</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gần</a:t>
            </a:r>
            <a:r>
              <a:rPr lang="en-US" sz="2400" b="1" i="1" dirty="0">
                <a:solidFill>
                  <a:schemeClr val="tx2"/>
                </a:solidFill>
                <a:latin typeface="Times New Roman" pitchFamily="18" charset="0"/>
                <a:cs typeface="Times New Roman" pitchFamily="18" charset="0"/>
              </a:rPr>
              <a:t> 4 </a:t>
            </a:r>
            <a:r>
              <a:rPr lang="en-US" sz="2400" b="1" i="1" dirty="0" err="1">
                <a:solidFill>
                  <a:schemeClr val="tx2"/>
                </a:solidFill>
                <a:latin typeface="Times New Roman" pitchFamily="18" charset="0"/>
                <a:cs typeface="Times New Roman" pitchFamily="18" charset="0"/>
              </a:rPr>
              <a:t>triệu</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tấn</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bom</a:t>
            </a:r>
            <a:r>
              <a:rPr lang="en-US" sz="2400" b="1" i="1" dirty="0">
                <a:solidFill>
                  <a:schemeClr val="tx2"/>
                </a:solidFill>
                <a:latin typeface="Times New Roman" pitchFamily="18" charset="0"/>
                <a:cs typeface="Times New Roman" pitchFamily="18" charset="0"/>
              </a:rPr>
              <a:t> </a:t>
            </a:r>
            <a:r>
              <a:rPr lang="en-US" sz="2400" b="1" i="1" dirty="0" err="1">
                <a:solidFill>
                  <a:schemeClr val="tx2"/>
                </a:solidFill>
                <a:latin typeface="Times New Roman" pitchFamily="18" charset="0"/>
                <a:cs typeface="Times New Roman" pitchFamily="18" charset="0"/>
              </a:rPr>
              <a:t>đạn</a:t>
            </a:r>
            <a:r>
              <a:rPr lang="en-US" sz="2400" b="1" i="1" dirty="0">
                <a:solidFill>
                  <a:srgbClr val="0070C0"/>
                </a:solidFill>
                <a:latin typeface="Times New Roman" pitchFamily="18" charset="0"/>
                <a:cs typeface="Times New Roman" pitchFamily="18" charset="0"/>
              </a:rPr>
              <a:t> </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gấp</a:t>
            </a:r>
            <a:r>
              <a:rPr lang="en-US" sz="2400" b="1" i="1" dirty="0">
                <a:solidFill>
                  <a:srgbClr val="FF0000"/>
                </a:solidFill>
                <a:latin typeface="Times New Roman" pitchFamily="18" charset="0"/>
                <a:cs typeface="Times New Roman" pitchFamily="18" charset="0"/>
              </a:rPr>
              <a:t> 20 </a:t>
            </a:r>
            <a:r>
              <a:rPr lang="en-US" sz="2400" b="1" i="1" dirty="0" err="1">
                <a:solidFill>
                  <a:srgbClr val="FF0000"/>
                </a:solidFill>
                <a:latin typeface="Times New Roman" pitchFamily="18" charset="0"/>
                <a:cs typeface="Times New Roman" pitchFamily="18" charset="0"/>
              </a:rPr>
              <a:t>lần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quả</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bom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nguyên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tử</a:t>
            </a:r>
            <a:r>
              <a:rPr lang="en-US" sz="2400" b="1" i="1" dirty="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mà</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Mỹ</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ném</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xuống</a:t>
            </a:r>
            <a:r>
              <a:rPr lang="en-US" sz="2400" b="1" i="1" dirty="0" smtClean="0">
                <a:solidFill>
                  <a:srgbClr val="FF0000"/>
                </a:solidFill>
                <a:latin typeface="Times New Roman" pitchFamily="18" charset="0"/>
                <a:cs typeface="Times New Roman" pitchFamily="18" charset="0"/>
              </a:rPr>
              <a:t> Hiroshima </a:t>
            </a:r>
            <a:r>
              <a:rPr lang="en-US" sz="2400" b="1" i="1" dirty="0" err="1" smtClean="0">
                <a:solidFill>
                  <a:srgbClr val="FF0000"/>
                </a:solidFill>
                <a:latin typeface="Times New Roman" pitchFamily="18" charset="0"/>
                <a:cs typeface="Times New Roman" pitchFamily="18" charset="0"/>
              </a:rPr>
              <a:t>năm</a:t>
            </a:r>
            <a:r>
              <a:rPr lang="en-US" sz="2400" b="1" i="1" dirty="0" smtClean="0">
                <a:solidFill>
                  <a:srgbClr val="FF0000"/>
                </a:solidFill>
                <a:latin typeface="Times New Roman" pitchFamily="18" charset="0"/>
                <a:cs typeface="Times New Roman" pitchFamily="18" charset="0"/>
              </a:rPr>
              <a:t> 1945 </a:t>
            </a:r>
            <a:r>
              <a:rPr lang="en-US" sz="2400" b="1" i="1" dirty="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a:p>
            <a:pPr>
              <a:lnSpc>
                <a:spcPct val="200000"/>
              </a:lnSpc>
            </a:pPr>
            <a:endParaRPr lang="en-US" sz="2400" b="1" dirty="0">
              <a:solidFill>
                <a:srgbClr val="FF0000"/>
              </a:solidFill>
              <a:latin typeface="Times New Roman" pitchFamily="18" charset="0"/>
              <a:cs typeface="Times New Roman" pitchFamily="18" charset="0"/>
            </a:endParaRPr>
          </a:p>
        </p:txBody>
      </p:sp>
      <p:pic>
        <p:nvPicPr>
          <p:cNvPr id="2050" name="Picture 2" descr="C:\Users\admin\Documents\2_58303.jpg"/>
          <p:cNvPicPr>
            <a:picLocks noChangeAspect="1" noChangeArrowheads="1"/>
          </p:cNvPicPr>
          <p:nvPr/>
        </p:nvPicPr>
        <p:blipFill>
          <a:blip r:embed="rId2"/>
          <a:srcRect/>
          <a:stretch>
            <a:fillRect/>
          </a:stretch>
        </p:blipFill>
        <p:spPr bwMode="auto">
          <a:xfrm>
            <a:off x="5141843" y="304800"/>
            <a:ext cx="6652591" cy="6109253"/>
          </a:xfrm>
          <a:prstGeom prst="rect">
            <a:avLst/>
          </a:prstGeom>
          <a:noFill/>
        </p:spPr>
      </p:pic>
      <p:pic>
        <p:nvPicPr>
          <p:cNvPr id="5" name="Picture 3" descr="C:\Users\admin\Documents\ngay-nay-nam-xua-my-bat-dau-rai-chat-doc-da-cam-o-viet-nam-6.jpg"/>
          <p:cNvPicPr>
            <a:picLocks noChangeAspect="1" noChangeArrowheads="1"/>
          </p:cNvPicPr>
          <p:nvPr/>
        </p:nvPicPr>
        <p:blipFill>
          <a:blip r:embed="rId3"/>
          <a:srcRect/>
          <a:stretch>
            <a:fillRect/>
          </a:stretch>
        </p:blipFill>
        <p:spPr bwMode="auto">
          <a:xfrm>
            <a:off x="5208104" y="318053"/>
            <a:ext cx="6586331" cy="6109252"/>
          </a:xfrm>
          <a:prstGeom prst="rect">
            <a:avLst/>
          </a:prstGeom>
          <a:noFill/>
        </p:spPr>
      </p:pic>
      <p:pic>
        <p:nvPicPr>
          <p:cNvPr id="6" name="Picture 2" descr="C:\Users\admin\Documents\Con-đường-Trường-Sơn-huyền-thoại-với-sự-nghiệp-kháng-chiến-chống-Mỹ-cứu-nước-.jpg"/>
          <p:cNvPicPr>
            <a:picLocks noChangeAspect="1" noChangeArrowheads="1"/>
          </p:cNvPicPr>
          <p:nvPr/>
        </p:nvPicPr>
        <p:blipFill>
          <a:blip r:embed="rId4"/>
          <a:srcRect/>
          <a:stretch>
            <a:fillRect/>
          </a:stretch>
        </p:blipFill>
        <p:spPr bwMode="auto">
          <a:xfrm>
            <a:off x="5234609" y="278296"/>
            <a:ext cx="6586330" cy="621526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639417" y="371061"/>
            <a:ext cx="5867400" cy="5353878"/>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6619461" y="397565"/>
            <a:ext cx="5135217" cy="5327374"/>
          </a:xfrm>
          <a:prstGeom prst="rect">
            <a:avLst/>
          </a:prstGeom>
          <a:noFill/>
          <a:ln w="9525">
            <a:noFill/>
            <a:miter lim="800000"/>
            <a:headEnd/>
            <a:tailEnd/>
          </a:ln>
        </p:spPr>
      </p:pic>
      <p:sp>
        <p:nvSpPr>
          <p:cNvPr id="8" name="TextBox 7"/>
          <p:cNvSpPr txBox="1">
            <a:spLocks noChangeArrowheads="1"/>
          </p:cNvSpPr>
          <p:nvPr/>
        </p:nvSpPr>
        <p:spPr bwMode="auto">
          <a:xfrm>
            <a:off x="851317" y="5963478"/>
            <a:ext cx="5322804" cy="523220"/>
          </a:xfrm>
          <a:prstGeom prst="rect">
            <a:avLst/>
          </a:prstGeom>
          <a:noFill/>
          <a:ln w="9525">
            <a:noFill/>
            <a:miter lim="800000"/>
            <a:headEnd/>
            <a:tailEnd/>
          </a:ln>
        </p:spPr>
        <p:txBody>
          <a:bodyPr wrap="square">
            <a:spAutoFit/>
          </a:bodyPr>
          <a:lstStyle/>
          <a:p>
            <a:r>
              <a:rPr lang="en-US" sz="2800" b="1" dirty="0">
                <a:solidFill>
                  <a:srgbClr val="FF0000"/>
                </a:solidFill>
                <a:latin typeface="Times New Roman" pitchFamily="18" charset="0"/>
                <a:cs typeface="Times New Roman" pitchFamily="18" charset="0"/>
              </a:rPr>
              <a:t>Con </a:t>
            </a:r>
            <a:r>
              <a:rPr lang="en-US" sz="2800" b="1" dirty="0" err="1">
                <a:solidFill>
                  <a:srgbClr val="FF0000"/>
                </a:solidFill>
                <a:latin typeface="Times New Roman" pitchFamily="18" charset="0"/>
                <a:cs typeface="Times New Roman" pitchFamily="18" charset="0"/>
              </a:rPr>
              <a:t>đường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Trường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ngày</a:t>
            </a:r>
            <a:r>
              <a:rPr lang="en-US" sz="2800" b="1" dirty="0">
                <a:solidFill>
                  <a:srgbClr val="FF0000"/>
                </a:solidFill>
                <a:latin typeface="Times New Roman" pitchFamily="18" charset="0"/>
                <a:cs typeface="Times New Roman" pitchFamily="18" charset="0"/>
              </a:rPr>
              <a:t> nay</a:t>
            </a:r>
          </a:p>
        </p:txBody>
      </p:sp>
      <p:sp>
        <p:nvSpPr>
          <p:cNvPr id="9" name="TextBox 8"/>
          <p:cNvSpPr txBox="1">
            <a:spLocks noChangeArrowheads="1"/>
          </p:cNvSpPr>
          <p:nvPr/>
        </p:nvSpPr>
        <p:spPr bwMode="auto">
          <a:xfrm>
            <a:off x="6889315" y="5945363"/>
            <a:ext cx="4864345" cy="523220"/>
          </a:xfrm>
          <a:prstGeom prst="rect">
            <a:avLst/>
          </a:prstGeom>
          <a:noFill/>
          <a:ln w="9525">
            <a:noFill/>
            <a:miter lim="800000"/>
            <a:headEnd/>
            <a:tailEnd/>
          </a:ln>
        </p:spPr>
        <p:txBody>
          <a:bodyPr wrap="none">
            <a:spAutoFit/>
          </a:bodyPr>
          <a:lstStyle/>
          <a:p>
            <a:r>
              <a:rPr lang="en-US" sz="2800" b="1" dirty="0" err="1">
                <a:solidFill>
                  <a:srgbClr val="FF0000"/>
                </a:solidFill>
                <a:latin typeface="Times New Roman" pitchFamily="18" charset="0"/>
                <a:cs typeface="Times New Roman" pitchFamily="18" charset="0"/>
              </a:rPr>
              <a:t>Nghĩa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trang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liệt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Trường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Sơn</a:t>
            </a:r>
            <a:endParaRPr lang="en-US"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6770450" y="1000528"/>
            <a:ext cx="487470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err="1">
                <a:solidFill>
                  <a:srgbClr val="000000"/>
                </a:solidFill>
                <a:latin typeface="Times New Roman" panose="02020603050405020304" pitchFamily="18" charset="0"/>
              </a:rPr>
              <a:t>Không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có</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kính</a:t>
            </a:r>
            <a:r>
              <a:rPr lang="en-US" altLang="en-US" sz="2000" dirty="0">
                <a:solidFill>
                  <a:srgbClr val="000000"/>
                </a:solidFill>
                <a:latin typeface="Times New Roman" panose="02020603050405020304" pitchFamily="18" charset="0"/>
              </a:rPr>
              <a:t>, ừ </a:t>
            </a:r>
            <a:r>
              <a:rPr lang="en-US" altLang="en-US" sz="2000" dirty="0" err="1">
                <a:solidFill>
                  <a:srgbClr val="000000"/>
                </a:solidFill>
                <a:latin typeface="Times New Roman" panose="02020603050405020304" pitchFamily="18" charset="0"/>
              </a:rPr>
              <a:t>thì</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ướt</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áo</a:t>
            </a:r>
            <a:endParaRPr lang="en-US" altLang="en-US" sz="2000" dirty="0">
              <a:solidFill>
                <a:srgbClr val="000000"/>
              </a:solidFill>
              <a:latin typeface="Times New Roman" panose="02020603050405020304" pitchFamily="18" charset="0"/>
            </a:endParaRPr>
          </a:p>
          <a:p>
            <a:pPr fontAlgn="base">
              <a:spcBef>
                <a:spcPct val="0"/>
              </a:spcBef>
              <a:spcAft>
                <a:spcPct val="0"/>
              </a:spcAft>
              <a:buNone/>
            </a:pPr>
            <a:r>
              <a:rPr lang="en-US" altLang="en-US" sz="2000" dirty="0" err="1">
                <a:solidFill>
                  <a:srgbClr val="000000"/>
                </a:solidFill>
                <a:latin typeface="Times New Roman" panose="02020603050405020304" pitchFamily="18" charset="0"/>
              </a:rPr>
              <a:t>Mưa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tuôn</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mưa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xối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như</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ngoài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trời</a:t>
            </a:r>
            <a:endParaRPr lang="en-US" altLang="en-US" sz="2000" dirty="0">
              <a:solidFill>
                <a:srgbClr val="000000"/>
              </a:solidFill>
              <a:latin typeface="Times New Roman" panose="02020603050405020304" pitchFamily="18" charset="0"/>
            </a:endParaRPr>
          </a:p>
          <a:p>
            <a:pPr fontAlgn="base">
              <a:spcBef>
                <a:spcPct val="0"/>
              </a:spcBef>
              <a:spcAft>
                <a:spcPct val="0"/>
              </a:spcAft>
              <a:buNone/>
            </a:pPr>
            <a:r>
              <a:rPr lang="en-US" altLang="en-US" sz="2000" dirty="0" err="1">
                <a:solidFill>
                  <a:srgbClr val="000000"/>
                </a:solidFill>
                <a:latin typeface="Times New Roman" panose="02020603050405020304" pitchFamily="18" charset="0"/>
              </a:rPr>
              <a:t>Chưa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cần</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thay</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lái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trăm</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cây</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số</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nữa</a:t>
            </a:r>
            <a:endParaRPr lang="en-US" altLang="en-US" sz="2000" dirty="0">
              <a:solidFill>
                <a:srgbClr val="000000"/>
              </a:solidFill>
              <a:latin typeface="Times New Roman" panose="02020603050405020304" pitchFamily="18" charset="0"/>
            </a:endParaRPr>
          </a:p>
          <a:p>
            <a:pPr fontAlgn="base">
              <a:spcBef>
                <a:spcPct val="0"/>
              </a:spcBef>
              <a:spcAft>
                <a:spcPct val="0"/>
              </a:spcAft>
              <a:buNone/>
            </a:pPr>
            <a:r>
              <a:rPr lang="en-US" altLang="en-US" sz="2000" dirty="0" err="1">
                <a:solidFill>
                  <a:srgbClr val="000000"/>
                </a:solidFill>
                <a:latin typeface="Times New Roman" panose="02020603050405020304" pitchFamily="18" charset="0"/>
              </a:rPr>
              <a:t>Mưa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ngừng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gió</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lùa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mau</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khô</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thôi</a:t>
            </a:r>
            <a:r>
              <a:rPr lang="en-US" altLang="en-US" sz="2000" dirty="0">
                <a:solidFill>
                  <a:srgbClr val="000000"/>
                </a:solidFill>
                <a:latin typeface="Times New Roman" panose="02020603050405020304" pitchFamily="18" charset="0"/>
              </a:rPr>
              <a:t>.</a:t>
            </a:r>
          </a:p>
        </p:txBody>
      </p:sp>
      <p:sp>
        <p:nvSpPr>
          <p:cNvPr id="10" name="Rectangle 2"/>
          <p:cNvSpPr>
            <a:spLocks noChangeArrowheads="1"/>
          </p:cNvSpPr>
          <p:nvPr/>
        </p:nvSpPr>
        <p:spPr bwMode="auto">
          <a:xfrm>
            <a:off x="6743556" y="2319124"/>
            <a:ext cx="48209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err="1">
                <a:solidFill>
                  <a:srgbClr val="000000"/>
                </a:solidFill>
                <a:latin typeface="Times New Roman" panose="02020603050405020304" pitchFamily="18" charset="0"/>
              </a:rPr>
              <a:t>Những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chiếc</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xe</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từ</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trong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bom</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rơi</a:t>
            </a:r>
            <a:endParaRPr lang="en-US" altLang="en-US" sz="2000" dirty="0">
              <a:solidFill>
                <a:srgbClr val="000000"/>
              </a:solidFill>
              <a:latin typeface="Times New Roman" panose="02020603050405020304" pitchFamily="18" charset="0"/>
            </a:endParaRPr>
          </a:p>
          <a:p>
            <a:pPr fontAlgn="base">
              <a:spcBef>
                <a:spcPct val="0"/>
              </a:spcBef>
              <a:spcAft>
                <a:spcPct val="0"/>
              </a:spcAft>
              <a:buNone/>
            </a:pPr>
            <a:r>
              <a:rPr lang="en-US" altLang="en-US" sz="2000" dirty="0" err="1">
                <a:solidFill>
                  <a:srgbClr val="000000"/>
                </a:solidFill>
                <a:latin typeface="Times New Roman" panose="02020603050405020304" pitchFamily="18" charset="0"/>
              </a:rPr>
              <a:t>Đã</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về</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đây</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họp</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thành</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tiểu</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đội</a:t>
            </a:r>
            <a:endParaRPr lang="en-US" altLang="en-US" sz="2000" dirty="0">
              <a:solidFill>
                <a:srgbClr val="000000"/>
              </a:solidFill>
              <a:latin typeface="Times New Roman" panose="02020603050405020304" pitchFamily="18" charset="0"/>
            </a:endParaRPr>
          </a:p>
          <a:p>
            <a:pPr fontAlgn="base">
              <a:spcBef>
                <a:spcPct val="0"/>
              </a:spcBef>
              <a:spcAft>
                <a:spcPct val="0"/>
              </a:spcAft>
              <a:buNone/>
            </a:pPr>
            <a:r>
              <a:rPr lang="en-US" altLang="en-US" sz="2000" dirty="0" err="1">
                <a:solidFill>
                  <a:srgbClr val="000000"/>
                </a:solidFill>
                <a:latin typeface="Times New Roman" panose="02020603050405020304" pitchFamily="18" charset="0"/>
              </a:rPr>
              <a:t>Gặp</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bạn</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bè</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suốt</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dọc</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đường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tới</a:t>
            </a:r>
            <a:endParaRPr lang="en-US" altLang="en-US" sz="2000" dirty="0">
              <a:solidFill>
                <a:srgbClr val="000000"/>
              </a:solidFill>
              <a:latin typeface="Times New Roman" panose="02020603050405020304" pitchFamily="18" charset="0"/>
            </a:endParaRPr>
          </a:p>
          <a:p>
            <a:pPr fontAlgn="base">
              <a:spcBef>
                <a:spcPct val="0"/>
              </a:spcBef>
              <a:spcAft>
                <a:spcPct val="0"/>
              </a:spcAft>
              <a:buNone/>
            </a:pPr>
            <a:r>
              <a:rPr lang="en-US" altLang="en-US" sz="2000" dirty="0" err="1">
                <a:solidFill>
                  <a:srgbClr val="000000"/>
                </a:solidFill>
                <a:latin typeface="Times New Roman" panose="02020603050405020304" pitchFamily="18" charset="0"/>
              </a:rPr>
              <a:t>Bắt</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tay</a:t>
            </a:r>
            <a:r>
              <a:rPr lang="en-US" altLang="en-US" sz="2000" dirty="0">
                <a:solidFill>
                  <a:srgbClr val="000000"/>
                </a:solidFill>
                <a:latin typeface="Times New Roman" panose="02020603050405020304" pitchFamily="18" charset="0"/>
              </a:rPr>
              <a:t> qua </a:t>
            </a:r>
            <a:r>
              <a:rPr lang="en-US" altLang="en-US" sz="2000" dirty="0" err="1">
                <a:solidFill>
                  <a:srgbClr val="000000"/>
                </a:solidFill>
                <a:latin typeface="Times New Roman" panose="02020603050405020304" pitchFamily="18" charset="0"/>
              </a:rPr>
              <a:t>cửa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kính</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vỡ</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rồi</a:t>
            </a:r>
            <a:r>
              <a:rPr lang="en-US" altLang="en-US" sz="2000" dirty="0">
                <a:solidFill>
                  <a:srgbClr val="000000"/>
                </a:solidFill>
                <a:latin typeface="Times New Roman" panose="02020603050405020304" pitchFamily="18" charset="0"/>
              </a:rPr>
              <a:t>.</a:t>
            </a:r>
          </a:p>
        </p:txBody>
      </p:sp>
      <p:sp>
        <p:nvSpPr>
          <p:cNvPr id="11" name="Rectangle 3"/>
          <p:cNvSpPr>
            <a:spLocks noChangeArrowheads="1"/>
          </p:cNvSpPr>
          <p:nvPr/>
        </p:nvSpPr>
        <p:spPr bwMode="auto">
          <a:xfrm>
            <a:off x="6703217" y="3720544"/>
            <a:ext cx="52108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err="1">
                <a:solidFill>
                  <a:srgbClr val="000000"/>
                </a:solidFill>
                <a:latin typeface="Times New Roman" panose="02020603050405020304" pitchFamily="18" charset="0"/>
              </a:rPr>
              <a:t>Bếp</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Hoàng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Cầm</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dựng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giữa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trời</a:t>
            </a:r>
            <a:endParaRPr lang="en-US" altLang="en-US" sz="2000" dirty="0">
              <a:solidFill>
                <a:srgbClr val="000000"/>
              </a:solidFill>
              <a:latin typeface="Times New Roman" panose="02020603050405020304" pitchFamily="18" charset="0"/>
            </a:endParaRPr>
          </a:p>
          <a:p>
            <a:pPr fontAlgn="base">
              <a:spcBef>
                <a:spcPct val="0"/>
              </a:spcBef>
              <a:spcAft>
                <a:spcPct val="0"/>
              </a:spcAft>
              <a:buNone/>
            </a:pPr>
            <a:r>
              <a:rPr lang="en-US" altLang="en-US" sz="2000" dirty="0">
                <a:solidFill>
                  <a:srgbClr val="000000"/>
                </a:solidFill>
                <a:latin typeface="Times New Roman" panose="02020603050405020304" pitchFamily="18" charset="0"/>
              </a:rPr>
              <a:t>Chung </a:t>
            </a:r>
            <a:r>
              <a:rPr lang="en-US" altLang="en-US" sz="2000" dirty="0" err="1">
                <a:solidFill>
                  <a:srgbClr val="000000"/>
                </a:solidFill>
                <a:latin typeface="Times New Roman" panose="02020603050405020304" pitchFamily="18" charset="0"/>
              </a:rPr>
              <a:t>bát</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đũa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nghĩa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là</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gia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đình</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đấy</a:t>
            </a:r>
            <a:endParaRPr lang="en-US" altLang="en-US" sz="2000" dirty="0">
              <a:solidFill>
                <a:srgbClr val="000000"/>
              </a:solidFill>
              <a:latin typeface="Times New Roman" panose="02020603050405020304" pitchFamily="18" charset="0"/>
            </a:endParaRPr>
          </a:p>
          <a:p>
            <a:pPr fontAlgn="base">
              <a:spcBef>
                <a:spcPct val="0"/>
              </a:spcBef>
              <a:spcAft>
                <a:spcPct val="0"/>
              </a:spcAft>
              <a:buNone/>
            </a:pPr>
            <a:r>
              <a:rPr lang="en-US" altLang="en-US" sz="2000" dirty="0" err="1">
                <a:solidFill>
                  <a:srgbClr val="000000"/>
                </a:solidFill>
                <a:latin typeface="Times New Roman" panose="02020603050405020304" pitchFamily="18" charset="0"/>
              </a:rPr>
              <a:t>Võng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mắc</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chông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chênh</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đường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xe</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chạy</a:t>
            </a:r>
            <a:endParaRPr lang="en-US" altLang="en-US" sz="2000" dirty="0">
              <a:solidFill>
                <a:srgbClr val="000000"/>
              </a:solidFill>
              <a:latin typeface="Times New Roman" panose="02020603050405020304" pitchFamily="18" charset="0"/>
            </a:endParaRPr>
          </a:p>
          <a:p>
            <a:pPr fontAlgn="base">
              <a:spcBef>
                <a:spcPct val="0"/>
              </a:spcBef>
              <a:spcAft>
                <a:spcPct val="0"/>
              </a:spcAft>
              <a:buNone/>
            </a:pPr>
            <a:r>
              <a:rPr lang="en-US" altLang="en-US" sz="2000" dirty="0" err="1">
                <a:solidFill>
                  <a:srgbClr val="000000"/>
                </a:solidFill>
                <a:latin typeface="Times New Roman" panose="02020603050405020304" pitchFamily="18" charset="0"/>
              </a:rPr>
              <a:t>Lại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lại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trời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xanh</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thêm</a:t>
            </a:r>
            <a:r>
              <a:rPr lang="en-US" altLang="en-US" sz="2000" dirty="0">
                <a:solidFill>
                  <a:srgbClr val="000000"/>
                </a:solidFill>
                <a:latin typeface="Times New Roman" panose="02020603050405020304" pitchFamily="18" charset="0"/>
              </a:rPr>
              <a:t>.</a:t>
            </a:r>
          </a:p>
        </p:txBody>
      </p:sp>
      <p:sp>
        <p:nvSpPr>
          <p:cNvPr id="12" name="Rectangle 4"/>
          <p:cNvSpPr>
            <a:spLocks noChangeArrowheads="1"/>
          </p:cNvSpPr>
          <p:nvPr/>
        </p:nvSpPr>
        <p:spPr bwMode="auto">
          <a:xfrm>
            <a:off x="6716662" y="5100017"/>
            <a:ext cx="548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err="1">
                <a:solidFill>
                  <a:srgbClr val="000000"/>
                </a:solidFill>
                <a:latin typeface="Times New Roman" panose="02020603050405020304" pitchFamily="18" charset="0"/>
              </a:rPr>
              <a:t>Không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có</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kính</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rồi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xe</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không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có</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đèn</a:t>
            </a:r>
            <a:r>
              <a:rPr lang="en-US" altLang="en-US" sz="2000" dirty="0">
                <a:solidFill>
                  <a:srgbClr val="000000"/>
                </a:solidFill>
                <a:latin typeface="Times New Roman" panose="02020603050405020304" pitchFamily="18" charset="0"/>
              </a:rPr>
              <a:t>,</a:t>
            </a:r>
          </a:p>
          <a:p>
            <a:pPr fontAlgn="base">
              <a:spcBef>
                <a:spcPct val="0"/>
              </a:spcBef>
              <a:spcAft>
                <a:spcPct val="0"/>
              </a:spcAft>
              <a:buNone/>
            </a:pPr>
            <a:r>
              <a:rPr lang="en-US" altLang="en-US" sz="2000" dirty="0" err="1">
                <a:solidFill>
                  <a:srgbClr val="000000"/>
                </a:solidFill>
                <a:latin typeface="Times New Roman" panose="02020603050405020304" pitchFamily="18" charset="0"/>
              </a:rPr>
              <a:t>Không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có</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mui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xe</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thùng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xe</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có</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xước</a:t>
            </a:r>
            <a:r>
              <a:rPr lang="en-US" altLang="en-US" sz="2000" dirty="0">
                <a:solidFill>
                  <a:srgbClr val="000000"/>
                </a:solidFill>
                <a:latin typeface="Times New Roman" panose="02020603050405020304" pitchFamily="18" charset="0"/>
              </a:rPr>
              <a:t>,</a:t>
            </a:r>
          </a:p>
          <a:p>
            <a:pPr fontAlgn="base">
              <a:spcBef>
                <a:spcPct val="0"/>
              </a:spcBef>
              <a:spcAft>
                <a:spcPct val="0"/>
              </a:spcAft>
              <a:buNone/>
            </a:pPr>
            <a:r>
              <a:rPr lang="en-US" altLang="en-US" sz="2000" dirty="0" err="1">
                <a:solidFill>
                  <a:srgbClr val="000000"/>
                </a:solidFill>
                <a:latin typeface="Times New Roman" panose="02020603050405020304" pitchFamily="18" charset="0"/>
              </a:rPr>
              <a:t>Xe</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vẫn</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chạy</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vì</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miền</a:t>
            </a:r>
            <a:r>
              <a:rPr lang="en-US" altLang="en-US" sz="2000" dirty="0">
                <a:solidFill>
                  <a:srgbClr val="000000"/>
                </a:solidFill>
                <a:latin typeface="Times New Roman" panose="02020603050405020304" pitchFamily="18" charset="0"/>
              </a:rPr>
              <a:t> Nam </a:t>
            </a:r>
            <a:r>
              <a:rPr lang="en-US" altLang="en-US" sz="2000" dirty="0" err="1">
                <a:solidFill>
                  <a:srgbClr val="000000"/>
                </a:solidFill>
                <a:latin typeface="Times New Roman" panose="02020603050405020304" pitchFamily="18" charset="0"/>
              </a:rPr>
              <a:t>phía</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trước</a:t>
            </a:r>
            <a:r>
              <a:rPr lang="en-US" altLang="en-US" sz="2000" dirty="0">
                <a:solidFill>
                  <a:srgbClr val="000000"/>
                </a:solidFill>
                <a:latin typeface="Times New Roman" panose="02020603050405020304" pitchFamily="18" charset="0"/>
              </a:rPr>
              <a:t>:</a:t>
            </a:r>
          </a:p>
          <a:p>
            <a:pPr fontAlgn="base">
              <a:spcBef>
                <a:spcPct val="0"/>
              </a:spcBef>
              <a:spcAft>
                <a:spcPct val="0"/>
              </a:spcAft>
              <a:buNone/>
            </a:pPr>
            <a:r>
              <a:rPr lang="en-US" altLang="en-US" sz="2000" dirty="0" err="1">
                <a:solidFill>
                  <a:srgbClr val="000000"/>
                </a:solidFill>
                <a:latin typeface="Times New Roman" panose="02020603050405020304" pitchFamily="18" charset="0"/>
              </a:rPr>
              <a:t>Chỉ</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cần</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trong</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xe</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có</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một</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trái</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tim</a:t>
            </a:r>
            <a:r>
              <a:rPr lang="en-US" altLang="en-US" sz="2000" dirty="0">
                <a:solidFill>
                  <a:srgbClr val="000000"/>
                </a:solidFill>
                <a:latin typeface="Times New Roman" panose="02020603050405020304" pitchFamily="18" charset="0"/>
              </a:rPr>
              <a:t>.</a:t>
            </a:r>
          </a:p>
        </p:txBody>
      </p:sp>
      <p:sp>
        <p:nvSpPr>
          <p:cNvPr id="13" name="Line 9"/>
          <p:cNvSpPr>
            <a:spLocks noChangeShapeType="1"/>
          </p:cNvSpPr>
          <p:nvPr/>
        </p:nvSpPr>
        <p:spPr bwMode="auto">
          <a:xfrm>
            <a:off x="6632712" y="967409"/>
            <a:ext cx="45719" cy="5459896"/>
          </a:xfrm>
          <a:prstGeom prst="line">
            <a:avLst/>
          </a:prstGeom>
          <a:noFill/>
          <a:ln w="28575">
            <a:solidFill>
              <a:srgbClr val="FF0000"/>
            </a:solidFill>
            <a:round/>
            <a:headEnd/>
            <a:tailEnd/>
          </a:ln>
          <a:effectLst/>
        </p:spPr>
        <p:txBody>
          <a:bodyPr/>
          <a:lstStyle/>
          <a:p>
            <a:endParaRPr lang="en-US"/>
          </a:p>
        </p:txBody>
      </p:sp>
      <p:sp>
        <p:nvSpPr>
          <p:cNvPr id="14" name="Rectangle 21"/>
          <p:cNvSpPr>
            <a:spLocks noChangeArrowheads="1"/>
          </p:cNvSpPr>
          <p:nvPr/>
        </p:nvSpPr>
        <p:spPr bwMode="auto">
          <a:xfrm>
            <a:off x="261258" y="952588"/>
            <a:ext cx="606003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err="1">
                <a:solidFill>
                  <a:srgbClr val="000000"/>
                </a:solidFill>
                <a:latin typeface="Times New Roman" panose="02020603050405020304" pitchFamily="18" charset="0"/>
              </a:rPr>
              <a:t>Không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có</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kính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không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phải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vì</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xe</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không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có</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kính</a:t>
            </a:r>
            <a:endParaRPr lang="en-US" altLang="en-US" sz="2400" dirty="0">
              <a:solidFill>
                <a:srgbClr val="000000"/>
              </a:solidFill>
              <a:latin typeface="Times New Roman" panose="02020603050405020304" pitchFamily="18" charset="0"/>
            </a:endParaRPr>
          </a:p>
          <a:p>
            <a:pPr fontAlgn="base">
              <a:spcBef>
                <a:spcPct val="0"/>
              </a:spcBef>
              <a:spcAft>
                <a:spcPct val="0"/>
              </a:spcAft>
              <a:buNone/>
            </a:pPr>
            <a:r>
              <a:rPr lang="en-US" altLang="en-US" sz="2400" dirty="0" err="1">
                <a:solidFill>
                  <a:srgbClr val="000000"/>
                </a:solidFill>
                <a:latin typeface="Times New Roman" panose="02020603050405020304" pitchFamily="18" charset="0"/>
              </a:rPr>
              <a:t>Bom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giật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bom</a:t>
            </a:r>
            <a:r>
              <a:rPr lang="en-US" altLang="en-US" sz="2400" dirty="0">
                <a:solidFill>
                  <a:srgbClr val="000000"/>
                </a:solidFill>
                <a:latin typeface="Times New Roman" panose="02020603050405020304" pitchFamily="18" charset="0"/>
              </a:rPr>
              <a:t> rung </a:t>
            </a:r>
            <a:r>
              <a:rPr lang="en-US" altLang="en-US" sz="2400" dirty="0" err="1">
                <a:solidFill>
                  <a:srgbClr val="000000"/>
                </a:solidFill>
                <a:latin typeface="Times New Roman" panose="02020603050405020304" pitchFamily="18" charset="0"/>
              </a:rPr>
              <a:t>kính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vỡ</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rồi</a:t>
            </a:r>
            <a:endParaRPr lang="en-US" altLang="en-US" sz="2400" dirty="0">
              <a:solidFill>
                <a:srgbClr val="000000"/>
              </a:solidFill>
              <a:latin typeface="Times New Roman" panose="02020603050405020304" pitchFamily="18" charset="0"/>
            </a:endParaRPr>
          </a:p>
          <a:p>
            <a:pPr fontAlgn="base">
              <a:spcBef>
                <a:spcPct val="0"/>
              </a:spcBef>
              <a:spcAft>
                <a:spcPct val="0"/>
              </a:spcAft>
              <a:buNone/>
            </a:pPr>
            <a:r>
              <a:rPr lang="en-US" altLang="en-US" sz="2400" dirty="0" err="1">
                <a:solidFill>
                  <a:srgbClr val="000000"/>
                </a:solidFill>
                <a:latin typeface="Times New Roman" panose="02020603050405020304" pitchFamily="18" charset="0"/>
              </a:rPr>
              <a:t>Ung</a:t>
            </a:r>
            <a:r>
              <a:rPr lang="en-US" altLang="en-US" sz="2400" dirty="0">
                <a:solidFill>
                  <a:srgbClr val="000000"/>
                </a:solidFill>
                <a:latin typeface="Times New Roman" panose="02020603050405020304" pitchFamily="18" charset="0"/>
              </a:rPr>
              <a:t> dung </a:t>
            </a:r>
            <a:r>
              <a:rPr lang="en-US" altLang="en-US" sz="2400" dirty="0" err="1">
                <a:solidFill>
                  <a:srgbClr val="000000"/>
                </a:solidFill>
                <a:latin typeface="Times New Roman" panose="02020603050405020304" pitchFamily="18" charset="0"/>
              </a:rPr>
              <a:t>buồng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lái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ngồi</a:t>
            </a:r>
            <a:r>
              <a:rPr lang="en-US" altLang="en-US" sz="2400" dirty="0">
                <a:solidFill>
                  <a:srgbClr val="000000"/>
                </a:solidFill>
                <a:latin typeface="Times New Roman" panose="02020603050405020304" pitchFamily="18" charset="0"/>
              </a:rPr>
              <a:t>, </a:t>
            </a:r>
          </a:p>
          <a:p>
            <a:pPr fontAlgn="base">
              <a:spcBef>
                <a:spcPct val="0"/>
              </a:spcBef>
              <a:spcAft>
                <a:spcPct val="0"/>
              </a:spcAft>
              <a:buNone/>
            </a:pPr>
            <a:r>
              <a:rPr lang="en-US" altLang="en-US" sz="2400" dirty="0" err="1">
                <a:solidFill>
                  <a:srgbClr val="000000"/>
                </a:solidFill>
                <a:latin typeface="Times New Roman" panose="02020603050405020304" pitchFamily="18" charset="0"/>
              </a:rPr>
              <a:t>Nhìn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đất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nhìn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trời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nhìn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thẳng</a:t>
            </a:r>
            <a:r>
              <a:rPr lang="en-US" altLang="en-US" sz="2400" dirty="0">
                <a:solidFill>
                  <a:srgbClr val="000000"/>
                </a:solidFill>
                <a:latin typeface="Times New Roman" panose="02020603050405020304" pitchFamily="18" charset="0"/>
              </a:rPr>
              <a:t>.</a:t>
            </a:r>
          </a:p>
        </p:txBody>
      </p:sp>
      <p:sp>
        <p:nvSpPr>
          <p:cNvPr id="15" name="Rectangle 3"/>
          <p:cNvSpPr>
            <a:spLocks noChangeArrowheads="1"/>
          </p:cNvSpPr>
          <p:nvPr/>
        </p:nvSpPr>
        <p:spPr bwMode="auto">
          <a:xfrm>
            <a:off x="261258" y="2954920"/>
            <a:ext cx="572182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err="1">
                <a:solidFill>
                  <a:srgbClr val="000000"/>
                </a:solidFill>
                <a:latin typeface="Times New Roman" panose="02020603050405020304" pitchFamily="18" charset="0"/>
              </a:rPr>
              <a:t>Nhìn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thấy</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gió</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vào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xoa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mắt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đắng</a:t>
            </a:r>
            <a:endParaRPr lang="en-US" altLang="en-US" sz="2400" dirty="0">
              <a:solidFill>
                <a:srgbClr val="000000"/>
              </a:solidFill>
              <a:latin typeface="Times New Roman" panose="02020603050405020304" pitchFamily="18" charset="0"/>
            </a:endParaRPr>
          </a:p>
          <a:p>
            <a:pPr fontAlgn="base">
              <a:spcBef>
                <a:spcPct val="0"/>
              </a:spcBef>
              <a:spcAft>
                <a:spcPct val="0"/>
              </a:spcAft>
              <a:buNone/>
            </a:pPr>
            <a:r>
              <a:rPr lang="en-US" altLang="en-US" sz="2400" dirty="0" err="1">
                <a:solidFill>
                  <a:srgbClr val="000000"/>
                </a:solidFill>
                <a:latin typeface="Times New Roman" panose="02020603050405020304" pitchFamily="18" charset="0"/>
              </a:rPr>
              <a:t>Nhìn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thấy</a:t>
            </a:r>
            <a:r>
              <a:rPr lang="en-US" altLang="en-US" sz="2400" dirty="0">
                <a:solidFill>
                  <a:srgbClr val="000000"/>
                </a:solidFill>
                <a:latin typeface="Times New Roman" panose="02020603050405020304" pitchFamily="18" charset="0"/>
              </a:rPr>
              <a:t> con </a:t>
            </a:r>
            <a:r>
              <a:rPr lang="en-US" altLang="en-US" sz="2400" dirty="0" err="1">
                <a:solidFill>
                  <a:srgbClr val="000000"/>
                </a:solidFill>
                <a:latin typeface="Times New Roman" panose="02020603050405020304" pitchFamily="18" charset="0"/>
              </a:rPr>
              <a:t>đường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chạy</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thẳng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vào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tim</a:t>
            </a:r>
            <a:endParaRPr lang="en-US" altLang="en-US" sz="2400" dirty="0">
              <a:solidFill>
                <a:srgbClr val="000000"/>
              </a:solidFill>
              <a:latin typeface="Times New Roman" panose="02020603050405020304" pitchFamily="18" charset="0"/>
            </a:endParaRPr>
          </a:p>
          <a:p>
            <a:pPr fontAlgn="base">
              <a:spcBef>
                <a:spcPct val="0"/>
              </a:spcBef>
              <a:spcAft>
                <a:spcPct val="0"/>
              </a:spcAft>
              <a:buNone/>
            </a:pPr>
            <a:r>
              <a:rPr lang="en-US" altLang="en-US" sz="2400" dirty="0" err="1">
                <a:solidFill>
                  <a:srgbClr val="000000"/>
                </a:solidFill>
                <a:latin typeface="Times New Roman" panose="02020603050405020304" pitchFamily="18" charset="0"/>
              </a:rPr>
              <a:t>Thấy</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sao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trời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và</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đột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ngột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cánh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chim</a:t>
            </a:r>
            <a:endParaRPr lang="en-US" altLang="en-US" sz="2400" dirty="0">
              <a:solidFill>
                <a:srgbClr val="000000"/>
              </a:solidFill>
              <a:latin typeface="Times New Roman" panose="02020603050405020304" pitchFamily="18" charset="0"/>
            </a:endParaRPr>
          </a:p>
          <a:p>
            <a:pPr fontAlgn="base">
              <a:spcBef>
                <a:spcPct val="0"/>
              </a:spcBef>
              <a:spcAft>
                <a:spcPct val="0"/>
              </a:spcAft>
              <a:buNone/>
            </a:pPr>
            <a:r>
              <a:rPr lang="en-US" altLang="en-US" sz="2400" dirty="0" err="1">
                <a:solidFill>
                  <a:srgbClr val="000000"/>
                </a:solidFill>
                <a:latin typeface="Times New Roman" panose="02020603050405020304" pitchFamily="18" charset="0"/>
              </a:rPr>
              <a:t>Như</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sa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như</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ùa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vào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buồng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lái</a:t>
            </a:r>
            <a:r>
              <a:rPr lang="en-US" altLang="en-US" sz="2400" dirty="0">
                <a:solidFill>
                  <a:srgbClr val="000000"/>
                </a:solidFill>
                <a:latin typeface="Times New Roman" panose="02020603050405020304" pitchFamily="18" charset="0"/>
              </a:rPr>
              <a:t>.</a:t>
            </a:r>
          </a:p>
        </p:txBody>
      </p:sp>
      <p:sp>
        <p:nvSpPr>
          <p:cNvPr id="16" name="Rectangle 4"/>
          <p:cNvSpPr>
            <a:spLocks noChangeArrowheads="1"/>
          </p:cNvSpPr>
          <p:nvPr/>
        </p:nvSpPr>
        <p:spPr bwMode="auto">
          <a:xfrm>
            <a:off x="261258" y="4735921"/>
            <a:ext cx="58342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err="1">
                <a:solidFill>
                  <a:srgbClr val="000000"/>
                </a:solidFill>
                <a:latin typeface="Times New Roman" panose="02020603050405020304" pitchFamily="18" charset="0"/>
              </a:rPr>
              <a:t>Không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có</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kính</a:t>
            </a:r>
            <a:r>
              <a:rPr lang="en-US" altLang="en-US" sz="2400" dirty="0">
                <a:solidFill>
                  <a:srgbClr val="000000"/>
                </a:solidFill>
                <a:latin typeface="Times New Roman" panose="02020603050405020304" pitchFamily="18" charset="0"/>
              </a:rPr>
              <a:t>, ừ </a:t>
            </a:r>
            <a:r>
              <a:rPr lang="en-US" altLang="en-US" sz="2400" dirty="0" err="1">
                <a:solidFill>
                  <a:srgbClr val="000000"/>
                </a:solidFill>
                <a:latin typeface="Times New Roman" panose="02020603050405020304" pitchFamily="18" charset="0"/>
              </a:rPr>
              <a:t>thì</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có</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bụi</a:t>
            </a:r>
            <a:r>
              <a:rPr lang="en-US" altLang="en-US" sz="2400" dirty="0">
                <a:solidFill>
                  <a:srgbClr val="000000"/>
                </a:solidFill>
                <a:latin typeface="Times New Roman" panose="02020603050405020304" pitchFamily="18" charset="0"/>
              </a:rPr>
              <a:t>, </a:t>
            </a:r>
          </a:p>
          <a:p>
            <a:pPr fontAlgn="base">
              <a:spcBef>
                <a:spcPct val="0"/>
              </a:spcBef>
              <a:spcAft>
                <a:spcPct val="0"/>
              </a:spcAft>
              <a:buNone/>
            </a:pPr>
            <a:r>
              <a:rPr lang="en-US" altLang="en-US" sz="2400" dirty="0" err="1">
                <a:solidFill>
                  <a:srgbClr val="000000"/>
                </a:solidFill>
                <a:latin typeface="Times New Roman" panose="02020603050405020304" pitchFamily="18" charset="0"/>
              </a:rPr>
              <a:t>Bụi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phun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tóc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trắng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như</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người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già</a:t>
            </a:r>
            <a:endParaRPr lang="en-US" altLang="en-US" sz="2400" dirty="0">
              <a:solidFill>
                <a:srgbClr val="000000"/>
              </a:solidFill>
              <a:latin typeface="Times New Roman" panose="02020603050405020304" pitchFamily="18" charset="0"/>
            </a:endParaRPr>
          </a:p>
          <a:p>
            <a:pPr fontAlgn="base">
              <a:spcBef>
                <a:spcPct val="0"/>
              </a:spcBef>
              <a:spcAft>
                <a:spcPct val="0"/>
              </a:spcAft>
              <a:buNone/>
            </a:pPr>
            <a:r>
              <a:rPr lang="en-US" altLang="en-US" sz="2400" dirty="0" err="1">
                <a:solidFill>
                  <a:srgbClr val="000000"/>
                </a:solidFill>
                <a:latin typeface="Times New Roman" panose="02020603050405020304" pitchFamily="18" charset="0"/>
              </a:rPr>
              <a:t>Chưa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cần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rửa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phì</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phèo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châm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điếu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thuốc</a:t>
            </a:r>
            <a:endParaRPr lang="en-US" altLang="en-US" sz="2400" dirty="0">
              <a:solidFill>
                <a:srgbClr val="000000"/>
              </a:solidFill>
              <a:latin typeface="Times New Roman" panose="02020603050405020304" pitchFamily="18" charset="0"/>
            </a:endParaRPr>
          </a:p>
          <a:p>
            <a:pPr fontAlgn="base">
              <a:spcBef>
                <a:spcPct val="0"/>
              </a:spcBef>
              <a:spcAft>
                <a:spcPct val="0"/>
              </a:spcAft>
              <a:buNone/>
            </a:pPr>
            <a:r>
              <a:rPr lang="en-US" altLang="en-US" sz="2400" dirty="0" err="1">
                <a:solidFill>
                  <a:srgbClr val="000000"/>
                </a:solidFill>
                <a:latin typeface="Times New Roman" panose="02020603050405020304" pitchFamily="18" charset="0"/>
              </a:rPr>
              <a:t>Nhìn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nhau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mặt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lấm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cười</a:t>
            </a:r>
            <a:r>
              <a:rPr lang="en-US" altLang="en-US" sz="2400" dirty="0">
                <a:solidFill>
                  <a:srgbClr val="000000"/>
                </a:solidFill>
                <a:latin typeface="Times New Roman" panose="02020603050405020304" pitchFamily="18" charset="0"/>
              </a:rPr>
              <a:t> ha </a:t>
            </a:r>
            <a:r>
              <a:rPr lang="en-US" altLang="en-US" sz="2400" dirty="0" err="1">
                <a:solidFill>
                  <a:srgbClr val="000000"/>
                </a:solidFill>
                <a:latin typeface="Times New Roman" panose="02020603050405020304" pitchFamily="18" charset="0"/>
              </a:rPr>
              <a:t>ha</a:t>
            </a:r>
            <a:r>
              <a:rPr lang="en-US" altLang="en-US" sz="2400" dirty="0">
                <a:solidFill>
                  <a:srgbClr val="000000"/>
                </a:solidFill>
                <a:latin typeface="Times New Roman" panose="02020603050405020304" pitchFamily="18" charset="0"/>
              </a:rPr>
              <a:t>.</a:t>
            </a:r>
          </a:p>
        </p:txBody>
      </p:sp>
      <p:sp>
        <p:nvSpPr>
          <p:cNvPr id="17" name="WordArt 28"/>
          <p:cNvSpPr>
            <a:spLocks noChangeArrowheads="1" noChangeShapeType="1" noTextEdit="1"/>
          </p:cNvSpPr>
          <p:nvPr/>
        </p:nvSpPr>
        <p:spPr bwMode="auto">
          <a:xfrm>
            <a:off x="2425157" y="238541"/>
            <a:ext cx="7496175" cy="3905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200" kern="10" dirty="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BÀI THƠ VỀ TIỂU ĐỘI XE KHÔNG KÍNH</a:t>
            </a:r>
            <a:endParaRPr lang="en-US" sz="3200" kern="10" dirty="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18" name="Text Box 15"/>
          <p:cNvSpPr txBox="1">
            <a:spLocks noChangeArrowheads="1"/>
          </p:cNvSpPr>
          <p:nvPr/>
        </p:nvSpPr>
        <p:spPr bwMode="auto">
          <a:xfrm>
            <a:off x="8965096" y="616226"/>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dirty="0">
                <a:solidFill>
                  <a:srgbClr val="0000FF"/>
                </a:solidFill>
                <a:latin typeface="Times New Roman" panose="02020603050405020304" pitchFamily="18" charset="0"/>
              </a:rPr>
              <a:t>(</a:t>
            </a:r>
            <a:r>
              <a:rPr lang="en-US" altLang="en-US" sz="2400" dirty="0" err="1">
                <a:solidFill>
                  <a:srgbClr val="0000FF"/>
                </a:solidFill>
                <a:latin typeface="Times New Roman" panose="02020603050405020304" pitchFamily="18" charset="0"/>
              </a:rPr>
              <a:t>Phạm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Tiến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Duật</a:t>
            </a:r>
            <a:r>
              <a:rPr lang="en-US" altLang="en-US" sz="2400" dirty="0">
                <a:solidFill>
                  <a:srgbClr val="0000FF"/>
                </a:solidFill>
                <a:latin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30053742_HoangCam"/>
          <p:cNvPicPr>
            <a:picLocks noChangeAspect="1" noChangeArrowheads="1"/>
          </p:cNvPicPr>
          <p:nvPr/>
        </p:nvPicPr>
        <p:blipFill>
          <a:blip r:embed="rId2">
            <a:lum contrast="18000"/>
          </a:blip>
          <a:srcRect/>
          <a:stretch>
            <a:fillRect/>
          </a:stretch>
        </p:blipFill>
        <p:spPr bwMode="auto">
          <a:xfrm>
            <a:off x="406400" y="198783"/>
            <a:ext cx="5702852" cy="5393634"/>
          </a:xfrm>
          <a:prstGeom prst="rect">
            <a:avLst/>
          </a:prstGeom>
          <a:noFill/>
          <a:ln w="9525">
            <a:noFill/>
            <a:miter lim="800000"/>
            <a:headEnd/>
            <a:tailEnd/>
          </a:ln>
        </p:spPr>
      </p:pic>
      <p:pic>
        <p:nvPicPr>
          <p:cNvPr id="7171" name="Picture 10" descr="38185"/>
          <p:cNvPicPr>
            <a:picLocks noChangeAspect="1" noChangeArrowheads="1"/>
          </p:cNvPicPr>
          <p:nvPr/>
        </p:nvPicPr>
        <p:blipFill>
          <a:blip r:embed="rId3"/>
          <a:srcRect/>
          <a:stretch>
            <a:fillRect/>
          </a:stretch>
        </p:blipFill>
        <p:spPr bwMode="auto">
          <a:xfrm>
            <a:off x="6113669" y="165652"/>
            <a:ext cx="5283200" cy="2819400"/>
          </a:xfrm>
          <a:prstGeom prst="rect">
            <a:avLst/>
          </a:prstGeom>
          <a:noFill/>
          <a:ln w="9525">
            <a:noFill/>
            <a:miter lim="800000"/>
            <a:headEnd/>
            <a:tailEnd/>
          </a:ln>
        </p:spPr>
      </p:pic>
      <p:pic>
        <p:nvPicPr>
          <p:cNvPr id="7172" name="Picture 11" descr="3338152090_b8b3b2d06f_z"/>
          <p:cNvPicPr>
            <a:picLocks noChangeAspect="1" noChangeArrowheads="1"/>
          </p:cNvPicPr>
          <p:nvPr/>
        </p:nvPicPr>
        <p:blipFill>
          <a:blip r:embed="rId4"/>
          <a:srcRect/>
          <a:stretch>
            <a:fillRect/>
          </a:stretch>
        </p:blipFill>
        <p:spPr bwMode="auto">
          <a:xfrm>
            <a:off x="6166679" y="3021496"/>
            <a:ext cx="5283200" cy="2590800"/>
          </a:xfrm>
          <a:prstGeom prst="rect">
            <a:avLst/>
          </a:prstGeom>
          <a:noFill/>
          <a:ln w="9525">
            <a:noFill/>
            <a:miter lim="800000"/>
            <a:headEnd/>
            <a:tailEnd/>
          </a:ln>
        </p:spPr>
      </p:pic>
      <p:sp>
        <p:nvSpPr>
          <p:cNvPr id="7173" name="Rectangle 4"/>
          <p:cNvSpPr>
            <a:spLocks noChangeArrowheads="1"/>
          </p:cNvSpPr>
          <p:nvPr/>
        </p:nvSpPr>
        <p:spPr bwMode="auto">
          <a:xfrm>
            <a:off x="1727200" y="5715000"/>
            <a:ext cx="9042400" cy="579438"/>
          </a:xfrm>
          <a:prstGeom prst="rect">
            <a:avLst/>
          </a:prstGeom>
          <a:noFill/>
          <a:ln w="9525">
            <a:noFill/>
            <a:miter lim="800000"/>
            <a:headEnd/>
            <a:tailEnd/>
          </a:ln>
        </p:spPr>
        <p:txBody>
          <a:bodyPr anchor="ctr">
            <a:spAutoFit/>
          </a:bodyPr>
          <a:lstStyle/>
          <a:p>
            <a:pPr algn="ctr">
              <a:buFont typeface="Arial" charset="0"/>
              <a:buNone/>
            </a:pPr>
            <a:r>
              <a:rPr lang="en-US" altLang="en-US" sz="2000" i="1">
                <a:solidFill>
                  <a:srgbClr val="000000"/>
                </a:solidFill>
                <a:latin typeface=".VnMonotype corsiva" pitchFamily="34" charset="0"/>
              </a:rPr>
              <a:t> </a:t>
            </a:r>
            <a:r>
              <a:rPr lang="en-US" altLang="en-US" sz="3200" b="1" i="1">
                <a:solidFill>
                  <a:srgbClr val="000000"/>
                </a:solidFill>
                <a:latin typeface="Times New Roman" pitchFamily="18" charset="0"/>
              </a:rPr>
              <a:t>Bếp Hoàng Cầm ta dựng giữa trời</a:t>
            </a:r>
            <a:r>
              <a:rPr lang="en-US" altLang="en-US" sz="2400" b="1" i="1">
                <a:solidFill>
                  <a:srgbClr val="000000"/>
                </a:solidFill>
                <a:latin typeface=".VnMonotype corsiva" pitchFamily="34" charset="0"/>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58721" y="768623"/>
            <a:ext cx="6309209" cy="2308324"/>
          </a:xfrm>
          <a:prstGeom prst="rect">
            <a:avLst/>
          </a:prstGeom>
          <a:noFill/>
        </p:spPr>
        <p:txBody>
          <a:bodyPr wrap="square" rtlCol="0">
            <a:spAutoFit/>
          </a:bodyPr>
          <a:lstStyle/>
          <a:p>
            <a:pPr lvl="0" algn="just" fontAlgn="base">
              <a:spcBef>
                <a:spcPct val="50000"/>
              </a:spcBef>
              <a:spcAft>
                <a:spcPct val="0"/>
              </a:spcAft>
            </a:pPr>
            <a:r>
              <a:rPr lang="en-US" altLang="en-US" sz="2400" b="1" dirty="0" err="1">
                <a:solidFill>
                  <a:srgbClr val="000099"/>
                </a:solidFill>
                <a:latin typeface="Times New Roman" panose="02020603050405020304" pitchFamily="18" charset="0"/>
              </a:rPr>
              <a:t>Tôi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phải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thêm</a:t>
            </a:r>
            <a:r>
              <a:rPr lang="en-US" altLang="en-US" sz="2400" b="1" dirty="0">
                <a:solidFill>
                  <a:srgbClr val="000099"/>
                </a:solidFill>
                <a:latin typeface="Times New Roman" panose="02020603050405020304" pitchFamily="18" charset="0"/>
              </a:rPr>
              <a:t> “ </a:t>
            </a:r>
            <a:r>
              <a:rPr lang="en-US" altLang="en-US" sz="2400" b="1" i="1" dirty="0" err="1">
                <a:solidFill>
                  <a:srgbClr val="000099"/>
                </a:solidFill>
                <a:latin typeface="Times New Roman" panose="02020603050405020304" pitchFamily="18" charset="0"/>
              </a:rPr>
              <a:t>Bài</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thơ</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về</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để</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báo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trước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mọi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người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biết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rằng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là</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tôi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viết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thơ</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chứ</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không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phải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một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khúc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văn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xuôi</a:t>
            </a:r>
            <a:r>
              <a:rPr lang="en-US" altLang="en-US" sz="2400" b="1" dirty="0">
                <a:solidFill>
                  <a:srgbClr val="000099"/>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Bài</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thơ</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về</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tiểu</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đội</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xe</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không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kính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là</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cách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đưa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chất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liệu</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văn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xuôi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vào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thơ</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những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câu</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thơ</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đặc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văn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xuôi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được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kết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hợp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lại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trong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một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cảm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hứng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chung</a:t>
            </a:r>
            <a:r>
              <a:rPr lang="en-US" altLang="en-US" sz="2400" b="1" dirty="0">
                <a:solidFill>
                  <a:srgbClr val="000099"/>
                </a:solidFill>
                <a:latin typeface="Times New Roman" panose="02020603050405020304" pitchFamily="18" charset="0"/>
              </a:rPr>
              <a:t>.</a:t>
            </a:r>
            <a:endParaRPr lang="en-US" altLang="en-US" sz="3600" dirty="0">
              <a:solidFill>
                <a:srgbClr val="FF3399"/>
              </a:solidFill>
              <a:latin typeface="Times New Roman" panose="02020603050405020304" pitchFamily="18" charset="0"/>
            </a:endParaRPr>
          </a:p>
        </p:txBody>
      </p:sp>
      <p:pic>
        <p:nvPicPr>
          <p:cNvPr id="7" name="Picture 30" descr="images569035_Phamtiendu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3" y="1073426"/>
            <a:ext cx="5046310" cy="5639336"/>
          </a:xfrm>
          <a:prstGeom prst="rect">
            <a:avLst/>
          </a:prstGeom>
          <a:noFill/>
          <a:ln w="38100" cmpd="dbl">
            <a:solidFill>
              <a:srgbClr val="CC00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descr="0000_Zil-157K"/>
          <p:cNvPicPr>
            <a:picLocks noChangeAspect="1" noChangeArrowheads="1"/>
          </p:cNvPicPr>
          <p:nvPr/>
        </p:nvPicPr>
        <p:blipFill>
          <a:blip r:embed="rId3"/>
          <a:srcRect/>
          <a:stretch>
            <a:fillRect/>
          </a:stretch>
        </p:blipFill>
        <p:spPr bwMode="auto">
          <a:xfrm>
            <a:off x="5433391" y="3260035"/>
            <a:ext cx="6520069" cy="3246782"/>
          </a:xfrm>
          <a:prstGeom prst="rect">
            <a:avLst/>
          </a:prstGeom>
          <a:noFill/>
          <a:ln w="9525">
            <a:noFill/>
            <a:miter lim="800000"/>
            <a:headEnd/>
            <a:tailEnd/>
          </a:ln>
        </p:spPr>
      </p:pic>
      <p:sp>
        <p:nvSpPr>
          <p:cNvPr id="9" name="Rectangle 8"/>
          <p:cNvSpPr/>
          <p:nvPr/>
        </p:nvSpPr>
        <p:spPr>
          <a:xfrm>
            <a:off x="339614" y="192255"/>
            <a:ext cx="4073362" cy="619272"/>
          </a:xfrm>
          <a:prstGeom prst="rect">
            <a:avLst/>
          </a:prstGeom>
        </p:spPr>
        <p:txBody>
          <a:bodyPr wrap="square">
            <a:spAutoFit/>
          </a:bodyPr>
          <a:lstStyle/>
          <a:p>
            <a:pPr marL="304165">
              <a:lnSpc>
                <a:spcPct val="107000"/>
              </a:lnSpc>
              <a:spcAft>
                <a:spcPts val="0"/>
              </a:spcAft>
            </a:pPr>
            <a:r>
              <a:rPr lang="en-US" sz="3200" b="1" dirty="0" smtClean="0">
                <a:solidFill>
                  <a:srgbClr val="FF0000"/>
                </a:solidFill>
                <a:effectLst/>
                <a:latin typeface="Times New Roman" panose="02020603050405020304" pitchFamily="18" charset="0"/>
                <a:ea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rPr>
              <a:t>Nhan</a:t>
            </a:r>
            <a:r>
              <a:rPr lang="en-US" sz="3200" b="1" dirty="0" smtClean="0">
                <a:solidFill>
                  <a:srgbClr val="FF0000"/>
                </a:solidFill>
                <a:effectLst/>
                <a:latin typeface="Times New Roman" panose="02020603050405020304" pitchFamily="18" charset="0"/>
                <a:ea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rPr>
              <a:t>đề</a:t>
            </a:r>
            <a:r>
              <a:rPr lang="en-US" sz="3200" b="1" dirty="0" smtClean="0">
                <a:solidFill>
                  <a:srgbClr val="FF0000"/>
                </a:solidFill>
                <a:effectLst/>
                <a:latin typeface="Times New Roman" panose="02020603050405020304" pitchFamily="18" charset="0"/>
                <a:ea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rPr>
              <a:t>bài</a:t>
            </a:r>
            <a:r>
              <a:rPr lang="en-US" sz="3200" b="1" dirty="0" smtClean="0">
                <a:solidFill>
                  <a:srgbClr val="FF0000"/>
                </a:solidFill>
                <a:effectLst/>
                <a:latin typeface="Times New Roman" panose="02020603050405020304" pitchFamily="18" charset="0"/>
                <a:ea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rPr>
              <a:t>thơ</a:t>
            </a:r>
            <a:r>
              <a:rPr lang="en-US" sz="3200" b="1" dirty="0" smtClean="0">
                <a:solidFill>
                  <a:srgbClr val="FF0000"/>
                </a:solidFill>
                <a:effectLst/>
                <a:latin typeface="Times New Roman" panose="02020603050405020304" pitchFamily="18" charset="0"/>
                <a:ea typeface="Times New Roman" panose="02020603050405020304" pitchFamily="18" charset="0"/>
              </a:rPr>
              <a:t>:</a:t>
            </a:r>
            <a:endParaRPr lang="en-US" sz="1100" dirty="0">
              <a:solidFill>
                <a:srgbClr val="000000"/>
              </a:solidFill>
              <a:latin typeface="Calibri" panose="020F0502020204030204" pitchFamily="34" charset="0"/>
              <a:ea typeface="Calibri" panose="020F0502020204030204" pitchFamily="34" charset="0"/>
            </a:endParaRPr>
          </a:p>
        </p:txBody>
      </p:sp>
      <p:sp>
        <p:nvSpPr>
          <p:cNvPr id="11" name="Rectangle 10"/>
          <p:cNvSpPr/>
          <p:nvPr/>
        </p:nvSpPr>
        <p:spPr>
          <a:xfrm>
            <a:off x="3901152" y="209587"/>
            <a:ext cx="6793361" cy="584775"/>
          </a:xfrm>
          <a:prstGeom prst="rect">
            <a:avLst/>
          </a:prstGeom>
        </p:spPr>
        <p:txBody>
          <a:bodyPr wrap="square">
            <a:spAutoFit/>
          </a:bodyPr>
          <a:lstStyle/>
          <a:p>
            <a:r>
              <a:rPr lang="en-US" altLang="en-US" sz="3200" b="1" dirty="0" err="1" smtClean="0">
                <a:solidFill>
                  <a:schemeClr val="accent2">
                    <a:lumMod val="60000"/>
                    <a:lumOff val="40000"/>
                  </a:schemeClr>
                </a:solidFill>
                <a:latin typeface="Times New Roman" panose="02020603050405020304" pitchFamily="18" charset="0"/>
              </a:rPr>
              <a:t>Bài</a:t>
            </a:r>
            <a:r>
              <a:rPr lang="en-US" altLang="en-US" sz="3200" b="1" dirty="0" smtClean="0">
                <a:solidFill>
                  <a:schemeClr val="accent2">
                    <a:lumMod val="60000"/>
                    <a:lumOff val="40000"/>
                  </a:schemeClr>
                </a:solidFill>
                <a:latin typeface="Times New Roman" panose="02020603050405020304" pitchFamily="18" charset="0"/>
              </a:rPr>
              <a:t> </a:t>
            </a:r>
            <a:r>
              <a:rPr lang="en-US" altLang="en-US" sz="3200" b="1" dirty="0" err="1" smtClean="0">
                <a:solidFill>
                  <a:schemeClr val="accent2">
                    <a:lumMod val="60000"/>
                    <a:lumOff val="40000"/>
                  </a:schemeClr>
                </a:solidFill>
                <a:latin typeface="Times New Roman" panose="02020603050405020304" pitchFamily="18" charset="0"/>
              </a:rPr>
              <a:t>thơ</a:t>
            </a:r>
            <a:r>
              <a:rPr lang="en-US" altLang="en-US" sz="3200" b="1" dirty="0" smtClean="0">
                <a:solidFill>
                  <a:schemeClr val="accent2">
                    <a:lumMod val="60000"/>
                    <a:lumOff val="40000"/>
                  </a:schemeClr>
                </a:solidFill>
                <a:latin typeface="Times New Roman" panose="02020603050405020304" pitchFamily="18" charset="0"/>
              </a:rPr>
              <a:t> </a:t>
            </a:r>
            <a:r>
              <a:rPr lang="en-US" altLang="en-US" sz="3200" b="1" dirty="0" err="1" smtClean="0">
                <a:solidFill>
                  <a:schemeClr val="accent2">
                    <a:lumMod val="60000"/>
                    <a:lumOff val="40000"/>
                  </a:schemeClr>
                </a:solidFill>
                <a:latin typeface="Times New Roman" panose="02020603050405020304" pitchFamily="18" charset="0"/>
              </a:rPr>
              <a:t>về</a:t>
            </a:r>
            <a:r>
              <a:rPr lang="en-US" altLang="en-US" sz="3200" b="1" dirty="0" smtClean="0">
                <a:solidFill>
                  <a:schemeClr val="accent2">
                    <a:lumMod val="60000"/>
                    <a:lumOff val="40000"/>
                  </a:schemeClr>
                </a:solidFill>
                <a:latin typeface="Times New Roman" panose="02020603050405020304" pitchFamily="18" charset="0"/>
              </a:rPr>
              <a:t> </a:t>
            </a:r>
            <a:r>
              <a:rPr lang="en-US" altLang="en-US" sz="3200" b="1" dirty="0" err="1" smtClean="0">
                <a:solidFill>
                  <a:srgbClr val="FF3300"/>
                </a:solidFill>
                <a:latin typeface="Times New Roman" panose="02020603050405020304" pitchFamily="18" charset="0"/>
              </a:rPr>
              <a:t>tiểu</a:t>
            </a:r>
            <a:r>
              <a:rPr lang="en-US" altLang="en-US" sz="3200" b="1" dirty="0" smtClean="0">
                <a:solidFill>
                  <a:srgbClr val="FF3300"/>
                </a:solidFill>
                <a:latin typeface="Times New Roman" panose="02020603050405020304" pitchFamily="18" charset="0"/>
              </a:rPr>
              <a:t> </a:t>
            </a:r>
            <a:r>
              <a:rPr lang="en-US" altLang="en-US" sz="3200" b="1" dirty="0" err="1" smtClean="0">
                <a:solidFill>
                  <a:srgbClr val="FF3300"/>
                </a:solidFill>
                <a:latin typeface="Times New Roman" panose="02020603050405020304" pitchFamily="18" charset="0"/>
              </a:rPr>
              <a:t>đội</a:t>
            </a:r>
            <a:r>
              <a:rPr lang="en-US" altLang="en-US" sz="3200" b="1" dirty="0" smtClean="0">
                <a:solidFill>
                  <a:srgbClr val="FF3300"/>
                </a:solidFill>
                <a:latin typeface="Times New Roman" panose="02020603050405020304" pitchFamily="18" charset="0"/>
              </a:rPr>
              <a:t> </a:t>
            </a:r>
            <a:r>
              <a:rPr lang="en-US" altLang="en-US" sz="3200" b="1" dirty="0" err="1" smtClean="0">
                <a:solidFill>
                  <a:srgbClr val="FF3300"/>
                </a:solidFill>
                <a:latin typeface="Times New Roman" panose="02020603050405020304" pitchFamily="18" charset="0"/>
              </a:rPr>
              <a:t>xe</a:t>
            </a:r>
            <a:r>
              <a:rPr lang="en-US" altLang="en-US" sz="3200" b="1" dirty="0" smtClean="0">
                <a:solidFill>
                  <a:srgbClr val="FF3300"/>
                </a:solidFill>
                <a:latin typeface="Times New Roman" panose="02020603050405020304" pitchFamily="18" charset="0"/>
              </a:rPr>
              <a:t> </a:t>
            </a:r>
            <a:r>
              <a:rPr lang="en-US" altLang="en-US" sz="3200" b="1" dirty="0" err="1" smtClean="0">
                <a:solidFill>
                  <a:srgbClr val="FF3300"/>
                </a:solidFill>
                <a:latin typeface="Times New Roman" panose="02020603050405020304" pitchFamily="18" charset="0"/>
              </a:rPr>
              <a:t>không</a:t>
            </a:r>
            <a:r>
              <a:rPr lang="en-US" altLang="en-US" sz="3200" b="1" dirty="0" smtClean="0">
                <a:solidFill>
                  <a:srgbClr val="FF3300"/>
                </a:solidFill>
                <a:latin typeface="Times New Roman" panose="02020603050405020304" pitchFamily="18" charset="0"/>
              </a:rPr>
              <a:t> </a:t>
            </a:r>
            <a:r>
              <a:rPr lang="en-US" altLang="en-US" sz="3200" b="1" dirty="0" err="1" smtClean="0">
                <a:solidFill>
                  <a:srgbClr val="FF3300"/>
                </a:solidFill>
                <a:latin typeface="Times New Roman" panose="02020603050405020304" pitchFamily="18" charset="0"/>
              </a:rPr>
              <a:t>kính</a:t>
            </a:r>
            <a:endParaRPr lang="en-US" sz="3200" dirty="0"/>
          </a:p>
        </p:txBody>
      </p:sp>
    </p:spTree>
    <p:extLst>
      <p:ext uri="{BB962C8B-B14F-4D97-AF65-F5344CB8AC3E}">
        <p14:creationId xmlns:p14="http://schemas.microsoft.com/office/powerpoint/2010/main" val="279576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604" y="232012"/>
            <a:ext cx="4073362" cy="619272"/>
          </a:xfrm>
          <a:prstGeom prst="rect">
            <a:avLst/>
          </a:prstGeom>
        </p:spPr>
        <p:txBody>
          <a:bodyPr wrap="square">
            <a:spAutoFit/>
          </a:bodyPr>
          <a:lstStyle/>
          <a:p>
            <a:pPr marL="304165">
              <a:lnSpc>
                <a:spcPct val="107000"/>
              </a:lnSpc>
              <a:spcAft>
                <a:spcPts val="0"/>
              </a:spcAft>
            </a:pPr>
            <a:r>
              <a:rPr lang="en-US" sz="3200" b="1" dirty="0" smtClean="0">
                <a:solidFill>
                  <a:srgbClr val="FF0000"/>
                </a:solidFill>
                <a:effectLst/>
                <a:latin typeface="Times New Roman" panose="02020603050405020304" pitchFamily="18" charset="0"/>
                <a:ea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rPr>
              <a:t>Nhan</a:t>
            </a:r>
            <a:r>
              <a:rPr lang="en-US" sz="3200" b="1" dirty="0" smtClean="0">
                <a:solidFill>
                  <a:srgbClr val="FF0000"/>
                </a:solidFill>
                <a:effectLst/>
                <a:latin typeface="Times New Roman" panose="02020603050405020304" pitchFamily="18" charset="0"/>
                <a:ea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rPr>
              <a:t>đề</a:t>
            </a:r>
            <a:r>
              <a:rPr lang="en-US" sz="3200" b="1" dirty="0" smtClean="0">
                <a:solidFill>
                  <a:srgbClr val="FF0000"/>
                </a:solidFill>
                <a:effectLst/>
                <a:latin typeface="Times New Roman" panose="02020603050405020304" pitchFamily="18" charset="0"/>
                <a:ea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rPr>
              <a:t>bài</a:t>
            </a:r>
            <a:r>
              <a:rPr lang="en-US" sz="3200" b="1" dirty="0" smtClean="0">
                <a:solidFill>
                  <a:srgbClr val="FF0000"/>
                </a:solidFill>
                <a:effectLst/>
                <a:latin typeface="Times New Roman" panose="02020603050405020304" pitchFamily="18" charset="0"/>
                <a:ea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rPr>
              <a:t>thơ</a:t>
            </a:r>
            <a:endParaRPr lang="en-US" sz="1100" dirty="0">
              <a:solidFill>
                <a:srgbClr val="000000"/>
              </a:solidFill>
              <a:latin typeface="Calibri" panose="020F0502020204030204" pitchFamily="34" charset="0"/>
              <a:ea typeface="Calibri" panose="020F0502020204030204" pitchFamily="34" charset="0"/>
            </a:endParaRPr>
          </a:p>
        </p:txBody>
      </p:sp>
      <p:sp>
        <p:nvSpPr>
          <p:cNvPr id="5" name="Rectangle 4"/>
          <p:cNvSpPr/>
          <p:nvPr/>
        </p:nvSpPr>
        <p:spPr>
          <a:xfrm>
            <a:off x="286604" y="1146413"/>
            <a:ext cx="3667497" cy="646331"/>
          </a:xfrm>
          <a:prstGeom prst="rect">
            <a:avLst/>
          </a:prstGeom>
        </p:spPr>
        <p:txBody>
          <a:bodyPr wrap="square">
            <a:spAutoFit/>
          </a:bodyPr>
          <a:lstStyle/>
          <a:p>
            <a:r>
              <a:rPr lang="en-US" sz="3600" b="1" smtClean="0">
                <a:solidFill>
                  <a:srgbClr val="0000FF"/>
                </a:solidFill>
                <a:effectLst/>
                <a:latin typeface="Times New Roman" panose="02020603050405020304" pitchFamily="18" charset="0"/>
                <a:ea typeface="Times New Roman" panose="02020603050405020304" pitchFamily="18" charset="0"/>
              </a:rPr>
              <a:t>“Xe không</a:t>
            </a:r>
            <a:r>
              <a:rPr lang="vi-VN" sz="3600" b="1" smtClean="0">
                <a:solidFill>
                  <a:srgbClr val="0000FF"/>
                </a:solidFill>
                <a:effectLst/>
                <a:latin typeface="Times New Roman" panose="02020603050405020304" pitchFamily="18" charset="0"/>
                <a:ea typeface="Times New Roman" panose="02020603050405020304" pitchFamily="18" charset="0"/>
              </a:rPr>
              <a:t> kính’’</a:t>
            </a:r>
            <a:r>
              <a:rPr lang="en-US" sz="3600" b="1" smtClean="0">
                <a:solidFill>
                  <a:srgbClr val="0000FF"/>
                </a:solidFill>
                <a:effectLst/>
                <a:latin typeface="Times New Roman" panose="02020603050405020304" pitchFamily="18" charset="0"/>
                <a:ea typeface="Times New Roman" panose="02020603050405020304" pitchFamily="18" charset="0"/>
              </a:rPr>
              <a:t> </a:t>
            </a:r>
            <a:endParaRPr lang="en-US"/>
          </a:p>
        </p:txBody>
      </p:sp>
      <p:pic>
        <p:nvPicPr>
          <p:cNvPr id="6" name="Picture 5"/>
          <p:cNvPicPr/>
          <p:nvPr/>
        </p:nvPicPr>
        <p:blipFill>
          <a:blip r:embed="rId2" cstate="print"/>
          <a:stretch>
            <a:fillRect/>
          </a:stretch>
        </p:blipFill>
        <p:spPr>
          <a:xfrm>
            <a:off x="3673080" y="1428635"/>
            <a:ext cx="395785" cy="81886"/>
          </a:xfrm>
          <a:prstGeom prst="rect">
            <a:avLst/>
          </a:prstGeom>
        </p:spPr>
      </p:pic>
      <p:grpSp>
        <p:nvGrpSpPr>
          <p:cNvPr id="7" name="Group 6"/>
          <p:cNvGrpSpPr/>
          <p:nvPr/>
        </p:nvGrpSpPr>
        <p:grpSpPr>
          <a:xfrm>
            <a:off x="3647834" y="1036811"/>
            <a:ext cx="612533" cy="947420"/>
            <a:chOff x="0" y="0"/>
            <a:chExt cx="492725" cy="947562"/>
          </a:xfrm>
        </p:grpSpPr>
        <p:pic>
          <p:nvPicPr>
            <p:cNvPr id="8" name="Picture 7"/>
            <p:cNvPicPr/>
            <p:nvPr/>
          </p:nvPicPr>
          <p:blipFill>
            <a:blip r:embed="rId3" cstate="print"/>
            <a:stretch>
              <a:fillRect/>
            </a:stretch>
          </p:blipFill>
          <p:spPr>
            <a:xfrm>
              <a:off x="0" y="0"/>
              <a:ext cx="454828" cy="454828"/>
            </a:xfrm>
            <a:prstGeom prst="rect">
              <a:avLst/>
            </a:prstGeom>
          </p:spPr>
        </p:pic>
        <p:pic>
          <p:nvPicPr>
            <p:cNvPr id="9" name="Picture 8"/>
            <p:cNvPicPr/>
            <p:nvPr/>
          </p:nvPicPr>
          <p:blipFill>
            <a:blip r:embed="rId4" cstate="print"/>
            <a:stretch>
              <a:fillRect/>
            </a:stretch>
          </p:blipFill>
          <p:spPr>
            <a:xfrm>
              <a:off x="37897" y="37909"/>
              <a:ext cx="454828" cy="454828"/>
            </a:xfrm>
            <a:prstGeom prst="rect">
              <a:avLst/>
            </a:prstGeom>
          </p:spPr>
        </p:pic>
        <p:sp>
          <p:nvSpPr>
            <p:cNvPr id="10" name="Shape 307"/>
            <p:cNvSpPr/>
            <p:nvPr/>
          </p:nvSpPr>
          <p:spPr>
            <a:xfrm>
              <a:off x="110350" y="113705"/>
              <a:ext cx="382372" cy="382372"/>
            </a:xfrm>
            <a:custGeom>
              <a:avLst/>
              <a:gdLst/>
              <a:ahLst/>
              <a:cxnLst/>
              <a:rect l="0" t="0" r="0" b="0"/>
              <a:pathLst>
                <a:path w="382372" h="382372">
                  <a:moveTo>
                    <a:pt x="382372" y="0"/>
                  </a:moveTo>
                  <a:lnTo>
                    <a:pt x="355575" y="80404"/>
                  </a:lnTo>
                  <a:lnTo>
                    <a:pt x="332130" y="56959"/>
                  </a:lnTo>
                  <a:lnTo>
                    <a:pt x="6706" y="382372"/>
                  </a:lnTo>
                  <a:lnTo>
                    <a:pt x="0" y="375679"/>
                  </a:lnTo>
                  <a:lnTo>
                    <a:pt x="325424" y="50255"/>
                  </a:lnTo>
                  <a:lnTo>
                    <a:pt x="301968" y="26810"/>
                  </a:lnTo>
                  <a:lnTo>
                    <a:pt x="382372" y="0"/>
                  </a:lnTo>
                  <a:close/>
                </a:path>
              </a:pathLst>
            </a:custGeom>
            <a:ln w="0" cap="sq">
              <a:bevel/>
            </a:ln>
          </p:spPr>
          <p:style>
            <a:lnRef idx="0">
              <a:srgbClr val="000000">
                <a:alpha val="0"/>
              </a:srgbClr>
            </a:lnRef>
            <a:fillRef idx="1">
              <a:srgbClr val="000000"/>
            </a:fillRef>
            <a:effectRef idx="0">
              <a:scrgbClr r="0" g="0" b="0"/>
            </a:effectRef>
            <a:fontRef idx="none"/>
          </p:style>
          <p:txBody>
            <a:bodyPr/>
            <a:lstStyle/>
            <a:p>
              <a:endParaRPr lang="en-US"/>
            </a:p>
          </p:txBody>
        </p:sp>
        <p:pic>
          <p:nvPicPr>
            <p:cNvPr id="11" name="Picture 10"/>
            <p:cNvPicPr/>
            <p:nvPr/>
          </p:nvPicPr>
          <p:blipFill>
            <a:blip r:embed="rId5" cstate="print"/>
            <a:stretch>
              <a:fillRect/>
            </a:stretch>
          </p:blipFill>
          <p:spPr>
            <a:xfrm>
              <a:off x="0" y="379026"/>
              <a:ext cx="454828" cy="76436"/>
            </a:xfrm>
            <a:prstGeom prst="rect">
              <a:avLst/>
            </a:prstGeom>
          </p:spPr>
        </p:pic>
        <p:pic>
          <p:nvPicPr>
            <p:cNvPr id="12" name="Picture 11"/>
            <p:cNvPicPr/>
            <p:nvPr/>
          </p:nvPicPr>
          <p:blipFill>
            <a:blip r:embed="rId6" cstate="print"/>
            <a:stretch>
              <a:fillRect/>
            </a:stretch>
          </p:blipFill>
          <p:spPr>
            <a:xfrm>
              <a:off x="37897" y="416923"/>
              <a:ext cx="454828" cy="76436"/>
            </a:xfrm>
            <a:prstGeom prst="rect">
              <a:avLst/>
            </a:prstGeom>
          </p:spPr>
        </p:pic>
        <p:sp>
          <p:nvSpPr>
            <p:cNvPr id="13" name="Shape 312"/>
            <p:cNvSpPr/>
            <p:nvPr/>
          </p:nvSpPr>
          <p:spPr>
            <a:xfrm>
              <a:off x="113690" y="455335"/>
              <a:ext cx="379032" cy="75807"/>
            </a:xfrm>
            <a:custGeom>
              <a:avLst/>
              <a:gdLst/>
              <a:ahLst/>
              <a:cxnLst/>
              <a:rect l="0" t="0" r="0" b="0"/>
              <a:pathLst>
                <a:path w="379032" h="75807">
                  <a:moveTo>
                    <a:pt x="303301" y="0"/>
                  </a:moveTo>
                  <a:lnTo>
                    <a:pt x="379032" y="38024"/>
                  </a:lnTo>
                  <a:lnTo>
                    <a:pt x="303175" y="75807"/>
                  </a:lnTo>
                  <a:lnTo>
                    <a:pt x="303230" y="42641"/>
                  </a:lnTo>
                  <a:lnTo>
                    <a:pt x="0" y="42139"/>
                  </a:lnTo>
                  <a:lnTo>
                    <a:pt x="26" y="32665"/>
                  </a:lnTo>
                  <a:lnTo>
                    <a:pt x="303246" y="33167"/>
                  </a:lnTo>
                  <a:lnTo>
                    <a:pt x="303301" y="0"/>
                  </a:lnTo>
                  <a:close/>
                </a:path>
              </a:pathLst>
            </a:custGeom>
            <a:ln w="0" cap="sq">
              <a:bevel/>
            </a:ln>
          </p:spPr>
          <p:style>
            <a:lnRef idx="0">
              <a:srgbClr val="000000">
                <a:alpha val="0"/>
              </a:srgbClr>
            </a:lnRef>
            <a:fillRef idx="1">
              <a:srgbClr val="000000"/>
            </a:fillRef>
            <a:effectRef idx="0">
              <a:scrgbClr r="0" g="0" b="0"/>
            </a:effectRef>
            <a:fontRef idx="none"/>
          </p:style>
          <p:txBody>
            <a:bodyPr/>
            <a:lstStyle/>
            <a:p>
              <a:endParaRPr lang="en-US"/>
            </a:p>
          </p:txBody>
        </p:sp>
        <p:pic>
          <p:nvPicPr>
            <p:cNvPr id="14" name="Picture 13"/>
            <p:cNvPicPr/>
            <p:nvPr/>
          </p:nvPicPr>
          <p:blipFill>
            <a:blip r:embed="rId7" cstate="print"/>
            <a:stretch>
              <a:fillRect/>
            </a:stretch>
          </p:blipFill>
          <p:spPr>
            <a:xfrm>
              <a:off x="0" y="379020"/>
              <a:ext cx="454828" cy="530633"/>
            </a:xfrm>
            <a:prstGeom prst="rect">
              <a:avLst/>
            </a:prstGeom>
          </p:spPr>
        </p:pic>
        <p:pic>
          <p:nvPicPr>
            <p:cNvPr id="15" name="Picture 14"/>
            <p:cNvPicPr/>
            <p:nvPr/>
          </p:nvPicPr>
          <p:blipFill>
            <a:blip r:embed="rId8" cstate="print"/>
            <a:stretch>
              <a:fillRect/>
            </a:stretch>
          </p:blipFill>
          <p:spPr>
            <a:xfrm>
              <a:off x="37897" y="416929"/>
              <a:ext cx="454828" cy="530633"/>
            </a:xfrm>
            <a:prstGeom prst="rect">
              <a:avLst/>
            </a:prstGeom>
          </p:spPr>
        </p:pic>
        <p:sp>
          <p:nvSpPr>
            <p:cNvPr id="16" name="Shape 317"/>
            <p:cNvSpPr/>
            <p:nvPr/>
          </p:nvSpPr>
          <p:spPr>
            <a:xfrm>
              <a:off x="110058" y="489702"/>
              <a:ext cx="382664" cy="457860"/>
            </a:xfrm>
            <a:custGeom>
              <a:avLst/>
              <a:gdLst/>
              <a:ahLst/>
              <a:cxnLst/>
              <a:rect l="0" t="0" r="0" b="0"/>
              <a:pathLst>
                <a:path w="382664" h="457860">
                  <a:moveTo>
                    <a:pt x="7290" y="0"/>
                  </a:moveTo>
                  <a:lnTo>
                    <a:pt x="337775" y="396587"/>
                  </a:lnTo>
                  <a:lnTo>
                    <a:pt x="363258" y="375361"/>
                  </a:lnTo>
                  <a:lnTo>
                    <a:pt x="382664" y="457860"/>
                  </a:lnTo>
                  <a:lnTo>
                    <a:pt x="305016" y="423888"/>
                  </a:lnTo>
                  <a:lnTo>
                    <a:pt x="330495" y="402654"/>
                  </a:lnTo>
                  <a:lnTo>
                    <a:pt x="0" y="6058"/>
                  </a:lnTo>
                  <a:lnTo>
                    <a:pt x="7290" y="0"/>
                  </a:lnTo>
                  <a:close/>
                </a:path>
              </a:pathLst>
            </a:custGeom>
            <a:ln w="0" cap="sq">
              <a:bevel/>
            </a:ln>
          </p:spPr>
          <p:style>
            <a:lnRef idx="0">
              <a:srgbClr val="000000">
                <a:alpha val="0"/>
              </a:srgbClr>
            </a:lnRef>
            <a:fillRef idx="1">
              <a:srgbClr val="000000"/>
            </a:fillRef>
            <a:effectRef idx="0">
              <a:scrgbClr r="0" g="0" b="0"/>
            </a:effectRef>
            <a:fontRef idx="none"/>
          </p:style>
          <p:txBody>
            <a:bodyPr/>
            <a:lstStyle/>
            <a:p>
              <a:endParaRPr lang="en-US"/>
            </a:p>
          </p:txBody>
        </p:sp>
      </p:grpSp>
      <p:sp>
        <p:nvSpPr>
          <p:cNvPr id="17" name="TextBox 16"/>
          <p:cNvSpPr txBox="1"/>
          <p:nvPr/>
        </p:nvSpPr>
        <p:spPr>
          <a:xfrm>
            <a:off x="4235121" y="802505"/>
            <a:ext cx="3547803" cy="523220"/>
          </a:xfrm>
          <a:prstGeom prst="rect">
            <a:avLst/>
          </a:prstGeom>
          <a:noFill/>
        </p:spPr>
        <p:txBody>
          <a:bodyPr wrap="square" rtlCol="0">
            <a:spAutoFit/>
          </a:bodyPr>
          <a:lstStyle/>
          <a:p>
            <a:r>
              <a:rPr lang="en-US" sz="2800">
                <a:solidFill>
                  <a:srgbClr val="000000"/>
                </a:solidFill>
                <a:latin typeface="Times New Roman" panose="02020603050405020304" pitchFamily="18" charset="0"/>
                <a:ea typeface="Times New Roman" panose="02020603050405020304" pitchFamily="18" charset="0"/>
              </a:rPr>
              <a:t>Khác lạ, độc đáo</a:t>
            </a:r>
            <a:endParaRPr lang="en-US" sz="2800"/>
          </a:p>
        </p:txBody>
      </p:sp>
      <p:sp>
        <p:nvSpPr>
          <p:cNvPr id="18" name="TextBox 17"/>
          <p:cNvSpPr txBox="1"/>
          <p:nvPr/>
        </p:nvSpPr>
        <p:spPr>
          <a:xfrm>
            <a:off x="4302961" y="1294422"/>
            <a:ext cx="6383235" cy="523220"/>
          </a:xfrm>
          <a:prstGeom prst="rect">
            <a:avLst/>
          </a:prstGeom>
          <a:noFill/>
        </p:spPr>
        <p:txBody>
          <a:bodyPr wrap="square" rtlCol="0">
            <a:spAutoFit/>
          </a:bodyPr>
          <a:lstStyle/>
          <a:p>
            <a:r>
              <a:rPr lang="vi-VN" sz="2800">
                <a:solidFill>
                  <a:srgbClr val="000000"/>
                </a:solidFill>
                <a:latin typeface="Times New Roman" panose="02020603050405020304" pitchFamily="18" charset="0"/>
                <a:ea typeface="Times New Roman" panose="02020603050405020304" pitchFamily="18" charset="0"/>
              </a:rPr>
              <a:t>Là </a:t>
            </a:r>
            <a:r>
              <a:rPr lang="en-US" sz="2800">
                <a:solidFill>
                  <a:srgbClr val="000000"/>
                </a:solidFill>
                <a:latin typeface="Times New Roman" panose="02020603050405020304" pitchFamily="18" charset="0"/>
                <a:ea typeface="Times New Roman" panose="02020603050405020304" pitchFamily="18" charset="0"/>
              </a:rPr>
              <a:t>hình ảnh xuyên suốt toàn bà</a:t>
            </a:r>
            <a:r>
              <a:rPr lang="vi-VN" sz="2800">
                <a:solidFill>
                  <a:srgbClr val="000000"/>
                </a:solidFill>
                <a:latin typeface="Times New Roman" panose="02020603050405020304" pitchFamily="18" charset="0"/>
                <a:ea typeface="Times New Roman" panose="02020603050405020304" pitchFamily="18" charset="0"/>
              </a:rPr>
              <a:t>i </a:t>
            </a:r>
            <a:endParaRPr lang="en-US" sz="2800"/>
          </a:p>
        </p:txBody>
      </p:sp>
      <p:sp>
        <p:nvSpPr>
          <p:cNvPr id="19" name="TextBox 18"/>
          <p:cNvSpPr txBox="1"/>
          <p:nvPr/>
        </p:nvSpPr>
        <p:spPr>
          <a:xfrm>
            <a:off x="4235121" y="1760932"/>
            <a:ext cx="7761261" cy="544765"/>
          </a:xfrm>
          <a:prstGeom prst="rect">
            <a:avLst/>
          </a:prstGeom>
          <a:noFill/>
        </p:spPr>
        <p:txBody>
          <a:bodyPr wrap="square" rtlCol="0">
            <a:spAutoFit/>
          </a:bodyPr>
          <a:lstStyle/>
          <a:p>
            <a:pPr lvl="0" fontAlgn="base">
              <a:lnSpc>
                <a:spcPct val="105000"/>
              </a:lnSpc>
              <a:spcAft>
                <a:spcPts val="60"/>
              </a:spcAft>
              <a:buClr>
                <a:srgbClr val="0000FF"/>
              </a:buClr>
              <a:buSzPts val="3200"/>
            </a:pPr>
            <a:r>
              <a:rPr lang="vi-VN" sz="28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Sự </a:t>
            </a:r>
            <a:r>
              <a:rPr lang="en-US" sz="2800" dirty="0" err="1"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bó</a:t>
            </a:r>
            <a:r>
              <a:rPr lang="en-US" sz="28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am </a:t>
            </a:r>
            <a:r>
              <a:rPr lang="en-US" sz="28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TextBox 19"/>
          <p:cNvSpPr txBox="1"/>
          <p:nvPr/>
        </p:nvSpPr>
        <p:spPr>
          <a:xfrm>
            <a:off x="163773" y="2866030"/>
            <a:ext cx="11696131" cy="3604513"/>
          </a:xfrm>
          <a:prstGeom prst="rect">
            <a:avLst/>
          </a:prstGeom>
          <a:noFill/>
        </p:spPr>
        <p:txBody>
          <a:bodyPr wrap="square" rtlCol="0">
            <a:spAutoFit/>
          </a:bodyPr>
          <a:lstStyle/>
          <a:p>
            <a:pPr lvl="0" fontAlgn="base">
              <a:lnSpc>
                <a:spcPct val="105000"/>
              </a:lnSpc>
              <a:spcAft>
                <a:spcPts val="60"/>
              </a:spcAft>
              <a:buClr>
                <a:srgbClr val="0000FF"/>
              </a:buClr>
              <a:buSzPts val="3200"/>
            </a:pPr>
            <a:r>
              <a:rPr lang="en-US" sz="3600" b="1" dirty="0">
                <a:solidFill>
                  <a:srgbClr val="0000FF"/>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u="none" strike="noStrike" dirty="0" err="1" smtClean="0">
                <a:solidFill>
                  <a:srgbClr val="0000FF"/>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Bài</a:t>
            </a:r>
            <a:r>
              <a:rPr lang="en-US" sz="4000" b="1" u="none" strike="noStrike" dirty="0" smtClean="0">
                <a:solidFill>
                  <a:srgbClr val="0000FF"/>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u="none" strike="noStrike" dirty="0" err="1" smtClean="0">
                <a:solidFill>
                  <a:srgbClr val="0000FF"/>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thơ</a:t>
            </a:r>
            <a:r>
              <a:rPr lang="en-US" sz="4000" b="1" u="none" strike="noStrike" dirty="0" smtClean="0">
                <a:solidFill>
                  <a:srgbClr val="0000FF"/>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dirty="0">
                <a:solidFill>
                  <a:srgbClr val="0000FF"/>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u="none" strike="noStrike" dirty="0" smtClean="0">
                <a:solidFill>
                  <a:srgbClr val="0000FF"/>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toát</a:t>
            </a:r>
            <a:r>
              <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khốc</a:t>
            </a:r>
            <a:r>
              <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ấy</a:t>
            </a:r>
            <a:r>
              <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5565">
              <a:lnSpc>
                <a:spcPct val="103000"/>
              </a:lnSpc>
              <a:spcAft>
                <a:spcPts val="0"/>
              </a:spcAft>
            </a:pPr>
            <a:r>
              <a:rPr lang="vi-VN" sz="3600" b="1" i="1" dirty="0" smtClean="0">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 </a:t>
            </a:r>
            <a:r>
              <a:rPr lang="en-US" sz="3600" b="1" i="1" dirty="0" err="1" smtClean="0">
                <a:solidFill>
                  <a:srgbClr val="0000FF"/>
                </a:solidFill>
                <a:latin typeface="Times New Roman" panose="02020603050405020304" pitchFamily="18" charset="0"/>
                <a:ea typeface="Times New Roman" panose="02020603050405020304" pitchFamily="18" charset="0"/>
              </a:rPr>
              <a:t>Bài</a:t>
            </a:r>
            <a:r>
              <a:rPr lang="en-US" sz="3600" b="1" i="1" dirty="0" smtClean="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thơ</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không</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phải</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chỉ</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viết</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về</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những</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chiếc</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xe</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không</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kính</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viết</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về</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hiện</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thực</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khốc</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liệt</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của</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chiến</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tranh</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mà</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chủ</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yếu</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khai</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thác</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chất</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thơ</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vút</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lên</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từ</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hiện</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thực</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ấy</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chất</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thơ</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của</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tuổi</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trẻ</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Việt</a:t>
            </a:r>
            <a:r>
              <a:rPr lang="en-US" sz="3600" b="1" i="1" dirty="0">
                <a:solidFill>
                  <a:srgbClr val="0000FF"/>
                </a:solidFill>
                <a:latin typeface="Times New Roman" panose="02020603050405020304" pitchFamily="18" charset="0"/>
                <a:ea typeface="Times New Roman" panose="02020603050405020304" pitchFamily="18" charset="0"/>
              </a:rPr>
              <a:t> Nam </a:t>
            </a:r>
            <a:r>
              <a:rPr lang="en-US" sz="3600" b="1" i="1" dirty="0" err="1">
                <a:solidFill>
                  <a:srgbClr val="0000FF"/>
                </a:solidFill>
                <a:latin typeface="Times New Roman" panose="02020603050405020304" pitchFamily="18" charset="0"/>
                <a:ea typeface="Times New Roman" panose="02020603050405020304" pitchFamily="18" charset="0"/>
              </a:rPr>
              <a:t>vượt</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lên</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những</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khắc</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nghiệt</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của</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chiến</a:t>
            </a:r>
            <a:r>
              <a:rPr lang="en-US" sz="3600" b="1" i="1" dirty="0">
                <a:solidFill>
                  <a:srgbClr val="0000FF"/>
                </a:solidFill>
                <a:latin typeface="Times New Roman" panose="02020603050405020304" pitchFamily="18" charset="0"/>
                <a:ea typeface="Times New Roman" panose="02020603050405020304" pitchFamily="18" charset="0"/>
              </a:rPr>
              <a:t> </a:t>
            </a:r>
            <a:r>
              <a:rPr lang="en-US" sz="3600" b="1" i="1" dirty="0" err="1">
                <a:solidFill>
                  <a:srgbClr val="0000FF"/>
                </a:solidFill>
                <a:latin typeface="Times New Roman" panose="02020603050405020304" pitchFamily="18" charset="0"/>
                <a:ea typeface="Times New Roman" panose="02020603050405020304" pitchFamily="18" charset="0"/>
              </a:rPr>
              <a:t>tranh</a:t>
            </a:r>
            <a:r>
              <a:rPr lang="en-US" sz="3600" b="1" i="1" dirty="0">
                <a:solidFill>
                  <a:srgbClr val="0000FF"/>
                </a:solidFill>
                <a:latin typeface="Times New Roman" panose="02020603050405020304" pitchFamily="18" charset="0"/>
                <a:ea typeface="Times New Roman" panose="02020603050405020304" pitchFamily="18" charset="0"/>
              </a:rPr>
              <a:t>.</a:t>
            </a:r>
            <a:endParaRPr lang="en-US" sz="1200" dirty="0">
              <a:solidFill>
                <a:srgbClr val="000000"/>
              </a:solidFill>
              <a:latin typeface="Calibri" panose="020F0502020204030204" pitchFamily="34" charset="0"/>
              <a:ea typeface="Calibri" panose="020F0502020204030204" pitchFamily="34" charset="0"/>
            </a:endParaRPr>
          </a:p>
          <a:p>
            <a:pPr marL="75565">
              <a:lnSpc>
                <a:spcPct val="103000"/>
              </a:lnSpc>
              <a:spcAft>
                <a:spcPts val="0"/>
              </a:spcAft>
            </a:pPr>
            <a:r>
              <a:rPr lang="en-US" sz="3600" b="1" i="1" dirty="0">
                <a:solidFill>
                  <a:srgbClr val="0000FF"/>
                </a:solidFill>
                <a:latin typeface="Times New Roman" panose="02020603050405020304" pitchFamily="18" charset="0"/>
                <a:ea typeface="Times New Roman" panose="02020603050405020304" pitchFamily="18" charset="0"/>
              </a:rPr>
              <a:t> </a:t>
            </a:r>
            <a:endParaRPr lang="en-US" sz="1200" dirty="0">
              <a:solidFill>
                <a:srgbClr val="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978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500"/>
                                        <p:tgtEl>
                                          <p:spTgt spid="1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ox(i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box(in)">
                                      <p:cBhvr>
                                        <p:cTn id="21" dur="500"/>
                                        <p:tgtEl>
                                          <p:spTgt spid="2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animEffect transition="in" filter="box(in)">
                                      <p:cBhvr>
                                        <p:cTn id="26" dur="500"/>
                                        <p:tgtEl>
                                          <p:spTgt spid="20">
                                            <p:txEl>
                                              <p:pRg st="1" end="1"/>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animEffect transition="in" filter="box(in)">
                                      <p:cBhvr>
                                        <p:cTn id="29"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0"/>
            <a:ext cx="8839200" cy="6878806"/>
          </a:xfrm>
          <a:prstGeom prst="rect">
            <a:avLst/>
          </a:prstGeom>
        </p:spPr>
        <p:txBody>
          <a:bodyPr wrap="square">
            <a:spAutoFit/>
          </a:bodyPr>
          <a:lstStyle/>
          <a:p>
            <a:pPr algn="ctr">
              <a:lnSpc>
                <a:spcPct val="150000"/>
              </a:lnSpc>
            </a:pPr>
            <a:r>
              <a:rPr lang="en-US" sz="2100" b="1" dirty="0">
                <a:solidFill>
                  <a:srgbClr val="7030A0"/>
                </a:solidFill>
                <a:latin typeface="Times New Roman" pitchFamily="18" charset="0"/>
                <a:cs typeface="Times New Roman" pitchFamily="18" charset="0"/>
              </a:rPr>
              <a:t>ĐÁP ÁN</a:t>
            </a:r>
          </a:p>
          <a:p>
            <a:pPr>
              <a:lnSpc>
                <a:spcPct val="150000"/>
              </a:lnSpc>
            </a:pPr>
            <a:r>
              <a:rPr lang="en-US" sz="2100" b="1" dirty="0" err="1">
                <a:latin typeface="Times New Roman" pitchFamily="18" charset="0"/>
                <a:cs typeface="Times New Roman" pitchFamily="18" charset="0"/>
              </a:rPr>
              <a:t>Hình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ảnh</a:t>
            </a:r>
            <a:r>
              <a:rPr lang="en-US" sz="2100" b="1" dirty="0">
                <a:latin typeface="Times New Roman" pitchFamily="18" charset="0"/>
                <a:cs typeface="Times New Roman" pitchFamily="18" charset="0"/>
              </a:rPr>
              <a:t> “ </a:t>
            </a:r>
            <a:r>
              <a:rPr lang="en-US" sz="2100" b="1" i="1" dirty="0" err="1">
                <a:solidFill>
                  <a:srgbClr val="0000FF"/>
                </a:solidFill>
                <a:latin typeface="Times New Roman" pitchFamily="18" charset="0"/>
                <a:cs typeface="Times New Roman" pitchFamily="18" charset="0"/>
              </a:rPr>
              <a:t>Đầu</a:t>
            </a:r>
            <a:r>
              <a:rPr lang="en-US" sz="2100" b="1" i="1" dirty="0">
                <a:solidFill>
                  <a:srgbClr val="0000FF"/>
                </a:solidFill>
                <a:latin typeface="Times New Roman" pitchFamily="18" charset="0"/>
                <a:cs typeface="Times New Roman" pitchFamily="18" charset="0"/>
              </a:rPr>
              <a:t> </a:t>
            </a:r>
            <a:r>
              <a:rPr lang="en-US" sz="2100" b="1" i="1" dirty="0" err="1">
                <a:solidFill>
                  <a:srgbClr val="0000FF"/>
                </a:solidFill>
                <a:latin typeface="Times New Roman" pitchFamily="18" charset="0"/>
                <a:cs typeface="Times New Roman" pitchFamily="18" charset="0"/>
              </a:rPr>
              <a:t>súng</a:t>
            </a:r>
            <a:r>
              <a:rPr lang="en-US" sz="2100" b="1" i="1" dirty="0">
                <a:solidFill>
                  <a:srgbClr val="0000FF"/>
                </a:solidFill>
                <a:latin typeface="Times New Roman" pitchFamily="18" charset="0"/>
                <a:cs typeface="Times New Roman" pitchFamily="18" charset="0"/>
              </a:rPr>
              <a:t> </a:t>
            </a:r>
            <a:r>
              <a:rPr lang="en-US" sz="2100" b="1" i="1" dirty="0" err="1">
                <a:solidFill>
                  <a:srgbClr val="0000FF"/>
                </a:solidFill>
                <a:latin typeface="Times New Roman" pitchFamily="18" charset="0"/>
                <a:cs typeface="Times New Roman" pitchFamily="18" charset="0"/>
              </a:rPr>
              <a:t>trăng</a:t>
            </a:r>
            <a:r>
              <a:rPr lang="en-US" sz="2100" b="1" i="1" dirty="0">
                <a:solidFill>
                  <a:srgbClr val="0000FF"/>
                </a:solidFill>
                <a:latin typeface="Times New Roman" pitchFamily="18" charset="0"/>
                <a:cs typeface="Times New Roman" pitchFamily="18" charset="0"/>
              </a:rPr>
              <a:t> </a:t>
            </a:r>
            <a:r>
              <a:rPr lang="en-US" sz="2100" b="1" i="1" dirty="0" err="1">
                <a:solidFill>
                  <a:srgbClr val="0000FF"/>
                </a:solidFill>
                <a:latin typeface="Times New Roman" pitchFamily="18" charset="0"/>
                <a:cs typeface="Times New Roman" pitchFamily="18" charset="0"/>
              </a:rPr>
              <a:t>treo</a:t>
            </a:r>
            <a:r>
              <a:rPr lang="en-US" sz="2100" b="1" i="1" dirty="0">
                <a:latin typeface="Times New Roman" pitchFamily="18" charset="0"/>
                <a:cs typeface="Times New Roman" pitchFamily="18" charset="0"/>
              </a:rPr>
              <a: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được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tạo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nhờ</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sự</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liên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tưởng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thông</a:t>
            </a:r>
            <a:r>
              <a:rPr lang="en-US" sz="2100" b="1" dirty="0">
                <a:latin typeface="Times New Roman" pitchFamily="18" charset="0"/>
                <a:cs typeface="Times New Roman" pitchFamily="18" charset="0"/>
              </a:rPr>
              <a:t> minh </a:t>
            </a:r>
            <a:r>
              <a:rPr lang="en-US" sz="2100" b="1" dirty="0" err="1">
                <a:latin typeface="Times New Roman" pitchFamily="18" charset="0"/>
                <a:cs typeface="Times New Roman" pitchFamily="18" charset="0"/>
              </a:rPr>
              <a:t>và</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độc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đáo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Đêm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khuya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về</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sáng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trăng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đang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xuống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thấp</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dần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và</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ngang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tầm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mũi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súng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tạo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cảm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giác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đầu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súng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trăng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treo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Cảnh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ấy</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có</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thể</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có</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thật</a:t>
            </a:r>
            <a:r>
              <a:rPr lang="en-US" sz="2100" b="1" dirty="0">
                <a:latin typeface="Times New Roman" pitchFamily="18" charset="0"/>
                <a:cs typeface="Times New Roman" pitchFamily="18" charset="0"/>
              </a:rPr>
              <a:t> song </a:t>
            </a:r>
            <a:r>
              <a:rPr lang="en-US" sz="2100" b="1" dirty="0" err="1">
                <a:latin typeface="Times New Roman" pitchFamily="18" charset="0"/>
                <a:cs typeface="Times New Roman" pitchFamily="18" charset="0"/>
              </a:rPr>
              <a:t>có</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thể</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chỉ</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là</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sự</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liên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tưởng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bất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ngờ</a:t>
            </a:r>
            <a:r>
              <a:rPr lang="en-US" sz="2100" b="1" dirty="0">
                <a:latin typeface="Times New Roman" pitchFamily="18" charset="0"/>
                <a:cs typeface="Times New Roman" pitchFamily="18" charset="0"/>
              </a:rPr>
              <a:t> do ý </a:t>
            </a:r>
            <a:r>
              <a:rPr lang="en-US" sz="2100" b="1" dirty="0" err="1">
                <a:latin typeface="Times New Roman" pitchFamily="18" charset="0"/>
                <a:cs typeface="Times New Roman" pitchFamily="18" charset="0"/>
              </a:rPr>
              <a:t>thơ</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lãng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mạn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để</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tạo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ra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một</a:t>
            </a:r>
            <a:r>
              <a:rPr lang="en-US" sz="2100" b="1" dirty="0">
                <a:latin typeface="Times New Roman" pitchFamily="18" charset="0"/>
                <a:cs typeface="Times New Roman" pitchFamily="18" charset="0"/>
              </a:rPr>
              <a:t> ý </a:t>
            </a:r>
            <a:r>
              <a:rPr lang="en-US" sz="2100" b="1" dirty="0" err="1">
                <a:latin typeface="Times New Roman" pitchFamily="18" charset="0"/>
                <a:cs typeface="Times New Roman" pitchFamily="18" charset="0"/>
              </a:rPr>
              <a:t>nghĩa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tượng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trưng</a:t>
            </a:r>
            <a:r>
              <a:rPr lang="en-US" sz="2100" b="1" dirty="0">
                <a:latin typeface="Times New Roman" pitchFamily="18" charset="0"/>
                <a:cs typeface="Times New Roman" pitchFamily="18" charset="0"/>
              </a:rPr>
              <a:t>. ( </a:t>
            </a:r>
            <a:r>
              <a:rPr lang="en-US" sz="2100" b="1" dirty="0" err="1">
                <a:latin typeface="Times New Roman" pitchFamily="18" charset="0"/>
                <a:cs typeface="Times New Roman" pitchFamily="18" charset="0"/>
              </a:rPr>
              <a:t>Mũi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súng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chờ</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giặc</a:t>
            </a:r>
            <a:r>
              <a:rPr lang="en-US" sz="2100" b="1" dirty="0">
                <a:latin typeface="Times New Roman" pitchFamily="18" charset="0"/>
                <a:cs typeface="Times New Roman" pitchFamily="18" charset="0"/>
              </a:rPr>
              <a:t> – </a:t>
            </a:r>
            <a:r>
              <a:rPr lang="en-US" sz="2100" b="1" dirty="0" err="1">
                <a:latin typeface="Times New Roman" pitchFamily="18" charset="0"/>
                <a:cs typeface="Times New Roman" pitchFamily="18" charset="0"/>
              </a:rPr>
              <a:t>chất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hiện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thực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quyết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liệt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trăng</a:t>
            </a:r>
            <a:r>
              <a:rPr lang="en-US" sz="2100" b="1" dirty="0">
                <a:latin typeface="Times New Roman" pitchFamily="18" charset="0"/>
                <a:cs typeface="Times New Roman" pitchFamily="18" charset="0"/>
              </a:rPr>
              <a:t> – </a:t>
            </a:r>
            <a:r>
              <a:rPr lang="en-US" sz="2100" b="1" dirty="0" err="1">
                <a:latin typeface="Times New Roman" pitchFamily="18" charset="0"/>
                <a:cs typeface="Times New Roman" pitchFamily="18" charset="0"/>
              </a:rPr>
              <a:t>chất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thơ</a:t>
            </a:r>
            <a:r>
              <a:rPr lang="en-US" sz="2100" b="1" dirty="0">
                <a:latin typeface="Times New Roman" pitchFamily="18" charset="0"/>
                <a:cs typeface="Times New Roman" pitchFamily="18" charset="0"/>
              </a:rPr>
              <a:t> bay </a:t>
            </a:r>
            <a:r>
              <a:rPr lang="en-US" sz="2100" b="1" dirty="0" err="1">
                <a:latin typeface="Times New Roman" pitchFamily="18" charset="0"/>
                <a:cs typeface="Times New Roman" pitchFamily="18" charset="0"/>
              </a:rPr>
              <a:t>bổng</a:t>
            </a:r>
            <a:r>
              <a:rPr lang="en-US" sz="2100" b="1" dirty="0">
                <a:latin typeface="Times New Roman" pitchFamily="18" charset="0"/>
                <a:cs typeface="Times New Roman" pitchFamily="18" charset="0"/>
              </a:rPr>
              <a:t> ). </a:t>
            </a:r>
            <a:r>
              <a:rPr lang="en-US" sz="2100" b="1" dirty="0" err="1">
                <a:latin typeface="Times New Roman" pitchFamily="18" charset="0"/>
                <a:cs typeface="Times New Roman" pitchFamily="18" charset="0"/>
              </a:rPr>
              <a:t>Giữa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hai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hình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ảnh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tương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phản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súng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và</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trăng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người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đọc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vẫn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tìm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ra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được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mối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quan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hệ</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gần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gũi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Súng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tượng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trưng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cho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tinh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thần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chiến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đấu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bảo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vệ</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cuộc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sống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tốt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đẹp</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yên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lành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trăng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tượng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trưng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cho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cái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đẹp</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yên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lành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ấy</a:t>
            </a:r>
            <a:r>
              <a:rPr lang="en-US" sz="2100" b="1" dirty="0">
                <a:latin typeface="Times New Roman" pitchFamily="18" charset="0"/>
                <a:cs typeface="Times New Roman" pitchFamily="18" charset="0"/>
              </a:rPr>
              <a:t>.</a:t>
            </a:r>
          </a:p>
          <a:p>
            <a:pPr>
              <a:lnSpc>
                <a:spcPct val="150000"/>
              </a:lnSpc>
            </a:pPr>
            <a:r>
              <a:rPr lang="en-US" sz="2100" b="1" dirty="0" err="1">
                <a:latin typeface="Times New Roman" pitchFamily="18" charset="0"/>
                <a:cs typeface="Times New Roman" pitchFamily="18" charset="0"/>
              </a:rPr>
              <a:t>Hình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ảnh</a:t>
            </a:r>
            <a:r>
              <a:rPr lang="en-US" sz="2100" b="1" dirty="0">
                <a:latin typeface="Times New Roman" pitchFamily="18" charset="0"/>
                <a:cs typeface="Times New Roman" pitchFamily="18" charset="0"/>
              </a:rPr>
              <a:t> “ </a:t>
            </a:r>
            <a:r>
              <a:rPr lang="en-US" sz="2100" b="1" i="1" dirty="0" err="1">
                <a:solidFill>
                  <a:srgbClr val="0000FF"/>
                </a:solidFill>
                <a:latin typeface="Times New Roman" pitchFamily="18" charset="0"/>
                <a:cs typeface="Times New Roman" pitchFamily="18" charset="0"/>
              </a:rPr>
              <a:t>Đầu</a:t>
            </a:r>
            <a:r>
              <a:rPr lang="en-US" sz="2100" b="1" i="1" dirty="0">
                <a:solidFill>
                  <a:srgbClr val="0000FF"/>
                </a:solidFill>
                <a:latin typeface="Times New Roman" pitchFamily="18" charset="0"/>
                <a:cs typeface="Times New Roman" pitchFamily="18" charset="0"/>
              </a:rPr>
              <a:t> </a:t>
            </a:r>
            <a:r>
              <a:rPr lang="en-US" sz="2100" b="1" i="1" dirty="0" err="1">
                <a:solidFill>
                  <a:srgbClr val="0000FF"/>
                </a:solidFill>
                <a:latin typeface="Times New Roman" pitchFamily="18" charset="0"/>
                <a:cs typeface="Times New Roman" pitchFamily="18" charset="0"/>
              </a:rPr>
              <a:t>súng</a:t>
            </a:r>
            <a:r>
              <a:rPr lang="en-US" sz="2100" b="1" i="1" dirty="0">
                <a:solidFill>
                  <a:srgbClr val="0000FF"/>
                </a:solidFill>
                <a:latin typeface="Times New Roman" pitchFamily="18" charset="0"/>
                <a:cs typeface="Times New Roman" pitchFamily="18" charset="0"/>
              </a:rPr>
              <a:t> </a:t>
            </a:r>
            <a:r>
              <a:rPr lang="en-US" sz="2100" b="1" i="1" dirty="0" err="1">
                <a:solidFill>
                  <a:srgbClr val="0000FF"/>
                </a:solidFill>
                <a:latin typeface="Times New Roman" pitchFamily="18" charset="0"/>
                <a:cs typeface="Times New Roman" pitchFamily="18" charset="0"/>
              </a:rPr>
              <a:t>trăng</a:t>
            </a:r>
            <a:r>
              <a:rPr lang="en-US" sz="2100" b="1" i="1" dirty="0">
                <a:solidFill>
                  <a:srgbClr val="0000FF"/>
                </a:solidFill>
                <a:latin typeface="Times New Roman" pitchFamily="18" charset="0"/>
                <a:cs typeface="Times New Roman" pitchFamily="18" charset="0"/>
              </a:rPr>
              <a:t> </a:t>
            </a:r>
            <a:r>
              <a:rPr lang="en-US" sz="2100" b="1" i="1" dirty="0" err="1">
                <a:solidFill>
                  <a:srgbClr val="0000FF"/>
                </a:solidFill>
                <a:latin typeface="Times New Roman" pitchFamily="18" charset="0"/>
                <a:cs typeface="Times New Roman" pitchFamily="18" charset="0"/>
              </a:rPr>
              <a:t>treo</a:t>
            </a:r>
            <a:r>
              <a:rPr lang="en-US" sz="2100" b="1" i="1" dirty="0">
                <a:latin typeface="Times New Roman" pitchFamily="18" charset="0"/>
                <a:cs typeface="Times New Roman" pitchFamily="18" charset="0"/>
              </a:rPr>
              <a: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là</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biểu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tượng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cao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đẹp</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của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tình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đồng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đội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đồng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chí</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thiêng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liêng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Nó</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thể</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hiện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rõ</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nét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tư</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thế</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chủ</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động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tinh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thần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quan</a:t>
            </a:r>
            <a:r>
              <a:rPr lang="en-US" sz="2100" b="1" dirty="0">
                <a:latin typeface="Times New Roman" pitchFamily="18" charset="0"/>
                <a:cs typeface="Times New Roman" pitchFamily="18" charset="0"/>
              </a:rPr>
              <a:t>, tin </a:t>
            </a:r>
            <a:r>
              <a:rPr lang="en-US" sz="2100" b="1" dirty="0" err="1">
                <a:latin typeface="Times New Roman" pitchFamily="18" charset="0"/>
                <a:cs typeface="Times New Roman" pitchFamily="18" charset="0"/>
              </a:rPr>
              <a:t>tưởng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vào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chiến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thắng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vào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tương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lai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tươi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sáng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của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đất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nước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của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người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chiến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sĩ</a:t>
            </a:r>
            <a:r>
              <a:rPr lang="en-US" sz="2100" b="1" dirty="0">
                <a:latin typeface="Times New Roman" pitchFamily="18" charset="0"/>
                <a:cs typeface="Times New Roman" pitchFamily="18" charset="0"/>
              </a:rPr>
              <a:t>. </a:t>
            </a:r>
            <a:endParaRPr lang="en-US" sz="2100" dirty="0"/>
          </a:p>
        </p:txBody>
      </p:sp>
    </p:spTree>
    <p:extLst>
      <p:ext uri="{BB962C8B-B14F-4D97-AF65-F5344CB8AC3E}">
        <p14:creationId xmlns:p14="http://schemas.microsoft.com/office/powerpoint/2010/main" val="308000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040187" y="1701258"/>
            <a:ext cx="9738774" cy="2261142"/>
            <a:chOff x="488442" y="-508922"/>
            <a:chExt cx="8598414" cy="4164692"/>
          </a:xfrm>
        </p:grpSpPr>
        <p:sp>
          <p:nvSpPr>
            <p:cNvPr id="14" name="Shape 24561"/>
            <p:cNvSpPr/>
            <p:nvPr/>
          </p:nvSpPr>
          <p:spPr>
            <a:xfrm>
              <a:off x="7592410" y="575641"/>
              <a:ext cx="9474" cy="1006780"/>
            </a:xfrm>
            <a:custGeom>
              <a:avLst/>
              <a:gdLst/>
              <a:ahLst/>
              <a:cxnLst/>
              <a:rect l="0" t="0" r="0" b="0"/>
              <a:pathLst>
                <a:path w="9474" h="1006780">
                  <a:moveTo>
                    <a:pt x="0" y="0"/>
                  </a:moveTo>
                  <a:lnTo>
                    <a:pt x="9474" y="0"/>
                  </a:lnTo>
                  <a:lnTo>
                    <a:pt x="9474" y="1006780"/>
                  </a:lnTo>
                  <a:lnTo>
                    <a:pt x="0" y="1006780"/>
                  </a:lnTo>
                  <a:lnTo>
                    <a:pt x="0" y="0"/>
                  </a:lnTo>
                </a:path>
              </a:pathLst>
            </a:custGeom>
            <a:solidFill>
              <a:srgbClr val="000000"/>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Rectangle 14"/>
            <p:cNvSpPr/>
            <p:nvPr/>
          </p:nvSpPr>
          <p:spPr>
            <a:xfrm>
              <a:off x="4184457" y="814879"/>
              <a:ext cx="339699" cy="52563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B</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6" name="Rectangle 15"/>
            <p:cNvSpPr/>
            <p:nvPr/>
          </p:nvSpPr>
          <p:spPr>
            <a:xfrm>
              <a:off x="4440300" y="814879"/>
              <a:ext cx="261597" cy="52563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800" b="1" i="0" u="none" strike="noStrike" kern="0" cap="none" spc="0" normalizeH="0" baseline="0" noProof="0" dirty="0" smtClean="0">
                  <a:ln>
                    <a:noFill/>
                  </a:ln>
                  <a:solidFill>
                    <a:srgbClr val="FFFFFF"/>
                  </a:solidFill>
                  <a:effectLst/>
                  <a:uLnTx/>
                  <a:uFillTx/>
                  <a:latin typeface="Arial" panose="020B0604020202020204" pitchFamily="34" charset="0"/>
                  <a:ea typeface="Arial" panose="020B0604020202020204" pitchFamily="34" charset="0"/>
                </a:rPr>
                <a:t>à</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8" name="Rectangle 17"/>
            <p:cNvSpPr/>
            <p:nvPr/>
          </p:nvSpPr>
          <p:spPr>
            <a:xfrm>
              <a:off x="5167399" y="814879"/>
              <a:ext cx="334053" cy="52563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ơ</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9" name="Rectangle 18"/>
            <p:cNvSpPr/>
            <p:nvPr/>
          </p:nvSpPr>
          <p:spPr>
            <a:xfrm>
              <a:off x="5418188" y="814879"/>
              <a:ext cx="130328" cy="52563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0" name="Rectangle 19"/>
            <p:cNvSpPr/>
            <p:nvPr/>
          </p:nvSpPr>
          <p:spPr>
            <a:xfrm>
              <a:off x="3042324" y="1235233"/>
              <a:ext cx="224226"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v</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1" name="Rectangle 20"/>
            <p:cNvSpPr/>
            <p:nvPr/>
          </p:nvSpPr>
          <p:spPr>
            <a:xfrm>
              <a:off x="3210991" y="1235233"/>
              <a:ext cx="224226"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ề</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2" name="Rectangle 21"/>
            <p:cNvSpPr/>
            <p:nvPr/>
          </p:nvSpPr>
          <p:spPr>
            <a:xfrm>
              <a:off x="3379657" y="1235233"/>
              <a:ext cx="357041"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 ti</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3" name="Rectangle 22"/>
            <p:cNvSpPr/>
            <p:nvPr/>
          </p:nvSpPr>
          <p:spPr>
            <a:xfrm>
              <a:off x="3647503" y="1235233"/>
              <a:ext cx="224226"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ể</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4" name="Rectangle 23"/>
            <p:cNvSpPr/>
            <p:nvPr/>
          </p:nvSpPr>
          <p:spPr>
            <a:xfrm>
              <a:off x="3816170" y="1235233"/>
              <a:ext cx="357041"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u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5" name="Rectangle 24"/>
            <p:cNvSpPr/>
            <p:nvPr/>
          </p:nvSpPr>
          <p:spPr>
            <a:xfrm>
              <a:off x="4084015" y="1235233"/>
              <a:ext cx="246004"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đ</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6" name="Rectangle 25"/>
            <p:cNvSpPr/>
            <p:nvPr/>
          </p:nvSpPr>
          <p:spPr>
            <a:xfrm>
              <a:off x="4268475" y="1235233"/>
              <a:ext cx="246004"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ộ</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7" name="Rectangle 26"/>
            <p:cNvSpPr/>
            <p:nvPr/>
          </p:nvSpPr>
          <p:spPr>
            <a:xfrm>
              <a:off x="6184595" y="643097"/>
              <a:ext cx="1251693"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ea typeface="Arial" panose="020B0604020202020204" pitchFamily="34" charset="0"/>
                </a:rPr>
                <a:t>i</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Arial" panose="020B0604020202020204" pitchFamily="34" charset="0"/>
                </a:rPr>
                <a:t> </a:t>
              </a: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ea typeface="Arial" panose="020B0604020202020204" pitchFamily="34" charset="0"/>
                </a:rPr>
                <a:t>xe</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Arial" panose="020B0604020202020204" pitchFamily="34" charset="0"/>
                </a:rPr>
                <a:t> </a:t>
              </a: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ea typeface="Arial" panose="020B0604020202020204" pitchFamily="34" charset="0"/>
                </a:rPr>
                <a:t>kh</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28" name="Rectangle 27"/>
            <p:cNvSpPr/>
            <p:nvPr/>
          </p:nvSpPr>
          <p:spPr>
            <a:xfrm>
              <a:off x="5393552" y="1235233"/>
              <a:ext cx="246004"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ô</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9" name="Rectangle 28"/>
            <p:cNvSpPr/>
            <p:nvPr/>
          </p:nvSpPr>
          <p:spPr>
            <a:xfrm>
              <a:off x="5578011" y="1235233"/>
              <a:ext cx="825791"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panose="020B0604020202020204" pitchFamily="34" charset="0"/>
                  <a:ea typeface="Arial" panose="020B0604020202020204" pitchFamily="34" charset="0"/>
                </a:rPr>
                <a:t>ng</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Arial" panose="020B0604020202020204" pitchFamily="34" charset="0"/>
                </a:rPr>
                <a:t> k</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30" name="Rectangle 29"/>
            <p:cNvSpPr/>
            <p:nvPr/>
          </p:nvSpPr>
          <p:spPr>
            <a:xfrm>
              <a:off x="6198982" y="1235233"/>
              <a:ext cx="111710"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í</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1" name="Rectangle 30"/>
            <p:cNvSpPr/>
            <p:nvPr/>
          </p:nvSpPr>
          <p:spPr>
            <a:xfrm>
              <a:off x="6282369" y="1235233"/>
              <a:ext cx="491335"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rPr>
                <a:t>nh</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6" name="Shape 541"/>
            <p:cNvSpPr/>
            <p:nvPr/>
          </p:nvSpPr>
          <p:spPr>
            <a:xfrm>
              <a:off x="488442" y="489145"/>
              <a:ext cx="3691576" cy="3166625"/>
            </a:xfrm>
            <a:custGeom>
              <a:avLst/>
              <a:gdLst/>
              <a:ahLst/>
              <a:cxnLst/>
              <a:rect l="0" t="0" r="0" b="0"/>
              <a:pathLst>
                <a:path w="3411207" h="2501557">
                  <a:moveTo>
                    <a:pt x="312699" y="0"/>
                  </a:moveTo>
                  <a:lnTo>
                    <a:pt x="3098521" y="0"/>
                  </a:lnTo>
                  <a:cubicBezTo>
                    <a:pt x="3271215" y="0"/>
                    <a:pt x="3411207" y="140005"/>
                    <a:pt x="3411207" y="312700"/>
                  </a:cubicBezTo>
                  <a:lnTo>
                    <a:pt x="3411207" y="2188858"/>
                  </a:lnTo>
                  <a:cubicBezTo>
                    <a:pt x="3411207" y="2361565"/>
                    <a:pt x="3271215" y="2501557"/>
                    <a:pt x="3098521" y="2501557"/>
                  </a:cubicBezTo>
                  <a:lnTo>
                    <a:pt x="312699" y="2501557"/>
                  </a:lnTo>
                  <a:cubicBezTo>
                    <a:pt x="140005" y="2501557"/>
                    <a:pt x="0" y="2361565"/>
                    <a:pt x="0" y="2188858"/>
                  </a:cubicBezTo>
                  <a:lnTo>
                    <a:pt x="0" y="312700"/>
                  </a:lnTo>
                  <a:cubicBezTo>
                    <a:pt x="0" y="140005"/>
                    <a:pt x="140005" y="0"/>
                    <a:pt x="312699" y="0"/>
                  </a:cubicBezTo>
                  <a:close/>
                </a:path>
              </a:pathLst>
            </a:custGeom>
            <a:solidFill>
              <a:srgbClr val="FFC000"/>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Shape 559"/>
            <p:cNvSpPr/>
            <p:nvPr/>
          </p:nvSpPr>
          <p:spPr>
            <a:xfrm>
              <a:off x="5524024" y="489149"/>
              <a:ext cx="3562832" cy="2986408"/>
            </a:xfrm>
            <a:custGeom>
              <a:avLst/>
              <a:gdLst/>
              <a:ahLst/>
              <a:cxnLst/>
              <a:rect l="0" t="0" r="0" b="0"/>
              <a:pathLst>
                <a:path w="3562832" h="2425751">
                  <a:moveTo>
                    <a:pt x="303225" y="0"/>
                  </a:moveTo>
                  <a:lnTo>
                    <a:pt x="3259607" y="0"/>
                  </a:lnTo>
                  <a:cubicBezTo>
                    <a:pt x="3427070" y="0"/>
                    <a:pt x="3562832" y="135763"/>
                    <a:pt x="3562832" y="303225"/>
                  </a:cubicBezTo>
                  <a:lnTo>
                    <a:pt x="3562832" y="2122538"/>
                  </a:lnTo>
                  <a:cubicBezTo>
                    <a:pt x="3562832" y="2290001"/>
                    <a:pt x="3427070" y="2425751"/>
                    <a:pt x="3259607" y="2425751"/>
                  </a:cubicBezTo>
                  <a:lnTo>
                    <a:pt x="303225" y="2425751"/>
                  </a:lnTo>
                  <a:cubicBezTo>
                    <a:pt x="135763" y="2425751"/>
                    <a:pt x="0" y="2290001"/>
                    <a:pt x="0" y="2122538"/>
                  </a:cubicBezTo>
                  <a:lnTo>
                    <a:pt x="0" y="303225"/>
                  </a:lnTo>
                  <a:cubicBezTo>
                    <a:pt x="0" y="135763"/>
                    <a:pt x="135763" y="0"/>
                    <a:pt x="303225" y="0"/>
                  </a:cubicBezTo>
                  <a:close/>
                </a:path>
              </a:pathLst>
            </a:custGeom>
            <a:solidFill>
              <a:srgbClr val="FFC000"/>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2" name="Shape 577"/>
            <p:cNvSpPr/>
            <p:nvPr/>
          </p:nvSpPr>
          <p:spPr>
            <a:xfrm>
              <a:off x="2600265" y="-508922"/>
              <a:ext cx="1901673" cy="998068"/>
            </a:xfrm>
            <a:custGeom>
              <a:avLst/>
              <a:gdLst/>
              <a:ahLst/>
              <a:cxnLst/>
              <a:rect l="0" t="0" r="0" b="0"/>
              <a:pathLst>
                <a:path w="1901673" h="998068">
                  <a:moveTo>
                    <a:pt x="1888567" y="0"/>
                  </a:moveTo>
                  <a:lnTo>
                    <a:pt x="1901673" y="25222"/>
                  </a:lnTo>
                  <a:lnTo>
                    <a:pt x="82227" y="971340"/>
                  </a:lnTo>
                  <a:lnTo>
                    <a:pt x="95339" y="996556"/>
                  </a:lnTo>
                  <a:lnTo>
                    <a:pt x="0" y="998068"/>
                  </a:lnTo>
                  <a:lnTo>
                    <a:pt x="55994" y="920890"/>
                  </a:lnTo>
                  <a:lnTo>
                    <a:pt x="69111" y="946116"/>
                  </a:lnTo>
                  <a:lnTo>
                    <a:pt x="1888567" y="0"/>
                  </a:lnTo>
                  <a:close/>
                </a:path>
              </a:pathLst>
            </a:custGeom>
            <a:solidFill>
              <a:srgbClr val="2A0EF6"/>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Shape 578"/>
            <p:cNvSpPr/>
            <p:nvPr/>
          </p:nvSpPr>
          <p:spPr>
            <a:xfrm>
              <a:off x="4493991" y="-482948"/>
              <a:ext cx="1750504" cy="997838"/>
            </a:xfrm>
            <a:custGeom>
              <a:avLst/>
              <a:gdLst/>
              <a:ahLst/>
              <a:cxnLst/>
              <a:rect l="0" t="0" r="0" b="0"/>
              <a:pathLst>
                <a:path w="1750504" h="997839">
                  <a:moveTo>
                    <a:pt x="13982" y="0"/>
                  </a:moveTo>
                  <a:lnTo>
                    <a:pt x="1683252" y="943508"/>
                  </a:lnTo>
                  <a:lnTo>
                    <a:pt x="1697241" y="918756"/>
                  </a:lnTo>
                  <a:lnTo>
                    <a:pt x="1750504" y="997839"/>
                  </a:lnTo>
                  <a:lnTo>
                    <a:pt x="1655280" y="993000"/>
                  </a:lnTo>
                  <a:lnTo>
                    <a:pt x="1669269" y="968248"/>
                  </a:lnTo>
                  <a:lnTo>
                    <a:pt x="0" y="24752"/>
                  </a:lnTo>
                  <a:lnTo>
                    <a:pt x="13982" y="0"/>
                  </a:lnTo>
                  <a:close/>
                </a:path>
              </a:pathLst>
            </a:custGeom>
            <a:solidFill>
              <a:srgbClr val="2A0EF6"/>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77" name="TextBox 76"/>
          <p:cNvSpPr txBox="1"/>
          <p:nvPr/>
        </p:nvSpPr>
        <p:spPr>
          <a:xfrm>
            <a:off x="6997149" y="2690192"/>
            <a:ext cx="3432312" cy="954107"/>
          </a:xfrm>
          <a:prstGeom prst="rect">
            <a:avLst/>
          </a:prstGeom>
          <a:noFill/>
        </p:spPr>
        <p:txBody>
          <a:bodyPr wrap="square" rtlCol="0">
            <a:spAutoFit/>
          </a:bodyPr>
          <a:lstStyle/>
          <a:p>
            <a:r>
              <a:rPr lang="en-US" sz="2800" b="1" dirty="0" err="1" smtClean="0">
                <a:latin typeface="Times New Roman" pitchFamily="18" charset="0"/>
                <a:cs typeface="Times New Roman" pitchFamily="18" charset="0"/>
              </a:rPr>
              <a:t>Hình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ảnh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a:t>
            </a:r>
            <a:r>
              <a:rPr lang="vi-VN" sz="2800" b="1" dirty="0" smtClean="0">
                <a:latin typeface="Times New Roman" pitchFamily="18" charset="0"/>
                <a:cs typeface="Times New Roman" pitchFamily="18" charset="0"/>
              </a:rPr>
              <a:t>ười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xe</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a:t>
            </a:r>
            <a:r>
              <a:rPr lang="vi-VN" sz="2800" b="1" dirty="0" smtClean="0">
                <a:latin typeface="Times New Roman" pitchFamily="18" charset="0"/>
                <a:cs typeface="Times New Roman" pitchFamily="18" charset="0"/>
              </a:rPr>
              <a:t>ường</a:t>
            </a:r>
            <a:r>
              <a:rPr lang="en-US" sz="2800" b="1" dirty="0" smtClean="0">
                <a:latin typeface="Times New Roman" pitchFamily="18" charset="0"/>
                <a:cs typeface="Times New Roman" pitchFamily="18" charset="0"/>
              </a:rPr>
              <a:t> S</a:t>
            </a:r>
            <a:r>
              <a:rPr lang="vi-VN" sz="2800" b="1" dirty="0" smtClean="0">
                <a:latin typeface="Times New Roman" pitchFamily="18" charset="0"/>
                <a:cs typeface="Times New Roman" pitchFamily="18" charset="0"/>
              </a:rPr>
              <a:t>ơ</a:t>
            </a:r>
            <a:r>
              <a:rPr lang="en-US" sz="2800" b="1" dirty="0" smtClean="0">
                <a:latin typeface="Times New Roman" pitchFamily="18" charset="0"/>
                <a:cs typeface="Times New Roman" pitchFamily="18" charset="0"/>
              </a:rPr>
              <a:t>n</a:t>
            </a:r>
            <a:endParaRPr lang="en-US" sz="2800" b="1" dirty="0">
              <a:latin typeface="Times New Roman" pitchFamily="18" charset="0"/>
              <a:cs typeface="Times New Roman" pitchFamily="18" charset="0"/>
            </a:endParaRPr>
          </a:p>
        </p:txBody>
      </p:sp>
      <p:sp>
        <p:nvSpPr>
          <p:cNvPr id="78" name="TextBox 77"/>
          <p:cNvSpPr txBox="1"/>
          <p:nvPr/>
        </p:nvSpPr>
        <p:spPr>
          <a:xfrm>
            <a:off x="1205947" y="2782959"/>
            <a:ext cx="3723861" cy="954107"/>
          </a:xfrm>
          <a:prstGeom prst="rect">
            <a:avLst/>
          </a:prstGeom>
          <a:noFill/>
        </p:spPr>
        <p:txBody>
          <a:bodyPr wrap="square" rtlCol="0">
            <a:spAutoFit/>
          </a:bodyPr>
          <a:lstStyle/>
          <a:p>
            <a:r>
              <a:rPr lang="en-US" sz="2800" b="1" dirty="0" err="1" smtClean="0">
                <a:latin typeface="Times New Roman" pitchFamily="18" charset="0"/>
                <a:cs typeface="Times New Roman" pitchFamily="18" charset="0"/>
              </a:rPr>
              <a:t>Hình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ảnh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t>
            </a:r>
            <a:r>
              <a:rPr lang="vi-VN" sz="2800" b="1" dirty="0" smtClean="0">
                <a:latin typeface="Times New Roman" pitchFamily="18" charset="0"/>
                <a:cs typeface="Times New Roman" pitchFamily="18" charset="0"/>
              </a:rPr>
              <a:t>ững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chiếc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xe</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không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kính</a:t>
            </a:r>
            <a:endParaRPr lang="en-US" sz="2800" b="1" dirty="0">
              <a:latin typeface="Times New Roman" pitchFamily="18" charset="0"/>
              <a:cs typeface="Times New Roman" pitchFamily="18" charset="0"/>
            </a:endParaRPr>
          </a:p>
        </p:txBody>
      </p:sp>
      <p:pic>
        <p:nvPicPr>
          <p:cNvPr id="224259" name="Picture 3" descr="C:\Users\admin\Documents\1-66-640x456.jpg"/>
          <p:cNvPicPr>
            <a:picLocks noChangeAspect="1" noChangeArrowheads="1"/>
          </p:cNvPicPr>
          <p:nvPr/>
        </p:nvPicPr>
        <p:blipFill>
          <a:blip r:embed="rId2"/>
          <a:srcRect/>
          <a:stretch>
            <a:fillRect/>
          </a:stretch>
        </p:blipFill>
        <p:spPr bwMode="auto">
          <a:xfrm>
            <a:off x="6400800" y="3949148"/>
            <a:ext cx="5181600" cy="2650435"/>
          </a:xfrm>
          <a:prstGeom prst="rect">
            <a:avLst/>
          </a:prstGeom>
          <a:noFill/>
        </p:spPr>
      </p:pic>
      <p:pic>
        <p:nvPicPr>
          <p:cNvPr id="33" name="Picture 3" descr="0000_Zil-157K"/>
          <p:cNvPicPr>
            <a:picLocks noChangeAspect="1" noChangeArrowheads="1"/>
          </p:cNvPicPr>
          <p:nvPr/>
        </p:nvPicPr>
        <p:blipFill>
          <a:blip r:embed="rId3"/>
          <a:srcRect/>
          <a:stretch>
            <a:fillRect/>
          </a:stretch>
        </p:blipFill>
        <p:spPr bwMode="auto">
          <a:xfrm>
            <a:off x="901148" y="4015409"/>
            <a:ext cx="4943061" cy="2842591"/>
          </a:xfrm>
          <a:prstGeom prst="rect">
            <a:avLst/>
          </a:prstGeom>
          <a:noFill/>
          <a:ln w="9525">
            <a:noFill/>
            <a:miter lim="800000"/>
            <a:headEnd/>
            <a:tailEnd/>
          </a:ln>
        </p:spPr>
      </p:pic>
      <p:pic>
        <p:nvPicPr>
          <p:cNvPr id="32" name="Picture 31"/>
          <p:cNvPicPr/>
          <p:nvPr/>
        </p:nvPicPr>
        <p:blipFill>
          <a:blip r:embed="rId4"/>
          <a:stretch>
            <a:fillRect/>
          </a:stretch>
        </p:blipFill>
        <p:spPr>
          <a:xfrm>
            <a:off x="1186953" y="331304"/>
            <a:ext cx="9218821" cy="1432967"/>
          </a:xfrm>
          <a:prstGeom prst="rect">
            <a:avLst/>
          </a:prstGeom>
        </p:spPr>
      </p:pic>
      <p:sp>
        <p:nvSpPr>
          <p:cNvPr id="35" name="TextBox 34"/>
          <p:cNvSpPr txBox="1"/>
          <p:nvPr/>
        </p:nvSpPr>
        <p:spPr>
          <a:xfrm>
            <a:off x="3352800" y="477079"/>
            <a:ext cx="6586330" cy="584775"/>
          </a:xfrm>
          <a:prstGeom prst="rect">
            <a:avLst/>
          </a:prstGeom>
          <a:noFill/>
        </p:spPr>
        <p:txBody>
          <a:bodyPr wrap="square" rtlCol="0">
            <a:spAutoFit/>
          </a:bodyPr>
          <a:lstStyle/>
          <a:p>
            <a:r>
              <a:rPr lang="en-US" sz="3200" b="1" dirty="0" err="1" smtClean="0">
                <a:solidFill>
                  <a:schemeClr val="bg1"/>
                </a:solidFill>
                <a:latin typeface="Times New Roman" pitchFamily="18" charset="0"/>
                <a:cs typeface="Times New Roman" pitchFamily="18" charset="0"/>
              </a:rPr>
              <a:t>Bài</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a:t>
            </a:r>
            <a:r>
              <a:rPr lang="vi-VN" sz="3200" b="1" dirty="0" smtClean="0">
                <a:solidFill>
                  <a:schemeClr val="bg1"/>
                </a:solidFill>
                <a:latin typeface="Times New Roman" pitchFamily="18" charset="0"/>
                <a:cs typeface="Times New Roman" pitchFamily="18" charset="0"/>
              </a:rPr>
              <a:t>ơ</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về</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tiểu</a:t>
            </a:r>
            <a:r>
              <a:rPr lang="en-US" sz="3200" b="1" dirty="0" smtClean="0">
                <a:solidFill>
                  <a:schemeClr val="bg1"/>
                </a:solidFill>
                <a:latin typeface="Times New Roman" pitchFamily="18" charset="0"/>
                <a:cs typeface="Times New Roman" pitchFamily="18" charset="0"/>
              </a:rPr>
              <a:t> </a:t>
            </a:r>
            <a:r>
              <a:rPr lang="vi-VN" sz="3200" b="1" dirty="0" smtClean="0">
                <a:solidFill>
                  <a:schemeClr val="bg1"/>
                </a:solidFill>
                <a:latin typeface="Times New Roman" pitchFamily="18" charset="0"/>
                <a:cs typeface="Times New Roman" pitchFamily="18" charset="0"/>
              </a:rPr>
              <a:t>đội</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xe</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không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kính</a:t>
            </a:r>
            <a:endParaRPr lang="en-US"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3342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ox(in)">
                                      <p:cBhvr>
                                        <p:cTn id="7" dur="500"/>
                                        <p:tgtEl>
                                          <p:spTgt spid="7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box(in)">
                                      <p:cBhvr>
                                        <p:cTn id="10" dur="500"/>
                                        <p:tgtEl>
                                          <p:spTgt spid="78"/>
                                        </p:tgtEl>
                                      </p:cBhvr>
                                    </p:animEffect>
                                  </p:childTnLst>
                                </p:cTn>
                              </p:par>
                              <p:par>
                                <p:cTn id="11" presetID="4"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cTn>
                              </p:par>
                              <p:par>
                                <p:cTn id="14" presetID="4"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ox(in)">
                                      <p:cBhvr>
                                        <p:cTn id="16" dur="500"/>
                                        <p:tgtEl>
                                          <p:spTgt spid="33"/>
                                        </p:tgtEl>
                                      </p:cBhvr>
                                    </p:animEffect>
                                  </p:childTnLst>
                                </p:cTn>
                              </p:par>
                              <p:par>
                                <p:cTn id="17" presetID="4" presetClass="entr" presetSubtype="16" fill="hold" nodeType="withEffect">
                                  <p:stCondLst>
                                    <p:cond delay="0"/>
                                  </p:stCondLst>
                                  <p:childTnLst>
                                    <p:set>
                                      <p:cBhvr>
                                        <p:cTn id="18" dur="1" fill="hold">
                                          <p:stCondLst>
                                            <p:cond delay="0"/>
                                          </p:stCondLst>
                                        </p:cTn>
                                        <p:tgtEl>
                                          <p:spTgt spid="224259"/>
                                        </p:tgtEl>
                                        <p:attrNameLst>
                                          <p:attrName>style.visibility</p:attrName>
                                        </p:attrNameLst>
                                      </p:cBhvr>
                                      <p:to>
                                        <p:strVal val="visible"/>
                                      </p:to>
                                    </p:set>
                                    <p:animEffect transition="in" filter="box(in)">
                                      <p:cBhvr>
                                        <p:cTn id="19" dur="500"/>
                                        <p:tgtEl>
                                          <p:spTgt spid="224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7"/>
          <p:cNvSpPr>
            <a:spLocks noChangeArrowheads="1"/>
          </p:cNvSpPr>
          <p:nvPr/>
        </p:nvSpPr>
        <p:spPr bwMode="auto">
          <a:xfrm>
            <a:off x="3962400" y="76200"/>
            <a:ext cx="4673600" cy="1066800"/>
          </a:xfrm>
          <a:prstGeom prst="ellipse">
            <a:avLst/>
          </a:prstGeom>
          <a:solidFill>
            <a:srgbClr val="FFFF00"/>
          </a:solidFill>
          <a:ln w="9525">
            <a:solidFill>
              <a:schemeClr val="tx1"/>
            </a:solidFill>
            <a:round/>
            <a:headEnd/>
            <a:tailEnd/>
          </a:ln>
        </p:spPr>
        <p:txBody>
          <a:bodyPr wrap="none" anchor="ctr"/>
          <a:lstStyle/>
          <a:p>
            <a:pPr algn="ctr"/>
            <a:r>
              <a:rPr lang="en-US" sz="3600" b="1" dirty="0" err="1">
                <a:latin typeface="Times New Roman" pitchFamily="18" charset="0"/>
                <a:cs typeface="Times New Roman" pitchFamily="18" charset="0"/>
              </a:rPr>
              <a:t>Bố</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cục</a:t>
            </a:r>
            <a:r>
              <a:rPr lang="en-US" sz="3600" b="1" dirty="0">
                <a:latin typeface="Times New Roman" pitchFamily="18" charset="0"/>
                <a:cs typeface="Times New Roman" pitchFamily="18" charset="0"/>
              </a:rPr>
              <a:t>: 3 </a:t>
            </a:r>
            <a:r>
              <a:rPr lang="en-US" sz="3600" b="1" dirty="0" err="1">
                <a:latin typeface="Times New Roman" pitchFamily="18" charset="0"/>
                <a:cs typeface="Times New Roman" pitchFamily="18" charset="0"/>
              </a:rPr>
              <a:t>phần</a:t>
            </a:r>
            <a:endParaRPr lang="en-US" sz="3600" b="1" dirty="0">
              <a:latin typeface="Times New Roman" pitchFamily="18" charset="0"/>
              <a:cs typeface="Times New Roman" pitchFamily="18" charset="0"/>
            </a:endParaRPr>
          </a:p>
        </p:txBody>
      </p:sp>
      <p:sp>
        <p:nvSpPr>
          <p:cNvPr id="4" name="AutoShape 18"/>
          <p:cNvSpPr>
            <a:spLocks noChangeArrowheads="1"/>
          </p:cNvSpPr>
          <p:nvPr/>
        </p:nvSpPr>
        <p:spPr bwMode="auto">
          <a:xfrm>
            <a:off x="4673600" y="1295400"/>
            <a:ext cx="7010400" cy="1752600"/>
          </a:xfrm>
          <a:prstGeom prst="flowChartAlternateProcess">
            <a:avLst/>
          </a:prstGeom>
          <a:gradFill rotWithShape="1">
            <a:gsLst>
              <a:gs pos="0">
                <a:srgbClr val="FF99FF"/>
              </a:gs>
              <a:gs pos="100000">
                <a:schemeClr val="bg1"/>
              </a:gs>
            </a:gsLst>
            <a:lin ang="5400000" scaled="1"/>
          </a:gradFill>
          <a:ln w="9525">
            <a:solidFill>
              <a:schemeClr val="tx1"/>
            </a:solidFill>
            <a:miter lim="800000"/>
            <a:headEnd/>
            <a:tailEnd/>
          </a:ln>
        </p:spPr>
        <p:txBody>
          <a:bodyPr wrap="none" anchor="ctr"/>
          <a:lstStyle/>
          <a:p>
            <a:pPr algn="just"/>
            <a:r>
              <a:rPr lang="vi-VN" sz="3200" dirty="0">
                <a:latin typeface="Times New Roman" pitchFamily="18" charset="0"/>
                <a:cs typeface="Times New Roman" pitchFamily="18" charset="0"/>
              </a:rPr>
              <a:t>Tư thế hiên ngang ra trận của </a:t>
            </a:r>
            <a:endParaRPr lang="en-US" sz="3200" dirty="0">
              <a:latin typeface="Times New Roman" pitchFamily="18" charset="0"/>
              <a:cs typeface="Times New Roman" pitchFamily="18" charset="0"/>
            </a:endParaRPr>
          </a:p>
          <a:p>
            <a:pPr algn="just"/>
            <a:r>
              <a:rPr lang="vi-VN" sz="3200" dirty="0">
                <a:latin typeface="Times New Roman" pitchFamily="18" charset="0"/>
                <a:cs typeface="Times New Roman" pitchFamily="18" charset="0"/>
              </a:rPr>
              <a:t>những người </a:t>
            </a:r>
            <a:r>
              <a:rPr lang="en-US" sz="3200" dirty="0">
                <a:latin typeface="Times New Roman" pitchFamily="18" charset="0"/>
                <a:cs typeface="Times New Roman" pitchFamily="18" charset="0"/>
              </a:rPr>
              <a:t>l</a:t>
            </a:r>
            <a:r>
              <a:rPr lang="vi-VN" sz="3200" dirty="0">
                <a:latin typeface="Times New Roman" pitchFamily="18" charset="0"/>
                <a:cs typeface="Times New Roman" pitchFamily="18" charset="0"/>
              </a:rPr>
              <a:t>ính lái xe tiểu đội </a:t>
            </a:r>
            <a:endParaRPr lang="en-US" sz="3200" dirty="0">
              <a:latin typeface="Times New Roman" pitchFamily="18" charset="0"/>
              <a:cs typeface="Times New Roman" pitchFamily="18" charset="0"/>
            </a:endParaRPr>
          </a:p>
          <a:p>
            <a:pPr algn="just"/>
            <a:r>
              <a:rPr lang="vi-VN" sz="3200" dirty="0">
                <a:latin typeface="Times New Roman" pitchFamily="18" charset="0"/>
                <a:cs typeface="Times New Roman" pitchFamily="18" charset="0"/>
              </a:rPr>
              <a:t>xe không kính.</a:t>
            </a:r>
            <a:endParaRPr lang="en-US" sz="3200" b="1" dirty="0">
              <a:latin typeface="Times New Roman" pitchFamily="18" charset="0"/>
              <a:cs typeface="Times New Roman" pitchFamily="18" charset="0"/>
            </a:endParaRPr>
          </a:p>
        </p:txBody>
      </p:sp>
      <p:sp>
        <p:nvSpPr>
          <p:cNvPr id="5" name="AutoShape 19"/>
          <p:cNvSpPr>
            <a:spLocks noChangeArrowheads="1"/>
          </p:cNvSpPr>
          <p:nvPr/>
        </p:nvSpPr>
        <p:spPr bwMode="auto">
          <a:xfrm>
            <a:off x="4673600" y="3200400"/>
            <a:ext cx="7010400" cy="1676400"/>
          </a:xfrm>
          <a:prstGeom prst="flowChartAlternateProcess">
            <a:avLst/>
          </a:prstGeom>
          <a:gradFill rotWithShape="1">
            <a:gsLst>
              <a:gs pos="0">
                <a:srgbClr val="FF99FF"/>
              </a:gs>
              <a:gs pos="100000">
                <a:schemeClr val="bg1"/>
              </a:gs>
            </a:gsLst>
            <a:lin ang="5400000" scaled="1"/>
          </a:gradFill>
          <a:ln w="9525">
            <a:solidFill>
              <a:schemeClr val="tx1"/>
            </a:solidFill>
            <a:miter lim="800000"/>
            <a:headEnd/>
            <a:tailEnd/>
          </a:ln>
        </p:spPr>
        <p:txBody>
          <a:bodyPr wrap="none" anchor="ctr"/>
          <a:lstStyle/>
          <a:p>
            <a:r>
              <a:rPr lang="vi-VN" sz="3200">
                <a:latin typeface="Times New Roman" pitchFamily="18" charset="0"/>
                <a:cs typeface="Times New Roman" pitchFamily="18" charset="0"/>
              </a:rPr>
              <a:t>Tinh thần dũng cảm, lạc quan </a:t>
            </a:r>
            <a:endParaRPr lang="en-US" sz="3200">
              <a:latin typeface="Times New Roman" pitchFamily="18" charset="0"/>
              <a:cs typeface="Times New Roman" pitchFamily="18" charset="0"/>
            </a:endParaRPr>
          </a:p>
          <a:p>
            <a:r>
              <a:rPr lang="vi-VN" sz="3200">
                <a:latin typeface="Times New Roman" pitchFamily="18" charset="0"/>
                <a:cs typeface="Times New Roman" pitchFamily="18" charset="0"/>
              </a:rPr>
              <a:t>của những người lính</a:t>
            </a:r>
            <a:endParaRPr lang="en-US" altLang="en-US" sz="3200" b="1">
              <a:latin typeface="Times New Roman" pitchFamily="18" charset="0"/>
              <a:cs typeface="Times New Roman" pitchFamily="18" charset="0"/>
            </a:endParaRPr>
          </a:p>
        </p:txBody>
      </p:sp>
      <p:sp>
        <p:nvSpPr>
          <p:cNvPr id="6" name="AutoShape 20"/>
          <p:cNvSpPr>
            <a:spLocks noChangeArrowheads="1"/>
          </p:cNvSpPr>
          <p:nvPr/>
        </p:nvSpPr>
        <p:spPr bwMode="auto">
          <a:xfrm>
            <a:off x="4673600" y="5029200"/>
            <a:ext cx="7010400" cy="1676400"/>
          </a:xfrm>
          <a:prstGeom prst="flowChartAlternateProcess">
            <a:avLst/>
          </a:prstGeom>
          <a:gradFill rotWithShape="1">
            <a:gsLst>
              <a:gs pos="0">
                <a:srgbClr val="FF99FF"/>
              </a:gs>
              <a:gs pos="100000">
                <a:schemeClr val="bg1"/>
              </a:gs>
            </a:gsLst>
            <a:lin ang="5400000" scaled="1"/>
          </a:gradFill>
          <a:ln w="9525">
            <a:solidFill>
              <a:schemeClr val="tx1"/>
            </a:solidFill>
            <a:miter lim="800000"/>
            <a:headEnd/>
            <a:tailEnd/>
          </a:ln>
        </p:spPr>
        <p:txBody>
          <a:bodyPr wrap="none" anchor="ctr"/>
          <a:lstStyle/>
          <a:p>
            <a:r>
              <a:rPr lang="vi-VN" sz="3200">
                <a:latin typeface="Times New Roman" pitchFamily="18" charset="0"/>
                <a:cs typeface="Times New Roman" pitchFamily="18" charset="0"/>
              </a:rPr>
              <a:t>Ý chí quyết tâm chiến đấu vì </a:t>
            </a:r>
            <a:endParaRPr lang="en-US" sz="3200">
              <a:latin typeface="Times New Roman" pitchFamily="18" charset="0"/>
              <a:cs typeface="Times New Roman" pitchFamily="18" charset="0"/>
            </a:endParaRPr>
          </a:p>
          <a:p>
            <a:r>
              <a:rPr lang="vi-VN" sz="3200">
                <a:latin typeface="Times New Roman" pitchFamily="18" charset="0"/>
                <a:cs typeface="Times New Roman" pitchFamily="18" charset="0"/>
              </a:rPr>
              <a:t>miền Nam</a:t>
            </a:r>
            <a:endParaRPr lang="en-US" sz="3200" b="1">
              <a:latin typeface="Times New Roman" pitchFamily="18" charset="0"/>
              <a:cs typeface="Times New Roman" pitchFamily="18" charset="0"/>
            </a:endParaRPr>
          </a:p>
        </p:txBody>
      </p:sp>
      <p:sp>
        <p:nvSpPr>
          <p:cNvPr id="7" name="AutoShape 21"/>
          <p:cNvSpPr>
            <a:spLocks noChangeArrowheads="1"/>
          </p:cNvSpPr>
          <p:nvPr/>
        </p:nvSpPr>
        <p:spPr bwMode="auto">
          <a:xfrm>
            <a:off x="569842" y="3505200"/>
            <a:ext cx="3798957" cy="1066800"/>
          </a:xfrm>
          <a:prstGeom prst="rightArrow">
            <a:avLst>
              <a:gd name="adj1" fmla="val 50000"/>
              <a:gd name="adj2" fmla="val 67283"/>
            </a:avLst>
          </a:prstGeom>
          <a:solidFill>
            <a:srgbClr val="EDF2AC"/>
          </a:solidFill>
          <a:ln w="9525">
            <a:solidFill>
              <a:srgbClr val="0000FF"/>
            </a:solidFill>
            <a:miter lim="800000"/>
            <a:headEnd/>
            <a:tailEnd/>
          </a:ln>
        </p:spPr>
        <p:txBody>
          <a:bodyPr wrap="none" anchor="ctr"/>
          <a:lstStyle/>
          <a:p>
            <a:pPr algn="ctr"/>
            <a:r>
              <a:rPr lang="en-US" sz="3200" b="1" dirty="0">
                <a:latin typeface="Times New Roman" pitchFamily="18" charset="0"/>
                <a:cs typeface="Times New Roman" pitchFamily="18" charset="0"/>
              </a:rPr>
              <a:t>4 </a:t>
            </a:r>
            <a:r>
              <a:rPr lang="en-US" sz="3200" b="1" dirty="0" err="1">
                <a:latin typeface="Times New Roman" pitchFamily="18" charset="0"/>
                <a:cs typeface="Times New Roman" pitchFamily="18" charset="0"/>
              </a:rPr>
              <a:t>khổ</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tiếp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theo</a:t>
            </a:r>
            <a:endParaRPr lang="en-US" sz="3200" b="1" dirty="0">
              <a:latin typeface="Times New Roman" pitchFamily="18" charset="0"/>
              <a:cs typeface="Times New Roman" pitchFamily="18" charset="0"/>
            </a:endParaRPr>
          </a:p>
        </p:txBody>
      </p:sp>
      <p:sp>
        <p:nvSpPr>
          <p:cNvPr id="8" name="AutoShape 22"/>
          <p:cNvSpPr>
            <a:spLocks noChangeArrowheads="1"/>
          </p:cNvSpPr>
          <p:nvPr/>
        </p:nvSpPr>
        <p:spPr bwMode="auto">
          <a:xfrm>
            <a:off x="711201" y="1676400"/>
            <a:ext cx="3526367" cy="946150"/>
          </a:xfrm>
          <a:prstGeom prst="rightArrow">
            <a:avLst>
              <a:gd name="adj1" fmla="val 50000"/>
              <a:gd name="adj2" fmla="val 69365"/>
            </a:avLst>
          </a:prstGeom>
          <a:solidFill>
            <a:srgbClr val="EDF2AC"/>
          </a:solidFill>
          <a:ln w="9525">
            <a:solidFill>
              <a:srgbClr val="0000FF"/>
            </a:solidFill>
            <a:miter lim="800000"/>
            <a:headEnd/>
            <a:tailEnd/>
          </a:ln>
        </p:spPr>
        <p:txBody>
          <a:bodyPr wrap="none" anchor="ctr"/>
          <a:lstStyle/>
          <a:p>
            <a:pPr algn="ctr"/>
            <a:r>
              <a:rPr lang="en-US" sz="3200" b="1">
                <a:latin typeface="Times New Roman" pitchFamily="18" charset="0"/>
                <a:cs typeface="Times New Roman" pitchFamily="18" charset="0"/>
              </a:rPr>
              <a:t>2 khổ đầu</a:t>
            </a:r>
          </a:p>
        </p:txBody>
      </p:sp>
      <p:sp>
        <p:nvSpPr>
          <p:cNvPr id="9" name="AutoShape 23"/>
          <p:cNvSpPr>
            <a:spLocks noChangeArrowheads="1"/>
          </p:cNvSpPr>
          <p:nvPr/>
        </p:nvSpPr>
        <p:spPr bwMode="auto">
          <a:xfrm>
            <a:off x="694267" y="5362576"/>
            <a:ext cx="3674533" cy="1038225"/>
          </a:xfrm>
          <a:prstGeom prst="rightArrow">
            <a:avLst>
              <a:gd name="adj1" fmla="val 50000"/>
              <a:gd name="adj2" fmla="val 69335"/>
            </a:avLst>
          </a:prstGeom>
          <a:solidFill>
            <a:srgbClr val="EDF2AC"/>
          </a:solidFill>
          <a:ln w="9525">
            <a:solidFill>
              <a:srgbClr val="0000FF"/>
            </a:solidFill>
            <a:miter lim="800000"/>
            <a:headEnd/>
            <a:tailEnd/>
          </a:ln>
        </p:spPr>
        <p:txBody>
          <a:bodyPr wrap="none" anchor="ctr"/>
          <a:lstStyle/>
          <a:p>
            <a:pPr algn="ctr"/>
            <a:r>
              <a:rPr lang="en-US" sz="3200" b="1">
                <a:latin typeface="Times New Roman" pitchFamily="18" charset="0"/>
                <a:cs typeface="Times New Roman" pitchFamily="18" charset="0"/>
              </a:rPr>
              <a:t>Khổ cuối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12"/>
          <p:cNvSpPr txBox="1">
            <a:spLocks noChangeArrowheads="1"/>
          </p:cNvSpPr>
          <p:nvPr/>
        </p:nvSpPr>
        <p:spPr bwMode="auto">
          <a:xfrm>
            <a:off x="0" y="2514600"/>
            <a:ext cx="6604000" cy="369888"/>
          </a:xfrm>
          <a:prstGeom prst="rect">
            <a:avLst/>
          </a:prstGeom>
          <a:noFill/>
          <a:ln w="9525">
            <a:noFill/>
            <a:miter lim="800000"/>
            <a:headEnd/>
            <a:tailEnd/>
          </a:ln>
        </p:spPr>
        <p:txBody>
          <a:bodyPr>
            <a:spAutoFit/>
          </a:bodyPr>
          <a:lstStyle/>
          <a:p>
            <a:pPr algn="ctr">
              <a:spcBef>
                <a:spcPct val="50000"/>
              </a:spcBef>
            </a:pPr>
            <a:endParaRPr lang="en-US">
              <a:solidFill>
                <a:srgbClr val="FFFF66"/>
              </a:solidFill>
              <a:latin typeface="Times New Roman" pitchFamily="18" charset="0"/>
              <a:cs typeface="Times New Roman" pitchFamily="18" charset="0"/>
              <a:sym typeface="Symbol" pitchFamily="18" charset="2"/>
            </a:endParaRPr>
          </a:p>
        </p:txBody>
      </p:sp>
      <p:pic>
        <p:nvPicPr>
          <p:cNvPr id="9224" name="Picture 4" descr="http://cesandiego.ucdavis.edu/Schlgrdn/roses.gif"/>
          <p:cNvPicPr>
            <a:picLocks noChangeAspect="1" noChangeArrowheads="1"/>
          </p:cNvPicPr>
          <p:nvPr/>
        </p:nvPicPr>
        <p:blipFill>
          <a:blip r:embed="rId3" r:link="rId4"/>
          <a:srcRect/>
          <a:stretch>
            <a:fillRect/>
          </a:stretch>
        </p:blipFill>
        <p:spPr bwMode="auto">
          <a:xfrm>
            <a:off x="914400" y="5715001"/>
            <a:ext cx="1049867" cy="790575"/>
          </a:xfrm>
          <a:prstGeom prst="rect">
            <a:avLst/>
          </a:prstGeom>
          <a:noFill/>
          <a:ln w="9525">
            <a:noFill/>
            <a:miter lim="800000"/>
            <a:headEnd/>
            <a:tailEnd/>
          </a:ln>
        </p:spPr>
      </p:pic>
      <p:pic>
        <p:nvPicPr>
          <p:cNvPr id="9229" name="Picture 4" descr="http://cesandiego.ucdavis.edu/Schlgrdn/roses.gif"/>
          <p:cNvPicPr>
            <a:picLocks noChangeAspect="1" noChangeArrowheads="1"/>
          </p:cNvPicPr>
          <p:nvPr/>
        </p:nvPicPr>
        <p:blipFill>
          <a:blip r:embed="rId3" r:link="rId4"/>
          <a:srcRect/>
          <a:stretch>
            <a:fillRect/>
          </a:stretch>
        </p:blipFill>
        <p:spPr bwMode="auto">
          <a:xfrm>
            <a:off x="1930400" y="5486400"/>
            <a:ext cx="1314451" cy="990600"/>
          </a:xfrm>
          <a:prstGeom prst="rect">
            <a:avLst/>
          </a:prstGeom>
          <a:noFill/>
          <a:ln w="9525">
            <a:noFill/>
            <a:miter lim="800000"/>
            <a:headEnd/>
            <a:tailEnd/>
          </a:ln>
        </p:spPr>
      </p:pic>
      <p:pic>
        <p:nvPicPr>
          <p:cNvPr id="20499" name="Picture 2"/>
          <p:cNvPicPr>
            <a:picLocks noChangeAspect="1" noChangeArrowheads="1"/>
          </p:cNvPicPr>
          <p:nvPr/>
        </p:nvPicPr>
        <p:blipFill>
          <a:blip r:embed="rId5"/>
          <a:srcRect l="14000" t="10001" r="14000" b="16667"/>
          <a:stretch>
            <a:fillRect/>
          </a:stretch>
        </p:blipFill>
        <p:spPr bwMode="auto">
          <a:xfrm>
            <a:off x="711200" y="2173357"/>
            <a:ext cx="5283200" cy="2014330"/>
          </a:xfrm>
          <a:prstGeom prst="rect">
            <a:avLst/>
          </a:prstGeom>
          <a:noFill/>
          <a:ln w="9525">
            <a:noFill/>
            <a:miter lim="800000"/>
            <a:headEnd/>
            <a:tailEnd/>
          </a:ln>
        </p:spPr>
      </p:pic>
      <p:pic>
        <p:nvPicPr>
          <p:cNvPr id="20501" name="Picture 5"/>
          <p:cNvPicPr>
            <a:picLocks noChangeAspect="1" noChangeArrowheads="1"/>
          </p:cNvPicPr>
          <p:nvPr/>
        </p:nvPicPr>
        <p:blipFill>
          <a:blip r:embed="rId6"/>
          <a:srcRect l="16000" t="10001" r="20999" b="17999"/>
          <a:stretch>
            <a:fillRect/>
          </a:stretch>
        </p:blipFill>
        <p:spPr bwMode="auto">
          <a:xfrm>
            <a:off x="711201" y="4227442"/>
            <a:ext cx="5298017" cy="2401957"/>
          </a:xfrm>
          <a:prstGeom prst="rect">
            <a:avLst/>
          </a:prstGeom>
          <a:noFill/>
          <a:ln w="9525">
            <a:noFill/>
            <a:miter lim="800000"/>
            <a:headEnd/>
            <a:tailEnd/>
          </a:ln>
        </p:spPr>
      </p:pic>
      <p:pic>
        <p:nvPicPr>
          <p:cNvPr id="20502" name="Picture 18" descr="l6"/>
          <p:cNvPicPr>
            <a:picLocks noChangeAspect="1" noChangeArrowheads="1"/>
          </p:cNvPicPr>
          <p:nvPr/>
        </p:nvPicPr>
        <p:blipFill>
          <a:blip r:embed="rId7"/>
          <a:srcRect/>
          <a:stretch>
            <a:fillRect/>
          </a:stretch>
        </p:blipFill>
        <p:spPr bwMode="auto">
          <a:xfrm>
            <a:off x="6069497" y="4214191"/>
            <a:ext cx="5459894" cy="2415208"/>
          </a:xfrm>
          <a:prstGeom prst="rect">
            <a:avLst/>
          </a:prstGeom>
          <a:noFill/>
          <a:ln w="9525">
            <a:noFill/>
            <a:miter lim="800000"/>
            <a:headEnd/>
            <a:tailEnd/>
          </a:ln>
        </p:spPr>
      </p:pic>
      <p:sp>
        <p:nvSpPr>
          <p:cNvPr id="9" name="Rectangle 8"/>
          <p:cNvSpPr/>
          <p:nvPr/>
        </p:nvSpPr>
        <p:spPr>
          <a:xfrm>
            <a:off x="2517890" y="159027"/>
            <a:ext cx="7620000" cy="954107"/>
          </a:xfrm>
          <a:prstGeom prst="rect">
            <a:avLst/>
          </a:prstGeom>
        </p:spPr>
        <p:txBody>
          <a:bodyPr wrap="square">
            <a:spAutoFit/>
          </a:bodyPr>
          <a:lstStyle/>
          <a:p>
            <a:pPr fontAlgn="base">
              <a:spcBef>
                <a:spcPct val="0"/>
              </a:spcBef>
              <a:spcAft>
                <a:spcPct val="0"/>
              </a:spcAft>
              <a:buNone/>
            </a:pPr>
            <a:r>
              <a:rPr lang="en-US" altLang="en-US" sz="2800" b="1" dirty="0" err="1" smtClean="0">
                <a:latin typeface="Times New Roman" panose="02020603050405020304" pitchFamily="18" charset="0"/>
              </a:rPr>
              <a:t>Không</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có</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kính</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không</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phải</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vì</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xe</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không</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có</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kính</a:t>
            </a:r>
            <a:endParaRPr lang="en-US" altLang="en-US" sz="2800" b="1" dirty="0" smtClean="0">
              <a:latin typeface="Times New Roman" panose="02020603050405020304" pitchFamily="18" charset="0"/>
            </a:endParaRPr>
          </a:p>
          <a:p>
            <a:pPr fontAlgn="base">
              <a:spcBef>
                <a:spcPct val="0"/>
              </a:spcBef>
              <a:spcAft>
                <a:spcPct val="0"/>
              </a:spcAft>
              <a:buNone/>
            </a:pPr>
            <a:r>
              <a:rPr lang="en-US" altLang="en-US" sz="2800" b="1" dirty="0" err="1" smtClean="0">
                <a:latin typeface="Times New Roman" panose="02020603050405020304" pitchFamily="18" charset="0"/>
              </a:rPr>
              <a:t>Bom</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giật</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bom</a:t>
            </a:r>
            <a:r>
              <a:rPr lang="en-US" altLang="en-US" sz="2800" b="1" dirty="0" smtClean="0">
                <a:latin typeface="Times New Roman" panose="02020603050405020304" pitchFamily="18" charset="0"/>
              </a:rPr>
              <a:t> rung </a:t>
            </a:r>
            <a:r>
              <a:rPr lang="en-US" altLang="en-US" sz="2800" b="1" dirty="0" err="1" smtClean="0">
                <a:latin typeface="Times New Roman" panose="02020603050405020304" pitchFamily="18" charset="0"/>
              </a:rPr>
              <a:t>kính</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vỡ</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đi</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rồi</a:t>
            </a:r>
            <a:endParaRPr lang="en-US" altLang="en-US" sz="2800" b="1" dirty="0">
              <a:latin typeface="Times New Roman" panose="02020603050405020304" pitchFamily="18" charset="0"/>
            </a:endParaRPr>
          </a:p>
        </p:txBody>
      </p:sp>
      <p:pic>
        <p:nvPicPr>
          <p:cNvPr id="10" name="Picture 9"/>
          <p:cNvPicPr/>
          <p:nvPr/>
        </p:nvPicPr>
        <p:blipFill>
          <a:blip r:embed="rId8"/>
          <a:stretch>
            <a:fillRect/>
          </a:stretch>
        </p:blipFill>
        <p:spPr>
          <a:xfrm>
            <a:off x="6029739" y="2186609"/>
            <a:ext cx="5486403" cy="2014330"/>
          </a:xfrm>
          <a:prstGeom prst="rect">
            <a:avLst/>
          </a:prstGeom>
        </p:spPr>
      </p:pic>
      <p:pic>
        <p:nvPicPr>
          <p:cNvPr id="225282" name="Picture 2" descr="C:\Users\admin\Documents\a82afe10c4502d0e7441.jpg"/>
          <p:cNvPicPr>
            <a:picLocks noChangeAspect="1" noChangeArrowheads="1"/>
          </p:cNvPicPr>
          <p:nvPr/>
        </p:nvPicPr>
        <p:blipFill>
          <a:blip r:embed="rId9"/>
          <a:srcRect/>
          <a:stretch>
            <a:fillRect/>
          </a:stretch>
        </p:blipFill>
        <p:spPr bwMode="auto">
          <a:xfrm>
            <a:off x="728869" y="2133600"/>
            <a:ext cx="10774017" cy="4439478"/>
          </a:xfrm>
          <a:prstGeom prst="rect">
            <a:avLst/>
          </a:prstGeom>
          <a:noFill/>
        </p:spPr>
      </p:pic>
      <p:sp>
        <p:nvSpPr>
          <p:cNvPr id="11" name="Rectangle 55"/>
          <p:cNvSpPr>
            <a:spLocks noChangeArrowheads="1"/>
          </p:cNvSpPr>
          <p:nvPr/>
        </p:nvSpPr>
        <p:spPr bwMode="auto">
          <a:xfrm>
            <a:off x="2514602" y="1076739"/>
            <a:ext cx="64306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b="1" dirty="0" err="1">
                <a:solidFill>
                  <a:srgbClr val="000000"/>
                </a:solidFill>
                <a:latin typeface="Times New Roman" panose="02020603050405020304" pitchFamily="18" charset="0"/>
              </a:rPr>
              <a:t>Không</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có</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kính</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rồi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xe</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không</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có</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đèn</a:t>
            </a:r>
            <a:r>
              <a:rPr lang="en-US" altLang="en-US" sz="2800" b="1" dirty="0">
                <a:solidFill>
                  <a:srgbClr val="000000"/>
                </a:solidFill>
                <a:latin typeface="Times New Roman" panose="02020603050405020304" pitchFamily="18" charset="0"/>
              </a:rPr>
              <a:t>,</a:t>
            </a:r>
          </a:p>
          <a:p>
            <a:pPr fontAlgn="base">
              <a:spcBef>
                <a:spcPct val="0"/>
              </a:spcBef>
              <a:spcAft>
                <a:spcPct val="0"/>
              </a:spcAft>
              <a:buNone/>
            </a:pPr>
            <a:r>
              <a:rPr lang="en-US" altLang="en-US" sz="2800" b="1" dirty="0" err="1">
                <a:solidFill>
                  <a:srgbClr val="000000"/>
                </a:solidFill>
                <a:latin typeface="Times New Roman" panose="02020603050405020304" pitchFamily="18" charset="0"/>
              </a:rPr>
              <a:t>Không</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có</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mui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xe</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thùng</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xe</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có</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xước</a:t>
            </a:r>
            <a:r>
              <a:rPr lang="en-US" altLang="en-US" sz="2800" b="1" dirty="0">
                <a:solidFill>
                  <a:srgbClr val="0000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5282"/>
                                        </p:tgtEl>
                                        <p:attrNameLst>
                                          <p:attrName>style.visibility</p:attrName>
                                        </p:attrNameLst>
                                      </p:cBhvr>
                                      <p:to>
                                        <p:strVal val="visible"/>
                                      </p:to>
                                    </p:set>
                                    <p:animEffect transition="in" filter="box(in)">
                                      <p:cBhvr>
                                        <p:cTn id="12" dur="500"/>
                                        <p:tgtEl>
                                          <p:spTgt spid="22528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25282"/>
                                        </p:tgtEl>
                                      </p:cBhvr>
                                    </p:animEffect>
                                    <p:set>
                                      <p:cBhvr>
                                        <p:cTn id="17" dur="1" fill="hold">
                                          <p:stCondLst>
                                            <p:cond delay="499"/>
                                          </p:stCondLst>
                                        </p:cTn>
                                        <p:tgtEl>
                                          <p:spTgt spid="22528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499"/>
                                        </p:tgtEl>
                                        <p:attrNameLst>
                                          <p:attrName>style.visibility</p:attrName>
                                        </p:attrNameLst>
                                      </p:cBhvr>
                                      <p:to>
                                        <p:strVal val="visible"/>
                                      </p:to>
                                    </p:set>
                                    <p:animEffect transition="in" filter="box(in)">
                                      <p:cBhvr>
                                        <p:cTn id="22" dur="500"/>
                                        <p:tgtEl>
                                          <p:spTgt spid="20499"/>
                                        </p:tgtEl>
                                      </p:cBhvr>
                                    </p:animEffect>
                                  </p:childTnLst>
                                </p:cTn>
                              </p:par>
                              <p:par>
                                <p:cTn id="23" presetID="4"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500"/>
                                        <p:tgtEl>
                                          <p:spTgt spid="10"/>
                                        </p:tgtEl>
                                      </p:cBhvr>
                                    </p:animEffect>
                                  </p:childTnLst>
                                </p:cTn>
                              </p:par>
                              <p:par>
                                <p:cTn id="26" presetID="4" presetClass="entr" presetSubtype="16" fill="hold" nodeType="withEffect">
                                  <p:stCondLst>
                                    <p:cond delay="0"/>
                                  </p:stCondLst>
                                  <p:childTnLst>
                                    <p:set>
                                      <p:cBhvr>
                                        <p:cTn id="27" dur="1" fill="hold">
                                          <p:stCondLst>
                                            <p:cond delay="0"/>
                                          </p:stCondLst>
                                        </p:cTn>
                                        <p:tgtEl>
                                          <p:spTgt spid="20501"/>
                                        </p:tgtEl>
                                        <p:attrNameLst>
                                          <p:attrName>style.visibility</p:attrName>
                                        </p:attrNameLst>
                                      </p:cBhvr>
                                      <p:to>
                                        <p:strVal val="visible"/>
                                      </p:to>
                                    </p:set>
                                    <p:animEffect transition="in" filter="box(in)">
                                      <p:cBhvr>
                                        <p:cTn id="28" dur="500"/>
                                        <p:tgtEl>
                                          <p:spTgt spid="20501"/>
                                        </p:tgtEl>
                                      </p:cBhvr>
                                    </p:animEffect>
                                  </p:childTnLst>
                                </p:cTn>
                              </p:par>
                              <p:par>
                                <p:cTn id="29" presetID="4" presetClass="entr" presetSubtype="16" fill="hold" nodeType="withEffect">
                                  <p:stCondLst>
                                    <p:cond delay="0"/>
                                  </p:stCondLst>
                                  <p:childTnLst>
                                    <p:set>
                                      <p:cBhvr>
                                        <p:cTn id="30" dur="1" fill="hold">
                                          <p:stCondLst>
                                            <p:cond delay="0"/>
                                          </p:stCondLst>
                                        </p:cTn>
                                        <p:tgtEl>
                                          <p:spTgt spid="20502"/>
                                        </p:tgtEl>
                                        <p:attrNameLst>
                                          <p:attrName>style.visibility</p:attrName>
                                        </p:attrNameLst>
                                      </p:cBhvr>
                                      <p:to>
                                        <p:strVal val="visible"/>
                                      </p:to>
                                    </p:set>
                                    <p:animEffect transition="in" filter="box(in)">
                                      <p:cBhvr>
                                        <p:cTn id="31" dur="500"/>
                                        <p:tgtEl>
                                          <p:spTgt spid="20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0"/>
            <a:ext cx="8458200" cy="1938992"/>
          </a:xfrm>
          <a:prstGeom prst="rect">
            <a:avLst/>
          </a:prstGeom>
          <a:noFill/>
        </p:spPr>
        <p:txBody>
          <a:bodyPr wrap="square" rtlCol="0">
            <a:spAutoFit/>
          </a:bodyPr>
          <a:lstStyle/>
          <a:p>
            <a:r>
              <a:rPr lang="en-US" sz="2400" b="1" dirty="0">
                <a:solidFill>
                  <a:srgbClr val="0000FF"/>
                </a:solidFill>
                <a:latin typeface="Times New Roman" pitchFamily="18" charset="0"/>
              </a:rPr>
              <a:t>2. </a:t>
            </a:r>
            <a:r>
              <a:rPr lang="en-US" sz="2400" b="1" dirty="0" err="1">
                <a:solidFill>
                  <a:srgbClr val="0000FF"/>
                </a:solidFill>
                <a:latin typeface="Times New Roman" pitchFamily="18" charset="0"/>
              </a:rPr>
              <a:t>Hình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ảnh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những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chiếc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xe</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không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kính</a:t>
            </a:r>
            <a:endParaRPr lang="en-US" sz="2400" b="1" dirty="0">
              <a:solidFill>
                <a:srgbClr val="0000FF"/>
              </a:solidFill>
              <a:latin typeface="Times New Roman" pitchFamily="18" charset="0"/>
            </a:endParaRPr>
          </a:p>
          <a:p>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Xe</a:t>
            </a:r>
            <a:r>
              <a:rPr lang="en-US" sz="2400" b="1" dirty="0">
                <a:latin typeface="Times New Roman" pitchFamily="18" charset="0"/>
              </a:rPr>
              <a:t>: </a:t>
            </a:r>
            <a:r>
              <a:rPr lang="en-US" sz="2400" b="1" u="sng" dirty="0" err="1">
                <a:latin typeface="Times New Roman" pitchFamily="18" charset="0"/>
              </a:rPr>
              <a:t>Không</a:t>
            </a:r>
            <a:r>
              <a:rPr lang="en-US" sz="2400" b="1" dirty="0">
                <a:latin typeface="Times New Roman" pitchFamily="18" charset="0"/>
              </a:rPr>
              <a:t> </a:t>
            </a:r>
            <a:r>
              <a:rPr lang="en-US" sz="2400" b="1" dirty="0" err="1">
                <a:latin typeface="Times New Roman" pitchFamily="18" charset="0"/>
              </a:rPr>
              <a:t>kính</a:t>
            </a:r>
            <a:r>
              <a:rPr lang="en-US" sz="2400" b="1" dirty="0">
                <a:latin typeface="Times New Roman" pitchFamily="18" charset="0"/>
              </a:rPr>
              <a:t>, </a:t>
            </a:r>
            <a:r>
              <a:rPr lang="en-US" sz="2400" b="1" u="sng" dirty="0" err="1">
                <a:latin typeface="Times New Roman" pitchFamily="18" charset="0"/>
              </a:rPr>
              <a:t>không</a:t>
            </a:r>
            <a:r>
              <a:rPr lang="en-US" sz="2400" b="1" dirty="0">
                <a:latin typeface="Times New Roman" pitchFamily="18" charset="0"/>
              </a:rPr>
              <a:t> </a:t>
            </a:r>
            <a:r>
              <a:rPr lang="en-US" sz="2400" b="1" dirty="0" err="1">
                <a:latin typeface="Times New Roman" pitchFamily="18" charset="0"/>
              </a:rPr>
              <a:t>đèn</a:t>
            </a:r>
            <a:r>
              <a:rPr lang="en-US" sz="2400" b="1" dirty="0">
                <a:latin typeface="Times New Roman" pitchFamily="18" charset="0"/>
              </a:rPr>
              <a:t>, </a:t>
            </a:r>
            <a:r>
              <a:rPr lang="en-US" sz="2400" b="1" u="sng" dirty="0" err="1">
                <a:latin typeface="Times New Roman" pitchFamily="18" charset="0"/>
              </a:rPr>
              <a:t>không</a:t>
            </a:r>
            <a:r>
              <a:rPr lang="en-US" sz="2400" b="1" dirty="0">
                <a:latin typeface="Times New Roman" pitchFamily="18" charset="0"/>
              </a:rPr>
              <a:t> </a:t>
            </a:r>
            <a:r>
              <a:rPr lang="en-US" sz="2400" b="1" dirty="0" err="1">
                <a:latin typeface="Times New Roman" pitchFamily="18" charset="0"/>
              </a:rPr>
              <a:t>mui</a:t>
            </a:r>
            <a:r>
              <a:rPr lang="en-US" sz="2400" b="1" dirty="0">
                <a:latin typeface="Times New Roman" pitchFamily="18" charset="0"/>
              </a:rPr>
              <a:t>, </a:t>
            </a:r>
            <a:r>
              <a:rPr lang="en-US" sz="2400" b="1" dirty="0" err="1">
                <a:latin typeface="Times New Roman" pitchFamily="18" charset="0"/>
              </a:rPr>
              <a:t>thùng</a:t>
            </a:r>
            <a:r>
              <a:rPr lang="en-US" sz="2400" b="1" dirty="0">
                <a:latin typeface="Times New Roman" pitchFamily="18" charset="0"/>
              </a:rPr>
              <a:t> </a:t>
            </a:r>
            <a:r>
              <a:rPr lang="en-US" sz="2400" b="1" dirty="0" err="1">
                <a:latin typeface="Times New Roman" pitchFamily="18" charset="0"/>
              </a:rPr>
              <a:t>xe</a:t>
            </a:r>
            <a:r>
              <a:rPr lang="en-US" sz="2400" b="1" dirty="0">
                <a:latin typeface="Times New Roman" pitchFamily="18" charset="0"/>
              </a:rPr>
              <a:t> </a:t>
            </a:r>
            <a:r>
              <a:rPr lang="en-US" sz="2400" b="1" dirty="0" err="1">
                <a:latin typeface="Times New Roman" pitchFamily="18" charset="0"/>
              </a:rPr>
              <a:t>bị</a:t>
            </a:r>
            <a:r>
              <a:rPr lang="en-US" sz="2400" b="1" dirty="0">
                <a:latin typeface="Times New Roman" pitchFamily="18" charset="0"/>
              </a:rPr>
              <a:t> </a:t>
            </a:r>
            <a:r>
              <a:rPr lang="en-US" sz="2400" b="1" dirty="0" err="1">
                <a:latin typeface="Times New Roman" pitchFamily="18" charset="0"/>
              </a:rPr>
              <a:t>xước</a:t>
            </a:r>
            <a:r>
              <a:rPr lang="en-US" sz="2400" b="1" dirty="0">
                <a:latin typeface="Times New Roman" pitchFamily="18" charset="0"/>
              </a:rPr>
              <a:t>.</a:t>
            </a:r>
          </a:p>
          <a:p>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Nguyên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Bom</a:t>
            </a:r>
            <a:r>
              <a:rPr lang="en-US" sz="2400" b="1"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giật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bom</a:t>
            </a:r>
            <a:r>
              <a:rPr lang="en-US" sz="2400" b="1" dirty="0">
                <a:latin typeface="Times New Roman" pitchFamily="18" charset="0"/>
                <a:cs typeface="Times New Roman" pitchFamily="18" charset="0"/>
              </a:rPr>
              <a:t> </a:t>
            </a:r>
            <a:r>
              <a:rPr lang="en-US" sz="2400" b="1" u="sng" dirty="0">
                <a:latin typeface="Times New Roman" pitchFamily="18" charset="0"/>
                <a:cs typeface="Times New Roman" pitchFamily="18" charset="0"/>
              </a:rPr>
              <a:t>rung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rồi</a:t>
            </a:r>
            <a:r>
              <a:rPr lang="en-US" sz="2400" b="1" dirty="0">
                <a:latin typeface="Times New Roman" pitchFamily="18" charset="0"/>
                <a:cs typeface="Times New Roman" pitchFamily="18" charset="0"/>
              </a:rPr>
              <a:t>"</a:t>
            </a:r>
          </a:p>
          <a:p>
            <a:endParaRPr lang="en-US" sz="2400" b="1" dirty="0">
              <a:latin typeface="Times New Roman" pitchFamily="18" charset="0"/>
            </a:endParaRPr>
          </a:p>
          <a:p>
            <a:endParaRPr lang="en-US" sz="2400" dirty="0"/>
          </a:p>
        </p:txBody>
      </p:sp>
      <p:pic>
        <p:nvPicPr>
          <p:cNvPr id="5" name="Picture 2" descr="C491e4jpg1430270346"/>
          <p:cNvPicPr>
            <a:picLocks noChangeAspect="1" noChangeArrowheads="1"/>
          </p:cNvPicPr>
          <p:nvPr/>
        </p:nvPicPr>
        <p:blipFill>
          <a:blip r:embed="rId2"/>
          <a:srcRect/>
          <a:stretch>
            <a:fillRect/>
          </a:stretch>
        </p:blipFill>
        <p:spPr bwMode="auto">
          <a:xfrm>
            <a:off x="6857999" y="1371600"/>
            <a:ext cx="5236029" cy="5486400"/>
          </a:xfrm>
          <a:prstGeom prst="rect">
            <a:avLst/>
          </a:prstGeom>
          <a:noFill/>
          <a:ln w="9525">
            <a:noFill/>
            <a:miter lim="800000"/>
            <a:headEnd/>
            <a:tailEnd/>
          </a:ln>
        </p:spPr>
      </p:pic>
      <p:sp>
        <p:nvSpPr>
          <p:cNvPr id="7" name="TextBox 6"/>
          <p:cNvSpPr txBox="1"/>
          <p:nvPr/>
        </p:nvSpPr>
        <p:spPr>
          <a:xfrm>
            <a:off x="283029" y="1143001"/>
            <a:ext cx="6651171" cy="6079357"/>
          </a:xfrm>
          <a:prstGeom prst="rect">
            <a:avLst/>
          </a:prstGeom>
          <a:noFill/>
        </p:spPr>
        <p:txBody>
          <a:bodyPr wrap="square" rtlCol="0">
            <a:spAutoFit/>
          </a:bodyPr>
          <a:lstStyle/>
          <a:p>
            <a:pPr>
              <a:lnSpc>
                <a:spcPct val="150000"/>
              </a:lnSpc>
            </a:pP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Tên</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gọi</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Trường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Sơn</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xác</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định</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địa</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danh</a:t>
            </a:r>
            <a:r>
              <a:rPr lang="en-US" sz="2400" b="1" i="1" dirty="0">
                <a:solidFill>
                  <a:srgbClr val="002060"/>
                </a:solidFill>
                <a:latin typeface="Times New Roman" pitchFamily="18" charset="0"/>
                <a:cs typeface="Times New Roman" pitchFamily="18" charset="0"/>
              </a:rPr>
              <a:t> - </a:t>
            </a:r>
            <a:r>
              <a:rPr lang="en-US" sz="2400" b="1" i="1" dirty="0" err="1">
                <a:solidFill>
                  <a:srgbClr val="002060"/>
                </a:solidFill>
                <a:latin typeface="Times New Roman" pitchFamily="18" charset="0"/>
                <a:cs typeface="Times New Roman" pitchFamily="18" charset="0"/>
              </a:rPr>
              <a:t>dãy</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Trường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Sơn</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chạy</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dọc</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miền</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Trung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có</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địa</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hình</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hiểm</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trở</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nhất</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Đông</a:t>
            </a:r>
            <a:r>
              <a:rPr lang="en-US" sz="2400" b="1" i="1" dirty="0">
                <a:solidFill>
                  <a:srgbClr val="002060"/>
                </a:solidFill>
                <a:latin typeface="Times New Roman" pitchFamily="18" charset="0"/>
                <a:cs typeface="Times New Roman" pitchFamily="18" charset="0"/>
              </a:rPr>
              <a:t> Nam Á. </a:t>
            </a:r>
            <a:r>
              <a:rPr lang="en-US" sz="2400" b="1" i="1" dirty="0" err="1">
                <a:solidFill>
                  <a:srgbClr val="002060"/>
                </a:solidFill>
                <a:latin typeface="Times New Roman" pitchFamily="18" charset="0"/>
                <a:cs typeface="Times New Roman" pitchFamily="18" charset="0"/>
              </a:rPr>
              <a:t>Núi</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cao</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rừng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rậm</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nhiệt</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đới</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rất</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ít</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dân</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cư</a:t>
            </a:r>
            <a:r>
              <a:rPr lang="en-US" sz="2400" b="1" i="1" dirty="0">
                <a:solidFill>
                  <a:srgbClr val="002060"/>
                </a:solidFill>
                <a:latin typeface="Times New Roman" pitchFamily="18" charset="0"/>
                <a:cs typeface="Times New Roman" pitchFamily="18" charset="0"/>
              </a:rPr>
              <a:t>.</a:t>
            </a:r>
            <a:endParaRPr lang="en-US" sz="2400" b="1" dirty="0">
              <a:solidFill>
                <a:srgbClr val="002060"/>
              </a:solidFill>
              <a:latin typeface="Times New Roman" pitchFamily="18" charset="0"/>
              <a:cs typeface="Times New Roman" pitchFamily="18" charset="0"/>
            </a:endParaRPr>
          </a:p>
          <a:p>
            <a:pPr>
              <a:lnSpc>
                <a:spcPct val="150000"/>
              </a:lnSpc>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Nhằm</a:t>
            </a:r>
            <a:r>
              <a:rPr lang="en-US" sz="2400" b="1" i="1" dirty="0">
                <a:latin typeface="Times New Roman" pitchFamily="18" charset="0"/>
                <a:cs typeface="Times New Roman" pitchFamily="18" charset="0"/>
              </a:rPr>
              <a:t> chi </a:t>
            </a:r>
            <a:r>
              <a:rPr lang="en-US" sz="2400" b="1" i="1" dirty="0" err="1">
                <a:latin typeface="Times New Roman" pitchFamily="18" charset="0"/>
                <a:cs typeface="Times New Roman" pitchFamily="18" charset="0"/>
              </a:rPr>
              <a:t>viện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chiến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trường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miền</a:t>
            </a:r>
            <a:r>
              <a:rPr lang="en-US" sz="2400" b="1" i="1" dirty="0">
                <a:latin typeface="Times New Roman" pitchFamily="18" charset="0"/>
                <a:cs typeface="Times New Roman" pitchFamily="18" charset="0"/>
              </a:rPr>
              <a:t> Nam, </a:t>
            </a:r>
            <a:r>
              <a:rPr lang="en-US" sz="2400" b="1" i="1" dirty="0" err="1">
                <a:latin typeface="Times New Roman" pitchFamily="18" charset="0"/>
                <a:cs typeface="Times New Roman" pitchFamily="18" charset="0"/>
              </a:rPr>
              <a:t>chính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phủ</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Việt</a:t>
            </a:r>
            <a:r>
              <a:rPr lang="en-US" sz="2400" b="1" i="1" dirty="0">
                <a:latin typeface="Times New Roman" pitchFamily="18" charset="0"/>
                <a:cs typeface="Times New Roman" pitchFamily="18" charset="0"/>
              </a:rPr>
              <a:t> Nam </a:t>
            </a:r>
            <a:r>
              <a:rPr lang="en-US" sz="2400" b="1" i="1" dirty="0" err="1">
                <a:latin typeface="Times New Roman" pitchFamily="18" charset="0"/>
                <a:cs typeface="Times New Roman" pitchFamily="18" charset="0"/>
              </a:rPr>
              <a:t>Dân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chủ</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Cộng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hòa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thành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lập</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đoàn</a:t>
            </a:r>
            <a:r>
              <a:rPr lang="en-US" sz="2400" b="1" i="1" dirty="0">
                <a:latin typeface="Times New Roman" pitchFamily="18" charset="0"/>
                <a:cs typeface="Times New Roman" pitchFamily="18" charset="0"/>
              </a:rPr>
              <a:t> 559 </a:t>
            </a:r>
            <a:r>
              <a:rPr lang="en-US" sz="2400" b="1" i="1" dirty="0" err="1">
                <a:latin typeface="Times New Roman" pitchFamily="18" charset="0"/>
                <a:cs typeface="Times New Roman" pitchFamily="18" charset="0"/>
              </a:rPr>
              <a:t>để</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xây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dựng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đường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Trường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Sơn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với</a:t>
            </a:r>
            <a:r>
              <a:rPr lang="en-US" sz="2400" b="1" i="1" dirty="0">
                <a:latin typeface="Times New Roman" pitchFamily="18" charset="0"/>
                <a:cs typeface="Times New Roman" pitchFamily="18" charset="0"/>
              </a:rPr>
              <a:t> 440 </a:t>
            </a:r>
            <a:r>
              <a:rPr lang="en-US" sz="2400" b="1" i="1" dirty="0" err="1">
                <a:latin typeface="Times New Roman" pitchFamily="18" charset="0"/>
                <a:cs typeface="Times New Roman" pitchFamily="18" charset="0"/>
              </a:rPr>
              <a:t>người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mang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phiên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hiệu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Tiểu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đoàn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giao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liên</a:t>
            </a:r>
            <a:r>
              <a:rPr lang="en-US" sz="2400" b="1" i="1" dirty="0">
                <a:latin typeface="Times New Roman" pitchFamily="18" charset="0"/>
                <a:cs typeface="Times New Roman" pitchFamily="18" charset="0"/>
              </a:rPr>
              <a:t> D301 do </a:t>
            </a:r>
            <a:r>
              <a:rPr lang="en-US" sz="2400" b="1" i="1" dirty="0" err="1">
                <a:latin typeface="Times New Roman" pitchFamily="18" charset="0"/>
                <a:cs typeface="Times New Roman" pitchFamily="18" charset="0"/>
              </a:rPr>
              <a:t>Thượng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tá</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Võ</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Bẩm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sau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này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Thiếu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tướng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chỉ</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huy</a:t>
            </a:r>
            <a:endParaRPr lang="en-US" sz="2400" b="1" dirty="0">
              <a:latin typeface="Times New Roman" pitchFamily="18" charset="0"/>
              <a:cs typeface="Times New Roman" pitchFamily="18" charset="0"/>
            </a:endParaRPr>
          </a:p>
          <a:p>
            <a:pPr>
              <a:lnSpc>
                <a:spcPct val="150000"/>
              </a:lnSpc>
            </a:pPr>
            <a:endParaRPr lang="en-US" sz="2200" b="1" dirty="0">
              <a:latin typeface="Times New Roman" pitchFamily="18" charset="0"/>
              <a:cs typeface="Times New Roman" pitchFamily="18" charset="0"/>
            </a:endParaRPr>
          </a:p>
        </p:txBody>
      </p:sp>
    </p:spTree>
    <p:extLst>
      <p:ext uri="{BB962C8B-B14F-4D97-AF65-F5344CB8AC3E}">
        <p14:creationId xmlns:p14="http://schemas.microsoft.com/office/powerpoint/2010/main" val="317909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7138"/>
            <a:ext cx="12192000" cy="6821805"/>
            <a:chOff x="0" y="-10960"/>
            <a:chExt cx="9096566" cy="6822427"/>
          </a:xfrm>
        </p:grpSpPr>
        <p:sp>
          <p:nvSpPr>
            <p:cNvPr id="5" name="Shape 24565"/>
            <p:cNvSpPr/>
            <p:nvPr/>
          </p:nvSpPr>
          <p:spPr>
            <a:xfrm>
              <a:off x="0" y="-10960"/>
              <a:ext cx="9096566" cy="6822427"/>
            </a:xfrm>
            <a:custGeom>
              <a:avLst/>
              <a:gdLst/>
              <a:ahLst/>
              <a:cxnLst/>
              <a:rect l="0" t="0" r="0" b="0"/>
              <a:pathLst>
                <a:path w="9096566" h="6822427">
                  <a:moveTo>
                    <a:pt x="0" y="0"/>
                  </a:moveTo>
                  <a:lnTo>
                    <a:pt x="9096566" y="0"/>
                  </a:lnTo>
                  <a:lnTo>
                    <a:pt x="9096566" y="6822427"/>
                  </a:lnTo>
                  <a:lnTo>
                    <a:pt x="0" y="6822427"/>
                  </a:lnTo>
                  <a:lnTo>
                    <a:pt x="0" y="0"/>
                  </a:lnTo>
                </a:path>
              </a:pathLst>
            </a:custGeom>
            <a:solidFill>
              <a:srgbClr val="BADDE1"/>
            </a:solidFill>
            <a:ln w="0" cap="flat">
              <a:noFill/>
              <a:miter lim="1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Shape 583"/>
            <p:cNvSpPr/>
            <p:nvPr/>
          </p:nvSpPr>
          <p:spPr>
            <a:xfrm>
              <a:off x="1132338" y="222669"/>
              <a:ext cx="3529654" cy="837019"/>
            </a:xfrm>
            <a:custGeom>
              <a:avLst/>
              <a:gdLst/>
              <a:ahLst/>
              <a:cxnLst/>
              <a:rect l="0" t="0" r="0" b="0"/>
              <a:pathLst>
                <a:path w="3529654" h="837019">
                  <a:moveTo>
                    <a:pt x="0" y="0"/>
                  </a:moveTo>
                  <a:lnTo>
                    <a:pt x="3529654" y="0"/>
                  </a:lnTo>
                  <a:lnTo>
                    <a:pt x="3529654" y="9475"/>
                  </a:lnTo>
                  <a:lnTo>
                    <a:pt x="9474" y="9475"/>
                  </a:lnTo>
                  <a:lnTo>
                    <a:pt x="9474" y="827532"/>
                  </a:lnTo>
                  <a:lnTo>
                    <a:pt x="3529654" y="827532"/>
                  </a:lnTo>
                  <a:lnTo>
                    <a:pt x="3529654" y="837019"/>
                  </a:lnTo>
                  <a:lnTo>
                    <a:pt x="0" y="837019"/>
                  </a:lnTo>
                  <a:lnTo>
                    <a:pt x="0" y="0"/>
                  </a:lnTo>
                  <a:close/>
                </a:path>
              </a:pathLst>
            </a:custGeom>
            <a:solidFill>
              <a:srgbClr val="2A0EF6"/>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Shape 584"/>
            <p:cNvSpPr/>
            <p:nvPr/>
          </p:nvSpPr>
          <p:spPr>
            <a:xfrm>
              <a:off x="4661992" y="222669"/>
              <a:ext cx="3529654" cy="837019"/>
            </a:xfrm>
            <a:custGeom>
              <a:avLst/>
              <a:gdLst/>
              <a:ahLst/>
              <a:cxnLst/>
              <a:rect l="0" t="0" r="0" b="0"/>
              <a:pathLst>
                <a:path w="3529654" h="837019">
                  <a:moveTo>
                    <a:pt x="0" y="0"/>
                  </a:moveTo>
                  <a:lnTo>
                    <a:pt x="3529654" y="0"/>
                  </a:lnTo>
                  <a:lnTo>
                    <a:pt x="3529654" y="837019"/>
                  </a:lnTo>
                  <a:lnTo>
                    <a:pt x="0" y="837019"/>
                  </a:lnTo>
                  <a:lnTo>
                    <a:pt x="0" y="827532"/>
                  </a:lnTo>
                  <a:lnTo>
                    <a:pt x="3520180" y="827532"/>
                  </a:lnTo>
                  <a:lnTo>
                    <a:pt x="3520180" y="9475"/>
                  </a:lnTo>
                  <a:lnTo>
                    <a:pt x="0" y="9475"/>
                  </a:lnTo>
                  <a:lnTo>
                    <a:pt x="0" y="0"/>
                  </a:lnTo>
                  <a:close/>
                </a:path>
              </a:pathLst>
            </a:custGeom>
            <a:solidFill>
              <a:srgbClr val="2A0EF6"/>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Rectangle 8"/>
            <p:cNvSpPr/>
            <p:nvPr/>
          </p:nvSpPr>
          <p:spPr>
            <a:xfrm>
              <a:off x="1231841" y="302222"/>
              <a:ext cx="537544"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Kh</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0" name="Rectangle 9"/>
            <p:cNvSpPr/>
            <p:nvPr/>
          </p:nvSpPr>
          <p:spPr>
            <a:xfrm>
              <a:off x="1635504" y="302222"/>
              <a:ext cx="246003"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ô</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1" name="Rectangle 10"/>
            <p:cNvSpPr/>
            <p:nvPr/>
          </p:nvSpPr>
          <p:spPr>
            <a:xfrm>
              <a:off x="1819964" y="302222"/>
              <a:ext cx="825791"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dirty="0" err="1">
                  <a:ln>
                    <a:noFill/>
                  </a:ln>
                  <a:solidFill>
                    <a:srgbClr val="009900"/>
                  </a:solidFill>
                  <a:effectLst/>
                  <a:uLnTx/>
                  <a:uFillTx/>
                  <a:latin typeface="Arial" panose="020B0604020202020204" pitchFamily="34" charset="0"/>
                  <a:ea typeface="Arial" panose="020B0604020202020204" pitchFamily="34" charset="0"/>
                </a:rPr>
                <a:t>ng</a:t>
              </a:r>
              <a:r>
                <a:rPr kumimoji="0" lang="en-US" sz="2400" b="1" i="0" u="none" strike="noStrike" kern="0" cap="none" spc="0" normalizeH="0" baseline="0" noProof="0" dirty="0">
                  <a:ln>
                    <a:noFill/>
                  </a:ln>
                  <a:solidFill>
                    <a:srgbClr val="009900"/>
                  </a:solidFill>
                  <a:effectLst/>
                  <a:uLnTx/>
                  <a:uFillTx/>
                  <a:latin typeface="Arial" panose="020B0604020202020204" pitchFamily="34" charset="0"/>
                  <a:ea typeface="Arial" panose="020B0604020202020204" pitchFamily="34" charset="0"/>
                </a:rPr>
                <a:t> </a:t>
              </a:r>
              <a:r>
                <a:rPr kumimoji="0" lang="vi-VN" sz="2400" b="1" i="0" u="none" strike="noStrike" kern="0" cap="none" spc="0" normalizeH="0" baseline="0" noProof="0" dirty="0" smtClean="0">
                  <a:ln>
                    <a:noFill/>
                  </a:ln>
                  <a:solidFill>
                    <a:srgbClr val="009900"/>
                  </a:solidFill>
                  <a:effectLst/>
                  <a:uLnTx/>
                  <a:uFillTx/>
                  <a:latin typeface="Arial" panose="020B0604020202020204" pitchFamily="34" charset="0"/>
                  <a:ea typeface="Arial" panose="020B0604020202020204" pitchFamily="34" charset="0"/>
                </a:rPr>
                <a:t>  </a:t>
              </a:r>
              <a:r>
                <a:rPr kumimoji="0" lang="en-US" sz="2400" b="1" i="0" u="none" strike="noStrike" kern="0" cap="none" spc="0" normalizeH="0" baseline="0" noProof="0" dirty="0" smtClean="0">
                  <a:ln>
                    <a:noFill/>
                  </a:ln>
                  <a:solidFill>
                    <a:srgbClr val="009900"/>
                  </a:solidFill>
                  <a:effectLst/>
                  <a:uLnTx/>
                  <a:uFillTx/>
                  <a:latin typeface="Arial" panose="020B0604020202020204" pitchFamily="34" charset="0"/>
                  <a:ea typeface="Arial" panose="020B0604020202020204" pitchFamily="34" charset="0"/>
                </a:rPr>
                <a:t>c</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2" name="Rectangle 11"/>
            <p:cNvSpPr/>
            <p:nvPr/>
          </p:nvSpPr>
          <p:spPr>
            <a:xfrm>
              <a:off x="2440935" y="302222"/>
              <a:ext cx="246004"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dirty="0">
                  <a:ln>
                    <a:noFill/>
                  </a:ln>
                  <a:solidFill>
                    <a:srgbClr val="009900"/>
                  </a:solidFill>
                  <a:effectLst/>
                  <a:uLnTx/>
                  <a:uFillTx/>
                  <a:latin typeface="Arial" panose="020B0604020202020204" pitchFamily="34" charset="0"/>
                  <a:ea typeface="Arial" panose="020B0604020202020204" pitchFamily="34" charset="0"/>
                </a:rPr>
                <a:t>ó</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3" name="Rectangle 12"/>
            <p:cNvSpPr/>
            <p:nvPr/>
          </p:nvSpPr>
          <p:spPr>
            <a:xfrm>
              <a:off x="2625395" y="302222"/>
              <a:ext cx="335129"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 k</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4" name="Rectangle 13"/>
            <p:cNvSpPr/>
            <p:nvPr/>
          </p:nvSpPr>
          <p:spPr>
            <a:xfrm>
              <a:off x="2877447" y="302222"/>
              <a:ext cx="111710"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í</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5" name="Rectangle 14"/>
            <p:cNvSpPr/>
            <p:nvPr/>
          </p:nvSpPr>
          <p:spPr>
            <a:xfrm>
              <a:off x="2960833" y="302222"/>
              <a:ext cx="491334"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nh</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6" name="Rectangle 15"/>
            <p:cNvSpPr/>
            <p:nvPr/>
          </p:nvSpPr>
          <p:spPr>
            <a:xfrm>
              <a:off x="3329752" y="302222"/>
              <a:ext cx="111710"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7" name="Rectangle 16"/>
            <p:cNvSpPr/>
            <p:nvPr/>
          </p:nvSpPr>
          <p:spPr>
            <a:xfrm>
              <a:off x="3413138" y="302222"/>
              <a:ext cx="470330"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smtClean="0">
                  <a:ln>
                    <a:noFill/>
                  </a:ln>
                  <a:solidFill>
                    <a:srgbClr val="F20000"/>
                  </a:solidFill>
                  <a:effectLst/>
                  <a:uLnTx/>
                  <a:uFillTx/>
                  <a:latin typeface="Arial" panose="020B0604020202020204" pitchFamily="34" charset="0"/>
                  <a:ea typeface="Arial" panose="020B0604020202020204" pitchFamily="34" charset="0"/>
                </a:rPr>
                <a:t>k</a:t>
              </a:r>
              <a:r>
                <a:rPr kumimoji="0" lang="vi-VN" sz="2400" b="1" i="0" u="none" strike="noStrike" kern="0" cap="none" spc="0" normalizeH="0" baseline="0" noProof="0" smtClean="0">
                  <a:ln>
                    <a:noFill/>
                  </a:ln>
                  <a:solidFill>
                    <a:srgbClr val="F20000"/>
                  </a:solidFill>
                  <a:effectLst/>
                  <a:uLnTx/>
                  <a:uFillTx/>
                  <a:latin typeface="Arial" panose="020B0604020202020204" pitchFamily="34" charset="0"/>
                  <a:ea typeface="Arial" panose="020B0604020202020204" pitchFamily="34" charset="0"/>
                </a:rPr>
                <a:t>h</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8" name="Rectangle 17"/>
            <p:cNvSpPr/>
            <p:nvPr/>
          </p:nvSpPr>
          <p:spPr>
            <a:xfrm>
              <a:off x="3766264" y="302222"/>
              <a:ext cx="246004"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20000"/>
                  </a:solidFill>
                  <a:effectLst/>
                  <a:uLnTx/>
                  <a:uFillTx/>
                  <a:latin typeface="Arial" panose="020B0604020202020204" pitchFamily="34" charset="0"/>
                  <a:ea typeface="Arial" panose="020B0604020202020204" pitchFamily="34" charset="0"/>
                </a:rPr>
                <a:t>ô</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9" name="Rectangle 18"/>
            <p:cNvSpPr/>
            <p:nvPr/>
          </p:nvSpPr>
          <p:spPr>
            <a:xfrm>
              <a:off x="3950724" y="302222"/>
              <a:ext cx="1092900"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20000"/>
                  </a:solidFill>
                  <a:effectLst/>
                  <a:uLnTx/>
                  <a:uFillTx/>
                  <a:latin typeface="Arial" panose="020B0604020202020204" pitchFamily="34" charset="0"/>
                  <a:ea typeface="Arial" panose="020B0604020202020204" pitchFamily="34" charset="0"/>
                </a:rPr>
                <a:t>ng </a:t>
              </a:r>
              <a:r>
                <a:rPr lang="vi-VN" sz="2400" b="1" kern="0">
                  <a:solidFill>
                    <a:srgbClr val="F20000"/>
                  </a:solidFill>
                  <a:latin typeface="Arial" panose="020B0604020202020204" pitchFamily="34" charset="0"/>
                  <a:ea typeface="Arial" panose="020B0604020202020204" pitchFamily="34" charset="0"/>
                </a:rPr>
                <a:t> </a:t>
              </a:r>
              <a:r>
                <a:rPr lang="vi-VN" sz="2400" b="1" kern="0" smtClean="0">
                  <a:solidFill>
                    <a:srgbClr val="F20000"/>
                  </a:solidFill>
                  <a:latin typeface="Arial" panose="020B0604020202020204" pitchFamily="34" charset="0"/>
                  <a:ea typeface="Arial" panose="020B0604020202020204" pitchFamily="34" charset="0"/>
                </a:rPr>
                <a:t>   </a:t>
              </a:r>
              <a:r>
                <a:rPr kumimoji="0" lang="en-US" sz="2400" b="1" i="0" u="none" strike="noStrike" kern="0" cap="none" spc="0" normalizeH="0" baseline="0" noProof="0" smtClean="0">
                  <a:ln>
                    <a:noFill/>
                  </a:ln>
                  <a:solidFill>
                    <a:srgbClr val="F20000"/>
                  </a:solidFill>
                  <a:effectLst/>
                  <a:uLnTx/>
                  <a:uFillTx/>
                  <a:latin typeface="Arial" panose="020B0604020202020204" pitchFamily="34" charset="0"/>
                  <a:ea typeface="Arial" panose="020B0604020202020204" pitchFamily="34" charset="0"/>
                </a:rPr>
                <a:t>p</a:t>
              </a:r>
              <a:r>
                <a:rPr kumimoji="0" lang="vi-VN" sz="2400" b="1" i="0" u="none" strike="noStrike" kern="0" cap="none" spc="0" normalizeH="0" baseline="0" noProof="0" smtClean="0">
                  <a:ln>
                    <a:noFill/>
                  </a:ln>
                  <a:solidFill>
                    <a:srgbClr val="F20000"/>
                  </a:solidFill>
                  <a:effectLst/>
                  <a:uLnTx/>
                  <a:uFillTx/>
                  <a:latin typeface="Arial" panose="020B0604020202020204" pitchFamily="34" charset="0"/>
                  <a:ea typeface="Arial" panose="020B0604020202020204" pitchFamily="34" charset="0"/>
                </a:rPr>
                <a:t>h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0" name="Rectangle 19"/>
            <p:cNvSpPr/>
            <p:nvPr/>
          </p:nvSpPr>
          <p:spPr>
            <a:xfrm>
              <a:off x="4771948" y="302222"/>
              <a:ext cx="224226"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vi-VN" sz="2400" b="1" i="0" u="none" strike="noStrike" kern="0" cap="none" spc="0" normalizeH="0" baseline="0" noProof="0" smtClean="0">
                  <a:ln>
                    <a:noFill/>
                  </a:ln>
                  <a:solidFill>
                    <a:srgbClr val="F20000"/>
                  </a:solidFill>
                  <a:effectLst/>
                  <a:uLnTx/>
                  <a:uFillTx/>
                  <a:latin typeface="Arial" panose="020B0604020202020204" pitchFamily="34" charset="0"/>
                  <a:ea typeface="Arial" panose="020B0604020202020204" pitchFamily="34" charset="0"/>
                </a:rPr>
                <a:t> </a:t>
              </a:r>
              <a:r>
                <a:rPr kumimoji="0" lang="en-US" sz="2400" b="1" i="0" u="none" strike="noStrike" kern="0" cap="none" spc="0" normalizeH="0" baseline="0" noProof="0" smtClean="0">
                  <a:ln>
                    <a:noFill/>
                  </a:ln>
                  <a:solidFill>
                    <a:srgbClr val="F20000"/>
                  </a:solidFill>
                  <a:effectLst/>
                  <a:uLnTx/>
                  <a:uFillTx/>
                  <a:latin typeface="Arial" panose="020B0604020202020204" pitchFamily="34" charset="0"/>
                  <a:ea typeface="Arial" panose="020B0604020202020204" pitchFamily="34" charset="0"/>
                </a:rPr>
                <a:t>ả</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1" name="Rectangle 20"/>
            <p:cNvSpPr/>
            <p:nvPr/>
          </p:nvSpPr>
          <p:spPr>
            <a:xfrm>
              <a:off x="4940615" y="302222"/>
              <a:ext cx="111710"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F20000"/>
                  </a:solidFill>
                  <a:effectLst/>
                  <a:uLnTx/>
                  <a:uFillTx/>
                  <a:latin typeface="Arial" panose="020B0604020202020204" pitchFamily="34" charset="0"/>
                  <a:ea typeface="Arial" panose="020B0604020202020204" pitchFamily="34" charset="0"/>
                </a:rPr>
                <a:t>i</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2" name="Rectangle 21"/>
            <p:cNvSpPr/>
            <p:nvPr/>
          </p:nvSpPr>
          <p:spPr>
            <a:xfrm>
              <a:off x="5091607" y="302222"/>
              <a:ext cx="267523"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 </a:t>
              </a:r>
              <a:r>
                <a:rPr kumimoji="0" lang="en-US" sz="2400" b="1" i="0" u="none" strike="noStrike" kern="0" cap="none" spc="0" normalizeH="0" baseline="0" noProof="0" smtClean="0">
                  <a:ln>
                    <a:noFill/>
                  </a:ln>
                  <a:solidFill>
                    <a:srgbClr val="0D0DFF"/>
                  </a:solidFill>
                  <a:effectLst/>
                  <a:uLnTx/>
                  <a:uFillTx/>
                  <a:latin typeface="Arial" panose="020B0604020202020204" pitchFamily="34" charset="0"/>
                  <a:ea typeface="Arial" panose="020B0604020202020204" pitchFamily="34" charset="0"/>
                </a:rPr>
                <a:t>v</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3" name="Rectangle 22"/>
            <p:cNvSpPr/>
            <p:nvPr/>
          </p:nvSpPr>
          <p:spPr>
            <a:xfrm>
              <a:off x="5276053" y="302222"/>
              <a:ext cx="111710"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ì</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4" name="Rectangle 23"/>
            <p:cNvSpPr/>
            <p:nvPr/>
          </p:nvSpPr>
          <p:spPr>
            <a:xfrm>
              <a:off x="5359439" y="302222"/>
              <a:ext cx="671267"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 xe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5" name="Rectangle 24"/>
            <p:cNvSpPr/>
            <p:nvPr/>
          </p:nvSpPr>
          <p:spPr>
            <a:xfrm>
              <a:off x="5863545" y="302222"/>
              <a:ext cx="299400"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kh</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6" name="Rectangle 25"/>
            <p:cNvSpPr/>
            <p:nvPr/>
          </p:nvSpPr>
          <p:spPr>
            <a:xfrm>
              <a:off x="6137654" y="302222"/>
              <a:ext cx="131781"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ô</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7" name="Rectangle 26"/>
            <p:cNvSpPr/>
            <p:nvPr/>
          </p:nvSpPr>
          <p:spPr>
            <a:xfrm>
              <a:off x="6269436" y="302222"/>
              <a:ext cx="484358"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ng c</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8" name="Rectangle 27"/>
            <p:cNvSpPr/>
            <p:nvPr/>
          </p:nvSpPr>
          <p:spPr>
            <a:xfrm>
              <a:off x="6753793" y="302222"/>
              <a:ext cx="175447"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ó</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29" name="Rectangle 28"/>
            <p:cNvSpPr/>
            <p:nvPr/>
          </p:nvSpPr>
          <p:spPr>
            <a:xfrm>
              <a:off x="7040592" y="302222"/>
              <a:ext cx="269440"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 k</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0" name="Rectangle 29"/>
            <p:cNvSpPr/>
            <p:nvPr/>
          </p:nvSpPr>
          <p:spPr>
            <a:xfrm>
              <a:off x="7238804" y="302222"/>
              <a:ext cx="124012"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í</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1" name="Rectangle 30"/>
            <p:cNvSpPr/>
            <p:nvPr/>
          </p:nvSpPr>
          <p:spPr>
            <a:xfrm>
              <a:off x="7334183" y="302222"/>
              <a:ext cx="699152" cy="45054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9900"/>
                  </a:solidFill>
                  <a:effectLst/>
                  <a:uLnTx/>
                  <a:uFillTx/>
                  <a:latin typeface="Arial" panose="020B0604020202020204" pitchFamily="34" charset="0"/>
                  <a:ea typeface="Arial" panose="020B0604020202020204" pitchFamily="34" charset="0"/>
                </a:rPr>
                <a:t>nh</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2" name="Rectangle 31"/>
            <p:cNvSpPr/>
            <p:nvPr/>
          </p:nvSpPr>
          <p:spPr>
            <a:xfrm>
              <a:off x="1231841" y="666062"/>
              <a:ext cx="1007337"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Bom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3" name="Rectangle 32"/>
            <p:cNvSpPr/>
            <p:nvPr/>
          </p:nvSpPr>
          <p:spPr>
            <a:xfrm>
              <a:off x="1988630" y="666062"/>
              <a:ext cx="357041"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gi</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4" name="Rectangle 33"/>
            <p:cNvSpPr/>
            <p:nvPr/>
          </p:nvSpPr>
          <p:spPr>
            <a:xfrm>
              <a:off x="2256476" y="666062"/>
              <a:ext cx="224226"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ậ</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5" name="Rectangle 34"/>
            <p:cNvSpPr/>
            <p:nvPr/>
          </p:nvSpPr>
          <p:spPr>
            <a:xfrm>
              <a:off x="2425143" y="666062"/>
              <a:ext cx="134294"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t</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6" name="Rectangle 35"/>
            <p:cNvSpPr/>
            <p:nvPr/>
          </p:nvSpPr>
          <p:spPr>
            <a:xfrm>
              <a:off x="2526216" y="666062"/>
              <a:ext cx="1182933"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 bom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7" name="Rectangle 36"/>
            <p:cNvSpPr/>
            <p:nvPr/>
          </p:nvSpPr>
          <p:spPr>
            <a:xfrm>
              <a:off x="3415033" y="666062"/>
              <a:ext cx="893778"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rung</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8" name="Rectangle 37"/>
            <p:cNvSpPr/>
            <p:nvPr/>
          </p:nvSpPr>
          <p:spPr>
            <a:xfrm>
              <a:off x="4086542" y="666062"/>
              <a:ext cx="335129"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 k</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39" name="Rectangle 38"/>
            <p:cNvSpPr/>
            <p:nvPr/>
          </p:nvSpPr>
          <p:spPr>
            <a:xfrm>
              <a:off x="4338594" y="666062"/>
              <a:ext cx="111710"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í</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40" name="Rectangle 39"/>
            <p:cNvSpPr/>
            <p:nvPr/>
          </p:nvSpPr>
          <p:spPr>
            <a:xfrm>
              <a:off x="4421980" y="666062"/>
              <a:ext cx="602372"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nh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41" name="Rectangle 40"/>
            <p:cNvSpPr/>
            <p:nvPr/>
          </p:nvSpPr>
          <p:spPr>
            <a:xfrm>
              <a:off x="4874285" y="666062"/>
              <a:ext cx="224226"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v</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42" name="Rectangle 41"/>
            <p:cNvSpPr/>
            <p:nvPr/>
          </p:nvSpPr>
          <p:spPr>
            <a:xfrm>
              <a:off x="5042952" y="666062"/>
              <a:ext cx="286332"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ỡ</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43" name="Rectangle 42"/>
            <p:cNvSpPr/>
            <p:nvPr/>
          </p:nvSpPr>
          <p:spPr>
            <a:xfrm>
              <a:off x="5258997" y="666062"/>
              <a:ext cx="111710"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44" name="Rectangle 43"/>
            <p:cNvSpPr/>
            <p:nvPr/>
          </p:nvSpPr>
          <p:spPr>
            <a:xfrm>
              <a:off x="5342383" y="666062"/>
              <a:ext cx="246004"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đ</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45" name="Rectangle 44"/>
            <p:cNvSpPr/>
            <p:nvPr/>
          </p:nvSpPr>
          <p:spPr>
            <a:xfrm>
              <a:off x="5526842" y="666062"/>
              <a:ext cx="378684"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i </a:t>
              </a:r>
              <a:r>
                <a:rPr kumimoji="0" lang="vi-VN" sz="2400" b="1" i="0" u="none" strike="noStrike" kern="0" cap="none" spc="0" normalizeH="0" baseline="0" noProof="0" smtClean="0">
                  <a:ln>
                    <a:noFill/>
                  </a:ln>
                  <a:solidFill>
                    <a:srgbClr val="0D0DFF"/>
                  </a:solidFill>
                  <a:effectLst/>
                  <a:uLnTx/>
                  <a:uFillTx/>
                  <a:latin typeface="Arial" panose="020B0604020202020204" pitchFamily="34" charset="0"/>
                  <a:ea typeface="Arial" panose="020B0604020202020204" pitchFamily="34" charset="0"/>
                </a:rPr>
                <a:t> </a:t>
              </a:r>
              <a:r>
                <a:rPr kumimoji="0" lang="en-US" sz="2400" b="1" i="0" u="none" strike="noStrike" kern="0" cap="none" spc="0" normalizeH="0" baseline="0" noProof="0" smtClean="0">
                  <a:ln>
                    <a:noFill/>
                  </a:ln>
                  <a:solidFill>
                    <a:srgbClr val="0D0DFF"/>
                  </a:solidFill>
                  <a:effectLst/>
                  <a:uLnTx/>
                  <a:uFillTx/>
                  <a:latin typeface="Arial" panose="020B0604020202020204" pitchFamily="34" charset="0"/>
                  <a:ea typeface="Arial" panose="020B0604020202020204" pitchFamily="34" charset="0"/>
                </a:rPr>
                <a:t>r</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46" name="Rectangle 45"/>
            <p:cNvSpPr/>
            <p:nvPr/>
          </p:nvSpPr>
          <p:spPr>
            <a:xfrm>
              <a:off x="5811744" y="666062"/>
              <a:ext cx="246003"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ồ</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47" name="Rectangle 46"/>
            <p:cNvSpPr/>
            <p:nvPr/>
          </p:nvSpPr>
          <p:spPr>
            <a:xfrm>
              <a:off x="5996203" y="666062"/>
              <a:ext cx="111710" cy="450545"/>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D0DFF"/>
                  </a:solidFill>
                  <a:effectLst/>
                  <a:uLnTx/>
                  <a:uFillTx/>
                  <a:latin typeface="Arial" panose="020B0604020202020204" pitchFamily="34" charset="0"/>
                  <a:ea typeface="Arial" panose="020B0604020202020204" pitchFamily="34" charset="0"/>
                </a:rPr>
                <a:t>i</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48" name="Shape 624"/>
            <p:cNvSpPr/>
            <p:nvPr/>
          </p:nvSpPr>
          <p:spPr>
            <a:xfrm>
              <a:off x="530638" y="1288682"/>
              <a:ext cx="8111097" cy="379019"/>
            </a:xfrm>
            <a:custGeom>
              <a:avLst/>
              <a:gdLst/>
              <a:ahLst/>
              <a:cxnLst/>
              <a:rect l="0" t="0" r="0" b="0"/>
              <a:pathLst>
                <a:path w="8111097" h="379019">
                  <a:moveTo>
                    <a:pt x="63170" y="0"/>
                  </a:moveTo>
                  <a:lnTo>
                    <a:pt x="8047927" y="0"/>
                  </a:lnTo>
                  <a:cubicBezTo>
                    <a:pt x="8082814" y="0"/>
                    <a:pt x="8111097" y="28270"/>
                    <a:pt x="8111097" y="63170"/>
                  </a:cubicBezTo>
                  <a:lnTo>
                    <a:pt x="8111097" y="315849"/>
                  </a:lnTo>
                  <a:cubicBezTo>
                    <a:pt x="8111097" y="350736"/>
                    <a:pt x="8082814" y="379019"/>
                    <a:pt x="8047927" y="379019"/>
                  </a:cubicBezTo>
                  <a:lnTo>
                    <a:pt x="63170" y="379019"/>
                  </a:lnTo>
                  <a:cubicBezTo>
                    <a:pt x="28283" y="379019"/>
                    <a:pt x="0" y="350736"/>
                    <a:pt x="0" y="315849"/>
                  </a:cubicBezTo>
                  <a:lnTo>
                    <a:pt x="0" y="63170"/>
                  </a:lnTo>
                  <a:cubicBezTo>
                    <a:pt x="0" y="28270"/>
                    <a:pt x="28283" y="0"/>
                    <a:pt x="63170" y="0"/>
                  </a:cubicBezTo>
                  <a:close/>
                </a:path>
              </a:pathLst>
            </a:custGeom>
            <a:solidFill>
              <a:srgbClr val="FFFFFF"/>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Shape 625"/>
            <p:cNvSpPr/>
            <p:nvPr/>
          </p:nvSpPr>
          <p:spPr>
            <a:xfrm>
              <a:off x="525901" y="1283932"/>
              <a:ext cx="4060286" cy="388506"/>
            </a:xfrm>
            <a:custGeom>
              <a:avLst/>
              <a:gdLst/>
              <a:ahLst/>
              <a:cxnLst/>
              <a:rect l="0" t="0" r="0" b="0"/>
              <a:pathLst>
                <a:path w="4060286" h="388506">
                  <a:moveTo>
                    <a:pt x="67843" y="0"/>
                  </a:moveTo>
                  <a:lnTo>
                    <a:pt x="4060286" y="0"/>
                  </a:lnTo>
                  <a:lnTo>
                    <a:pt x="4060286" y="9487"/>
                  </a:lnTo>
                  <a:lnTo>
                    <a:pt x="67907" y="9487"/>
                  </a:lnTo>
                  <a:lnTo>
                    <a:pt x="68021" y="9474"/>
                  </a:lnTo>
                  <a:lnTo>
                    <a:pt x="64882" y="9560"/>
                  </a:lnTo>
                  <a:lnTo>
                    <a:pt x="61907" y="9784"/>
                  </a:lnTo>
                  <a:lnTo>
                    <a:pt x="58982" y="10159"/>
                  </a:lnTo>
                  <a:lnTo>
                    <a:pt x="56055" y="10685"/>
                  </a:lnTo>
                  <a:lnTo>
                    <a:pt x="53209" y="11349"/>
                  </a:lnTo>
                  <a:lnTo>
                    <a:pt x="50406" y="12141"/>
                  </a:lnTo>
                  <a:lnTo>
                    <a:pt x="50635" y="12078"/>
                  </a:lnTo>
                  <a:lnTo>
                    <a:pt x="47701" y="13069"/>
                  </a:lnTo>
                  <a:lnTo>
                    <a:pt x="47917" y="12979"/>
                  </a:lnTo>
                  <a:lnTo>
                    <a:pt x="45341" y="13994"/>
                  </a:lnTo>
                  <a:lnTo>
                    <a:pt x="40038" y="16548"/>
                  </a:lnTo>
                  <a:lnTo>
                    <a:pt x="35256" y="19452"/>
                  </a:lnTo>
                  <a:lnTo>
                    <a:pt x="30745" y="22821"/>
                  </a:lnTo>
                  <a:lnTo>
                    <a:pt x="26653" y="26532"/>
                  </a:lnTo>
                  <a:lnTo>
                    <a:pt x="22749" y="30837"/>
                  </a:lnTo>
                  <a:lnTo>
                    <a:pt x="19438" y="35271"/>
                  </a:lnTo>
                  <a:lnTo>
                    <a:pt x="16536" y="40050"/>
                  </a:lnTo>
                  <a:lnTo>
                    <a:pt x="14050" y="45210"/>
                  </a:lnTo>
                  <a:lnTo>
                    <a:pt x="13002" y="47872"/>
                  </a:lnTo>
                  <a:lnTo>
                    <a:pt x="12065" y="50648"/>
                  </a:lnTo>
                  <a:lnTo>
                    <a:pt x="12129" y="50419"/>
                  </a:lnTo>
                  <a:lnTo>
                    <a:pt x="11336" y="53212"/>
                  </a:lnTo>
                  <a:lnTo>
                    <a:pt x="10673" y="56065"/>
                  </a:lnTo>
                  <a:lnTo>
                    <a:pt x="10147" y="58993"/>
                  </a:lnTo>
                  <a:lnTo>
                    <a:pt x="9771" y="61917"/>
                  </a:lnTo>
                  <a:lnTo>
                    <a:pt x="9548" y="64888"/>
                  </a:lnTo>
                  <a:lnTo>
                    <a:pt x="9474" y="68034"/>
                  </a:lnTo>
                  <a:lnTo>
                    <a:pt x="9474" y="320472"/>
                  </a:lnTo>
                  <a:lnTo>
                    <a:pt x="9548" y="323636"/>
                  </a:lnTo>
                  <a:lnTo>
                    <a:pt x="9771" y="326589"/>
                  </a:lnTo>
                  <a:lnTo>
                    <a:pt x="10152" y="329557"/>
                  </a:lnTo>
                  <a:lnTo>
                    <a:pt x="10663" y="332399"/>
                  </a:lnTo>
                  <a:lnTo>
                    <a:pt x="11335" y="335292"/>
                  </a:lnTo>
                  <a:lnTo>
                    <a:pt x="12129" y="338087"/>
                  </a:lnTo>
                  <a:lnTo>
                    <a:pt x="12065" y="337858"/>
                  </a:lnTo>
                  <a:lnTo>
                    <a:pt x="13056" y="340805"/>
                  </a:lnTo>
                  <a:lnTo>
                    <a:pt x="12979" y="340576"/>
                  </a:lnTo>
                  <a:lnTo>
                    <a:pt x="14051" y="343297"/>
                  </a:lnTo>
                  <a:lnTo>
                    <a:pt x="16508" y="348411"/>
                  </a:lnTo>
                  <a:lnTo>
                    <a:pt x="19438" y="353235"/>
                  </a:lnTo>
                  <a:lnTo>
                    <a:pt x="22799" y="357737"/>
                  </a:lnTo>
                  <a:lnTo>
                    <a:pt x="26653" y="361974"/>
                  </a:lnTo>
                  <a:lnTo>
                    <a:pt x="30751" y="365690"/>
                  </a:lnTo>
                  <a:lnTo>
                    <a:pt x="35262" y="369071"/>
                  </a:lnTo>
                  <a:lnTo>
                    <a:pt x="39937" y="371910"/>
                  </a:lnTo>
                  <a:lnTo>
                    <a:pt x="45204" y="374458"/>
                  </a:lnTo>
                  <a:lnTo>
                    <a:pt x="47862" y="375505"/>
                  </a:lnTo>
                  <a:lnTo>
                    <a:pt x="50421" y="376369"/>
                  </a:lnTo>
                  <a:lnTo>
                    <a:pt x="53416" y="377215"/>
                  </a:lnTo>
                  <a:lnTo>
                    <a:pt x="53188" y="377165"/>
                  </a:lnTo>
                  <a:lnTo>
                    <a:pt x="56236" y="377863"/>
                  </a:lnTo>
                  <a:lnTo>
                    <a:pt x="56007" y="377825"/>
                  </a:lnTo>
                  <a:lnTo>
                    <a:pt x="59119" y="378371"/>
                  </a:lnTo>
                  <a:lnTo>
                    <a:pt x="58877" y="378346"/>
                  </a:lnTo>
                  <a:lnTo>
                    <a:pt x="61889" y="378721"/>
                  </a:lnTo>
                  <a:lnTo>
                    <a:pt x="64882" y="378946"/>
                  </a:lnTo>
                  <a:lnTo>
                    <a:pt x="68021" y="379032"/>
                  </a:lnTo>
                  <a:lnTo>
                    <a:pt x="4060286" y="379032"/>
                  </a:lnTo>
                  <a:lnTo>
                    <a:pt x="4060286" y="388506"/>
                  </a:lnTo>
                  <a:lnTo>
                    <a:pt x="67843" y="388506"/>
                  </a:lnTo>
                  <a:lnTo>
                    <a:pt x="64414" y="388417"/>
                  </a:lnTo>
                  <a:lnTo>
                    <a:pt x="60960" y="388150"/>
                  </a:lnTo>
                  <a:lnTo>
                    <a:pt x="57569" y="387719"/>
                  </a:lnTo>
                  <a:lnTo>
                    <a:pt x="54216" y="387121"/>
                  </a:lnTo>
                  <a:lnTo>
                    <a:pt x="50940" y="386372"/>
                  </a:lnTo>
                  <a:lnTo>
                    <a:pt x="47714" y="385458"/>
                  </a:lnTo>
                  <a:lnTo>
                    <a:pt x="44552" y="384378"/>
                  </a:lnTo>
                  <a:lnTo>
                    <a:pt x="41415" y="383146"/>
                  </a:lnTo>
                  <a:lnTo>
                    <a:pt x="35535" y="380314"/>
                  </a:lnTo>
                  <a:lnTo>
                    <a:pt x="29934" y="376911"/>
                  </a:lnTo>
                  <a:lnTo>
                    <a:pt x="24701" y="372999"/>
                  </a:lnTo>
                  <a:lnTo>
                    <a:pt x="19876" y="368617"/>
                  </a:lnTo>
                  <a:lnTo>
                    <a:pt x="15494" y="363792"/>
                  </a:lnTo>
                  <a:lnTo>
                    <a:pt x="11595" y="358572"/>
                  </a:lnTo>
                  <a:lnTo>
                    <a:pt x="8192" y="352971"/>
                  </a:lnTo>
                  <a:lnTo>
                    <a:pt x="5359" y="347091"/>
                  </a:lnTo>
                  <a:lnTo>
                    <a:pt x="4115" y="343941"/>
                  </a:lnTo>
                  <a:lnTo>
                    <a:pt x="3048" y="340792"/>
                  </a:lnTo>
                  <a:lnTo>
                    <a:pt x="2134" y="337566"/>
                  </a:lnTo>
                  <a:lnTo>
                    <a:pt x="1372" y="334277"/>
                  </a:lnTo>
                  <a:lnTo>
                    <a:pt x="775" y="330937"/>
                  </a:lnTo>
                  <a:lnTo>
                    <a:pt x="343" y="327533"/>
                  </a:lnTo>
                  <a:lnTo>
                    <a:pt x="76" y="324091"/>
                  </a:lnTo>
                  <a:lnTo>
                    <a:pt x="0" y="320662"/>
                  </a:lnTo>
                  <a:lnTo>
                    <a:pt x="0" y="67856"/>
                  </a:lnTo>
                  <a:lnTo>
                    <a:pt x="76" y="64427"/>
                  </a:lnTo>
                  <a:lnTo>
                    <a:pt x="343" y="60973"/>
                  </a:lnTo>
                  <a:lnTo>
                    <a:pt x="775" y="57582"/>
                  </a:lnTo>
                  <a:lnTo>
                    <a:pt x="1372" y="54229"/>
                  </a:lnTo>
                  <a:lnTo>
                    <a:pt x="2134" y="50952"/>
                  </a:lnTo>
                  <a:lnTo>
                    <a:pt x="3048" y="47727"/>
                  </a:lnTo>
                  <a:lnTo>
                    <a:pt x="4115" y="44564"/>
                  </a:lnTo>
                  <a:lnTo>
                    <a:pt x="5359" y="41427"/>
                  </a:lnTo>
                  <a:lnTo>
                    <a:pt x="8192" y="35535"/>
                  </a:lnTo>
                  <a:lnTo>
                    <a:pt x="11595" y="29934"/>
                  </a:lnTo>
                  <a:lnTo>
                    <a:pt x="15494" y="24714"/>
                  </a:lnTo>
                  <a:lnTo>
                    <a:pt x="19876" y="19888"/>
                  </a:lnTo>
                  <a:lnTo>
                    <a:pt x="24701" y="15507"/>
                  </a:lnTo>
                  <a:lnTo>
                    <a:pt x="29934" y="11595"/>
                  </a:lnTo>
                  <a:lnTo>
                    <a:pt x="35535" y="8204"/>
                  </a:lnTo>
                  <a:lnTo>
                    <a:pt x="41415" y="5359"/>
                  </a:lnTo>
                  <a:lnTo>
                    <a:pt x="44552" y="4128"/>
                  </a:lnTo>
                  <a:lnTo>
                    <a:pt x="47714" y="3061"/>
                  </a:lnTo>
                  <a:lnTo>
                    <a:pt x="50940" y="2146"/>
                  </a:lnTo>
                  <a:lnTo>
                    <a:pt x="54216" y="1384"/>
                  </a:lnTo>
                  <a:lnTo>
                    <a:pt x="57569" y="788"/>
                  </a:lnTo>
                  <a:lnTo>
                    <a:pt x="60960" y="356"/>
                  </a:lnTo>
                  <a:lnTo>
                    <a:pt x="64414" y="89"/>
                  </a:lnTo>
                  <a:lnTo>
                    <a:pt x="67843" y="0"/>
                  </a:lnTo>
                  <a:close/>
                </a:path>
              </a:pathLst>
            </a:custGeom>
            <a:solidFill>
              <a:srgbClr val="2A0EF6"/>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Shape 626"/>
            <p:cNvSpPr/>
            <p:nvPr/>
          </p:nvSpPr>
          <p:spPr>
            <a:xfrm>
              <a:off x="4586186" y="1283932"/>
              <a:ext cx="4060286" cy="388506"/>
            </a:xfrm>
            <a:custGeom>
              <a:avLst/>
              <a:gdLst/>
              <a:ahLst/>
              <a:cxnLst/>
              <a:rect l="0" t="0" r="0" b="0"/>
              <a:pathLst>
                <a:path w="4060286" h="388506">
                  <a:moveTo>
                    <a:pt x="0" y="0"/>
                  </a:moveTo>
                  <a:lnTo>
                    <a:pt x="3992442" y="0"/>
                  </a:lnTo>
                  <a:lnTo>
                    <a:pt x="3995871" y="89"/>
                  </a:lnTo>
                  <a:lnTo>
                    <a:pt x="3999313" y="356"/>
                  </a:lnTo>
                  <a:lnTo>
                    <a:pt x="4002716" y="788"/>
                  </a:lnTo>
                  <a:lnTo>
                    <a:pt x="4006056" y="1384"/>
                  </a:lnTo>
                  <a:lnTo>
                    <a:pt x="4009345" y="2146"/>
                  </a:lnTo>
                  <a:lnTo>
                    <a:pt x="4012571" y="3061"/>
                  </a:lnTo>
                  <a:lnTo>
                    <a:pt x="4015733" y="4128"/>
                  </a:lnTo>
                  <a:lnTo>
                    <a:pt x="4018870" y="5359"/>
                  </a:lnTo>
                  <a:lnTo>
                    <a:pt x="4024751" y="8204"/>
                  </a:lnTo>
                  <a:lnTo>
                    <a:pt x="4030351" y="11595"/>
                  </a:lnTo>
                  <a:lnTo>
                    <a:pt x="4035584" y="15507"/>
                  </a:lnTo>
                  <a:lnTo>
                    <a:pt x="4040410" y="19888"/>
                  </a:lnTo>
                  <a:lnTo>
                    <a:pt x="4044779" y="24714"/>
                  </a:lnTo>
                  <a:lnTo>
                    <a:pt x="4048690" y="29934"/>
                  </a:lnTo>
                  <a:lnTo>
                    <a:pt x="4052094" y="35535"/>
                  </a:lnTo>
                  <a:lnTo>
                    <a:pt x="4054925" y="41427"/>
                  </a:lnTo>
                  <a:lnTo>
                    <a:pt x="4056170" y="44564"/>
                  </a:lnTo>
                  <a:lnTo>
                    <a:pt x="4057237" y="47727"/>
                  </a:lnTo>
                  <a:lnTo>
                    <a:pt x="4058152" y="50952"/>
                  </a:lnTo>
                  <a:lnTo>
                    <a:pt x="4058914" y="54229"/>
                  </a:lnTo>
                  <a:lnTo>
                    <a:pt x="4059510" y="57582"/>
                  </a:lnTo>
                  <a:lnTo>
                    <a:pt x="4059942" y="60973"/>
                  </a:lnTo>
                  <a:lnTo>
                    <a:pt x="4060196" y="64427"/>
                  </a:lnTo>
                  <a:lnTo>
                    <a:pt x="4060286" y="67856"/>
                  </a:lnTo>
                  <a:lnTo>
                    <a:pt x="4060286" y="320662"/>
                  </a:lnTo>
                  <a:lnTo>
                    <a:pt x="4060196" y="324091"/>
                  </a:lnTo>
                  <a:lnTo>
                    <a:pt x="4059942" y="327533"/>
                  </a:lnTo>
                  <a:lnTo>
                    <a:pt x="4059510" y="330937"/>
                  </a:lnTo>
                  <a:lnTo>
                    <a:pt x="4058914" y="334277"/>
                  </a:lnTo>
                  <a:lnTo>
                    <a:pt x="4058152" y="337566"/>
                  </a:lnTo>
                  <a:lnTo>
                    <a:pt x="4057237" y="340792"/>
                  </a:lnTo>
                  <a:lnTo>
                    <a:pt x="4056170" y="343941"/>
                  </a:lnTo>
                  <a:lnTo>
                    <a:pt x="4054925" y="347091"/>
                  </a:lnTo>
                  <a:lnTo>
                    <a:pt x="4052094" y="352971"/>
                  </a:lnTo>
                  <a:lnTo>
                    <a:pt x="4048690" y="358572"/>
                  </a:lnTo>
                  <a:lnTo>
                    <a:pt x="4044779" y="363792"/>
                  </a:lnTo>
                  <a:lnTo>
                    <a:pt x="4040410" y="368617"/>
                  </a:lnTo>
                  <a:lnTo>
                    <a:pt x="4035584" y="372999"/>
                  </a:lnTo>
                  <a:lnTo>
                    <a:pt x="4030351" y="376911"/>
                  </a:lnTo>
                  <a:lnTo>
                    <a:pt x="4024751" y="380314"/>
                  </a:lnTo>
                  <a:lnTo>
                    <a:pt x="4018870" y="383146"/>
                  </a:lnTo>
                  <a:lnTo>
                    <a:pt x="4015733" y="384378"/>
                  </a:lnTo>
                  <a:lnTo>
                    <a:pt x="4012571" y="385458"/>
                  </a:lnTo>
                  <a:lnTo>
                    <a:pt x="4009345" y="386372"/>
                  </a:lnTo>
                  <a:lnTo>
                    <a:pt x="4006056" y="387121"/>
                  </a:lnTo>
                  <a:lnTo>
                    <a:pt x="4002716" y="387719"/>
                  </a:lnTo>
                  <a:lnTo>
                    <a:pt x="3999313" y="388150"/>
                  </a:lnTo>
                  <a:lnTo>
                    <a:pt x="3995871" y="388417"/>
                  </a:lnTo>
                  <a:lnTo>
                    <a:pt x="3992442" y="388506"/>
                  </a:lnTo>
                  <a:lnTo>
                    <a:pt x="0" y="388506"/>
                  </a:lnTo>
                  <a:lnTo>
                    <a:pt x="0" y="379032"/>
                  </a:lnTo>
                  <a:lnTo>
                    <a:pt x="3992264" y="379032"/>
                  </a:lnTo>
                  <a:lnTo>
                    <a:pt x="3995403" y="378946"/>
                  </a:lnTo>
                  <a:lnTo>
                    <a:pt x="3998416" y="378719"/>
                  </a:lnTo>
                  <a:lnTo>
                    <a:pt x="4001408" y="378346"/>
                  </a:lnTo>
                  <a:lnTo>
                    <a:pt x="4001167" y="378371"/>
                  </a:lnTo>
                  <a:lnTo>
                    <a:pt x="4004278" y="377825"/>
                  </a:lnTo>
                  <a:lnTo>
                    <a:pt x="4004050" y="377863"/>
                  </a:lnTo>
                  <a:lnTo>
                    <a:pt x="4007097" y="377165"/>
                  </a:lnTo>
                  <a:lnTo>
                    <a:pt x="4006869" y="377215"/>
                  </a:lnTo>
                  <a:lnTo>
                    <a:pt x="4009866" y="376365"/>
                  </a:lnTo>
                  <a:lnTo>
                    <a:pt x="4009651" y="376441"/>
                  </a:lnTo>
                  <a:lnTo>
                    <a:pt x="4012425" y="375504"/>
                  </a:lnTo>
                  <a:lnTo>
                    <a:pt x="4015015" y="374484"/>
                  </a:lnTo>
                  <a:lnTo>
                    <a:pt x="4020288" y="371939"/>
                  </a:lnTo>
                  <a:lnTo>
                    <a:pt x="4025027" y="369067"/>
                  </a:lnTo>
                  <a:lnTo>
                    <a:pt x="4029531" y="365693"/>
                  </a:lnTo>
                  <a:lnTo>
                    <a:pt x="4033692" y="361909"/>
                  </a:lnTo>
                  <a:lnTo>
                    <a:pt x="4037487" y="357735"/>
                  </a:lnTo>
                  <a:lnTo>
                    <a:pt x="4040850" y="353231"/>
                  </a:lnTo>
                  <a:lnTo>
                    <a:pt x="4043779" y="348407"/>
                  </a:lnTo>
                  <a:lnTo>
                    <a:pt x="4046235" y="343296"/>
                  </a:lnTo>
                  <a:lnTo>
                    <a:pt x="4047306" y="340576"/>
                  </a:lnTo>
                  <a:lnTo>
                    <a:pt x="4047230" y="340805"/>
                  </a:lnTo>
                  <a:lnTo>
                    <a:pt x="4048220" y="337858"/>
                  </a:lnTo>
                  <a:lnTo>
                    <a:pt x="4048157" y="338087"/>
                  </a:lnTo>
                  <a:lnTo>
                    <a:pt x="4048951" y="335292"/>
                  </a:lnTo>
                  <a:lnTo>
                    <a:pt x="4049624" y="332393"/>
                  </a:lnTo>
                  <a:lnTo>
                    <a:pt x="4050133" y="329556"/>
                  </a:lnTo>
                  <a:lnTo>
                    <a:pt x="4050514" y="326593"/>
                  </a:lnTo>
                  <a:lnTo>
                    <a:pt x="4050737" y="323630"/>
                  </a:lnTo>
                  <a:lnTo>
                    <a:pt x="4050811" y="320472"/>
                  </a:lnTo>
                  <a:lnTo>
                    <a:pt x="4050811" y="68034"/>
                  </a:lnTo>
                  <a:lnTo>
                    <a:pt x="4050737" y="64893"/>
                  </a:lnTo>
                  <a:lnTo>
                    <a:pt x="4050514" y="61913"/>
                  </a:lnTo>
                  <a:lnTo>
                    <a:pt x="4050138" y="58995"/>
                  </a:lnTo>
                  <a:lnTo>
                    <a:pt x="4049614" y="56071"/>
                  </a:lnTo>
                  <a:lnTo>
                    <a:pt x="4048950" y="53212"/>
                  </a:lnTo>
                  <a:lnTo>
                    <a:pt x="4048157" y="50419"/>
                  </a:lnTo>
                  <a:lnTo>
                    <a:pt x="4048220" y="50648"/>
                  </a:lnTo>
                  <a:lnTo>
                    <a:pt x="4047284" y="47875"/>
                  </a:lnTo>
                  <a:lnTo>
                    <a:pt x="4046235" y="45211"/>
                  </a:lnTo>
                  <a:lnTo>
                    <a:pt x="4043752" y="40053"/>
                  </a:lnTo>
                  <a:lnTo>
                    <a:pt x="4040850" y="35274"/>
                  </a:lnTo>
                  <a:lnTo>
                    <a:pt x="4037538" y="30839"/>
                  </a:lnTo>
                  <a:lnTo>
                    <a:pt x="4033692" y="26597"/>
                  </a:lnTo>
                  <a:lnTo>
                    <a:pt x="4029536" y="22818"/>
                  </a:lnTo>
                  <a:lnTo>
                    <a:pt x="4025034" y="19455"/>
                  </a:lnTo>
                  <a:lnTo>
                    <a:pt x="4020189" y="16520"/>
                  </a:lnTo>
                  <a:lnTo>
                    <a:pt x="4014908" y="13983"/>
                  </a:lnTo>
                  <a:lnTo>
                    <a:pt x="4015238" y="14110"/>
                  </a:lnTo>
                  <a:lnTo>
                    <a:pt x="4012368" y="12979"/>
                  </a:lnTo>
                  <a:lnTo>
                    <a:pt x="4012584" y="13069"/>
                  </a:lnTo>
                  <a:lnTo>
                    <a:pt x="4009688" y="12091"/>
                  </a:lnTo>
                  <a:lnTo>
                    <a:pt x="4007071" y="11348"/>
                  </a:lnTo>
                  <a:lnTo>
                    <a:pt x="4004230" y="10685"/>
                  </a:lnTo>
                  <a:lnTo>
                    <a:pt x="4001304" y="10159"/>
                  </a:lnTo>
                  <a:lnTo>
                    <a:pt x="3998396" y="9786"/>
                  </a:lnTo>
                  <a:lnTo>
                    <a:pt x="3995403" y="9560"/>
                  </a:lnTo>
                  <a:lnTo>
                    <a:pt x="3992264" y="9474"/>
                  </a:lnTo>
                  <a:lnTo>
                    <a:pt x="3992378" y="9487"/>
                  </a:lnTo>
                  <a:lnTo>
                    <a:pt x="0" y="9487"/>
                  </a:lnTo>
                  <a:lnTo>
                    <a:pt x="0" y="0"/>
                  </a:lnTo>
                  <a:close/>
                </a:path>
              </a:pathLst>
            </a:custGeom>
            <a:solidFill>
              <a:srgbClr val="2A0EF6"/>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Rectangle 50"/>
            <p:cNvSpPr/>
            <p:nvPr/>
          </p:nvSpPr>
          <p:spPr>
            <a:xfrm>
              <a:off x="643718" y="1361284"/>
              <a:ext cx="217772"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C</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52" name="Rectangle 51"/>
            <p:cNvSpPr/>
            <p:nvPr/>
          </p:nvSpPr>
          <p:spPr>
            <a:xfrm>
              <a:off x="807963" y="1361284"/>
              <a:ext cx="167702"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â</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53" name="Rectangle 52"/>
            <p:cNvSpPr/>
            <p:nvPr/>
          </p:nvSpPr>
          <p:spPr>
            <a:xfrm>
              <a:off x="934305" y="1361284"/>
              <a:ext cx="553667"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u th</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54" name="Rectangle 53"/>
            <p:cNvSpPr/>
            <p:nvPr/>
          </p:nvSpPr>
          <p:spPr>
            <a:xfrm>
              <a:off x="1268159" y="1361284"/>
              <a:ext cx="297227"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ơ</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55" name="Rectangle 54"/>
            <p:cNvSpPr/>
            <p:nvPr/>
          </p:nvSpPr>
          <p:spPr>
            <a:xfrm>
              <a:off x="1512321" y="1361284"/>
              <a:ext cx="268008"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 g</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56" name="Rectangle 55"/>
            <p:cNvSpPr/>
            <p:nvPr/>
          </p:nvSpPr>
          <p:spPr>
            <a:xfrm>
              <a:off x="1714468" y="1361284"/>
              <a:ext cx="167702"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ầ</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57" name="Rectangle 56"/>
            <p:cNvSpPr/>
            <p:nvPr/>
          </p:nvSpPr>
          <p:spPr>
            <a:xfrm>
              <a:off x="1849334" y="1361284"/>
              <a:ext cx="428035"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n </a:t>
              </a:r>
              <a:r>
                <a:rPr kumimoji="0" lang="vi-VN"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 </a:t>
              </a:r>
              <a:r>
                <a:rPr kumimoji="0" lang="en-US"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v</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58" name="Rectangle 57"/>
            <p:cNvSpPr/>
            <p:nvPr/>
          </p:nvSpPr>
          <p:spPr>
            <a:xfrm>
              <a:off x="2169300" y="1361284"/>
              <a:ext cx="167702"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ă</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59" name="Rectangle 58"/>
            <p:cNvSpPr/>
            <p:nvPr/>
          </p:nvSpPr>
          <p:spPr>
            <a:xfrm>
              <a:off x="2295642" y="1361284"/>
              <a:ext cx="620881"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n xu</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60" name="Rectangle 59"/>
            <p:cNvSpPr/>
            <p:nvPr/>
          </p:nvSpPr>
          <p:spPr>
            <a:xfrm>
              <a:off x="2673437" y="1361284"/>
              <a:ext cx="159745"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ô</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61" name="Rectangle 60"/>
            <p:cNvSpPr/>
            <p:nvPr/>
          </p:nvSpPr>
          <p:spPr>
            <a:xfrm>
              <a:off x="2803270" y="1361284"/>
              <a:ext cx="526482"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i, </a:t>
              </a:r>
              <a:r>
                <a:rPr kumimoji="0" lang="vi-VN"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    </a:t>
              </a:r>
              <a:r>
                <a:rPr kumimoji="0" lang="en-US"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gi</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62" name="Rectangle 61"/>
            <p:cNvSpPr/>
            <p:nvPr/>
          </p:nvSpPr>
          <p:spPr>
            <a:xfrm>
              <a:off x="3293745" y="1361284"/>
              <a:ext cx="183990"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ọ</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63" name="Rectangle 62"/>
            <p:cNvSpPr/>
            <p:nvPr/>
          </p:nvSpPr>
          <p:spPr>
            <a:xfrm>
              <a:off x="3432721" y="1361284"/>
              <a:ext cx="1545542"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ng </a:t>
              </a:r>
              <a:r>
                <a:rPr kumimoji="0" lang="en-US"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ngang</a:t>
              </a:r>
              <a:r>
                <a:rPr kumimoji="0" lang="vi-VN"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      </a:t>
              </a:r>
              <a:r>
                <a:rPr kumimoji="0" lang="en-US"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 </a:t>
              </a: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t</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64" name="Rectangle 63"/>
            <p:cNvSpPr/>
            <p:nvPr/>
          </p:nvSpPr>
          <p:spPr>
            <a:xfrm>
              <a:off x="4595069" y="1361284"/>
              <a:ext cx="167702"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à</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65" name="Rectangle 64"/>
            <p:cNvSpPr/>
            <p:nvPr/>
          </p:nvSpPr>
          <p:spPr>
            <a:xfrm>
              <a:off x="4721411" y="1361284"/>
              <a:ext cx="621262"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ng, </a:t>
              </a:r>
              <a:r>
                <a:rPr kumimoji="0" lang="vi-VN"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   </a:t>
              </a:r>
              <a:r>
                <a:rPr kumimoji="0" lang="en-US"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l</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66" name="Rectangle 65"/>
            <p:cNvSpPr/>
            <p:nvPr/>
          </p:nvSpPr>
          <p:spPr>
            <a:xfrm>
              <a:off x="5188877" y="1361284"/>
              <a:ext cx="167702"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vi-VN"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 </a:t>
              </a:r>
              <a:r>
                <a:rPr kumimoji="0" lang="en-US"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ý</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67" name="Rectangle 66"/>
            <p:cNvSpPr/>
            <p:nvPr/>
          </p:nvSpPr>
          <p:spPr>
            <a:xfrm>
              <a:off x="5315220" y="1361284"/>
              <a:ext cx="251720"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 </a:t>
              </a:r>
              <a:r>
                <a:rPr kumimoji="0" lang="vi-VN"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 </a:t>
              </a:r>
              <a:r>
                <a:rPr kumimoji="0" lang="en-US"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s</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68" name="Rectangle 67"/>
            <p:cNvSpPr/>
            <p:nvPr/>
          </p:nvSpPr>
          <p:spPr>
            <a:xfrm>
              <a:off x="5504733" y="1361284"/>
              <a:ext cx="218375"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ự</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69" name="Rectangle 68"/>
            <p:cNvSpPr/>
            <p:nvPr/>
          </p:nvSpPr>
          <p:spPr>
            <a:xfrm>
              <a:off x="5668977" y="1361284"/>
              <a:ext cx="251720"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 v</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70" name="Rectangle 69"/>
            <p:cNvSpPr/>
            <p:nvPr/>
          </p:nvSpPr>
          <p:spPr>
            <a:xfrm>
              <a:off x="5826529" y="1361284"/>
              <a:ext cx="214152"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ớ</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71" name="Rectangle 70"/>
            <p:cNvSpPr/>
            <p:nvPr/>
          </p:nvSpPr>
          <p:spPr>
            <a:xfrm>
              <a:off x="5953247" y="1369462"/>
              <a:ext cx="536864"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err="1">
                  <a:ln>
                    <a:noFill/>
                  </a:ln>
                  <a:solidFill>
                    <a:srgbClr val="2A0EF6"/>
                  </a:solidFill>
                  <a:effectLst/>
                  <a:uLnTx/>
                  <a:uFillTx/>
                  <a:latin typeface="Arial" panose="020B0604020202020204" pitchFamily="34" charset="0"/>
                  <a:ea typeface="Arial" panose="020B0604020202020204" pitchFamily="34" charset="0"/>
                </a:rPr>
                <a:t>i</a:t>
              </a:r>
              <a:r>
                <a:rPr kumimoji="0" lang="en-US" sz="18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 </a:t>
              </a:r>
              <a:r>
                <a:rPr kumimoji="0" lang="en-US" sz="1800" b="1" i="0" u="none" strike="noStrike" kern="0" cap="none" spc="0" normalizeH="0" baseline="0" noProof="0" dirty="0" err="1">
                  <a:ln>
                    <a:noFill/>
                  </a:ln>
                  <a:solidFill>
                    <a:srgbClr val="2A0EF6"/>
                  </a:solidFill>
                  <a:effectLst/>
                  <a:uLnTx/>
                  <a:uFillTx/>
                  <a:latin typeface="Arial" panose="020B0604020202020204" pitchFamily="34" charset="0"/>
                  <a:ea typeface="Arial" panose="020B0604020202020204" pitchFamily="34" charset="0"/>
                </a:rPr>
                <a:t>nh</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72" name="Rectangle 71"/>
            <p:cNvSpPr/>
            <p:nvPr/>
          </p:nvSpPr>
          <p:spPr>
            <a:xfrm>
              <a:off x="6253457" y="1369462"/>
              <a:ext cx="189483"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ữ</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73" name="Rectangle 72"/>
            <p:cNvSpPr/>
            <p:nvPr/>
          </p:nvSpPr>
          <p:spPr>
            <a:xfrm>
              <a:off x="6386888" y="1358941"/>
              <a:ext cx="562199"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ng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74" name="Rectangle 73"/>
            <p:cNvSpPr/>
            <p:nvPr/>
          </p:nvSpPr>
          <p:spPr>
            <a:xfrm>
              <a:off x="6929240" y="1361284"/>
              <a:ext cx="183990"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đ</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75" name="Rectangle 74"/>
            <p:cNvSpPr/>
            <p:nvPr/>
          </p:nvSpPr>
          <p:spPr>
            <a:xfrm>
              <a:off x="7052121" y="1370817"/>
              <a:ext cx="183990"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ộ</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76" name="Rectangle 75"/>
            <p:cNvSpPr/>
            <p:nvPr/>
          </p:nvSpPr>
          <p:spPr>
            <a:xfrm>
              <a:off x="7158319" y="1373160"/>
              <a:ext cx="554135"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ng </a:t>
              </a:r>
              <a:r>
                <a:rPr kumimoji="0" lang="vi-VN" sz="18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  </a:t>
              </a:r>
              <a:r>
                <a:rPr kumimoji="0" lang="en-US" sz="18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t</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77" name="Rectangle 76"/>
            <p:cNvSpPr/>
            <p:nvPr/>
          </p:nvSpPr>
          <p:spPr>
            <a:xfrm>
              <a:off x="7567079" y="1381592"/>
              <a:ext cx="218375"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ừ</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78" name="Rectangle 77"/>
            <p:cNvSpPr/>
            <p:nvPr/>
          </p:nvSpPr>
          <p:spPr>
            <a:xfrm>
              <a:off x="7788367" y="1361284"/>
              <a:ext cx="352160"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lang="vi-VN" b="1" kern="0">
                  <a:solidFill>
                    <a:srgbClr val="2A0EF6"/>
                  </a:solidFill>
                  <a:latin typeface="Arial" panose="020B0604020202020204" pitchFamily="34" charset="0"/>
                  <a:ea typeface="Calibri" panose="020F0502020204030204" pitchFamily="34" charset="0"/>
                </a:rPr>
                <a:t> </a:t>
              </a:r>
              <a:r>
                <a:rPr lang="vi-VN" b="1" kern="0" smtClean="0">
                  <a:solidFill>
                    <a:srgbClr val="2A0EF6"/>
                  </a:solidFill>
                  <a:latin typeface="Arial" panose="020B0604020202020204" pitchFamily="34" charset="0"/>
                  <a:ea typeface="Calibri" panose="020F0502020204030204" pitchFamily="34" charset="0"/>
                </a:rPr>
                <a:t>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79" name="Rectangle 78"/>
            <p:cNvSpPr/>
            <p:nvPr/>
          </p:nvSpPr>
          <p:spPr>
            <a:xfrm>
              <a:off x="7941742" y="1361284"/>
              <a:ext cx="279648"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vi-VN"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m</a:t>
              </a:r>
              <a:r>
                <a:rPr kumimoji="0" lang="en-US" sz="1800" b="1" i="0" u="none" strike="noStrike" kern="0" cap="none" spc="0" normalizeH="0" baseline="0" noProof="0" smtClean="0">
                  <a:ln>
                    <a:noFill/>
                  </a:ln>
                  <a:solidFill>
                    <a:srgbClr val="2A0EF6"/>
                  </a:solidFill>
                  <a:effectLst/>
                  <a:uLnTx/>
                  <a:uFillTx/>
                  <a:latin typeface="Arial" panose="020B0604020202020204" pitchFamily="34" charset="0"/>
                  <a:ea typeface="Arial" panose="020B0604020202020204" pitchFamily="34" charset="0"/>
                </a:rPr>
                <a:t>ạ</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80" name="Rectangle 79"/>
            <p:cNvSpPr/>
            <p:nvPr/>
          </p:nvSpPr>
          <p:spPr>
            <a:xfrm>
              <a:off x="8180027" y="1361284"/>
              <a:ext cx="368829" cy="336969"/>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nh</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81" name="Shape 657"/>
            <p:cNvSpPr/>
            <p:nvPr/>
          </p:nvSpPr>
          <p:spPr>
            <a:xfrm>
              <a:off x="4548283" y="1061263"/>
              <a:ext cx="227419" cy="227419"/>
            </a:xfrm>
            <a:custGeom>
              <a:avLst/>
              <a:gdLst/>
              <a:ahLst/>
              <a:cxnLst/>
              <a:rect l="0" t="0" r="0" b="0"/>
              <a:pathLst>
                <a:path w="227419" h="227419">
                  <a:moveTo>
                    <a:pt x="56858" y="0"/>
                  </a:moveTo>
                  <a:lnTo>
                    <a:pt x="170561" y="0"/>
                  </a:lnTo>
                  <a:lnTo>
                    <a:pt x="170561" y="170561"/>
                  </a:lnTo>
                  <a:lnTo>
                    <a:pt x="227419" y="170561"/>
                  </a:lnTo>
                  <a:lnTo>
                    <a:pt x="113703" y="227419"/>
                  </a:lnTo>
                  <a:lnTo>
                    <a:pt x="0" y="170561"/>
                  </a:lnTo>
                  <a:lnTo>
                    <a:pt x="56858" y="170561"/>
                  </a:lnTo>
                  <a:lnTo>
                    <a:pt x="56858" y="0"/>
                  </a:lnTo>
                  <a:close/>
                </a:path>
              </a:pathLst>
            </a:custGeom>
            <a:solidFill>
              <a:srgbClr val="FF3300"/>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Shape 658"/>
            <p:cNvSpPr/>
            <p:nvPr/>
          </p:nvSpPr>
          <p:spPr>
            <a:xfrm>
              <a:off x="4529754" y="1056526"/>
              <a:ext cx="132238" cy="237452"/>
            </a:xfrm>
            <a:custGeom>
              <a:avLst/>
              <a:gdLst/>
              <a:ahLst/>
              <a:cxnLst/>
              <a:rect l="0" t="0" r="0" b="0"/>
              <a:pathLst>
                <a:path w="132238" h="237452">
                  <a:moveTo>
                    <a:pt x="70650" y="0"/>
                  </a:moveTo>
                  <a:lnTo>
                    <a:pt x="132238" y="0"/>
                  </a:lnTo>
                  <a:lnTo>
                    <a:pt x="132238" y="9474"/>
                  </a:lnTo>
                  <a:lnTo>
                    <a:pt x="80124" y="9474"/>
                  </a:lnTo>
                  <a:lnTo>
                    <a:pt x="80124" y="180036"/>
                  </a:lnTo>
                  <a:lnTo>
                    <a:pt x="38606" y="180036"/>
                  </a:lnTo>
                  <a:lnTo>
                    <a:pt x="132233" y="226854"/>
                  </a:lnTo>
                  <a:lnTo>
                    <a:pt x="132238" y="226851"/>
                  </a:lnTo>
                  <a:lnTo>
                    <a:pt x="132238" y="237449"/>
                  </a:lnTo>
                  <a:lnTo>
                    <a:pt x="132233" y="237452"/>
                  </a:lnTo>
                  <a:lnTo>
                    <a:pt x="0" y="171323"/>
                  </a:lnTo>
                  <a:lnTo>
                    <a:pt x="178" y="170561"/>
                  </a:lnTo>
                  <a:lnTo>
                    <a:pt x="70650" y="170561"/>
                  </a:lnTo>
                  <a:lnTo>
                    <a:pt x="70650" y="0"/>
                  </a:lnTo>
                  <a:close/>
                </a:path>
              </a:pathLst>
            </a:custGeom>
            <a:solidFill>
              <a:srgbClr val="FF3300"/>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Shape 659"/>
            <p:cNvSpPr/>
            <p:nvPr/>
          </p:nvSpPr>
          <p:spPr>
            <a:xfrm>
              <a:off x="4661992" y="1056526"/>
              <a:ext cx="132240" cy="237449"/>
            </a:xfrm>
            <a:custGeom>
              <a:avLst/>
              <a:gdLst/>
              <a:ahLst/>
              <a:cxnLst/>
              <a:rect l="0" t="0" r="0" b="0"/>
              <a:pathLst>
                <a:path w="132240" h="237449">
                  <a:moveTo>
                    <a:pt x="0" y="0"/>
                  </a:moveTo>
                  <a:lnTo>
                    <a:pt x="61589" y="0"/>
                  </a:lnTo>
                  <a:lnTo>
                    <a:pt x="61589" y="170561"/>
                  </a:lnTo>
                  <a:lnTo>
                    <a:pt x="132062" y="170561"/>
                  </a:lnTo>
                  <a:lnTo>
                    <a:pt x="132240" y="171323"/>
                  </a:lnTo>
                  <a:lnTo>
                    <a:pt x="0" y="237449"/>
                  </a:lnTo>
                  <a:lnTo>
                    <a:pt x="0" y="226851"/>
                  </a:lnTo>
                  <a:lnTo>
                    <a:pt x="93631" y="180036"/>
                  </a:lnTo>
                  <a:lnTo>
                    <a:pt x="52115" y="180036"/>
                  </a:lnTo>
                  <a:lnTo>
                    <a:pt x="52115" y="9474"/>
                  </a:lnTo>
                  <a:lnTo>
                    <a:pt x="0" y="9474"/>
                  </a:lnTo>
                  <a:lnTo>
                    <a:pt x="0" y="0"/>
                  </a:lnTo>
                  <a:close/>
                </a:path>
              </a:pathLst>
            </a:custGeom>
            <a:solidFill>
              <a:srgbClr val="FF3300"/>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4" name="Picture 83"/>
            <p:cNvPicPr/>
            <p:nvPr/>
          </p:nvPicPr>
          <p:blipFill>
            <a:blip r:embed="rId2"/>
            <a:stretch>
              <a:fillRect/>
            </a:stretch>
          </p:blipFill>
          <p:spPr>
            <a:xfrm>
              <a:off x="6159957" y="3825382"/>
              <a:ext cx="2785003" cy="2921234"/>
            </a:xfrm>
            <a:prstGeom prst="rect">
              <a:avLst/>
            </a:prstGeom>
          </p:spPr>
        </p:pic>
        <p:sp>
          <p:nvSpPr>
            <p:cNvPr id="85" name="Shape 24567"/>
            <p:cNvSpPr/>
            <p:nvPr/>
          </p:nvSpPr>
          <p:spPr>
            <a:xfrm>
              <a:off x="5230527" y="2577351"/>
              <a:ext cx="3714433" cy="706247"/>
            </a:xfrm>
            <a:custGeom>
              <a:avLst/>
              <a:gdLst/>
              <a:ahLst/>
              <a:cxnLst/>
              <a:rect l="0" t="0" r="0" b="0"/>
              <a:pathLst>
                <a:path w="3714433" h="706247">
                  <a:moveTo>
                    <a:pt x="0" y="0"/>
                  </a:moveTo>
                  <a:lnTo>
                    <a:pt x="3714433" y="0"/>
                  </a:lnTo>
                  <a:lnTo>
                    <a:pt x="3714433" y="706247"/>
                  </a:lnTo>
                  <a:lnTo>
                    <a:pt x="0" y="706247"/>
                  </a:lnTo>
                  <a:lnTo>
                    <a:pt x="0" y="0"/>
                  </a:lnTo>
                </a:path>
              </a:pathLst>
            </a:custGeom>
            <a:solidFill>
              <a:srgbClr val="FFFF6D"/>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Shape 663"/>
            <p:cNvSpPr/>
            <p:nvPr/>
          </p:nvSpPr>
          <p:spPr>
            <a:xfrm>
              <a:off x="5225790" y="2572614"/>
              <a:ext cx="1861953" cy="715721"/>
            </a:xfrm>
            <a:custGeom>
              <a:avLst/>
              <a:gdLst/>
              <a:ahLst/>
              <a:cxnLst/>
              <a:rect l="0" t="0" r="0" b="0"/>
              <a:pathLst>
                <a:path w="1861953" h="715721">
                  <a:moveTo>
                    <a:pt x="0" y="0"/>
                  </a:moveTo>
                  <a:lnTo>
                    <a:pt x="1861953" y="0"/>
                  </a:lnTo>
                  <a:lnTo>
                    <a:pt x="1861953" y="9474"/>
                  </a:lnTo>
                  <a:lnTo>
                    <a:pt x="9474" y="9474"/>
                  </a:lnTo>
                  <a:lnTo>
                    <a:pt x="9474" y="706247"/>
                  </a:lnTo>
                  <a:lnTo>
                    <a:pt x="1861953" y="706247"/>
                  </a:lnTo>
                  <a:lnTo>
                    <a:pt x="1861953" y="715721"/>
                  </a:lnTo>
                  <a:lnTo>
                    <a:pt x="0" y="715721"/>
                  </a:lnTo>
                  <a:lnTo>
                    <a:pt x="0" y="0"/>
                  </a:lnTo>
                  <a:close/>
                </a:path>
              </a:pathLst>
            </a:custGeom>
            <a:solidFill>
              <a:srgbClr val="2A0EF6"/>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Shape 664"/>
            <p:cNvSpPr/>
            <p:nvPr/>
          </p:nvSpPr>
          <p:spPr>
            <a:xfrm>
              <a:off x="7087743" y="2572614"/>
              <a:ext cx="1861954" cy="715721"/>
            </a:xfrm>
            <a:custGeom>
              <a:avLst/>
              <a:gdLst/>
              <a:ahLst/>
              <a:cxnLst/>
              <a:rect l="0" t="0" r="0" b="0"/>
              <a:pathLst>
                <a:path w="1861954" h="715721">
                  <a:moveTo>
                    <a:pt x="0" y="0"/>
                  </a:moveTo>
                  <a:lnTo>
                    <a:pt x="1861954" y="0"/>
                  </a:lnTo>
                  <a:lnTo>
                    <a:pt x="1861954" y="715721"/>
                  </a:lnTo>
                  <a:lnTo>
                    <a:pt x="0" y="715721"/>
                  </a:lnTo>
                  <a:lnTo>
                    <a:pt x="0" y="706247"/>
                  </a:lnTo>
                  <a:lnTo>
                    <a:pt x="1852479" y="706247"/>
                  </a:lnTo>
                  <a:lnTo>
                    <a:pt x="1852479" y="9474"/>
                  </a:lnTo>
                  <a:lnTo>
                    <a:pt x="0" y="9474"/>
                  </a:lnTo>
                  <a:lnTo>
                    <a:pt x="0" y="0"/>
                  </a:lnTo>
                  <a:close/>
                </a:path>
              </a:pathLst>
            </a:custGeom>
            <a:solidFill>
              <a:srgbClr val="2A0EF6"/>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Rectangle 87"/>
            <p:cNvSpPr/>
            <p:nvPr/>
          </p:nvSpPr>
          <p:spPr>
            <a:xfrm>
              <a:off x="5325327" y="2648005"/>
              <a:ext cx="242643"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N</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89" name="Rectangle 88"/>
            <p:cNvSpPr/>
            <p:nvPr/>
          </p:nvSpPr>
          <p:spPr>
            <a:xfrm>
              <a:off x="5461977" y="2648005"/>
              <a:ext cx="186855"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ê</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90" name="Rectangle 89"/>
            <p:cNvSpPr/>
            <p:nvPr/>
          </p:nvSpPr>
          <p:spPr>
            <a:xfrm>
              <a:off x="5573090" y="2638975"/>
              <a:ext cx="298934"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u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91" name="Rectangle 90"/>
            <p:cNvSpPr/>
            <p:nvPr/>
          </p:nvSpPr>
          <p:spPr>
            <a:xfrm>
              <a:off x="5953247" y="2648005"/>
              <a:ext cx="484445"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đư</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92" name="Rectangle 91"/>
            <p:cNvSpPr/>
            <p:nvPr/>
          </p:nvSpPr>
          <p:spPr>
            <a:xfrm>
              <a:off x="6189902" y="2652173"/>
              <a:ext cx="239050"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ợ</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93" name="Rectangle 92"/>
            <p:cNvSpPr/>
            <p:nvPr/>
          </p:nvSpPr>
          <p:spPr>
            <a:xfrm>
              <a:off x="6339455" y="2648005"/>
              <a:ext cx="725072"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c ho</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94" name="Rectangle 93"/>
            <p:cNvSpPr/>
            <p:nvPr/>
          </p:nvSpPr>
          <p:spPr>
            <a:xfrm>
              <a:off x="6725124" y="2648005"/>
              <a:ext cx="186855"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à</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95" name="Rectangle 94"/>
            <p:cNvSpPr/>
            <p:nvPr/>
          </p:nvSpPr>
          <p:spPr>
            <a:xfrm>
              <a:off x="6843805" y="2648005"/>
              <a:ext cx="520404"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n c</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96" name="Rectangle 95"/>
            <p:cNvSpPr/>
            <p:nvPr/>
          </p:nvSpPr>
          <p:spPr>
            <a:xfrm>
              <a:off x="7109255" y="2648005"/>
              <a:ext cx="186855"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ả</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97" name="Rectangle 96"/>
            <p:cNvSpPr/>
            <p:nvPr/>
          </p:nvSpPr>
          <p:spPr>
            <a:xfrm>
              <a:off x="7224169" y="2648005"/>
              <a:ext cx="952759"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err="1">
                  <a:ln>
                    <a:noFill/>
                  </a:ln>
                  <a:solidFill>
                    <a:srgbClr val="2A0EF6"/>
                  </a:solidFill>
                  <a:effectLst/>
                  <a:uLnTx/>
                  <a:uFillTx/>
                  <a:latin typeface="Arial" panose="020B0604020202020204" pitchFamily="34" charset="0"/>
                  <a:ea typeface="Arial" panose="020B0604020202020204" pitchFamily="34" charset="0"/>
                </a:rPr>
                <a:t>nh</a:t>
              </a: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 ho</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98" name="Rectangle 97"/>
            <p:cNvSpPr/>
            <p:nvPr/>
          </p:nvSpPr>
          <p:spPr>
            <a:xfrm>
              <a:off x="7744887" y="2648005"/>
              <a:ext cx="186855"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ạ</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99" name="Rectangle 98"/>
            <p:cNvSpPr/>
            <p:nvPr/>
          </p:nvSpPr>
          <p:spPr>
            <a:xfrm>
              <a:off x="7859843" y="2648005"/>
              <a:ext cx="203994"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t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00" name="Rectangle 99"/>
            <p:cNvSpPr/>
            <p:nvPr/>
          </p:nvSpPr>
          <p:spPr>
            <a:xfrm>
              <a:off x="5325327" y="2951226"/>
              <a:ext cx="205003"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đ</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01" name="Rectangle 100"/>
            <p:cNvSpPr/>
            <p:nvPr/>
          </p:nvSpPr>
          <p:spPr>
            <a:xfrm>
              <a:off x="5447499" y="2929802"/>
              <a:ext cx="205003"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ộ</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02" name="Rectangle 101"/>
            <p:cNvSpPr/>
            <p:nvPr/>
          </p:nvSpPr>
          <p:spPr>
            <a:xfrm>
              <a:off x="5577783" y="2929236"/>
              <a:ext cx="690960"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ng c</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03" name="Rectangle 102"/>
            <p:cNvSpPr/>
            <p:nvPr/>
          </p:nvSpPr>
          <p:spPr>
            <a:xfrm>
              <a:off x="5984248" y="2920343"/>
              <a:ext cx="205002"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ủ</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04" name="Rectangle 103"/>
            <p:cNvSpPr/>
            <p:nvPr/>
          </p:nvSpPr>
          <p:spPr>
            <a:xfrm>
              <a:off x="6106223" y="2929236"/>
              <a:ext cx="689784"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a</a:t>
              </a:r>
              <a:r>
                <a:rPr kumimoji="0" lang="vi-VN"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 </a:t>
              </a:r>
              <a:r>
                <a:rPr kumimoji="0" lang="en-US"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 </a:t>
              </a:r>
              <a:r>
                <a:rPr kumimoji="0" lang="en-US" sz="2000" b="1" i="0" u="none" strike="noStrike" kern="0" cap="none" spc="0" normalizeH="0" baseline="0" noProof="0" dirty="0" err="1" smtClean="0">
                  <a:ln>
                    <a:noFill/>
                  </a:ln>
                  <a:solidFill>
                    <a:srgbClr val="2A0EF6"/>
                  </a:solidFill>
                  <a:effectLst/>
                  <a:uLnTx/>
                  <a:uFillTx/>
                  <a:latin typeface="Arial" panose="020B0604020202020204" pitchFamily="34" charset="0"/>
                  <a:ea typeface="Arial" panose="020B0604020202020204" pitchFamily="34" charset="0"/>
                </a:rPr>
                <a:t>nh</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05" name="Rectangle 104"/>
            <p:cNvSpPr/>
            <p:nvPr/>
          </p:nvSpPr>
          <p:spPr>
            <a:xfrm>
              <a:off x="6552607" y="2929236"/>
              <a:ext cx="243314"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ữ</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06" name="Rectangle 105"/>
            <p:cNvSpPr/>
            <p:nvPr/>
          </p:nvSpPr>
          <p:spPr>
            <a:xfrm>
              <a:off x="6694870" y="2929236"/>
              <a:ext cx="989559"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ng chi</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07" name="Rectangle 106"/>
            <p:cNvSpPr/>
            <p:nvPr/>
          </p:nvSpPr>
          <p:spPr>
            <a:xfrm>
              <a:off x="7243451" y="2929236"/>
              <a:ext cx="186855"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ế</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08" name="Rectangle 107"/>
            <p:cNvSpPr/>
            <p:nvPr/>
          </p:nvSpPr>
          <p:spPr>
            <a:xfrm>
              <a:off x="7342124" y="2931579"/>
              <a:ext cx="745068"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c </a:t>
              </a:r>
              <a:r>
                <a:rPr kumimoji="0" lang="en-US" sz="2000" b="1" i="0" u="none" strike="noStrike" kern="0" cap="none" spc="0" normalizeH="0" baseline="0" noProof="0" dirty="0" err="1">
                  <a:ln>
                    <a:noFill/>
                  </a:ln>
                  <a:solidFill>
                    <a:srgbClr val="2A0EF6"/>
                  </a:solidFill>
                  <a:effectLst/>
                  <a:uLnTx/>
                  <a:uFillTx/>
                  <a:latin typeface="Arial" panose="020B0604020202020204" pitchFamily="34" charset="0"/>
                  <a:ea typeface="Arial" panose="020B0604020202020204" pitchFamily="34" charset="0"/>
                </a:rPr>
                <a:t>xe</a:t>
              </a: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pic>
          <p:nvPicPr>
            <p:cNvPr id="109" name="Picture 108"/>
            <p:cNvPicPr/>
            <p:nvPr/>
          </p:nvPicPr>
          <p:blipFill>
            <a:blip r:embed="rId3"/>
            <a:stretch>
              <a:fillRect/>
            </a:stretch>
          </p:blipFill>
          <p:spPr>
            <a:xfrm>
              <a:off x="143639" y="3024836"/>
              <a:ext cx="5003115" cy="3752330"/>
            </a:xfrm>
            <a:prstGeom prst="rect">
              <a:avLst/>
            </a:prstGeom>
          </p:spPr>
        </p:pic>
        <p:sp>
          <p:nvSpPr>
            <p:cNvPr id="110" name="Shape 24568"/>
            <p:cNvSpPr/>
            <p:nvPr/>
          </p:nvSpPr>
          <p:spPr>
            <a:xfrm>
              <a:off x="151610" y="2577351"/>
              <a:ext cx="5003115" cy="706247"/>
            </a:xfrm>
            <a:custGeom>
              <a:avLst/>
              <a:gdLst/>
              <a:ahLst/>
              <a:cxnLst/>
              <a:rect l="0" t="0" r="0" b="0"/>
              <a:pathLst>
                <a:path w="5003115" h="706247">
                  <a:moveTo>
                    <a:pt x="0" y="0"/>
                  </a:moveTo>
                  <a:lnTo>
                    <a:pt x="5003115" y="0"/>
                  </a:lnTo>
                  <a:lnTo>
                    <a:pt x="5003115" y="706247"/>
                  </a:lnTo>
                  <a:lnTo>
                    <a:pt x="0" y="706247"/>
                  </a:lnTo>
                  <a:lnTo>
                    <a:pt x="0" y="0"/>
                  </a:lnTo>
                </a:path>
              </a:pathLst>
            </a:custGeom>
            <a:solidFill>
              <a:srgbClr val="FFFF6D"/>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 name="Shape 689"/>
            <p:cNvSpPr/>
            <p:nvPr/>
          </p:nvSpPr>
          <p:spPr>
            <a:xfrm>
              <a:off x="146872" y="2572614"/>
              <a:ext cx="2506294" cy="715721"/>
            </a:xfrm>
            <a:custGeom>
              <a:avLst/>
              <a:gdLst/>
              <a:ahLst/>
              <a:cxnLst/>
              <a:rect l="0" t="0" r="0" b="0"/>
              <a:pathLst>
                <a:path w="2506294" h="715721">
                  <a:moveTo>
                    <a:pt x="0" y="0"/>
                  </a:moveTo>
                  <a:lnTo>
                    <a:pt x="2506294" y="0"/>
                  </a:lnTo>
                  <a:lnTo>
                    <a:pt x="2506294" y="9474"/>
                  </a:lnTo>
                  <a:lnTo>
                    <a:pt x="9475" y="9474"/>
                  </a:lnTo>
                  <a:lnTo>
                    <a:pt x="9475" y="706247"/>
                  </a:lnTo>
                  <a:lnTo>
                    <a:pt x="2506294" y="706247"/>
                  </a:lnTo>
                  <a:lnTo>
                    <a:pt x="2506294" y="715721"/>
                  </a:lnTo>
                  <a:lnTo>
                    <a:pt x="0" y="715721"/>
                  </a:lnTo>
                  <a:lnTo>
                    <a:pt x="0" y="0"/>
                  </a:lnTo>
                  <a:close/>
                </a:path>
              </a:pathLst>
            </a:custGeom>
            <a:solidFill>
              <a:srgbClr val="2A0EF6"/>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 name="Shape 690"/>
            <p:cNvSpPr/>
            <p:nvPr/>
          </p:nvSpPr>
          <p:spPr>
            <a:xfrm>
              <a:off x="2653165" y="2572614"/>
              <a:ext cx="2506292" cy="715721"/>
            </a:xfrm>
            <a:custGeom>
              <a:avLst/>
              <a:gdLst/>
              <a:ahLst/>
              <a:cxnLst/>
              <a:rect l="0" t="0" r="0" b="0"/>
              <a:pathLst>
                <a:path w="2506292" h="715721">
                  <a:moveTo>
                    <a:pt x="0" y="0"/>
                  </a:moveTo>
                  <a:lnTo>
                    <a:pt x="2506292" y="0"/>
                  </a:lnTo>
                  <a:lnTo>
                    <a:pt x="2506292" y="715721"/>
                  </a:lnTo>
                  <a:lnTo>
                    <a:pt x="0" y="715721"/>
                  </a:lnTo>
                  <a:lnTo>
                    <a:pt x="0" y="706247"/>
                  </a:lnTo>
                  <a:lnTo>
                    <a:pt x="2496818" y="706247"/>
                  </a:lnTo>
                  <a:lnTo>
                    <a:pt x="2496818" y="9474"/>
                  </a:lnTo>
                  <a:lnTo>
                    <a:pt x="0" y="9474"/>
                  </a:lnTo>
                  <a:lnTo>
                    <a:pt x="0" y="0"/>
                  </a:lnTo>
                  <a:close/>
                </a:path>
              </a:pathLst>
            </a:custGeom>
            <a:solidFill>
              <a:srgbClr val="2A0EF6"/>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 name="Rectangle 112"/>
            <p:cNvSpPr/>
            <p:nvPr/>
          </p:nvSpPr>
          <p:spPr>
            <a:xfrm>
              <a:off x="247004" y="2648005"/>
              <a:ext cx="353546"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Gi</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14" name="Rectangle 113"/>
            <p:cNvSpPr/>
            <p:nvPr/>
          </p:nvSpPr>
          <p:spPr>
            <a:xfrm>
              <a:off x="452982" y="2638975"/>
              <a:ext cx="186855"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ả</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15" name="Rectangle 114"/>
            <p:cNvSpPr/>
            <p:nvPr/>
          </p:nvSpPr>
          <p:spPr>
            <a:xfrm>
              <a:off x="558749" y="2648005"/>
              <a:ext cx="540233"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err="1">
                  <a:ln>
                    <a:noFill/>
                  </a:ln>
                  <a:solidFill>
                    <a:srgbClr val="2A0EF6"/>
                  </a:solidFill>
                  <a:effectLst/>
                  <a:uLnTx/>
                  <a:uFillTx/>
                  <a:latin typeface="Arial" panose="020B0604020202020204" pitchFamily="34" charset="0"/>
                  <a:ea typeface="Arial" panose="020B0604020202020204" pitchFamily="34" charset="0"/>
                </a:rPr>
                <a:t>i</a:t>
              </a: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 </a:t>
              </a:r>
              <a:r>
                <a:rPr kumimoji="0" lang="vi-VN"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   </a:t>
              </a:r>
              <a:r>
                <a:rPr kumimoji="0" lang="en-US" sz="2000" b="1" i="0" u="none" strike="noStrike" kern="0" cap="none" spc="0" normalizeH="0" baseline="0" noProof="0" dirty="0" err="1" smtClean="0">
                  <a:ln>
                    <a:noFill/>
                  </a:ln>
                  <a:solidFill>
                    <a:srgbClr val="2A0EF6"/>
                  </a:solidFill>
                  <a:effectLst/>
                  <a:uLnTx/>
                  <a:uFillTx/>
                  <a:latin typeface="Arial" panose="020B0604020202020204" pitchFamily="34" charset="0"/>
                  <a:ea typeface="Arial" panose="020B0604020202020204" pitchFamily="34" charset="0"/>
                </a:rPr>
                <a:t>th</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16" name="Rectangle 115"/>
            <p:cNvSpPr/>
            <p:nvPr/>
          </p:nvSpPr>
          <p:spPr>
            <a:xfrm>
              <a:off x="1003489" y="2648005"/>
              <a:ext cx="93091"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í</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17" name="Rectangle 116"/>
            <p:cNvSpPr/>
            <p:nvPr/>
          </p:nvSpPr>
          <p:spPr>
            <a:xfrm>
              <a:off x="1053712" y="2658195"/>
              <a:ext cx="2690913"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err="1">
                  <a:ln>
                    <a:noFill/>
                  </a:ln>
                  <a:solidFill>
                    <a:srgbClr val="2A0EF6"/>
                  </a:solidFill>
                  <a:effectLst/>
                  <a:uLnTx/>
                  <a:uFillTx/>
                  <a:latin typeface="Arial" panose="020B0604020202020204" pitchFamily="34" charset="0"/>
                  <a:ea typeface="Arial" panose="020B0604020202020204" pitchFamily="34" charset="0"/>
                </a:rPr>
                <a:t>ch</a:t>
              </a: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 </a:t>
              </a:r>
              <a:r>
                <a:rPr kumimoji="0" lang="vi-VN"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  </a:t>
              </a:r>
              <a:r>
                <a:rPr kumimoji="0" lang="en-US" sz="2000" b="1" i="0" u="none" strike="noStrike" kern="0" cap="none" spc="0" normalizeH="0" baseline="0" noProof="0" dirty="0" err="1" smtClean="0">
                  <a:ln>
                    <a:noFill/>
                  </a:ln>
                  <a:solidFill>
                    <a:srgbClr val="2A0EF6"/>
                  </a:solidFill>
                  <a:effectLst/>
                  <a:uLnTx/>
                  <a:uFillTx/>
                  <a:latin typeface="Arial" panose="020B0604020202020204" pitchFamily="34" charset="0"/>
                  <a:ea typeface="Arial" panose="020B0604020202020204" pitchFamily="34" charset="0"/>
                </a:rPr>
                <a:t>thanh</a:t>
              </a:r>
              <a:r>
                <a:rPr kumimoji="0" lang="en-US"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 </a:t>
              </a: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minh </a:t>
              </a:r>
              <a:r>
                <a:rPr kumimoji="0" lang="vi-VN"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         </a:t>
              </a:r>
              <a:r>
                <a:rPr kumimoji="0" lang="en-US"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l</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18" name="Rectangle 117"/>
            <p:cNvSpPr/>
            <p:nvPr/>
          </p:nvSpPr>
          <p:spPr>
            <a:xfrm>
              <a:off x="3090455" y="2668385"/>
              <a:ext cx="186855"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ý</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19" name="Rectangle 118"/>
            <p:cNvSpPr/>
            <p:nvPr/>
          </p:nvSpPr>
          <p:spPr>
            <a:xfrm>
              <a:off x="3186057" y="2684674"/>
              <a:ext cx="1163475"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 do </a:t>
              </a:r>
              <a:r>
                <a:rPr kumimoji="0" lang="en-US" sz="2000" b="1" i="0" u="none" strike="noStrike" kern="0" cap="none" spc="0" normalizeH="0" baseline="0" noProof="0" dirty="0" err="1">
                  <a:ln>
                    <a:noFill/>
                  </a:ln>
                  <a:solidFill>
                    <a:srgbClr val="2A0EF6"/>
                  </a:solidFill>
                  <a:effectLst/>
                  <a:uLnTx/>
                  <a:uFillTx/>
                  <a:latin typeface="Arial" panose="020B0604020202020204" pitchFamily="34" charset="0"/>
                  <a:ea typeface="Arial" panose="020B0604020202020204" pitchFamily="34" charset="0"/>
                </a:rPr>
                <a:t>khi</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20" name="Rectangle 119"/>
            <p:cNvSpPr/>
            <p:nvPr/>
          </p:nvSpPr>
          <p:spPr>
            <a:xfrm>
              <a:off x="3856491" y="2668385"/>
              <a:ext cx="428907"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vi-VN"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chi</a:t>
              </a:r>
              <a:r>
                <a:rPr kumimoji="0" lang="en-US"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ế</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21" name="Rectangle 120"/>
            <p:cNvSpPr/>
            <p:nvPr/>
          </p:nvSpPr>
          <p:spPr>
            <a:xfrm>
              <a:off x="4240471" y="2658195"/>
              <a:ext cx="764392"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lang="vi-VN" sz="2000" b="1" kern="0" dirty="0">
                  <a:solidFill>
                    <a:srgbClr val="2A0EF6"/>
                  </a:solidFill>
                  <a:latin typeface="Arial" panose="020B0604020202020204" pitchFamily="34" charset="0"/>
                  <a:ea typeface="Arial" panose="020B0604020202020204" pitchFamily="34" charset="0"/>
                </a:rPr>
                <a:t>c</a:t>
              </a:r>
              <a:r>
                <a:rPr kumimoji="0" lang="en-US"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 </a:t>
              </a:r>
              <a:r>
                <a:rPr kumimoji="0" lang="en-US" sz="2000" b="1" i="0" u="none" strike="noStrike" kern="0" cap="none" spc="0" normalizeH="0" baseline="0" noProof="0" dirty="0" err="1">
                  <a:ln>
                    <a:noFill/>
                  </a:ln>
                  <a:solidFill>
                    <a:srgbClr val="2A0EF6"/>
                  </a:solidFill>
                  <a:effectLst/>
                  <a:uLnTx/>
                  <a:uFillTx/>
                  <a:latin typeface="Arial" panose="020B0604020202020204" pitchFamily="34" charset="0"/>
                  <a:ea typeface="Arial" panose="020B0604020202020204" pitchFamily="34" charset="0"/>
                </a:rPr>
                <a:t>xe</a:t>
              </a: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22" name="Rectangle 121"/>
            <p:cNvSpPr/>
            <p:nvPr/>
          </p:nvSpPr>
          <p:spPr>
            <a:xfrm>
              <a:off x="247004" y="2951226"/>
              <a:ext cx="391522"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kh</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23" name="Rectangle 122"/>
            <p:cNvSpPr/>
            <p:nvPr/>
          </p:nvSpPr>
          <p:spPr>
            <a:xfrm>
              <a:off x="488823" y="2951226"/>
              <a:ext cx="153007"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a:ln>
                    <a:noFill/>
                  </a:ln>
                  <a:solidFill>
                    <a:srgbClr val="2A0EF6"/>
                  </a:solidFill>
                  <a:effectLst/>
                  <a:uLnTx/>
                  <a:uFillTx/>
                  <a:latin typeface="Arial" panose="020B0604020202020204" pitchFamily="34" charset="0"/>
                  <a:ea typeface="Arial" panose="020B0604020202020204" pitchFamily="34" charset="0"/>
                </a:rPr>
                <a:t>ô</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endParaRPr>
            </a:p>
          </p:txBody>
        </p:sp>
        <p:sp>
          <p:nvSpPr>
            <p:cNvPr id="124" name="Rectangle 123"/>
            <p:cNvSpPr/>
            <p:nvPr/>
          </p:nvSpPr>
          <p:spPr>
            <a:xfrm>
              <a:off x="598805" y="2941036"/>
              <a:ext cx="690960"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ng </a:t>
              </a:r>
              <a:r>
                <a:rPr kumimoji="0" lang="vi-VN"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  </a:t>
              </a:r>
              <a:r>
                <a:rPr kumimoji="0" lang="en-US" sz="2000" b="1" i="0" u="none" strike="noStrike" kern="0" cap="none" spc="0" normalizeH="0" baseline="0" noProof="0" dirty="0" smtClean="0">
                  <a:ln>
                    <a:noFill/>
                  </a:ln>
                  <a:solidFill>
                    <a:srgbClr val="2A0EF6"/>
                  </a:solidFill>
                  <a:effectLst/>
                  <a:uLnTx/>
                  <a:uFillTx/>
                  <a:latin typeface="Arial" panose="020B0604020202020204" pitchFamily="34" charset="0"/>
                  <a:ea typeface="Arial" panose="020B0604020202020204" pitchFamily="34" charset="0"/>
                </a:rPr>
                <a:t>k</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25" name="Rectangle 124"/>
            <p:cNvSpPr/>
            <p:nvPr/>
          </p:nvSpPr>
          <p:spPr>
            <a:xfrm>
              <a:off x="1094323" y="2940550"/>
              <a:ext cx="93091"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í</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26" name="Rectangle 125"/>
            <p:cNvSpPr/>
            <p:nvPr/>
          </p:nvSpPr>
          <p:spPr>
            <a:xfrm>
              <a:off x="1154777" y="2940550"/>
              <a:ext cx="504777" cy="375454"/>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err="1">
                  <a:ln>
                    <a:noFill/>
                  </a:ln>
                  <a:solidFill>
                    <a:srgbClr val="2A0EF6"/>
                  </a:solidFill>
                  <a:effectLst/>
                  <a:uLnTx/>
                  <a:uFillTx/>
                  <a:latin typeface="Arial" panose="020B0604020202020204" pitchFamily="34" charset="0"/>
                  <a:ea typeface="Arial" panose="020B0604020202020204" pitchFamily="34" charset="0"/>
                </a:rPr>
                <a:t>nh</a:t>
              </a:r>
              <a:r>
                <a:rPr kumimoji="0" lang="en-US" sz="2000" b="1" i="0" u="none" strike="noStrike" kern="0" cap="none" spc="0" normalizeH="0" baseline="0" noProof="0" dirty="0">
                  <a:ln>
                    <a:noFill/>
                  </a:ln>
                  <a:solidFill>
                    <a:srgbClr val="2A0EF6"/>
                  </a:solidFill>
                  <a:effectLst/>
                  <a:uLnTx/>
                  <a:uFillTx/>
                  <a:latin typeface="Arial" panose="020B0604020202020204" pitchFamily="34" charset="0"/>
                  <a:ea typeface="Arial" panose="020B0604020202020204" pitchFamily="34" charset="0"/>
                </a:rPr>
                <a:t>.</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sp>
          <p:nvSpPr>
            <p:cNvPr id="127" name="Shape 705"/>
            <p:cNvSpPr/>
            <p:nvPr/>
          </p:nvSpPr>
          <p:spPr>
            <a:xfrm>
              <a:off x="4691691" y="1656093"/>
              <a:ext cx="1296886" cy="921258"/>
            </a:xfrm>
            <a:custGeom>
              <a:avLst/>
              <a:gdLst/>
              <a:ahLst/>
              <a:cxnLst/>
              <a:rect l="0" t="0" r="0" b="0"/>
              <a:pathLst>
                <a:path w="1296886" h="921258">
                  <a:moveTo>
                    <a:pt x="16396" y="0"/>
                  </a:moveTo>
                  <a:lnTo>
                    <a:pt x="1235409" y="860472"/>
                  </a:lnTo>
                  <a:lnTo>
                    <a:pt x="1251801" y="837247"/>
                  </a:lnTo>
                  <a:lnTo>
                    <a:pt x="1296886" y="921258"/>
                  </a:lnTo>
                  <a:lnTo>
                    <a:pt x="1202613" y="906919"/>
                  </a:lnTo>
                  <a:lnTo>
                    <a:pt x="1219017" y="883691"/>
                  </a:lnTo>
                  <a:lnTo>
                    <a:pt x="0" y="23216"/>
                  </a:lnTo>
                  <a:lnTo>
                    <a:pt x="16396" y="0"/>
                  </a:lnTo>
                  <a:close/>
                </a:path>
              </a:pathLst>
            </a:custGeom>
            <a:solidFill>
              <a:srgbClr val="FF3300"/>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8" name="Shape 706"/>
            <p:cNvSpPr/>
            <p:nvPr/>
          </p:nvSpPr>
          <p:spPr>
            <a:xfrm>
              <a:off x="3487020" y="1656334"/>
              <a:ext cx="1221397" cy="921017"/>
            </a:xfrm>
            <a:custGeom>
              <a:avLst/>
              <a:gdLst/>
              <a:ahLst/>
              <a:cxnLst/>
              <a:rect l="0" t="0" r="0" b="0"/>
              <a:pathLst>
                <a:path w="1221397" h="921017">
                  <a:moveTo>
                    <a:pt x="1204341" y="0"/>
                  </a:moveTo>
                  <a:lnTo>
                    <a:pt x="1221397" y="22733"/>
                  </a:lnTo>
                  <a:lnTo>
                    <a:pt x="76752" y="881221"/>
                  </a:lnTo>
                  <a:lnTo>
                    <a:pt x="93802" y="903961"/>
                  </a:lnTo>
                  <a:lnTo>
                    <a:pt x="0" y="921017"/>
                  </a:lnTo>
                  <a:lnTo>
                    <a:pt x="42634" y="835736"/>
                  </a:lnTo>
                  <a:lnTo>
                    <a:pt x="59694" y="858477"/>
                  </a:lnTo>
                  <a:lnTo>
                    <a:pt x="1204341" y="0"/>
                  </a:lnTo>
                  <a:close/>
                </a:path>
              </a:pathLst>
            </a:custGeom>
            <a:solidFill>
              <a:srgbClr val="FF3300"/>
            </a:solidFill>
            <a:ln w="0" cap="sq">
              <a:noFill/>
              <a:beve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166891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28600"/>
            <a:ext cx="8305800" cy="2308324"/>
          </a:xfrm>
          <a:prstGeom prst="rect">
            <a:avLst/>
          </a:prstGeom>
          <a:noFill/>
        </p:spPr>
        <p:txBody>
          <a:bodyPr wrap="square" rtlCol="0">
            <a:spAutoFit/>
          </a:bodyPr>
          <a:lstStyle/>
          <a:p>
            <a:pPr>
              <a:lnSpc>
                <a:spcPct val="150000"/>
              </a:lnSpc>
            </a:pPr>
            <a:r>
              <a:rPr lang="en-US" sz="2400" b="1" dirty="0">
                <a:solidFill>
                  <a:srgbClr val="0000FF"/>
                </a:solidFill>
                <a:latin typeface="Times New Roman" pitchFamily="18" charset="0"/>
              </a:rPr>
              <a:t>2. </a:t>
            </a:r>
            <a:r>
              <a:rPr lang="en-US" sz="2400" b="1" dirty="0" err="1">
                <a:solidFill>
                  <a:srgbClr val="0000FF"/>
                </a:solidFill>
                <a:latin typeface="Times New Roman" pitchFamily="18" charset="0"/>
              </a:rPr>
              <a:t>Hình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ảnh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những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chiếc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xe</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không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kính</a:t>
            </a:r>
            <a:endParaRPr lang="en-US" sz="2400" b="1" dirty="0">
              <a:solidFill>
                <a:srgbClr val="0000FF"/>
              </a:solidFill>
              <a:latin typeface="Times New Roman" pitchFamily="18" charset="0"/>
            </a:endParaRPr>
          </a:p>
          <a:p>
            <a:pPr>
              <a:lnSpc>
                <a:spcPct val="150000"/>
              </a:lnSpc>
            </a:pP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Xe</a:t>
            </a:r>
            <a:r>
              <a:rPr lang="en-US" sz="2400" b="1" dirty="0">
                <a:latin typeface="Times New Roman" pitchFamily="18" charset="0"/>
              </a:rPr>
              <a:t>: </a:t>
            </a:r>
            <a:r>
              <a:rPr lang="en-US" sz="2400" b="1" u="sng" dirty="0" err="1">
                <a:latin typeface="Times New Roman" pitchFamily="18" charset="0"/>
              </a:rPr>
              <a:t>Không</a:t>
            </a:r>
            <a:r>
              <a:rPr lang="en-US" sz="2400" b="1" dirty="0">
                <a:latin typeface="Times New Roman" pitchFamily="18" charset="0"/>
              </a:rPr>
              <a:t> </a:t>
            </a:r>
            <a:r>
              <a:rPr lang="en-US" sz="2400" b="1" dirty="0" err="1">
                <a:latin typeface="Times New Roman" pitchFamily="18" charset="0"/>
              </a:rPr>
              <a:t>kính</a:t>
            </a:r>
            <a:r>
              <a:rPr lang="en-US" sz="2400" b="1" dirty="0">
                <a:latin typeface="Times New Roman" pitchFamily="18" charset="0"/>
              </a:rPr>
              <a:t>, </a:t>
            </a:r>
            <a:r>
              <a:rPr lang="en-US" sz="2400" b="1" u="sng" dirty="0" err="1">
                <a:latin typeface="Times New Roman" pitchFamily="18" charset="0"/>
              </a:rPr>
              <a:t>không</a:t>
            </a:r>
            <a:r>
              <a:rPr lang="en-US" sz="2400" b="1" dirty="0">
                <a:latin typeface="Times New Roman" pitchFamily="18" charset="0"/>
              </a:rPr>
              <a:t> </a:t>
            </a:r>
            <a:r>
              <a:rPr lang="en-US" sz="2400" b="1" dirty="0" err="1">
                <a:latin typeface="Times New Roman" pitchFamily="18" charset="0"/>
              </a:rPr>
              <a:t>đèn</a:t>
            </a:r>
            <a:r>
              <a:rPr lang="en-US" sz="2400" b="1" dirty="0">
                <a:latin typeface="Times New Roman" pitchFamily="18" charset="0"/>
              </a:rPr>
              <a:t>, </a:t>
            </a:r>
            <a:r>
              <a:rPr lang="en-US" sz="2400" b="1" u="sng" dirty="0" err="1">
                <a:latin typeface="Times New Roman" pitchFamily="18" charset="0"/>
              </a:rPr>
              <a:t>không</a:t>
            </a:r>
            <a:r>
              <a:rPr lang="en-US" sz="2400" b="1" dirty="0">
                <a:latin typeface="Times New Roman" pitchFamily="18" charset="0"/>
              </a:rPr>
              <a:t> </a:t>
            </a:r>
            <a:r>
              <a:rPr lang="en-US" sz="2400" b="1" dirty="0" err="1">
                <a:latin typeface="Times New Roman" pitchFamily="18" charset="0"/>
              </a:rPr>
              <a:t>mui</a:t>
            </a:r>
            <a:r>
              <a:rPr lang="en-US" sz="2400" b="1" dirty="0">
                <a:latin typeface="Times New Roman" pitchFamily="18" charset="0"/>
              </a:rPr>
              <a:t>, </a:t>
            </a:r>
            <a:r>
              <a:rPr lang="en-US" sz="2400" b="1" dirty="0" err="1">
                <a:latin typeface="Times New Roman" pitchFamily="18" charset="0"/>
              </a:rPr>
              <a:t>thùng</a:t>
            </a:r>
            <a:r>
              <a:rPr lang="en-US" sz="2400" b="1" dirty="0">
                <a:latin typeface="Times New Roman" pitchFamily="18" charset="0"/>
              </a:rPr>
              <a:t> </a:t>
            </a:r>
            <a:r>
              <a:rPr lang="en-US" sz="2400" b="1" dirty="0" err="1">
                <a:latin typeface="Times New Roman" pitchFamily="18" charset="0"/>
              </a:rPr>
              <a:t>xe</a:t>
            </a:r>
            <a:r>
              <a:rPr lang="en-US" sz="2400" b="1" dirty="0">
                <a:latin typeface="Times New Roman" pitchFamily="18" charset="0"/>
              </a:rPr>
              <a:t> </a:t>
            </a:r>
            <a:r>
              <a:rPr lang="en-US" sz="2400" b="1" dirty="0" err="1">
                <a:latin typeface="Times New Roman" pitchFamily="18" charset="0"/>
              </a:rPr>
              <a:t>bị</a:t>
            </a:r>
            <a:r>
              <a:rPr lang="en-US" sz="2400" b="1" dirty="0">
                <a:latin typeface="Times New Roman" pitchFamily="18" charset="0"/>
              </a:rPr>
              <a:t> </a:t>
            </a:r>
            <a:r>
              <a:rPr lang="en-US" sz="2400" b="1" dirty="0" err="1">
                <a:latin typeface="Times New Roman" pitchFamily="18" charset="0"/>
              </a:rPr>
              <a:t>xước</a:t>
            </a:r>
            <a:r>
              <a:rPr lang="en-US" sz="2400" b="1" dirty="0">
                <a:latin typeface="Times New Roman" pitchFamily="18" charset="0"/>
              </a:rPr>
              <a:t>.</a:t>
            </a:r>
          </a:p>
          <a:p>
            <a:pPr>
              <a:lnSpc>
                <a:spcPct val="150000"/>
              </a:lnSpc>
            </a:pP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Nguyên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Bom</a:t>
            </a:r>
            <a:r>
              <a:rPr lang="en-US" sz="2400" b="1"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giật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bom</a:t>
            </a:r>
            <a:r>
              <a:rPr lang="en-US" sz="2400" b="1" dirty="0">
                <a:latin typeface="Times New Roman" pitchFamily="18" charset="0"/>
                <a:cs typeface="Times New Roman" pitchFamily="18" charset="0"/>
              </a:rPr>
              <a:t> </a:t>
            </a:r>
            <a:r>
              <a:rPr lang="en-US" sz="2400" b="1" u="sng" dirty="0">
                <a:latin typeface="Times New Roman" pitchFamily="18" charset="0"/>
                <a:cs typeface="Times New Roman" pitchFamily="18" charset="0"/>
              </a:rPr>
              <a:t>rung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rồi</a:t>
            </a:r>
            <a:r>
              <a:rPr lang="en-US" sz="2400" b="1" dirty="0">
                <a:latin typeface="Times New Roman" pitchFamily="18" charset="0"/>
                <a:cs typeface="Times New Roman" pitchFamily="18" charset="0"/>
              </a:rPr>
              <a:t>"</a:t>
            </a:r>
          </a:p>
          <a:p>
            <a:pPr>
              <a:lnSpc>
                <a:spcPct val="150000"/>
              </a:lnSpc>
            </a:pPr>
            <a:endParaRPr lang="en-US" sz="2400" dirty="0"/>
          </a:p>
        </p:txBody>
      </p:sp>
      <p:sp>
        <p:nvSpPr>
          <p:cNvPr id="5" name="Text Box 3"/>
          <p:cNvSpPr txBox="1">
            <a:spLocks noChangeArrowheads="1"/>
          </p:cNvSpPr>
          <p:nvPr/>
        </p:nvSpPr>
        <p:spPr bwMode="auto">
          <a:xfrm>
            <a:off x="1828800" y="1905001"/>
            <a:ext cx="2667000" cy="461665"/>
          </a:xfrm>
          <a:prstGeom prst="rect">
            <a:avLst/>
          </a:prstGeom>
          <a:noFill/>
          <a:ln w="9525">
            <a:noFill/>
            <a:miter lim="800000"/>
            <a:headEnd/>
            <a:tailEnd/>
          </a:ln>
        </p:spPr>
        <p:txBody>
          <a:bodyPr wrap="square">
            <a:spAutoFit/>
          </a:bodyPr>
          <a:lstStyle/>
          <a:p>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thuật</a:t>
            </a:r>
            <a:r>
              <a:rPr lang="en-US" sz="2400" b="1" dirty="0">
                <a:solidFill>
                  <a:srgbClr val="FF0000"/>
                </a:solidFill>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6" name="Text Box 3"/>
          <p:cNvSpPr txBox="1">
            <a:spLocks noChangeArrowheads="1"/>
          </p:cNvSpPr>
          <p:nvPr/>
        </p:nvSpPr>
        <p:spPr bwMode="auto">
          <a:xfrm>
            <a:off x="3657600" y="1905000"/>
            <a:ext cx="7086600" cy="2308324"/>
          </a:xfrm>
          <a:prstGeom prst="rect">
            <a:avLst/>
          </a:prstGeom>
          <a:noFill/>
          <a:ln w="9525">
            <a:noFill/>
            <a:miter lim="800000"/>
            <a:headEnd/>
            <a:tailEnd/>
          </a:ln>
        </p:spPr>
        <p:txBody>
          <a:bodyPr wrap="square">
            <a:spAutoFit/>
          </a:bodyPr>
          <a:lstStyle/>
          <a:p>
            <a:pPr>
              <a:lnSpc>
                <a:spcPct val="150000"/>
              </a:lnSpc>
            </a:pPr>
            <a:r>
              <a:rPr lang="pt-BR" sz="2400" b="1" i="1" dirty="0">
                <a:latin typeface="Times New Roman" pitchFamily="18" charset="0"/>
                <a:cs typeface="Times New Roman" pitchFamily="18" charset="0"/>
              </a:rPr>
              <a:t>+ </a:t>
            </a:r>
            <a:r>
              <a:rPr lang="pt-BR" sz="2400" b="1" dirty="0">
                <a:latin typeface="Times New Roman" pitchFamily="18" charset="0"/>
                <a:cs typeface="Times New Roman" pitchFamily="18" charset="0"/>
              </a:rPr>
              <a:t>Câu thơ đậm chất văn xuôi.</a:t>
            </a:r>
            <a:endParaRPr lang="en-US" sz="2400" b="1" dirty="0">
              <a:latin typeface="Times New Roman" pitchFamily="18" charset="0"/>
              <a:cs typeface="Times New Roman" pitchFamily="18" charset="0"/>
            </a:endParaRPr>
          </a:p>
          <a:p>
            <a:pPr>
              <a:lnSpc>
                <a:spcPct val="150000"/>
              </a:lnSpc>
            </a:pPr>
            <a:r>
              <a:rPr lang="pt-BR" sz="2400" b="1" dirty="0">
                <a:latin typeface="Times New Roman" pitchFamily="18" charset="0"/>
                <a:cs typeface="Times New Roman" pitchFamily="18" charset="0"/>
              </a:rPr>
              <a:t>+ Cấu trúc theo hình thức hỏi – đáp, giọng phóng túng hồn nhiên,</a:t>
            </a:r>
            <a:endParaRPr lang="en-US" sz="2400" b="1" dirty="0">
              <a:latin typeface="Times New Roman" pitchFamily="18" charset="0"/>
              <a:cs typeface="Times New Roman" pitchFamily="18" charset="0"/>
            </a:endParaRPr>
          </a:p>
          <a:p>
            <a:pPr>
              <a:lnSpc>
                <a:spcPct val="150000"/>
              </a:lnSpc>
            </a:pPr>
            <a:r>
              <a:rPr lang="fr-FR" sz="2400" b="1" dirty="0">
                <a:latin typeface="Times New Roman" pitchFamily="18" charset="0"/>
                <a:cs typeface="Times New Roman" pitchFamily="18" charset="0"/>
              </a:rPr>
              <a:t> + </a:t>
            </a:r>
            <a:r>
              <a:rPr lang="fr-FR" sz="2400" b="1" dirty="0" err="1">
                <a:latin typeface="Times New Roman" pitchFamily="18" charset="0"/>
                <a:cs typeface="Times New Roman" pitchFamily="18" charset="0"/>
              </a:rPr>
              <a:t>Bút</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pháp</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tả</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thực</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điệp</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ngữ</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liệt</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kê</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động</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từ</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mạnh</a:t>
            </a:r>
            <a:r>
              <a:rPr lang="fr-FR" sz="2400" b="1"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7" name="TextBox 6"/>
          <p:cNvSpPr txBox="1"/>
          <p:nvPr/>
        </p:nvSpPr>
        <p:spPr>
          <a:xfrm>
            <a:off x="1828800" y="4572000"/>
            <a:ext cx="8229600" cy="2308324"/>
          </a:xfrm>
          <a:prstGeom prst="rect">
            <a:avLst/>
          </a:prstGeom>
          <a:noFill/>
        </p:spPr>
        <p:txBody>
          <a:bodyPr wrap="square" rtlCol="0">
            <a:spAutoFit/>
          </a:bodyPr>
          <a:lstStyle/>
          <a:p>
            <a:pPr>
              <a:lnSpc>
                <a:spcPct val="150000"/>
              </a:lnSpc>
            </a:pPr>
            <a:r>
              <a:rPr lang="fr-FR" sz="2400" b="1" i="1" dirty="0">
                <a:solidFill>
                  <a:srgbClr val="0000FF"/>
                </a:solidFill>
                <a:latin typeface="Times New Roman" pitchFamily="18" charset="0"/>
                <a:cs typeface="Times New Roman" pitchFamily="18" charset="0"/>
              </a:rPr>
              <a:t>=&gt; </a:t>
            </a:r>
            <a:r>
              <a:rPr lang="fr-FR" sz="2400" b="1" i="1" dirty="0" err="1">
                <a:solidFill>
                  <a:srgbClr val="0000FF"/>
                </a:solidFill>
                <a:latin typeface="Times New Roman" pitchFamily="18" charset="0"/>
                <a:cs typeface="Times New Roman" pitchFamily="18" charset="0"/>
              </a:rPr>
              <a:t>Làm</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nổi</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bật</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hình</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ảnh</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những</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chiếc</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xe</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không</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kính</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bị</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bom</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đạn</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tàn</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phá</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vẫn</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băng</a:t>
            </a:r>
            <a:r>
              <a:rPr lang="fr-FR" sz="2400" b="1" i="1" dirty="0">
                <a:solidFill>
                  <a:srgbClr val="0000FF"/>
                </a:solidFill>
                <a:latin typeface="Times New Roman" pitchFamily="18" charset="0"/>
                <a:cs typeface="Times New Roman" pitchFamily="18" charset="0"/>
              </a:rPr>
              <a:t> ra </a:t>
            </a:r>
            <a:r>
              <a:rPr lang="fr-FR" sz="2400" b="1" i="1" dirty="0" err="1">
                <a:solidFill>
                  <a:srgbClr val="0000FF"/>
                </a:solidFill>
                <a:latin typeface="Times New Roman" pitchFamily="18" charset="0"/>
                <a:cs typeface="Times New Roman" pitchFamily="18" charset="0"/>
              </a:rPr>
              <a:t>chiến</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trường</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Đồng</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thời</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tái</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hiện</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chân</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thực</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sự</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tàn</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phá</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ác</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liệt</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của</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bom</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đạn</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trong</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chiến</a:t>
            </a:r>
            <a:r>
              <a:rPr lang="fr-FR" sz="2400" b="1" i="1" dirty="0">
                <a:solidFill>
                  <a:srgbClr val="0000FF"/>
                </a:solidFill>
                <a:latin typeface="Times New Roman" pitchFamily="18" charset="0"/>
                <a:cs typeface="Times New Roman" pitchFamily="18" charset="0"/>
              </a:rPr>
              <a:t> </a:t>
            </a:r>
            <a:r>
              <a:rPr lang="fr-FR" sz="2400" b="1" i="1" dirty="0" err="1">
                <a:solidFill>
                  <a:srgbClr val="0000FF"/>
                </a:solidFill>
                <a:latin typeface="Times New Roman" pitchFamily="18" charset="0"/>
                <a:cs typeface="Times New Roman" pitchFamily="18" charset="0"/>
              </a:rPr>
              <a:t>tranh</a:t>
            </a:r>
            <a:endParaRPr lang="en-US" sz="2400" dirty="0">
              <a:solidFill>
                <a:srgbClr val="0000FF"/>
              </a:solidFill>
              <a:latin typeface="Times New Roman" pitchFamily="18" charset="0"/>
              <a:cs typeface="Times New Roman" pitchFamily="18" charset="0"/>
            </a:endParaRPr>
          </a:p>
          <a:p>
            <a:pPr>
              <a:lnSpc>
                <a:spcPct val="150000"/>
              </a:lnSpc>
            </a:pPr>
            <a:endParaRPr lang="en-US" sz="2400" dirty="0">
              <a:solidFill>
                <a:srgbClr val="0000FF"/>
              </a:solidFill>
              <a:latin typeface="Times New Roman" pitchFamily="18" charset="0"/>
              <a:cs typeface="Times New Roman" pitchFamily="18" charset="0"/>
            </a:endParaRPr>
          </a:p>
        </p:txBody>
      </p:sp>
      <p:sp>
        <p:nvSpPr>
          <p:cNvPr id="8" name="Down Arrow 7"/>
          <p:cNvSpPr/>
          <p:nvPr/>
        </p:nvSpPr>
        <p:spPr>
          <a:xfrm>
            <a:off x="6324600" y="4114800"/>
            <a:ext cx="457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69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2"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5">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9"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6">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26"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6">
                                            <p:txEl>
                                              <p:pRg st="1" end="1"/>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33"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35" dur="80"/>
                                        <p:tgtEl>
                                          <p:spTgt spid="6">
                                            <p:txEl>
                                              <p:pRg st="2" end="2"/>
                                            </p:txEl>
                                          </p:spTgt>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ox(i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ox(in)">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cuments\zing_ct1.jpg"/>
          <p:cNvPicPr>
            <a:picLocks noChangeAspect="1" noChangeArrowheads="1"/>
          </p:cNvPicPr>
          <p:nvPr/>
        </p:nvPicPr>
        <p:blipFill>
          <a:blip r:embed="rId2"/>
          <a:srcRect/>
          <a:stretch>
            <a:fillRect/>
          </a:stretch>
        </p:blipFill>
        <p:spPr bwMode="auto">
          <a:xfrm>
            <a:off x="344556" y="996802"/>
            <a:ext cx="3580572" cy="5549763"/>
          </a:xfrm>
          <a:prstGeom prst="rect">
            <a:avLst/>
          </a:prstGeom>
          <a:noFill/>
        </p:spPr>
      </p:pic>
      <p:pic>
        <p:nvPicPr>
          <p:cNvPr id="3075" name="Picture 3" descr="C:\Users\admin\Documents\AKG165097.jpg"/>
          <p:cNvPicPr>
            <a:picLocks noChangeAspect="1" noChangeArrowheads="1"/>
          </p:cNvPicPr>
          <p:nvPr/>
        </p:nvPicPr>
        <p:blipFill>
          <a:blip r:embed="rId3"/>
          <a:srcRect/>
          <a:stretch>
            <a:fillRect/>
          </a:stretch>
        </p:blipFill>
        <p:spPr bwMode="auto">
          <a:xfrm>
            <a:off x="4123604" y="1086669"/>
            <a:ext cx="3787944" cy="5433392"/>
          </a:xfrm>
          <a:prstGeom prst="rect">
            <a:avLst/>
          </a:prstGeom>
          <a:noFill/>
        </p:spPr>
      </p:pic>
      <p:pic>
        <p:nvPicPr>
          <p:cNvPr id="3076" name="Picture 4" descr="C:\Users\admin\Documents\7ccd6dbb6fc2b8c4a19421b7ab14d0bc.jpg"/>
          <p:cNvPicPr>
            <a:picLocks noChangeAspect="1" noChangeArrowheads="1"/>
          </p:cNvPicPr>
          <p:nvPr/>
        </p:nvPicPr>
        <p:blipFill>
          <a:blip r:embed="rId4"/>
          <a:srcRect/>
          <a:stretch>
            <a:fillRect/>
          </a:stretch>
        </p:blipFill>
        <p:spPr bwMode="auto">
          <a:xfrm>
            <a:off x="7991059" y="1033670"/>
            <a:ext cx="3988077" cy="5512895"/>
          </a:xfrm>
          <a:prstGeom prst="rect">
            <a:avLst/>
          </a:prstGeom>
          <a:noFill/>
        </p:spPr>
      </p:pic>
      <p:sp>
        <p:nvSpPr>
          <p:cNvPr id="5" name="TextBox 4"/>
          <p:cNvSpPr txBox="1"/>
          <p:nvPr/>
        </p:nvSpPr>
        <p:spPr>
          <a:xfrm>
            <a:off x="3816626" y="304800"/>
            <a:ext cx="6029739" cy="584775"/>
          </a:xfrm>
          <a:prstGeom prst="rect">
            <a:avLst/>
          </a:prstGeom>
          <a:noFill/>
        </p:spPr>
        <p:txBody>
          <a:bodyPr wrap="square" rtlCol="0">
            <a:spAutoFit/>
          </a:bodyPr>
          <a:lstStyle/>
          <a:p>
            <a:r>
              <a:rPr lang="en-US" sz="3200" b="1" dirty="0" err="1" smtClean="0">
                <a:latin typeface="Times New Roman" pitchFamily="18" charset="0"/>
                <a:cs typeface="Times New Roman" pitchFamily="18" charset="0"/>
              </a:rPr>
              <a:t>Hiện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a:t>
            </a:r>
            <a:r>
              <a:rPr lang="vi-VN" sz="3200" b="1" dirty="0" smtClean="0">
                <a:latin typeface="Times New Roman" pitchFamily="18" charset="0"/>
                <a:cs typeface="Times New Roman" pitchFamily="18" charset="0"/>
              </a:rPr>
              <a:t>ực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cuộc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chiến</a:t>
            </a:r>
            <a:r>
              <a:rPr lang="en-US" sz="3200" b="1" dirty="0" smtClean="0">
                <a:latin typeface="Times New Roman" pitchFamily="18" charset="0"/>
                <a:cs typeface="Times New Roman" pitchFamily="18" charset="0"/>
              </a:rPr>
              <a:t> n</a:t>
            </a:r>
            <a:r>
              <a:rPr lang="vi-VN" sz="3200" b="1" dirty="0" smtClean="0">
                <a:latin typeface="Times New Roman" pitchFamily="18" charset="0"/>
                <a:cs typeface="Times New Roman" pitchFamily="18" charset="0"/>
              </a:rPr>
              <a:t>ă</a:t>
            </a:r>
            <a:r>
              <a:rPr lang="en-US" sz="3200" b="1" dirty="0" smtClean="0">
                <a:latin typeface="Times New Roman" pitchFamily="18" charset="0"/>
                <a:cs typeface="Times New Roman" pitchFamily="18" charset="0"/>
              </a:rPr>
              <a:t>m 1969</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95785" y="791570"/>
            <a:ext cx="11423176" cy="4496039"/>
          </a:xfrm>
          <a:prstGeom prst="rect">
            <a:avLst/>
          </a:prstGeom>
        </p:spPr>
        <p:txBody>
          <a:bodyPr wrap="square">
            <a:spAutoFit/>
          </a:bodyPr>
          <a:lstStyle/>
          <a:p>
            <a:pPr marR="597535" algn="ctr">
              <a:lnSpc>
                <a:spcPct val="107000"/>
              </a:lnSpc>
              <a:spcAft>
                <a:spcPts val="0"/>
              </a:spcAft>
            </a:pPr>
            <a:r>
              <a:rPr lang="en-US" sz="2000" b="1" kern="0" dirty="0" err="1" smtClean="0">
                <a:solidFill>
                  <a:srgbClr val="008000"/>
                </a:solidFill>
                <a:effectLst/>
                <a:latin typeface="Arial" panose="020B0604020202020204" pitchFamily="34" charset="0"/>
                <a:ea typeface="Arial" panose="020B0604020202020204" pitchFamily="34" charset="0"/>
              </a:rPr>
              <a:t>Thảo</a:t>
            </a:r>
            <a:r>
              <a:rPr lang="en-US" sz="2000" b="1" kern="0" dirty="0" smtClean="0">
                <a:solidFill>
                  <a:srgbClr val="008000"/>
                </a:solidFill>
                <a:effectLst/>
                <a:latin typeface="Arial" panose="020B0604020202020204" pitchFamily="34" charset="0"/>
                <a:ea typeface="Arial" panose="020B0604020202020204" pitchFamily="34" charset="0"/>
              </a:rPr>
              <a:t> </a:t>
            </a:r>
            <a:r>
              <a:rPr lang="en-US" sz="2000" b="1" kern="0" dirty="0" err="1" smtClean="0">
                <a:solidFill>
                  <a:srgbClr val="008000"/>
                </a:solidFill>
                <a:effectLst/>
                <a:latin typeface="Arial" panose="020B0604020202020204" pitchFamily="34" charset="0"/>
                <a:ea typeface="Arial" panose="020B0604020202020204" pitchFamily="34" charset="0"/>
              </a:rPr>
              <a:t>luận</a:t>
            </a:r>
            <a:endParaRPr lang="en-US" sz="2000" b="1" kern="0" dirty="0" smtClean="0">
              <a:solidFill>
                <a:srgbClr val="008000"/>
              </a:solidFill>
              <a:effectLst/>
              <a:latin typeface="Arial" panose="020B0604020202020204" pitchFamily="34" charset="0"/>
              <a:ea typeface="Arial" panose="020B0604020202020204" pitchFamily="34" charset="0"/>
            </a:endParaRPr>
          </a:p>
          <a:p>
            <a:pPr marL="342900" marR="408940" lvl="0" indent="-342900" fontAlgn="base">
              <a:lnSpc>
                <a:spcPct val="106000"/>
              </a:lnSpc>
              <a:spcAft>
                <a:spcPts val="3960"/>
              </a:spcAft>
              <a:buClr>
                <a:srgbClr val="000000"/>
              </a:buClr>
              <a:buSzPts val="2400"/>
              <a:buFont typeface="Arial" panose="020B0604020202020204" pitchFamily="34" charset="0"/>
              <a:buChar char="*"/>
            </a:pPr>
            <a:r>
              <a:rPr lang="en-US" sz="2000" b="1"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Nhóm</a:t>
            </a:r>
            <a:r>
              <a:rPr lang="en-US" sz="2000" b="1"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1</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:Tìm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những</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câu</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thơ</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miêu</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tả</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tư</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thế</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ung</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dung,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hiên</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ngang</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của</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người</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lính</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lái</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xe</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và</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bút</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pháp</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nghệ</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thuật</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được</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sử</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dụng</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trong</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những</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câu</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thơ</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đó</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t>
            </a:r>
            <a:endParaRPr lang="en-US" sz="20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408940" lvl="0" indent="-342900" fontAlgn="base">
              <a:lnSpc>
                <a:spcPct val="106000"/>
              </a:lnSpc>
              <a:spcAft>
                <a:spcPts val="3960"/>
              </a:spcAft>
              <a:buClr>
                <a:srgbClr val="000000"/>
              </a:buClr>
              <a:buSzPts val="2400"/>
              <a:buFont typeface="Arial" panose="020B0604020202020204" pitchFamily="34" charset="0"/>
              <a:buChar char="*"/>
            </a:pPr>
            <a:r>
              <a:rPr lang="en-US" sz="2000" b="1"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Nhóm</a:t>
            </a:r>
            <a:r>
              <a:rPr lang="en-US" sz="2000" b="1"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2</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Tìm</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những</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câu</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thơ</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miêu</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tả</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tinh</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thần</a:t>
            </a:r>
            <a:r>
              <a:rPr lang="en-US" sz="2000" b="1"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thái</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độ</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bất</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chấp</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khó</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khăn</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gian</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khổ</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của</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người</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lính</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lái</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xe</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Bút</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pháp</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nghệ</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thuật</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được</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sử</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dụng</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t>
            </a:r>
            <a:endParaRPr lang="en-US" sz="20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408940" lvl="0" indent="-342900" fontAlgn="base">
              <a:lnSpc>
                <a:spcPct val="106000"/>
              </a:lnSpc>
              <a:spcAft>
                <a:spcPts val="3585"/>
              </a:spcAft>
              <a:buClr>
                <a:srgbClr val="000000"/>
              </a:buClr>
              <a:buSzPts val="2400"/>
              <a:buFont typeface="Arial" panose="020B0604020202020204" pitchFamily="34" charset="0"/>
              <a:buChar char="*"/>
            </a:pPr>
            <a:r>
              <a:rPr lang="en-US" sz="2000" b="1"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Nhóm</a:t>
            </a:r>
            <a:r>
              <a:rPr lang="en-US" sz="2000" b="1"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3</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Tìm</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những</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câu</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thơ</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miêu</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tả</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của</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tình</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đồng</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chí</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đồng</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đội</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gắn</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bó</a:t>
            </a:r>
            <a:r>
              <a:rPr lang="en-US" sz="2000" b="1" dirty="0" smtClean="0">
                <a:solidFill>
                  <a:srgbClr val="FF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chia </a:t>
            </a:r>
            <a:r>
              <a:rPr lang="en-US" sz="2000" b="1" dirty="0" err="1" smtClean="0">
                <a:solidFill>
                  <a:srgbClr val="FF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ngọt</a:t>
            </a:r>
            <a:r>
              <a:rPr lang="en-US" sz="2000" b="1" dirty="0" smtClean="0">
                <a:solidFill>
                  <a:srgbClr val="FF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dirty="0" err="1" smtClean="0">
                <a:solidFill>
                  <a:srgbClr val="FF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sẻ</a:t>
            </a:r>
            <a:r>
              <a:rPr lang="en-US" sz="2000" b="1" dirty="0" smtClean="0">
                <a:solidFill>
                  <a:srgbClr val="FF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dirty="0" err="1" smtClean="0">
                <a:solidFill>
                  <a:srgbClr val="FF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bùi</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Bút</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pháp</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nghệ</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thuật</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được</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sử</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dụng</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t>
            </a:r>
            <a:endParaRPr lang="en-US" sz="20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408940" lvl="0" indent="-342900" fontAlgn="base">
              <a:lnSpc>
                <a:spcPct val="106000"/>
              </a:lnSpc>
              <a:spcAft>
                <a:spcPts val="3960"/>
              </a:spcAft>
              <a:buClr>
                <a:srgbClr val="000000"/>
              </a:buClr>
              <a:buSzPts val="2400"/>
              <a:buFont typeface="Arial" panose="020B0604020202020204" pitchFamily="34" charset="0"/>
              <a:buChar char="*"/>
            </a:pPr>
            <a:r>
              <a:rPr lang="en-US" sz="2000" b="1"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Nhóm</a:t>
            </a:r>
            <a:r>
              <a:rPr lang="en-US" sz="2000" b="1"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4</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Tìm</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những</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câu</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thơ</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miêu</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tả</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ý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chí</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quyết</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tâm</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chiến</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đấu</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giải</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phóng</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b="1" u="none" strike="noStrike" dirty="0" err="1"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miền</a:t>
            </a:r>
            <a:r>
              <a:rPr lang="en-US" sz="2000" b="1"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Nam</a:t>
            </a:r>
            <a:r>
              <a:rPr lang="en-US" sz="2000" u="none" strike="noStrike" dirty="0" smtClean="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của</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người</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lính</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lái</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xe</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Bút</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pháp</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nghệ</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thuật</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được</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sử</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2000" u="none" strike="noStrike" dirty="0" err="1"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dụng</a:t>
            </a:r>
            <a:r>
              <a:rPr lang="en-US" sz="2000" u="none" strike="noStrike" dirty="0" smtClean="0">
                <a:solidFill>
                  <a:srgbClr val="0000F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t>
            </a:r>
            <a:endParaRPr lang="en-US" sz="20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289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7848600" y="685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0000FF"/>
                </a:solidFill>
                <a:latin typeface="Times New Roman" panose="02020603050405020304" pitchFamily="18" charset="0"/>
              </a:rPr>
              <a:t>(Phạm Tiến Duật)</a:t>
            </a:r>
          </a:p>
        </p:txBody>
      </p:sp>
      <p:sp>
        <p:nvSpPr>
          <p:cNvPr id="16387" name="Line 5"/>
          <p:cNvSpPr>
            <a:spLocks noChangeShapeType="1"/>
          </p:cNvSpPr>
          <p:nvPr/>
        </p:nvSpPr>
        <p:spPr bwMode="auto">
          <a:xfrm>
            <a:off x="6629400"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87398" name="Text Box 6"/>
          <p:cNvSpPr txBox="1">
            <a:spLocks noChangeArrowheads="1"/>
          </p:cNvSpPr>
          <p:nvPr/>
        </p:nvSpPr>
        <p:spPr bwMode="auto">
          <a:xfrm>
            <a:off x="6691313" y="4648201"/>
            <a:ext cx="24272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a:solidFill>
                  <a:srgbClr val="000000"/>
                </a:solidFill>
                <a:latin typeface="VNI-Times" pitchFamily="2" charset="0"/>
              </a:rPr>
              <a:t> - … ung dung …</a:t>
            </a:r>
          </a:p>
        </p:txBody>
      </p:sp>
      <p:sp>
        <p:nvSpPr>
          <p:cNvPr id="187399" name="Text Box 7"/>
          <p:cNvSpPr txBox="1">
            <a:spLocks noChangeArrowheads="1"/>
          </p:cNvSpPr>
          <p:nvPr/>
        </p:nvSpPr>
        <p:spPr bwMode="auto">
          <a:xfrm>
            <a:off x="6723063" y="5029201"/>
            <a:ext cx="33233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a:solidFill>
                  <a:srgbClr val="000000"/>
                </a:solidFill>
                <a:latin typeface="VNI-Times" pitchFamily="2" charset="0"/>
              </a:rPr>
              <a:t> - </a:t>
            </a:r>
            <a:r>
              <a:rPr lang="en-US" altLang="en-US" sz="2400">
                <a:solidFill>
                  <a:srgbClr val="000000"/>
                </a:solidFill>
                <a:latin typeface="Times New Roman" panose="02020603050405020304" pitchFamily="18" charset="0"/>
              </a:rPr>
              <a:t>Nhìn </a:t>
            </a:r>
            <a:r>
              <a:rPr lang="en-US" altLang="en-US" sz="2400">
                <a:solidFill>
                  <a:srgbClr val="000000"/>
                </a:solidFill>
                <a:latin typeface="Times New Roman" panose="02020603050405020304" pitchFamily="18" charset="0"/>
                <a:sym typeface="Wingdings 3" panose="05040102010807070707" pitchFamily="18" charset="2"/>
              </a:rPr>
              <a:t> </a:t>
            </a:r>
            <a:r>
              <a:rPr lang="en-US" altLang="en-US" sz="2400">
                <a:solidFill>
                  <a:srgbClr val="000000"/>
                </a:solidFill>
                <a:latin typeface="Times New Roman" panose="02020603050405020304" pitchFamily="18" charset="0"/>
              </a:rPr>
              <a:t>đất, trời, thẳng</a:t>
            </a:r>
            <a:endParaRPr lang="en-US" altLang="en-US" sz="2400">
              <a:solidFill>
                <a:srgbClr val="000000"/>
              </a:solidFill>
              <a:latin typeface="VNI-Times" pitchFamily="2" charset="0"/>
            </a:endParaRPr>
          </a:p>
        </p:txBody>
      </p:sp>
      <p:sp>
        <p:nvSpPr>
          <p:cNvPr id="187400" name="Text Box 8"/>
          <p:cNvSpPr txBox="1">
            <a:spLocks noChangeArrowheads="1"/>
          </p:cNvSpPr>
          <p:nvPr/>
        </p:nvSpPr>
        <p:spPr bwMode="auto">
          <a:xfrm>
            <a:off x="8077200" y="53340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000000"/>
                </a:solidFill>
                <a:latin typeface="Times New Roman" panose="02020603050405020304" pitchFamily="18" charset="0"/>
              </a:rPr>
              <a:t>gió … xoa mắt …</a:t>
            </a:r>
          </a:p>
        </p:txBody>
      </p:sp>
      <p:sp>
        <p:nvSpPr>
          <p:cNvPr id="187401" name="Text Box 9"/>
          <p:cNvSpPr txBox="1">
            <a:spLocks noChangeArrowheads="1"/>
          </p:cNvSpPr>
          <p:nvPr/>
        </p:nvSpPr>
        <p:spPr bwMode="auto">
          <a:xfrm>
            <a:off x="8077200" y="5715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000000"/>
                </a:solidFill>
                <a:latin typeface="Times New Roman" panose="02020603050405020304" pitchFamily="18" charset="0"/>
              </a:rPr>
              <a:t> con đường …</a:t>
            </a:r>
          </a:p>
        </p:txBody>
      </p:sp>
      <p:sp>
        <p:nvSpPr>
          <p:cNvPr id="187402" name="Text Box 10"/>
          <p:cNvSpPr txBox="1">
            <a:spLocks noChangeArrowheads="1"/>
          </p:cNvSpPr>
          <p:nvPr/>
        </p:nvSpPr>
        <p:spPr bwMode="auto">
          <a:xfrm>
            <a:off x="8001000" y="6019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dirty="0" err="1">
                <a:solidFill>
                  <a:srgbClr val="000000"/>
                </a:solidFill>
                <a:latin typeface="Times New Roman" panose="02020603050405020304" pitchFamily="18" charset="0"/>
              </a:rPr>
              <a:t>sao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trời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cánh</a:t>
            </a:r>
            <a:r>
              <a:rPr lang="en-US" altLang="en-US" sz="2400" dirty="0">
                <a:solidFill>
                  <a:srgbClr val="000000"/>
                </a:solidFill>
                <a:latin typeface="Times New Roman" panose="02020603050405020304" pitchFamily="18" charset="0"/>
              </a:rPr>
              <a:t> </a:t>
            </a:r>
            <a:r>
              <a:rPr lang="en-US" altLang="en-US" sz="2400">
                <a:solidFill>
                  <a:srgbClr val="000000"/>
                </a:solidFill>
                <a:latin typeface="Times New Roman" panose="02020603050405020304" pitchFamily="18" charset="0"/>
              </a:rPr>
              <a:t>chim</a:t>
            </a:r>
            <a:endParaRPr lang="en-US" altLang="en-US" sz="2400" dirty="0">
              <a:solidFill>
                <a:srgbClr val="000000"/>
              </a:solidFill>
              <a:latin typeface="Times New Roman" panose="02020603050405020304" pitchFamily="18" charset="0"/>
            </a:endParaRPr>
          </a:p>
        </p:txBody>
      </p:sp>
      <p:sp>
        <p:nvSpPr>
          <p:cNvPr id="187403" name="Text Box 11"/>
          <p:cNvSpPr txBox="1">
            <a:spLocks noChangeArrowheads="1"/>
          </p:cNvSpPr>
          <p:nvPr/>
        </p:nvSpPr>
        <p:spPr bwMode="auto">
          <a:xfrm>
            <a:off x="1397000" y="1006716"/>
            <a:ext cx="241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2400">
                <a:solidFill>
                  <a:srgbClr val="000000"/>
                </a:solidFill>
                <a:latin typeface="Times New Roman" panose="02020603050405020304" pitchFamily="18" charset="0"/>
              </a:rPr>
              <a:t> </a:t>
            </a:r>
            <a:r>
              <a:rPr lang="en-US" altLang="en-US" sz="2400" b="1">
                <a:solidFill>
                  <a:srgbClr val="000000"/>
                </a:solidFill>
                <a:latin typeface="Times New Roman" panose="02020603050405020304" pitchFamily="18" charset="0"/>
              </a:rPr>
              <a:t>*</a:t>
            </a:r>
            <a:r>
              <a:rPr lang="en-US" altLang="en-US" sz="2400" b="1" u="sng">
                <a:solidFill>
                  <a:srgbClr val="000000"/>
                </a:solidFill>
                <a:latin typeface="Times New Roman" panose="02020603050405020304" pitchFamily="18" charset="0"/>
              </a:rPr>
              <a:t>Tư thế </a:t>
            </a:r>
            <a:endParaRPr lang="en-US" altLang="en-US" sz="2400" b="1">
              <a:solidFill>
                <a:srgbClr val="000000"/>
              </a:solidFill>
              <a:latin typeface="Times New Roman" panose="02020603050405020304" pitchFamily="18" charset="0"/>
            </a:endParaRPr>
          </a:p>
        </p:txBody>
      </p:sp>
      <p:sp>
        <p:nvSpPr>
          <p:cNvPr id="187404" name="Line 12"/>
          <p:cNvSpPr>
            <a:spLocks noChangeShapeType="1"/>
          </p:cNvSpPr>
          <p:nvPr/>
        </p:nvSpPr>
        <p:spPr bwMode="auto">
          <a:xfrm>
            <a:off x="7772400" y="5257800"/>
            <a:ext cx="3048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87405" name="Line 13"/>
          <p:cNvSpPr>
            <a:spLocks noChangeShapeType="1"/>
          </p:cNvSpPr>
          <p:nvPr/>
        </p:nvSpPr>
        <p:spPr bwMode="auto">
          <a:xfrm>
            <a:off x="7772400" y="5257800"/>
            <a:ext cx="381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87406" name="Line 14"/>
          <p:cNvSpPr>
            <a:spLocks noChangeShapeType="1"/>
          </p:cNvSpPr>
          <p:nvPr/>
        </p:nvSpPr>
        <p:spPr bwMode="auto">
          <a:xfrm>
            <a:off x="7772400" y="52578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6397" name="Rectangle 15"/>
          <p:cNvSpPr>
            <a:spLocks noChangeArrowheads="1"/>
          </p:cNvSpPr>
          <p:nvPr/>
        </p:nvSpPr>
        <p:spPr bwMode="auto">
          <a:xfrm>
            <a:off x="1439067" y="622719"/>
            <a:ext cx="5072064" cy="24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2400" dirty="0">
                <a:solidFill>
                  <a:srgbClr val="000000"/>
                </a:solidFill>
                <a:latin typeface="Times New Roman" panose="02020603050405020304" pitchFamily="18" charset="0"/>
              </a:rPr>
              <a:t>   </a:t>
            </a:r>
            <a:r>
              <a:rPr lang="vi-VN" altLang="en-US" sz="2400" b="1" dirty="0" smtClean="0">
                <a:solidFill>
                  <a:srgbClr val="000000"/>
                </a:solidFill>
                <a:latin typeface="Times New Roman" panose="02020603050405020304" pitchFamily="18" charset="0"/>
              </a:rPr>
              <a:t>2</a:t>
            </a:r>
            <a:r>
              <a:rPr lang="en-US" altLang="en-US" sz="2400" b="1" dirty="0" smtClean="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Hình</a:t>
            </a:r>
            <a:r>
              <a:rPr lang="en-US" altLang="en-US" sz="2400" b="1" u="sng" dirty="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ảnh</a:t>
            </a:r>
            <a:r>
              <a:rPr lang="en-US" altLang="en-US" sz="2400" b="1" u="sng" dirty="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những</a:t>
            </a:r>
            <a:r>
              <a:rPr lang="en-US" altLang="en-US" sz="2400" b="1" u="sng" dirty="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chiến</a:t>
            </a:r>
            <a:r>
              <a:rPr lang="en-US" altLang="en-US" sz="2400" b="1" u="sng" dirty="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sĩ</a:t>
            </a:r>
            <a:r>
              <a:rPr lang="en-US" altLang="en-US" sz="2400" b="1" u="sng" dirty="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lái</a:t>
            </a:r>
            <a:r>
              <a:rPr lang="en-US" altLang="en-US" sz="2400" b="1" u="sng" dirty="0">
                <a:solidFill>
                  <a:srgbClr val="000000"/>
                </a:solidFill>
                <a:latin typeface="Times New Roman" panose="02020603050405020304" pitchFamily="18" charset="0"/>
              </a:rPr>
              <a:t> </a:t>
            </a:r>
            <a:r>
              <a:rPr lang="en-US" altLang="en-US" sz="2400" b="1" u="sng" dirty="0" err="1" smtClean="0">
                <a:solidFill>
                  <a:srgbClr val="000000"/>
                </a:solidFill>
                <a:latin typeface="Times New Roman" panose="02020603050405020304" pitchFamily="18" charset="0"/>
              </a:rPr>
              <a:t>xe</a:t>
            </a:r>
            <a:endParaRPr lang="en-US" altLang="en-US" sz="2400" b="1" dirty="0">
              <a:solidFill>
                <a:srgbClr val="000000"/>
              </a:solidFill>
              <a:latin typeface="Times New Roman" panose="02020603050405020304" pitchFamily="18" charset="0"/>
            </a:endParaRPr>
          </a:p>
        </p:txBody>
      </p:sp>
      <p:pic>
        <p:nvPicPr>
          <p:cNvPr id="187408" name="Picture 16"/>
          <p:cNvPicPr>
            <a:picLocks noChangeAspect="1" noChangeArrowheads="1"/>
          </p:cNvPicPr>
          <p:nvPr/>
        </p:nvPicPr>
        <p:blipFill>
          <a:blip r:embed="rId2">
            <a:extLst>
              <a:ext uri="{28A0092B-C50C-407E-A947-70E740481C1C}">
                <a14:useLocalDpi xmlns:a14="http://schemas.microsoft.com/office/drawing/2010/main" val="0"/>
              </a:ext>
            </a:extLst>
          </a:blip>
          <a:srcRect l="13000" t="11333" r="14000" b="15334"/>
          <a:stretch>
            <a:fillRect/>
          </a:stretch>
        </p:blipFill>
        <p:spPr bwMode="auto">
          <a:xfrm>
            <a:off x="6705600" y="1219200"/>
            <a:ext cx="500932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Picture 36" descr="HOLLY2">
            <a:hlinkClick r:id="" action="ppaction://macro?name=SlideShowNex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5715000"/>
            <a:ext cx="124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8" name="WordArt 37"/>
          <p:cNvSpPr>
            <a:spLocks noChangeArrowheads="1" noChangeShapeType="1" noTextEdit="1"/>
          </p:cNvSpPr>
          <p:nvPr/>
        </p:nvSpPr>
        <p:spPr bwMode="auto">
          <a:xfrm>
            <a:off x="3048001" y="219076"/>
            <a:ext cx="7496175" cy="3905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200" kern="1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BÀI THƠ VỀ TIỂU ĐỘI XE KHÔNG KÍNH</a:t>
            </a:r>
            <a:endParaRPr lang="en-US" sz="3200" kern="1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30" name="Rectangle 21"/>
          <p:cNvSpPr>
            <a:spLocks noChangeArrowheads="1"/>
          </p:cNvSpPr>
          <p:nvPr/>
        </p:nvSpPr>
        <p:spPr bwMode="auto">
          <a:xfrm>
            <a:off x="640776" y="1681448"/>
            <a:ext cx="54949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b="1" u="sng" dirty="0" err="1" smtClean="0">
                <a:solidFill>
                  <a:srgbClr val="000000"/>
                </a:solidFill>
                <a:latin typeface="Times New Roman" panose="02020603050405020304" pitchFamily="18" charset="0"/>
              </a:rPr>
              <a:t>Ung</a:t>
            </a:r>
            <a:r>
              <a:rPr lang="en-US" altLang="en-US" sz="2400" b="1" u="sng" dirty="0" smtClean="0">
                <a:solidFill>
                  <a:srgbClr val="000000"/>
                </a:solidFill>
                <a:latin typeface="Times New Roman" panose="02020603050405020304" pitchFamily="18" charset="0"/>
              </a:rPr>
              <a:t> </a:t>
            </a:r>
            <a:r>
              <a:rPr lang="en-US" altLang="en-US" sz="2400" b="1" u="sng" dirty="0">
                <a:solidFill>
                  <a:srgbClr val="000000"/>
                </a:solidFill>
                <a:latin typeface="Times New Roman" panose="02020603050405020304" pitchFamily="18" charset="0"/>
              </a:rPr>
              <a:t>dung </a:t>
            </a:r>
            <a:r>
              <a:rPr lang="en-US" altLang="en-US" sz="2400" b="1" dirty="0" err="1">
                <a:solidFill>
                  <a:srgbClr val="000000"/>
                </a:solidFill>
                <a:latin typeface="Times New Roman" panose="02020603050405020304" pitchFamily="18" charset="0"/>
              </a:rPr>
              <a:t>buồng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lái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ta</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ngồi</a:t>
            </a:r>
            <a:r>
              <a:rPr lang="en-US" altLang="en-US" sz="2400" b="1" dirty="0">
                <a:solidFill>
                  <a:srgbClr val="000000"/>
                </a:solidFill>
                <a:latin typeface="Times New Roman" panose="02020603050405020304" pitchFamily="18" charset="0"/>
              </a:rPr>
              <a:t>, </a:t>
            </a:r>
          </a:p>
          <a:p>
            <a:pPr fontAlgn="base">
              <a:spcBef>
                <a:spcPct val="0"/>
              </a:spcBef>
              <a:spcAft>
                <a:spcPct val="0"/>
              </a:spcAft>
              <a:buNone/>
            </a:pPr>
            <a:r>
              <a:rPr lang="en-US" altLang="en-US" sz="2400" b="1" dirty="0" err="1">
                <a:solidFill>
                  <a:srgbClr val="FF0000"/>
                </a:solidFill>
                <a:latin typeface="Times New Roman" panose="02020603050405020304" pitchFamily="18" charset="0"/>
              </a:rPr>
              <a:t>Nhìn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đất</a:t>
            </a:r>
            <a:r>
              <a:rPr lang="en-US" altLang="en-US" sz="2400" b="1" dirty="0">
                <a:solidFill>
                  <a:srgbClr val="00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nhìn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trời</a:t>
            </a:r>
            <a:r>
              <a:rPr lang="en-US" altLang="en-US" sz="2400" b="1" dirty="0">
                <a:solidFill>
                  <a:srgbClr val="00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nhìn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thẳng</a:t>
            </a:r>
            <a:r>
              <a:rPr lang="en-US" altLang="en-US" sz="2400" b="1" dirty="0">
                <a:solidFill>
                  <a:srgbClr val="000000"/>
                </a:solidFill>
                <a:latin typeface="Times New Roman" panose="02020603050405020304" pitchFamily="18" charset="0"/>
              </a:rPr>
              <a:t>.</a:t>
            </a:r>
          </a:p>
        </p:txBody>
      </p:sp>
      <p:sp>
        <p:nvSpPr>
          <p:cNvPr id="31" name="Rectangle 3"/>
          <p:cNvSpPr>
            <a:spLocks noChangeArrowheads="1"/>
          </p:cNvSpPr>
          <p:nvPr/>
        </p:nvSpPr>
        <p:spPr bwMode="auto">
          <a:xfrm>
            <a:off x="625960" y="2643178"/>
            <a:ext cx="572182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b="1" dirty="0" err="1">
                <a:solidFill>
                  <a:srgbClr val="FF0000"/>
                </a:solidFill>
                <a:latin typeface="Times New Roman" panose="02020603050405020304" pitchFamily="18" charset="0"/>
              </a:rPr>
              <a:t>Nhìn</a:t>
            </a:r>
            <a:r>
              <a:rPr lang="en-US" altLang="en-US" sz="2400" b="1" dirty="0">
                <a:solidFill>
                  <a:srgbClr val="000000"/>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thấy</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gió</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vào</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xoa</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mắt</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đắng</a:t>
            </a:r>
            <a:endParaRPr lang="en-US" altLang="en-US" sz="2400" b="1" dirty="0">
              <a:solidFill>
                <a:srgbClr val="000000"/>
              </a:solidFill>
              <a:latin typeface="Times New Roman" panose="02020603050405020304" pitchFamily="18" charset="0"/>
            </a:endParaRPr>
          </a:p>
          <a:p>
            <a:pPr fontAlgn="base">
              <a:spcBef>
                <a:spcPct val="0"/>
              </a:spcBef>
              <a:spcAft>
                <a:spcPct val="0"/>
              </a:spcAft>
              <a:buNone/>
            </a:pPr>
            <a:r>
              <a:rPr lang="en-US" altLang="en-US" sz="2400" b="1" dirty="0" err="1">
                <a:solidFill>
                  <a:srgbClr val="FF0000"/>
                </a:solidFill>
                <a:latin typeface="Times New Roman" panose="02020603050405020304" pitchFamily="18" charset="0"/>
              </a:rPr>
              <a:t>Nhìn</a:t>
            </a:r>
            <a:r>
              <a:rPr lang="en-US" altLang="en-US" sz="2400" b="1" dirty="0">
                <a:solidFill>
                  <a:srgbClr val="000000"/>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thấy</a:t>
            </a:r>
            <a:r>
              <a:rPr lang="en-US" altLang="en-US" sz="2400" b="1" dirty="0">
                <a:solidFill>
                  <a:srgbClr val="000000"/>
                </a:solidFill>
                <a:latin typeface="Times New Roman" panose="02020603050405020304" pitchFamily="18" charset="0"/>
              </a:rPr>
              <a:t> con </a:t>
            </a:r>
            <a:r>
              <a:rPr lang="en-US" altLang="en-US" sz="2400" b="1" dirty="0" err="1">
                <a:solidFill>
                  <a:srgbClr val="000000"/>
                </a:solidFill>
                <a:latin typeface="Times New Roman" panose="02020603050405020304" pitchFamily="18" charset="0"/>
              </a:rPr>
              <a:t>đường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chạy</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thẳng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vào</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tim</a:t>
            </a:r>
            <a:endParaRPr lang="en-US" altLang="en-US" sz="2400" b="1" dirty="0">
              <a:solidFill>
                <a:srgbClr val="000000"/>
              </a:solidFill>
              <a:latin typeface="Times New Roman" panose="02020603050405020304" pitchFamily="18" charset="0"/>
            </a:endParaRPr>
          </a:p>
          <a:p>
            <a:pPr fontAlgn="base">
              <a:spcBef>
                <a:spcPct val="0"/>
              </a:spcBef>
              <a:spcAft>
                <a:spcPct val="0"/>
              </a:spcAft>
              <a:buNone/>
            </a:pPr>
            <a:r>
              <a:rPr lang="en-US" altLang="en-US" sz="2400" b="1" dirty="0" err="1">
                <a:solidFill>
                  <a:schemeClr val="accent2"/>
                </a:solidFill>
                <a:latin typeface="Times New Roman" panose="02020603050405020304" pitchFamily="18" charset="0"/>
              </a:rPr>
              <a:t>Thấy</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sao</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trời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và</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đột</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ngột</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cánh</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chim</a:t>
            </a:r>
            <a:endParaRPr lang="en-US" altLang="en-US" sz="2400" b="1" dirty="0">
              <a:solidFill>
                <a:srgbClr val="000000"/>
              </a:solidFill>
              <a:latin typeface="Times New Roman" panose="02020603050405020304" pitchFamily="18" charset="0"/>
            </a:endParaRPr>
          </a:p>
          <a:p>
            <a:pPr fontAlgn="base">
              <a:spcBef>
                <a:spcPct val="0"/>
              </a:spcBef>
              <a:spcAft>
                <a:spcPct val="0"/>
              </a:spcAft>
              <a:buNone/>
            </a:pPr>
            <a:r>
              <a:rPr lang="en-US" altLang="en-US" sz="2400" b="1" dirty="0" err="1">
                <a:solidFill>
                  <a:srgbClr val="FF0000"/>
                </a:solidFill>
                <a:latin typeface="Times New Roman" panose="02020603050405020304" pitchFamily="18" charset="0"/>
              </a:rPr>
              <a:t>Như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ùa</a:t>
            </a:r>
            <a:r>
              <a:rPr lang="en-US" altLang="en-US" sz="2400" b="1" dirty="0">
                <a:solidFill>
                  <a:srgbClr val="FF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vào</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buồng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lái</a:t>
            </a:r>
            <a:r>
              <a:rPr lang="en-US" altLang="en-US" sz="2400" b="1" dirty="0">
                <a:solidFill>
                  <a:srgbClr val="000000"/>
                </a:solidFill>
                <a:latin typeface="Times New Roman" panose="02020603050405020304" pitchFamily="18" charset="0"/>
              </a:rPr>
              <a:t>.</a:t>
            </a:r>
          </a:p>
        </p:txBody>
      </p:sp>
    </p:spTree>
    <p:extLst>
      <p:ext uri="{BB962C8B-B14F-4D97-AF65-F5344CB8AC3E}">
        <p14:creationId xmlns:p14="http://schemas.microsoft.com/office/powerpoint/2010/main" val="4183621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7848600" y="533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0000FF"/>
                </a:solidFill>
                <a:latin typeface="Times New Roman" panose="02020603050405020304" pitchFamily="18" charset="0"/>
              </a:rPr>
              <a:t>(Phạm Tiến Duật)</a:t>
            </a:r>
          </a:p>
        </p:txBody>
      </p:sp>
      <p:sp>
        <p:nvSpPr>
          <p:cNvPr id="17411" name="Line 5"/>
          <p:cNvSpPr>
            <a:spLocks noChangeShapeType="1"/>
          </p:cNvSpPr>
          <p:nvPr/>
        </p:nvSpPr>
        <p:spPr bwMode="auto">
          <a:xfrm>
            <a:off x="6629400"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7413" name="Rectangle 15"/>
          <p:cNvSpPr>
            <a:spLocks noChangeArrowheads="1"/>
          </p:cNvSpPr>
          <p:nvPr/>
        </p:nvSpPr>
        <p:spPr bwMode="auto">
          <a:xfrm>
            <a:off x="641445" y="676275"/>
            <a:ext cx="575935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2400">
                <a:solidFill>
                  <a:srgbClr val="000000"/>
                </a:solidFill>
                <a:latin typeface="Times New Roman" panose="02020603050405020304" pitchFamily="18" charset="0"/>
              </a:rPr>
              <a:t>   </a:t>
            </a:r>
            <a:r>
              <a:rPr lang="vi-VN" altLang="en-US" sz="2400" b="1" smtClean="0">
                <a:solidFill>
                  <a:srgbClr val="000000"/>
                </a:solidFill>
                <a:latin typeface="Times New Roman" panose="02020603050405020304" pitchFamily="18" charset="0"/>
              </a:rPr>
              <a:t>2</a:t>
            </a:r>
            <a:r>
              <a:rPr lang="en-US" altLang="en-US" sz="2400" b="1" smtClean="0">
                <a:solidFill>
                  <a:srgbClr val="000000"/>
                </a:solidFill>
                <a:latin typeface="Times New Roman" panose="02020603050405020304" pitchFamily="18" charset="0"/>
              </a:rPr>
              <a:t>. </a:t>
            </a:r>
            <a:r>
              <a:rPr lang="en-US" altLang="en-US" sz="2400" b="1" u="sng">
                <a:solidFill>
                  <a:srgbClr val="000000"/>
                </a:solidFill>
                <a:latin typeface="Times New Roman" panose="02020603050405020304" pitchFamily="18" charset="0"/>
              </a:rPr>
              <a:t>Hình ảnh những chiến sĩ lái </a:t>
            </a:r>
            <a:r>
              <a:rPr lang="en-US" altLang="en-US" sz="2400" b="1" u="sng" smtClean="0">
                <a:solidFill>
                  <a:srgbClr val="000000"/>
                </a:solidFill>
                <a:latin typeface="Times New Roman" panose="02020603050405020304" pitchFamily="18" charset="0"/>
              </a:rPr>
              <a:t>xe</a:t>
            </a:r>
            <a:endParaRPr lang="en-US" altLang="en-US" sz="2400" b="1">
              <a:solidFill>
                <a:srgbClr val="000000"/>
              </a:solidFill>
              <a:latin typeface="Times New Roman" panose="02020603050405020304" pitchFamily="18" charset="0"/>
            </a:endParaRPr>
          </a:p>
        </p:txBody>
      </p:sp>
      <p:pic>
        <p:nvPicPr>
          <p:cNvPr id="190488" name="doan4.wmv">
            <a:hlinkClick r:id="" action="ppaction://media"/>
          </p:cNvPr>
          <p:cNvPicPr>
            <a:picLocks noRot="1" noChangeAspect="1" noChangeArrowheads="1"/>
          </p:cNvPicPr>
          <p:nvPr>
            <a:videoFile r:link="rId1"/>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6629400" y="1143000"/>
            <a:ext cx="4038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89" name="Text Box 25"/>
          <p:cNvSpPr txBox="1">
            <a:spLocks noChangeArrowheads="1"/>
          </p:cNvSpPr>
          <p:nvPr/>
        </p:nvSpPr>
        <p:spPr bwMode="auto">
          <a:xfrm>
            <a:off x="6781800" y="4924425"/>
            <a:ext cx="396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b="1">
                <a:solidFill>
                  <a:srgbClr val="000000"/>
                </a:solidFill>
                <a:latin typeface="Times New Roman" panose="02020603050405020304" pitchFamily="18" charset="0"/>
              </a:rPr>
              <a:t>- … ừ thì có bụi ...</a:t>
            </a:r>
          </a:p>
          <a:p>
            <a:pPr fontAlgn="base">
              <a:spcBef>
                <a:spcPct val="0"/>
              </a:spcBef>
              <a:spcAft>
                <a:spcPct val="0"/>
              </a:spcAft>
              <a:buNone/>
            </a:pPr>
            <a:r>
              <a:rPr lang="en-US" altLang="en-US" sz="2400" b="1">
                <a:solidFill>
                  <a:srgbClr val="000000"/>
                </a:solidFill>
                <a:latin typeface="Times New Roman" panose="02020603050405020304" pitchFamily="18" charset="0"/>
              </a:rPr>
              <a:t>-   … cười ha ha.</a:t>
            </a:r>
          </a:p>
          <a:p>
            <a:pPr fontAlgn="base">
              <a:spcBef>
                <a:spcPct val="0"/>
              </a:spcBef>
              <a:spcAft>
                <a:spcPct val="0"/>
              </a:spcAft>
              <a:buNone/>
            </a:pPr>
            <a:r>
              <a:rPr lang="en-US" altLang="en-US" sz="2400" b="1">
                <a:solidFill>
                  <a:srgbClr val="000000"/>
                </a:solidFill>
                <a:latin typeface="Times New Roman" panose="02020603050405020304" pitchFamily="18" charset="0"/>
              </a:rPr>
              <a:t>- … ừ thì ướt áo..</a:t>
            </a:r>
          </a:p>
          <a:p>
            <a:pPr fontAlgn="base">
              <a:spcBef>
                <a:spcPct val="0"/>
              </a:spcBef>
              <a:spcAft>
                <a:spcPct val="0"/>
              </a:spcAft>
              <a:buNone/>
            </a:pPr>
            <a:r>
              <a:rPr lang="en-US" altLang="en-US" sz="2400" b="1">
                <a:solidFill>
                  <a:srgbClr val="000000"/>
                </a:solidFill>
                <a:latin typeface="Times New Roman" panose="02020603050405020304" pitchFamily="18" charset="0"/>
              </a:rPr>
              <a:t>-… gió lùa khô mau thôi.</a:t>
            </a:r>
          </a:p>
        </p:txBody>
      </p:sp>
      <p:sp>
        <p:nvSpPr>
          <p:cNvPr id="17418" name="Text Box 26"/>
          <p:cNvSpPr txBox="1">
            <a:spLocks noChangeArrowheads="1"/>
          </p:cNvSpPr>
          <p:nvPr/>
        </p:nvSpPr>
        <p:spPr bwMode="auto">
          <a:xfrm>
            <a:off x="859809" y="1143000"/>
            <a:ext cx="4016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dirty="0">
                <a:solidFill>
                  <a:srgbClr val="000000"/>
                </a:solidFill>
                <a:latin typeface="Times New Roman" panose="02020603050405020304" pitchFamily="18" charset="0"/>
              </a:rPr>
              <a:t>b. </a:t>
            </a:r>
            <a:r>
              <a:rPr lang="en-US" altLang="en-US" sz="2400" b="1" u="sng" dirty="0" err="1">
                <a:solidFill>
                  <a:srgbClr val="000000"/>
                </a:solidFill>
                <a:latin typeface="Times New Roman" panose="02020603050405020304" pitchFamily="18" charset="0"/>
              </a:rPr>
              <a:t>Tinh</a:t>
            </a:r>
            <a:r>
              <a:rPr lang="en-US" altLang="en-US" sz="2400" b="1" u="sng" dirty="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thần</a:t>
            </a:r>
            <a:r>
              <a:rPr lang="en-US" altLang="en-US" sz="2400" b="1" u="sng" dirty="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thái</a:t>
            </a:r>
            <a:r>
              <a:rPr lang="en-US" altLang="en-US" sz="2400" b="1" u="sng" dirty="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độ</a:t>
            </a:r>
            <a:r>
              <a:rPr lang="en-US" altLang="en-US" sz="2400" b="1" dirty="0">
                <a:solidFill>
                  <a:srgbClr val="000000"/>
                </a:solidFill>
                <a:latin typeface="Times New Roman" panose="02020603050405020304" pitchFamily="18" charset="0"/>
              </a:rPr>
              <a:t> </a:t>
            </a:r>
            <a:endParaRPr lang="en-US" altLang="en-US" sz="2400" b="1" u="sng" dirty="0">
              <a:solidFill>
                <a:srgbClr val="000000"/>
              </a:solidFill>
              <a:latin typeface="Times New Roman" panose="02020603050405020304" pitchFamily="18" charset="0"/>
            </a:endParaRPr>
          </a:p>
        </p:txBody>
      </p:sp>
      <p:sp>
        <p:nvSpPr>
          <p:cNvPr id="190491" name="Text Box 27"/>
          <p:cNvSpPr txBox="1">
            <a:spLocks noChangeArrowheads="1"/>
          </p:cNvSpPr>
          <p:nvPr/>
        </p:nvSpPr>
        <p:spPr bwMode="auto">
          <a:xfrm>
            <a:off x="518615" y="2435662"/>
            <a:ext cx="618698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90000"/>
              </a:lnSpc>
              <a:spcAft>
                <a:spcPct val="0"/>
              </a:spcAft>
              <a:buClr>
                <a:srgbClr val="009999"/>
              </a:buClr>
              <a:buNone/>
            </a:pPr>
            <a:r>
              <a:rPr lang="en-US" altLang="en-US" sz="2400" dirty="0">
                <a:solidFill>
                  <a:srgbClr val="000000"/>
                </a:solidFill>
                <a:latin typeface="Times New Roman" panose="02020603050405020304" pitchFamily="18" charset="0"/>
              </a:rPr>
              <a:t>  </a:t>
            </a:r>
            <a:r>
              <a:rPr lang="en-US" altLang="en-US" sz="2000" dirty="0" smtClean="0">
                <a:solidFill>
                  <a:srgbClr val="000000"/>
                </a:solidFill>
                <a:latin typeface="Times New Roman" panose="02020603050405020304" pitchFamily="18" charset="0"/>
                <a:sym typeface="Wingdings 3" panose="05040102010807070707" pitchFamily="18" charset="2"/>
              </a:rPr>
              <a:t> </a:t>
            </a:r>
            <a:r>
              <a:rPr lang="en-US" altLang="en-US" sz="2400" b="1" dirty="0" err="1">
                <a:solidFill>
                  <a:srgbClr val="000000"/>
                </a:solidFill>
                <a:latin typeface="Times New Roman" panose="02020603050405020304" pitchFamily="18" charset="0"/>
              </a:rPr>
              <a:t>Tinh</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thần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lạc</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quan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dũng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cảm</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bất</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chấp</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khó</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khăn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coi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thường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gian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khổ</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hiểm</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nguy</a:t>
            </a:r>
            <a:r>
              <a:rPr lang="en-US" altLang="en-US" sz="2400" b="1" dirty="0">
                <a:solidFill>
                  <a:srgbClr val="000000"/>
                </a:solidFill>
                <a:latin typeface="Times New Roman" panose="02020603050405020304" pitchFamily="18" charset="0"/>
              </a:rPr>
              <a:t>.</a:t>
            </a:r>
            <a:r>
              <a:rPr lang="en-US" altLang="en-US" sz="2400" dirty="0">
                <a:solidFill>
                  <a:srgbClr val="000000"/>
                </a:solidFill>
                <a:latin typeface="Times New Roman" panose="02020603050405020304" pitchFamily="18" charset="0"/>
              </a:rPr>
              <a:t> </a:t>
            </a:r>
          </a:p>
        </p:txBody>
      </p:sp>
      <p:sp>
        <p:nvSpPr>
          <p:cNvPr id="17420" name="WordArt 29"/>
          <p:cNvSpPr>
            <a:spLocks noChangeArrowheads="1" noChangeShapeType="1" noTextEdit="1"/>
          </p:cNvSpPr>
          <p:nvPr/>
        </p:nvSpPr>
        <p:spPr bwMode="auto">
          <a:xfrm>
            <a:off x="2819401" y="142876"/>
            <a:ext cx="7496175" cy="3905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200" kern="1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BÀI THƠ VỀ TIỂU ĐỘI XE KHÔNG KÍNH</a:t>
            </a:r>
            <a:endParaRPr lang="en-US" sz="3200" kern="1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grpSp>
        <p:nvGrpSpPr>
          <p:cNvPr id="17421" name="Group 30"/>
          <p:cNvGrpSpPr>
            <a:grpSpLocks/>
          </p:cNvGrpSpPr>
          <p:nvPr/>
        </p:nvGrpSpPr>
        <p:grpSpPr bwMode="auto">
          <a:xfrm>
            <a:off x="3048001" y="1674814"/>
            <a:ext cx="7705725" cy="5183187"/>
            <a:chOff x="748" y="845"/>
            <a:chExt cx="4854" cy="3265"/>
          </a:xfrm>
        </p:grpSpPr>
        <p:sp>
          <p:nvSpPr>
            <p:cNvPr id="17424" name="Line 31"/>
            <p:cNvSpPr>
              <a:spLocks noChangeShapeType="1"/>
            </p:cNvSpPr>
            <p:nvPr/>
          </p:nvSpPr>
          <p:spPr bwMode="auto">
            <a:xfrm>
              <a:off x="884" y="4020"/>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7425" name="Line 32"/>
            <p:cNvSpPr>
              <a:spLocks noChangeShapeType="1"/>
            </p:cNvSpPr>
            <p:nvPr/>
          </p:nvSpPr>
          <p:spPr bwMode="auto">
            <a:xfrm>
              <a:off x="748" y="4110"/>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7426" name="Line 33"/>
            <p:cNvSpPr>
              <a:spLocks noChangeShapeType="1"/>
            </p:cNvSpPr>
            <p:nvPr/>
          </p:nvSpPr>
          <p:spPr bwMode="auto">
            <a:xfrm flipV="1">
              <a:off x="5602" y="845"/>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7427" name="Line 34"/>
            <p:cNvSpPr>
              <a:spLocks noChangeShapeType="1"/>
            </p:cNvSpPr>
            <p:nvPr/>
          </p:nvSpPr>
          <p:spPr bwMode="auto">
            <a:xfrm flipV="1">
              <a:off x="5511" y="935"/>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grpSp>
      <p:pic>
        <p:nvPicPr>
          <p:cNvPr id="17422" name="Picture 40" descr="HOLLY2">
            <a:hlinkClick r:id="" action="ppaction://macro?name=SlideShowNex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6200" y="5867400"/>
            <a:ext cx="124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505" name="Text Box 41"/>
          <p:cNvSpPr txBox="1">
            <a:spLocks noChangeArrowheads="1"/>
          </p:cNvSpPr>
          <p:nvPr/>
        </p:nvSpPr>
        <p:spPr bwMode="auto">
          <a:xfrm>
            <a:off x="518615" y="1604665"/>
            <a:ext cx="6110785" cy="830997"/>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n-US" sz="2400" b="1" dirty="0">
                <a:solidFill>
                  <a:srgbClr val="000000"/>
                </a:solidFill>
                <a:latin typeface="Times New Roman" panose="02020603050405020304" pitchFamily="18" charset="0"/>
              </a:rPr>
              <a:t>    </a:t>
            </a:r>
            <a:r>
              <a:rPr lang="en-US" sz="2400" dirty="0">
                <a:solidFill>
                  <a:srgbClr val="000000"/>
                </a:solidFill>
                <a:effectLst>
                  <a:outerShdw blurRad="38100" dist="38100" dir="2700000" algn="tl">
                    <a:srgbClr val="C0C0C0"/>
                  </a:outerShdw>
                </a:effectLst>
                <a:latin typeface="Times New Roman" panose="02020603050405020304" pitchFamily="18" charset="0"/>
              </a:rPr>
              <a:t>-</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Điệp</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cấu</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trúc</a:t>
            </a:r>
            <a:r>
              <a:rPr lang="en-US" sz="2400" b="1" dirty="0">
                <a:solidFill>
                  <a:srgbClr val="000000"/>
                </a:solidFill>
                <a:latin typeface="Times New Roman" panose="02020603050405020304" pitchFamily="18" charset="0"/>
              </a:rPr>
              <a:t>,</a:t>
            </a:r>
            <a:r>
              <a:rPr lang="en-US" sz="2000" b="1" dirty="0">
                <a:solidFill>
                  <a:srgbClr val="000000"/>
                </a:solidFill>
                <a:latin typeface="VNI-Times" pitchFamily="2" charset="0"/>
              </a:rPr>
              <a:t> </a:t>
            </a:r>
            <a:r>
              <a:rPr lang="en-US" sz="2400" b="1" dirty="0" err="1">
                <a:solidFill>
                  <a:srgbClr val="000000"/>
                </a:solidFill>
                <a:latin typeface="Times New Roman" panose="02020603050405020304" pitchFamily="18" charset="0"/>
              </a:rPr>
              <a:t>giọng</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thơ</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ngang</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tàng</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nghịch</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ngợm</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hình</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ảnh</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độc</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đáo</a:t>
            </a:r>
            <a:r>
              <a:rPr lang="en-US" sz="2400" b="1"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3098805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0488"/>
                                        </p:tgtEl>
                                        <p:attrNameLst>
                                          <p:attrName>style.visibility</p:attrName>
                                        </p:attrNameLst>
                                      </p:cBhvr>
                                      <p:to>
                                        <p:strVal val="visible"/>
                                      </p:to>
                                    </p:set>
                                    <p:animEffect transition="in" filter="blinds(horizontal)">
                                      <p:cBhvr>
                                        <p:cTn id="7" dur="500"/>
                                        <p:tgtEl>
                                          <p:spTgt spid="1904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0489">
                                            <p:txEl>
                                              <p:pRg st="0" end="0"/>
                                            </p:txEl>
                                          </p:spTgt>
                                        </p:tgtEl>
                                        <p:attrNameLst>
                                          <p:attrName>style.visibility</p:attrName>
                                        </p:attrNameLst>
                                      </p:cBhvr>
                                      <p:to>
                                        <p:strVal val="visible"/>
                                      </p:to>
                                    </p:set>
                                    <p:animEffect transition="in" filter="blinds(horizontal)">
                                      <p:cBhvr>
                                        <p:cTn id="12" dur="500"/>
                                        <p:tgtEl>
                                          <p:spTgt spid="19048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90489">
                                            <p:txEl>
                                              <p:pRg st="1" end="1"/>
                                            </p:txEl>
                                          </p:spTgt>
                                        </p:tgtEl>
                                        <p:attrNameLst>
                                          <p:attrName>style.visibility</p:attrName>
                                        </p:attrNameLst>
                                      </p:cBhvr>
                                      <p:to>
                                        <p:strVal val="visible"/>
                                      </p:to>
                                    </p:set>
                                    <p:animEffect transition="in" filter="blinds(horizontal)">
                                      <p:cBhvr>
                                        <p:cTn id="17" dur="500"/>
                                        <p:tgtEl>
                                          <p:spTgt spid="19048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90489">
                                            <p:txEl>
                                              <p:pRg st="2" end="2"/>
                                            </p:txEl>
                                          </p:spTgt>
                                        </p:tgtEl>
                                        <p:attrNameLst>
                                          <p:attrName>style.visibility</p:attrName>
                                        </p:attrNameLst>
                                      </p:cBhvr>
                                      <p:to>
                                        <p:strVal val="visible"/>
                                      </p:to>
                                    </p:set>
                                    <p:animEffect transition="in" filter="blinds(horizontal)">
                                      <p:cBhvr>
                                        <p:cTn id="22" dur="500"/>
                                        <p:tgtEl>
                                          <p:spTgt spid="19048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90489">
                                            <p:txEl>
                                              <p:pRg st="3" end="3"/>
                                            </p:txEl>
                                          </p:spTgt>
                                        </p:tgtEl>
                                        <p:attrNameLst>
                                          <p:attrName>style.visibility</p:attrName>
                                        </p:attrNameLst>
                                      </p:cBhvr>
                                      <p:to>
                                        <p:strVal val="visible"/>
                                      </p:to>
                                    </p:set>
                                    <p:animEffect transition="in" filter="blinds(horizontal)">
                                      <p:cBhvr>
                                        <p:cTn id="27" dur="500"/>
                                        <p:tgtEl>
                                          <p:spTgt spid="19048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0505"/>
                                        </p:tgtEl>
                                        <p:attrNameLst>
                                          <p:attrName>style.visibility</p:attrName>
                                        </p:attrNameLst>
                                      </p:cBhvr>
                                      <p:to>
                                        <p:strVal val="visible"/>
                                      </p:to>
                                    </p:set>
                                    <p:animEffect transition="in" filter="blinds(horizontal)">
                                      <p:cBhvr>
                                        <p:cTn id="32" dur="500"/>
                                        <p:tgtEl>
                                          <p:spTgt spid="1905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0491"/>
                                        </p:tgtEl>
                                        <p:attrNameLst>
                                          <p:attrName>style.visibility</p:attrName>
                                        </p:attrNameLst>
                                      </p:cBhvr>
                                      <p:to>
                                        <p:strVal val="visible"/>
                                      </p:to>
                                    </p:set>
                                    <p:animEffect transition="in" filter="blinds(horizontal)">
                                      <p:cBhvr>
                                        <p:cTn id="37" dur="500"/>
                                        <p:tgtEl>
                                          <p:spTgt spid="19049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8" fill="hold" display="0">
                  <p:stCondLst>
                    <p:cond delay="indefinite"/>
                  </p:stCondLst>
                  <p:endCondLst>
                    <p:cond evt="onNext" delay="0">
                      <p:tgtEl>
                        <p:sldTgt/>
                      </p:tgtEl>
                    </p:cond>
                    <p:cond evt="onPrev" delay="0">
                      <p:tgtEl>
                        <p:sldTgt/>
                      </p:tgtEl>
                    </p:cond>
                  </p:endCondLst>
                </p:cTn>
                <p:tgtEl>
                  <p:spTgt spid="190488"/>
                </p:tgtEl>
              </p:cMediaNode>
            </p:video>
          </p:childTnLst>
        </p:cTn>
      </p:par>
    </p:tnLst>
    <p:bldLst>
      <p:bldP spid="190491" grpId="0"/>
      <p:bldP spid="1905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N3"/>
          <p:cNvPicPr>
            <a:picLocks noChangeAspect="1" noChangeArrowheads="1"/>
          </p:cNvPicPr>
          <p:nvPr/>
        </p:nvPicPr>
        <p:blipFill>
          <a:blip r:embed="rId2"/>
          <a:srcRect/>
          <a:stretch>
            <a:fillRect/>
          </a:stretch>
        </p:blipFill>
        <p:spPr bwMode="auto">
          <a:xfrm flipV="1">
            <a:off x="1524000" y="6629400"/>
            <a:ext cx="9144000" cy="228600"/>
          </a:xfrm>
          <a:prstGeom prst="rect">
            <a:avLst/>
          </a:prstGeom>
          <a:noFill/>
          <a:ln w="9525">
            <a:noFill/>
            <a:miter lim="800000"/>
            <a:headEnd/>
            <a:tailEnd/>
          </a:ln>
        </p:spPr>
      </p:pic>
      <p:pic>
        <p:nvPicPr>
          <p:cNvPr id="2051" name="Picture 5" descr="N3"/>
          <p:cNvPicPr>
            <a:picLocks noChangeAspect="1" noChangeArrowheads="1"/>
          </p:cNvPicPr>
          <p:nvPr/>
        </p:nvPicPr>
        <p:blipFill>
          <a:blip r:embed="rId2"/>
          <a:srcRect/>
          <a:stretch>
            <a:fillRect/>
          </a:stretch>
        </p:blipFill>
        <p:spPr bwMode="auto">
          <a:xfrm rot="5400000">
            <a:off x="7200900" y="3314700"/>
            <a:ext cx="6858000" cy="228600"/>
          </a:xfrm>
          <a:prstGeom prst="rect">
            <a:avLst/>
          </a:prstGeom>
          <a:noFill/>
          <a:ln w="9525">
            <a:noFill/>
            <a:miter lim="800000"/>
            <a:headEnd/>
            <a:tailEnd/>
          </a:ln>
        </p:spPr>
      </p:pic>
      <p:pic>
        <p:nvPicPr>
          <p:cNvPr id="2052" name="Picture 6" descr="N3"/>
          <p:cNvPicPr>
            <a:picLocks noChangeAspect="1" noChangeArrowheads="1"/>
          </p:cNvPicPr>
          <p:nvPr/>
        </p:nvPicPr>
        <p:blipFill>
          <a:blip r:embed="rId2"/>
          <a:srcRect/>
          <a:stretch>
            <a:fillRect/>
          </a:stretch>
        </p:blipFill>
        <p:spPr bwMode="auto">
          <a:xfrm flipV="1">
            <a:off x="1524000" y="0"/>
            <a:ext cx="9144000" cy="228600"/>
          </a:xfrm>
          <a:prstGeom prst="rect">
            <a:avLst/>
          </a:prstGeom>
          <a:noFill/>
          <a:ln w="9525">
            <a:noFill/>
            <a:miter lim="800000"/>
            <a:headEnd/>
            <a:tailEnd/>
          </a:ln>
        </p:spPr>
      </p:pic>
      <p:pic>
        <p:nvPicPr>
          <p:cNvPr id="2053" name="Picture 7" descr="N3"/>
          <p:cNvPicPr>
            <a:picLocks noChangeAspect="1" noChangeArrowheads="1"/>
          </p:cNvPicPr>
          <p:nvPr/>
        </p:nvPicPr>
        <p:blipFill>
          <a:blip r:embed="rId2"/>
          <a:srcRect/>
          <a:stretch>
            <a:fillRect/>
          </a:stretch>
        </p:blipFill>
        <p:spPr bwMode="auto">
          <a:xfrm rot="5400000">
            <a:off x="-1676400" y="3429000"/>
            <a:ext cx="6629400" cy="228600"/>
          </a:xfrm>
          <a:prstGeom prst="rect">
            <a:avLst/>
          </a:prstGeom>
          <a:noFill/>
          <a:ln w="9525">
            <a:noFill/>
            <a:miter lim="800000"/>
            <a:headEnd/>
            <a:tailEnd/>
          </a:ln>
        </p:spPr>
      </p:pic>
      <p:pic>
        <p:nvPicPr>
          <p:cNvPr id="11" name="Picture 3"/>
          <p:cNvPicPr>
            <a:picLocks noChangeAspect="1" noChangeArrowheads="1"/>
          </p:cNvPicPr>
          <p:nvPr/>
        </p:nvPicPr>
        <p:blipFill>
          <a:blip r:embed="rId3"/>
          <a:srcRect l="16618" t="11333" r="14000" b="16667"/>
          <a:stretch>
            <a:fillRect/>
          </a:stretch>
        </p:blipFill>
        <p:spPr bwMode="auto">
          <a:xfrm>
            <a:off x="1676400" y="-22860"/>
            <a:ext cx="8870950" cy="6629400"/>
          </a:xfrm>
          <a:prstGeom prst="rect">
            <a:avLst/>
          </a:prstGeom>
          <a:noFill/>
          <a:ln w="9525">
            <a:noFill/>
            <a:miter lim="800000"/>
            <a:headEnd/>
            <a:tailEnd/>
          </a:ln>
        </p:spPr>
      </p:pic>
      <p:sp>
        <p:nvSpPr>
          <p:cNvPr id="10" name="Rectangle 11"/>
          <p:cNvSpPr>
            <a:spLocks noChangeArrowheads="1"/>
          </p:cNvSpPr>
          <p:nvPr/>
        </p:nvSpPr>
        <p:spPr bwMode="auto">
          <a:xfrm>
            <a:off x="1828800" y="228600"/>
            <a:ext cx="2514600" cy="762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defRPr/>
            </a:pPr>
            <a:r>
              <a:rPr lang="en-US" sz="4400" b="1" dirty="0" err="1">
                <a:solidFill>
                  <a:srgbClr val="0000FF"/>
                </a:solidFill>
                <a:latin typeface="Times New Roman" pitchFamily="18" charset="0"/>
                <a:cs typeface="Times New Roman" pitchFamily="18" charset="0"/>
              </a:rPr>
              <a:t>Văn</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bản</a:t>
            </a:r>
            <a:r>
              <a:rPr lang="en-US" sz="4400" b="1" dirty="0">
                <a:solidFill>
                  <a:srgbClr val="0000FF"/>
                </a:solidFill>
                <a:latin typeface="Times New Roman" pitchFamily="18" charset="0"/>
                <a:cs typeface="Times New Roman" pitchFamily="18" charset="0"/>
              </a:rPr>
              <a:t>:</a:t>
            </a:r>
            <a:endParaRPr lang="en-US" sz="4400" b="1" dirty="0">
              <a:solidFill>
                <a:srgbClr val="0000FF"/>
              </a:solidFill>
            </a:endParaRPr>
          </a:p>
        </p:txBody>
      </p:sp>
      <p:sp>
        <p:nvSpPr>
          <p:cNvPr id="13" name="Rectangle 11"/>
          <p:cNvSpPr>
            <a:spLocks noChangeArrowheads="1"/>
          </p:cNvSpPr>
          <p:nvPr/>
        </p:nvSpPr>
        <p:spPr bwMode="auto">
          <a:xfrm>
            <a:off x="5867400" y="4495800"/>
            <a:ext cx="4191000" cy="8382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a:defRPr/>
            </a:pPr>
            <a:r>
              <a:rPr lang="en-US" sz="4400" b="1" dirty="0" err="1">
                <a:solidFill>
                  <a:srgbClr val="0000FF"/>
                </a:solidFill>
                <a:latin typeface="Times New Roman" pitchFamily="18" charset="0"/>
                <a:cs typeface="Times New Roman" pitchFamily="18" charset="0"/>
              </a:rPr>
              <a:t>Phạm</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Tiến</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Duật</a:t>
            </a:r>
            <a:endParaRPr lang="en-US" sz="4400" b="1" dirty="0">
              <a:solidFill>
                <a:srgbClr val="0000FF"/>
              </a:solidFill>
            </a:endParaRPr>
          </a:p>
        </p:txBody>
      </p:sp>
      <p:sp>
        <p:nvSpPr>
          <p:cNvPr id="2057" name="WordArt 5"/>
          <p:cNvSpPr>
            <a:spLocks noChangeArrowheads="1" noChangeShapeType="1" noTextEdit="1"/>
          </p:cNvSpPr>
          <p:nvPr/>
        </p:nvSpPr>
        <p:spPr bwMode="auto">
          <a:xfrm>
            <a:off x="2133600" y="1447800"/>
            <a:ext cx="8305800" cy="2895600"/>
          </a:xfrm>
          <a:prstGeom prst="rect">
            <a:avLst/>
          </a:prstGeom>
        </p:spPr>
        <p:txBody>
          <a:bodyPr wrap="none" fromWordArt="1">
            <a:prstTxWarp prst="textInflate">
              <a:avLst>
                <a:gd name="adj" fmla="val 13634"/>
              </a:avLst>
            </a:prstTxWarp>
          </a:bodyPr>
          <a:lstStyle/>
          <a:p>
            <a:pPr algn="ctr"/>
            <a:r>
              <a:rPr lang="en-US" sz="3600" b="1" kern="10" dirty="0">
                <a:ln w="9525">
                  <a:solidFill>
                    <a:srgbClr val="FF0000"/>
                  </a:solidFill>
                  <a:round/>
                  <a:headEnd/>
                  <a:tailEnd/>
                </a:ln>
                <a:solidFill>
                  <a:srgbClr val="000000"/>
                </a:solidFill>
                <a:effectLst>
                  <a:outerShdw dist="53882" dir="2700000" algn="ctr" rotWithShape="0">
                    <a:srgbClr val="9999FF">
                      <a:alpha val="79999"/>
                    </a:srgbClr>
                  </a:outerShdw>
                </a:effectLst>
                <a:latin typeface=".VnTime"/>
              </a:rPr>
              <a:t>BÀI THƠ VỀ TIỂU ĐỘI XE KHÔNG KÍNH</a:t>
            </a:r>
          </a:p>
        </p:txBody>
      </p:sp>
    </p:spTree>
    <p:extLst>
      <p:ext uri="{BB962C8B-B14F-4D97-AF65-F5344CB8AC3E}">
        <p14:creationId xmlns:p14="http://schemas.microsoft.com/office/powerpoint/2010/main" val="217884037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7924800" y="533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0000FF"/>
                </a:solidFill>
                <a:latin typeface="Times New Roman" panose="02020603050405020304" pitchFamily="18" charset="0"/>
              </a:rPr>
              <a:t>(Phạm Tiến Duật)</a:t>
            </a:r>
          </a:p>
        </p:txBody>
      </p:sp>
      <p:sp>
        <p:nvSpPr>
          <p:cNvPr id="18435" name="Line 5"/>
          <p:cNvSpPr>
            <a:spLocks noChangeShapeType="1"/>
          </p:cNvSpPr>
          <p:nvPr/>
        </p:nvSpPr>
        <p:spPr bwMode="auto">
          <a:xfrm>
            <a:off x="6477000"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8437" name="Rectangle 7"/>
          <p:cNvSpPr>
            <a:spLocks noChangeArrowheads="1"/>
          </p:cNvSpPr>
          <p:nvPr/>
        </p:nvSpPr>
        <p:spPr bwMode="auto">
          <a:xfrm>
            <a:off x="1422400" y="893763"/>
            <a:ext cx="4826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2400">
                <a:solidFill>
                  <a:srgbClr val="000000"/>
                </a:solidFill>
                <a:latin typeface="Times New Roman" panose="02020603050405020304" pitchFamily="18" charset="0"/>
              </a:rPr>
              <a:t>   </a:t>
            </a:r>
            <a:r>
              <a:rPr lang="vi-VN" altLang="en-US" sz="2400" b="1" smtClean="0">
                <a:solidFill>
                  <a:srgbClr val="000000"/>
                </a:solidFill>
                <a:latin typeface="Times New Roman" panose="02020603050405020304" pitchFamily="18" charset="0"/>
              </a:rPr>
              <a:t>2</a:t>
            </a:r>
            <a:r>
              <a:rPr lang="en-US" altLang="en-US" sz="2400" b="1" smtClean="0">
                <a:solidFill>
                  <a:srgbClr val="000000"/>
                </a:solidFill>
                <a:latin typeface="Times New Roman" panose="02020603050405020304" pitchFamily="18" charset="0"/>
              </a:rPr>
              <a:t>. </a:t>
            </a:r>
            <a:r>
              <a:rPr lang="en-US" altLang="en-US" sz="2400" b="1" u="sng">
                <a:solidFill>
                  <a:srgbClr val="000000"/>
                </a:solidFill>
                <a:latin typeface="Times New Roman" panose="02020603050405020304" pitchFamily="18" charset="0"/>
              </a:rPr>
              <a:t>Hình ảnh những chiến sĩ lái xe:</a:t>
            </a:r>
            <a:endParaRPr lang="en-US" altLang="en-US" sz="2400" b="1">
              <a:solidFill>
                <a:srgbClr val="000000"/>
              </a:solidFill>
              <a:latin typeface="Times New Roman" panose="02020603050405020304" pitchFamily="18" charset="0"/>
            </a:endParaRPr>
          </a:p>
        </p:txBody>
      </p:sp>
      <p:sp>
        <p:nvSpPr>
          <p:cNvPr id="193552" name="Rectangle 16"/>
          <p:cNvSpPr>
            <a:spLocks noChangeArrowheads="1"/>
          </p:cNvSpPr>
          <p:nvPr/>
        </p:nvSpPr>
        <p:spPr bwMode="auto">
          <a:xfrm>
            <a:off x="1668463" y="1352731"/>
            <a:ext cx="358933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90000"/>
              </a:lnSpc>
              <a:spcAft>
                <a:spcPct val="0"/>
              </a:spcAft>
              <a:buClr>
                <a:srgbClr val="009999"/>
              </a:buClr>
              <a:buNone/>
            </a:pPr>
            <a:r>
              <a:rPr lang="en-US" altLang="en-US" sz="2400" b="1">
                <a:solidFill>
                  <a:srgbClr val="000000"/>
                </a:solidFill>
                <a:latin typeface="Times New Roman" panose="02020603050405020304" pitchFamily="18" charset="0"/>
              </a:rPr>
              <a:t>c. </a:t>
            </a:r>
            <a:r>
              <a:rPr lang="en-US" altLang="en-US" sz="2400" b="1" u="sng">
                <a:solidFill>
                  <a:srgbClr val="000000"/>
                </a:solidFill>
                <a:latin typeface="Times New Roman" panose="02020603050405020304" pitchFamily="18" charset="0"/>
              </a:rPr>
              <a:t>Tình đồng đội</a:t>
            </a:r>
            <a:r>
              <a:rPr lang="en-US" altLang="en-US" sz="2400" b="1">
                <a:solidFill>
                  <a:srgbClr val="000000"/>
                </a:solidFill>
                <a:latin typeface="Times New Roman" panose="02020603050405020304" pitchFamily="18" charset="0"/>
              </a:rPr>
              <a:t> </a:t>
            </a:r>
            <a:r>
              <a:rPr lang="en-US" altLang="en-US" sz="2000" b="1" smtClean="0">
                <a:solidFill>
                  <a:srgbClr val="000000"/>
                </a:solidFill>
                <a:latin typeface="VNI-Times" pitchFamily="2" charset="0"/>
              </a:rPr>
              <a:t> </a:t>
            </a:r>
            <a:endParaRPr lang="en-US" altLang="en-US" sz="2000" b="1">
              <a:solidFill>
                <a:srgbClr val="000000"/>
              </a:solidFill>
              <a:latin typeface="VNI-Times" pitchFamily="2" charset="0"/>
            </a:endParaRPr>
          </a:p>
        </p:txBody>
      </p:sp>
      <p:pic>
        <p:nvPicPr>
          <p:cNvPr id="193553" name="Picture 17" descr="anh4"/>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477000" y="1143000"/>
            <a:ext cx="419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7" name="Picture 21" descr="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143000"/>
            <a:ext cx="4191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8" name="Picture 22" descr="anh13"/>
          <p:cNvPicPr>
            <a:picLocks noChangeAspect="1" noChangeArrowheads="1"/>
          </p:cNvPicPr>
          <p:nvPr/>
        </p:nvPicPr>
        <p:blipFill>
          <a:blip r:embed="rId4">
            <a:extLst>
              <a:ext uri="{28A0092B-C50C-407E-A947-70E740481C1C}">
                <a14:useLocalDpi xmlns:a14="http://schemas.microsoft.com/office/drawing/2010/main" val="0"/>
              </a:ext>
            </a:extLst>
          </a:blip>
          <a:srcRect b="7143"/>
          <a:stretch>
            <a:fillRect/>
          </a:stretch>
        </p:blipFill>
        <p:spPr bwMode="auto">
          <a:xfrm>
            <a:off x="6553200" y="1066800"/>
            <a:ext cx="4191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59" name="Rectangle 23"/>
          <p:cNvSpPr>
            <a:spLocks noChangeArrowheads="1"/>
          </p:cNvSpPr>
          <p:nvPr/>
        </p:nvSpPr>
        <p:spPr bwMode="auto">
          <a:xfrm>
            <a:off x="6400800" y="4495800"/>
            <a:ext cx="441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b="1">
                <a:solidFill>
                  <a:srgbClr val="FFFFFF"/>
                </a:solidFill>
                <a:latin typeface=".VnTime" pitchFamily="34" charset="0"/>
              </a:rPr>
              <a:t> </a:t>
            </a:r>
            <a:r>
              <a:rPr lang="en-US" altLang="en-US" sz="2000" b="1">
                <a:solidFill>
                  <a:srgbClr val="000000"/>
                </a:solidFill>
                <a:latin typeface="Times New Roman" panose="02020603050405020304" pitchFamily="18" charset="0"/>
              </a:rPr>
              <a:t>+ </a:t>
            </a:r>
            <a:r>
              <a:rPr lang="en-US" altLang="en-US" sz="2000" b="1" i="1">
                <a:solidFill>
                  <a:srgbClr val="000000"/>
                </a:solidFill>
                <a:latin typeface="Times New Roman" panose="02020603050405020304" pitchFamily="18" charset="0"/>
              </a:rPr>
              <a:t>Gặp bè bạn suốt dọc đường đi tới</a:t>
            </a:r>
          </a:p>
          <a:p>
            <a:pPr fontAlgn="base">
              <a:spcBef>
                <a:spcPct val="0"/>
              </a:spcBef>
              <a:spcAft>
                <a:spcPct val="0"/>
              </a:spcAft>
              <a:buNone/>
            </a:pPr>
            <a:r>
              <a:rPr lang="en-US" altLang="en-US" sz="2000" b="1" i="1">
                <a:solidFill>
                  <a:srgbClr val="000000"/>
                </a:solidFill>
                <a:latin typeface="Times New Roman" panose="02020603050405020304" pitchFamily="18" charset="0"/>
              </a:rPr>
              <a:t>      </a:t>
            </a:r>
            <a:r>
              <a:rPr lang="en-US" altLang="en-US" sz="2000" b="1" i="1" u="sng">
                <a:solidFill>
                  <a:srgbClr val="000000"/>
                </a:solidFill>
                <a:latin typeface="Times New Roman" panose="02020603050405020304" pitchFamily="18" charset="0"/>
              </a:rPr>
              <a:t>Bắt tay</a:t>
            </a:r>
            <a:r>
              <a:rPr lang="en-US" altLang="en-US" sz="2000" b="1" i="1">
                <a:solidFill>
                  <a:srgbClr val="000000"/>
                </a:solidFill>
                <a:latin typeface="Times New Roman" panose="02020603050405020304" pitchFamily="18" charset="0"/>
              </a:rPr>
              <a:t> qua cửa kính vỡ rồi …</a:t>
            </a:r>
          </a:p>
          <a:p>
            <a:pPr fontAlgn="base">
              <a:spcBef>
                <a:spcPct val="0"/>
              </a:spcBef>
              <a:spcAft>
                <a:spcPct val="0"/>
              </a:spcAft>
              <a:buNone/>
            </a:pPr>
            <a:r>
              <a:rPr lang="en-US" altLang="en-US" sz="2000" b="1" i="1">
                <a:solidFill>
                  <a:srgbClr val="000000"/>
                </a:solidFill>
                <a:latin typeface="Times New Roman" panose="02020603050405020304" pitchFamily="18" charset="0"/>
              </a:rPr>
              <a:t> + Bếp Hoàng Cầm ta dựng giữa trời</a:t>
            </a:r>
          </a:p>
          <a:p>
            <a:pPr fontAlgn="base">
              <a:spcBef>
                <a:spcPct val="0"/>
              </a:spcBef>
              <a:spcAft>
                <a:spcPct val="0"/>
              </a:spcAft>
              <a:buNone/>
            </a:pPr>
            <a:r>
              <a:rPr lang="en-US" altLang="en-US" sz="2000" b="1" i="1">
                <a:solidFill>
                  <a:srgbClr val="000000"/>
                </a:solidFill>
                <a:latin typeface="Times New Roman" panose="02020603050405020304" pitchFamily="18" charset="0"/>
              </a:rPr>
              <a:t>     </a:t>
            </a:r>
            <a:r>
              <a:rPr lang="en-US" altLang="en-US" sz="2000" b="1" i="1" u="sng">
                <a:solidFill>
                  <a:srgbClr val="000000"/>
                </a:solidFill>
                <a:latin typeface="Times New Roman" panose="02020603050405020304" pitchFamily="18" charset="0"/>
              </a:rPr>
              <a:t>Chung bát đũa</a:t>
            </a:r>
            <a:r>
              <a:rPr lang="en-US" altLang="en-US" sz="2000" b="1" i="1">
                <a:solidFill>
                  <a:srgbClr val="000000"/>
                </a:solidFill>
                <a:latin typeface="Times New Roman" panose="02020603050405020304" pitchFamily="18" charset="0"/>
              </a:rPr>
              <a:t> nghĩa </a:t>
            </a:r>
            <a:r>
              <a:rPr lang="en-US" altLang="en-US" sz="2000" b="1" i="1" u="sng">
                <a:solidFill>
                  <a:srgbClr val="000000"/>
                </a:solidFill>
                <a:latin typeface="Times New Roman" panose="02020603050405020304" pitchFamily="18" charset="0"/>
              </a:rPr>
              <a:t>là gia đình</a:t>
            </a:r>
            <a:r>
              <a:rPr lang="en-US" altLang="en-US" sz="2000" b="1" i="1">
                <a:solidFill>
                  <a:srgbClr val="000000"/>
                </a:solidFill>
                <a:latin typeface="Times New Roman" panose="02020603050405020304" pitchFamily="18" charset="0"/>
              </a:rPr>
              <a:t> đấy</a:t>
            </a:r>
          </a:p>
          <a:p>
            <a:pPr fontAlgn="base">
              <a:spcBef>
                <a:spcPct val="0"/>
              </a:spcBef>
              <a:spcAft>
                <a:spcPct val="0"/>
              </a:spcAft>
              <a:buNone/>
            </a:pPr>
            <a:r>
              <a:rPr lang="en-US" altLang="en-US" sz="2000">
                <a:solidFill>
                  <a:srgbClr val="000000"/>
                </a:solidFill>
                <a:latin typeface="Times New Roman" panose="02020603050405020304" pitchFamily="18" charset="0"/>
              </a:rPr>
              <a:t> </a:t>
            </a:r>
            <a:r>
              <a:rPr lang="en-US" altLang="en-US" sz="2000" b="1" i="1">
                <a:solidFill>
                  <a:srgbClr val="000000"/>
                </a:solidFill>
                <a:latin typeface="Times New Roman" panose="02020603050405020304" pitchFamily="18" charset="0"/>
              </a:rPr>
              <a:t>+ Võng mắc chông chênh đường xe    chạy... </a:t>
            </a:r>
          </a:p>
        </p:txBody>
      </p:sp>
      <p:sp>
        <p:nvSpPr>
          <p:cNvPr id="193562" name="Rectangle 26"/>
          <p:cNvSpPr>
            <a:spLocks noChangeArrowheads="1"/>
          </p:cNvSpPr>
          <p:nvPr/>
        </p:nvSpPr>
        <p:spPr bwMode="auto">
          <a:xfrm>
            <a:off x="1668463" y="1828801"/>
            <a:ext cx="4732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b="1">
                <a:solidFill>
                  <a:srgbClr val="000000"/>
                </a:solidFill>
                <a:latin typeface="Times New Roman" panose="02020603050405020304" pitchFamily="18" charset="0"/>
                <a:sym typeface="Wingdings 3" panose="05040102010807070707" pitchFamily="18" charset="2"/>
              </a:rPr>
              <a:t></a:t>
            </a:r>
            <a:r>
              <a:rPr lang="en-US" altLang="en-US" sz="2400" b="1">
                <a:solidFill>
                  <a:srgbClr val="000000"/>
                </a:solidFill>
                <a:latin typeface="Times New Roman" panose="02020603050405020304" pitchFamily="18" charset="0"/>
              </a:rPr>
              <a:t>Tình đồng chí gắn bó keo sơn, yêu thương, chia sẻ , cùng chung lí tưởng.</a:t>
            </a:r>
            <a:r>
              <a:rPr lang="en-US" altLang="en-US" sz="2400">
                <a:solidFill>
                  <a:srgbClr val="000000"/>
                </a:solidFill>
                <a:latin typeface="Times New Roman" panose="02020603050405020304" pitchFamily="18" charset="0"/>
              </a:rPr>
              <a:t> </a:t>
            </a:r>
          </a:p>
        </p:txBody>
      </p:sp>
      <p:grpSp>
        <p:nvGrpSpPr>
          <p:cNvPr id="18446" name="Group 27"/>
          <p:cNvGrpSpPr>
            <a:grpSpLocks/>
          </p:cNvGrpSpPr>
          <p:nvPr/>
        </p:nvGrpSpPr>
        <p:grpSpPr bwMode="auto">
          <a:xfrm>
            <a:off x="1524001" y="0"/>
            <a:ext cx="7705725" cy="5183188"/>
            <a:chOff x="158" y="164"/>
            <a:chExt cx="4854" cy="3265"/>
          </a:xfrm>
        </p:grpSpPr>
        <p:sp>
          <p:nvSpPr>
            <p:cNvPr id="18453" name="Line 28"/>
            <p:cNvSpPr>
              <a:spLocks noChangeShapeType="1"/>
            </p:cNvSpPr>
            <p:nvPr/>
          </p:nvSpPr>
          <p:spPr bwMode="auto">
            <a:xfrm flipH="1" flipV="1">
              <a:off x="249" y="254"/>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8454" name="Line 29"/>
            <p:cNvSpPr>
              <a:spLocks noChangeShapeType="1"/>
            </p:cNvSpPr>
            <p:nvPr/>
          </p:nvSpPr>
          <p:spPr bwMode="auto">
            <a:xfrm flipH="1" flipV="1">
              <a:off x="158" y="164"/>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8455" name="Line 30"/>
            <p:cNvSpPr>
              <a:spLocks noChangeShapeType="1"/>
            </p:cNvSpPr>
            <p:nvPr/>
          </p:nvSpPr>
          <p:spPr bwMode="auto">
            <a:xfrm flipH="1">
              <a:off x="158" y="164"/>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8456" name="Line 31"/>
            <p:cNvSpPr>
              <a:spLocks noChangeShapeType="1"/>
            </p:cNvSpPr>
            <p:nvPr/>
          </p:nvSpPr>
          <p:spPr bwMode="auto">
            <a:xfrm flipH="1">
              <a:off x="249" y="254"/>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grpSp>
      <p:sp>
        <p:nvSpPr>
          <p:cNvPr id="18447" name="WordArt 32"/>
          <p:cNvSpPr>
            <a:spLocks noChangeArrowheads="1" noChangeShapeType="1" noTextEdit="1"/>
          </p:cNvSpPr>
          <p:nvPr/>
        </p:nvSpPr>
        <p:spPr bwMode="auto">
          <a:xfrm>
            <a:off x="2819401" y="228600"/>
            <a:ext cx="7496175" cy="381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200" kern="1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BÀI THƠ VỀ TIỂU ĐỘI XE KHÔNG KÍNH</a:t>
            </a:r>
            <a:endParaRPr lang="en-US" sz="3200" kern="1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18448" name="Picture 38" descr="HOLLY2">
            <a:hlinkClick r:id="" action="ppaction://macro?name=SlideShowNex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2400" y="5791200"/>
            <a:ext cx="124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75" name="Picture 39" descr="cap0018"/>
          <p:cNvPicPr>
            <a:picLocks noChangeAspect="1" noChangeArrowheads="1"/>
          </p:cNvPicPr>
          <p:nvPr/>
        </p:nvPicPr>
        <p:blipFill>
          <a:blip r:embed="rId6">
            <a:lum bright="42000"/>
            <a:extLst>
              <a:ext uri="{28A0092B-C50C-407E-A947-70E740481C1C}">
                <a14:useLocalDpi xmlns:a14="http://schemas.microsoft.com/office/drawing/2010/main" val="0"/>
              </a:ext>
            </a:extLst>
          </a:blip>
          <a:srcRect t="20779" b="20779"/>
          <a:stretch>
            <a:fillRect/>
          </a:stretch>
        </p:blipFill>
        <p:spPr bwMode="auto">
          <a:xfrm>
            <a:off x="6477000" y="990600"/>
            <a:ext cx="4191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18" descr="l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990600"/>
            <a:ext cx="4114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77" name="Picture 41" descr="bếp hoàng cầ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990600"/>
            <a:ext cx="4191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79" name="Picture 43" descr="F105[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990600"/>
            <a:ext cx="4191000" cy="35814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016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3552"/>
                                        </p:tgtEl>
                                        <p:attrNameLst>
                                          <p:attrName>style.visibility</p:attrName>
                                        </p:attrNameLst>
                                      </p:cBhvr>
                                      <p:to>
                                        <p:strVal val="visible"/>
                                      </p:to>
                                    </p:set>
                                    <p:animEffect transition="in" filter="blinds(horizontal)">
                                      <p:cBhvr>
                                        <p:cTn id="7" dur="500"/>
                                        <p:tgtEl>
                                          <p:spTgt spid="193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93579"/>
                                        </p:tgtEl>
                                        <p:attrNameLst>
                                          <p:attrName>style.visibility</p:attrName>
                                        </p:attrNameLst>
                                      </p:cBhvr>
                                      <p:to>
                                        <p:strVal val="visible"/>
                                      </p:to>
                                    </p:set>
                                    <p:animEffect transition="in" filter="diamond(in)">
                                      <p:cBhvr>
                                        <p:cTn id="12" dur="2000"/>
                                        <p:tgtEl>
                                          <p:spTgt spid="1935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193579"/>
                                        </p:tgtEl>
                                      </p:cBhvr>
                                    </p:animEffect>
                                    <p:set>
                                      <p:cBhvr>
                                        <p:cTn id="17" dur="1" fill="hold">
                                          <p:stCondLst>
                                            <p:cond delay="499"/>
                                          </p:stCondLst>
                                        </p:cTn>
                                        <p:tgtEl>
                                          <p:spTgt spid="193579"/>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20502"/>
                                        </p:tgtEl>
                                        <p:attrNameLst>
                                          <p:attrName>style.visibility</p:attrName>
                                        </p:attrNameLst>
                                      </p:cBhvr>
                                      <p:to>
                                        <p:strVal val="visible"/>
                                      </p:to>
                                    </p:set>
                                    <p:animEffect transition="in" filter="dissolve">
                                      <p:cBhvr>
                                        <p:cTn id="20" dur="500"/>
                                        <p:tgtEl>
                                          <p:spTgt spid="205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20502"/>
                                        </p:tgtEl>
                                      </p:cBhvr>
                                    </p:animEffect>
                                    <p:set>
                                      <p:cBhvr>
                                        <p:cTn id="25" dur="1" fill="hold">
                                          <p:stCondLst>
                                            <p:cond delay="499"/>
                                          </p:stCondLst>
                                        </p:cTn>
                                        <p:tgtEl>
                                          <p:spTgt spid="20502"/>
                                        </p:tgtEl>
                                        <p:attrNameLst>
                                          <p:attrName>style.visibility</p:attrName>
                                        </p:attrNameLst>
                                      </p:cBhvr>
                                      <p:to>
                                        <p:strVal val="hidden"/>
                                      </p:to>
                                    </p:set>
                                  </p:childTnLst>
                                </p:cTn>
                              </p:par>
                              <p:par>
                                <p:cTn id="26" presetID="3" presetClass="entr" presetSubtype="10" fill="hold" nodeType="withEffect">
                                  <p:stCondLst>
                                    <p:cond delay="0"/>
                                  </p:stCondLst>
                                  <p:childTnLst>
                                    <p:set>
                                      <p:cBhvr>
                                        <p:cTn id="27" dur="1" fill="hold">
                                          <p:stCondLst>
                                            <p:cond delay="0"/>
                                          </p:stCondLst>
                                        </p:cTn>
                                        <p:tgtEl>
                                          <p:spTgt spid="193558"/>
                                        </p:tgtEl>
                                        <p:attrNameLst>
                                          <p:attrName>style.visibility</p:attrName>
                                        </p:attrNameLst>
                                      </p:cBhvr>
                                      <p:to>
                                        <p:strVal val="visible"/>
                                      </p:to>
                                    </p:set>
                                    <p:animEffect transition="in" filter="blinds(horizontal)">
                                      <p:cBhvr>
                                        <p:cTn id="28" dur="500"/>
                                        <p:tgtEl>
                                          <p:spTgt spid="19355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193559">
                                            <p:txEl>
                                              <p:pRg st="0" end="0"/>
                                            </p:txEl>
                                          </p:spTgt>
                                        </p:tgtEl>
                                        <p:attrNameLst>
                                          <p:attrName>style.visibility</p:attrName>
                                        </p:attrNameLst>
                                      </p:cBhvr>
                                      <p:to>
                                        <p:strVal val="visible"/>
                                      </p:to>
                                    </p:set>
                                    <p:animEffect transition="in" filter="blinds(horizontal)">
                                      <p:cBhvr>
                                        <p:cTn id="33" dur="500"/>
                                        <p:tgtEl>
                                          <p:spTgt spid="193559">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193559">
                                            <p:txEl>
                                              <p:pRg st="1" end="1"/>
                                            </p:txEl>
                                          </p:spTgt>
                                        </p:tgtEl>
                                        <p:attrNameLst>
                                          <p:attrName>style.visibility</p:attrName>
                                        </p:attrNameLst>
                                      </p:cBhvr>
                                      <p:to>
                                        <p:strVal val="visible"/>
                                      </p:to>
                                    </p:set>
                                    <p:animEffect transition="in" filter="blinds(horizontal)">
                                      <p:cBhvr>
                                        <p:cTn id="38" dur="500"/>
                                        <p:tgtEl>
                                          <p:spTgt spid="193559">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nodeType="clickEffect">
                                  <p:stCondLst>
                                    <p:cond delay="0"/>
                                  </p:stCondLst>
                                  <p:childTnLst>
                                    <p:animEffect transition="out" filter="blinds(horizontal)">
                                      <p:cBhvr>
                                        <p:cTn id="42" dur="500"/>
                                        <p:tgtEl>
                                          <p:spTgt spid="193558"/>
                                        </p:tgtEl>
                                      </p:cBhvr>
                                    </p:animEffect>
                                    <p:set>
                                      <p:cBhvr>
                                        <p:cTn id="43" dur="1" fill="hold">
                                          <p:stCondLst>
                                            <p:cond delay="499"/>
                                          </p:stCondLst>
                                        </p:cTn>
                                        <p:tgtEl>
                                          <p:spTgt spid="193558"/>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193577"/>
                                        </p:tgtEl>
                                        <p:attrNameLst>
                                          <p:attrName>style.visibility</p:attrName>
                                        </p:attrNameLst>
                                      </p:cBhvr>
                                      <p:to>
                                        <p:strVal val="visible"/>
                                      </p:to>
                                    </p:set>
                                    <p:animEffect transition="in" filter="blinds(horizontal)">
                                      <p:cBhvr>
                                        <p:cTn id="48" dur="500"/>
                                        <p:tgtEl>
                                          <p:spTgt spid="19357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193559">
                                            <p:txEl>
                                              <p:pRg st="2" end="2"/>
                                            </p:txEl>
                                          </p:spTgt>
                                        </p:tgtEl>
                                        <p:attrNameLst>
                                          <p:attrName>style.visibility</p:attrName>
                                        </p:attrNameLst>
                                      </p:cBhvr>
                                      <p:to>
                                        <p:strVal val="visible"/>
                                      </p:to>
                                    </p:set>
                                    <p:animEffect transition="in" filter="blinds(horizontal)">
                                      <p:cBhvr>
                                        <p:cTn id="53" dur="500"/>
                                        <p:tgtEl>
                                          <p:spTgt spid="193559">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xit" presetSubtype="10" fill="hold" nodeType="clickEffect">
                                  <p:stCondLst>
                                    <p:cond delay="0"/>
                                  </p:stCondLst>
                                  <p:childTnLst>
                                    <p:animEffect transition="out" filter="blinds(horizontal)">
                                      <p:cBhvr>
                                        <p:cTn id="57" dur="500"/>
                                        <p:tgtEl>
                                          <p:spTgt spid="193577"/>
                                        </p:tgtEl>
                                      </p:cBhvr>
                                    </p:animEffect>
                                    <p:set>
                                      <p:cBhvr>
                                        <p:cTn id="58" dur="1" fill="hold">
                                          <p:stCondLst>
                                            <p:cond delay="499"/>
                                          </p:stCondLst>
                                        </p:cTn>
                                        <p:tgtEl>
                                          <p:spTgt spid="193577"/>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3" presetClass="entr" presetSubtype="16" fill="hold" nodeType="clickEffect">
                                  <p:stCondLst>
                                    <p:cond delay="0"/>
                                  </p:stCondLst>
                                  <p:childTnLst>
                                    <p:set>
                                      <p:cBhvr>
                                        <p:cTn id="62" dur="1" fill="hold">
                                          <p:stCondLst>
                                            <p:cond delay="0"/>
                                          </p:stCondLst>
                                        </p:cTn>
                                        <p:tgtEl>
                                          <p:spTgt spid="193557"/>
                                        </p:tgtEl>
                                        <p:attrNameLst>
                                          <p:attrName>style.visibility</p:attrName>
                                        </p:attrNameLst>
                                      </p:cBhvr>
                                      <p:to>
                                        <p:strVal val="visible"/>
                                      </p:to>
                                    </p:set>
                                    <p:animEffect transition="in" filter="plus(in)">
                                      <p:cBhvr>
                                        <p:cTn id="63" dur="2000"/>
                                        <p:tgtEl>
                                          <p:spTgt spid="19355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nodeType="clickEffect">
                                  <p:stCondLst>
                                    <p:cond delay="0"/>
                                  </p:stCondLst>
                                  <p:childTnLst>
                                    <p:set>
                                      <p:cBhvr>
                                        <p:cTn id="67" dur="1" fill="hold">
                                          <p:stCondLst>
                                            <p:cond delay="0"/>
                                          </p:stCondLst>
                                        </p:cTn>
                                        <p:tgtEl>
                                          <p:spTgt spid="193559">
                                            <p:txEl>
                                              <p:pRg st="3" end="3"/>
                                            </p:txEl>
                                          </p:spTgt>
                                        </p:tgtEl>
                                        <p:attrNameLst>
                                          <p:attrName>style.visibility</p:attrName>
                                        </p:attrNameLst>
                                      </p:cBhvr>
                                      <p:to>
                                        <p:strVal val="visible"/>
                                      </p:to>
                                    </p:set>
                                    <p:animEffect transition="in" filter="blinds(horizontal)">
                                      <p:cBhvr>
                                        <p:cTn id="68" dur="500"/>
                                        <p:tgtEl>
                                          <p:spTgt spid="193559">
                                            <p:txEl>
                                              <p:pRg st="3" end="3"/>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xit" presetSubtype="10" fill="hold" nodeType="clickEffect">
                                  <p:stCondLst>
                                    <p:cond delay="0"/>
                                  </p:stCondLst>
                                  <p:childTnLst>
                                    <p:animEffect transition="out" filter="blinds(horizontal)">
                                      <p:cBhvr>
                                        <p:cTn id="72" dur="500"/>
                                        <p:tgtEl>
                                          <p:spTgt spid="193557"/>
                                        </p:tgtEl>
                                      </p:cBhvr>
                                    </p:animEffect>
                                    <p:set>
                                      <p:cBhvr>
                                        <p:cTn id="73" dur="1" fill="hold">
                                          <p:stCondLst>
                                            <p:cond delay="499"/>
                                          </p:stCondLst>
                                        </p:cTn>
                                        <p:tgtEl>
                                          <p:spTgt spid="193557"/>
                                        </p:tgtEl>
                                        <p:attrNameLst>
                                          <p:attrName>style.visibility</p:attrName>
                                        </p:attrNameLst>
                                      </p:cBhvr>
                                      <p:to>
                                        <p:strVal val="hidden"/>
                                      </p:to>
                                    </p:set>
                                  </p:childTnLst>
                                </p:cTn>
                              </p:par>
                              <p:par>
                                <p:cTn id="74" presetID="5" presetClass="entr" presetSubtype="10" fill="hold" nodeType="withEffect">
                                  <p:stCondLst>
                                    <p:cond delay="0"/>
                                  </p:stCondLst>
                                  <p:childTnLst>
                                    <p:set>
                                      <p:cBhvr>
                                        <p:cTn id="75" dur="1" fill="hold">
                                          <p:stCondLst>
                                            <p:cond delay="0"/>
                                          </p:stCondLst>
                                        </p:cTn>
                                        <p:tgtEl>
                                          <p:spTgt spid="193553"/>
                                        </p:tgtEl>
                                        <p:attrNameLst>
                                          <p:attrName>style.visibility</p:attrName>
                                        </p:attrNameLst>
                                      </p:cBhvr>
                                      <p:to>
                                        <p:strVal val="visible"/>
                                      </p:to>
                                    </p:set>
                                    <p:animEffect transition="in" filter="checkerboard(across)">
                                      <p:cBhvr>
                                        <p:cTn id="76" dur="1000"/>
                                        <p:tgtEl>
                                          <p:spTgt spid="19355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nodeType="clickEffect">
                                  <p:stCondLst>
                                    <p:cond delay="0"/>
                                  </p:stCondLst>
                                  <p:childTnLst>
                                    <p:set>
                                      <p:cBhvr>
                                        <p:cTn id="80" dur="1" fill="hold">
                                          <p:stCondLst>
                                            <p:cond delay="0"/>
                                          </p:stCondLst>
                                        </p:cTn>
                                        <p:tgtEl>
                                          <p:spTgt spid="193559">
                                            <p:txEl>
                                              <p:pRg st="4" end="4"/>
                                            </p:txEl>
                                          </p:spTgt>
                                        </p:tgtEl>
                                        <p:attrNameLst>
                                          <p:attrName>style.visibility</p:attrName>
                                        </p:attrNameLst>
                                      </p:cBhvr>
                                      <p:to>
                                        <p:strVal val="visible"/>
                                      </p:to>
                                    </p:set>
                                    <p:animEffect transition="in" filter="blinds(horizontal)">
                                      <p:cBhvr>
                                        <p:cTn id="81" dur="500"/>
                                        <p:tgtEl>
                                          <p:spTgt spid="193559">
                                            <p:txEl>
                                              <p:pRg st="4" end="4"/>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3" presetClass="entr" presetSubtype="16" fill="hold" nodeType="clickEffect">
                                  <p:stCondLst>
                                    <p:cond delay="0"/>
                                  </p:stCondLst>
                                  <p:childTnLst>
                                    <p:set>
                                      <p:cBhvr>
                                        <p:cTn id="85" dur="1" fill="hold">
                                          <p:stCondLst>
                                            <p:cond delay="0"/>
                                          </p:stCondLst>
                                        </p:cTn>
                                        <p:tgtEl>
                                          <p:spTgt spid="193575"/>
                                        </p:tgtEl>
                                        <p:attrNameLst>
                                          <p:attrName>style.visibility</p:attrName>
                                        </p:attrNameLst>
                                      </p:cBhvr>
                                      <p:to>
                                        <p:strVal val="visible"/>
                                      </p:to>
                                    </p:set>
                                    <p:anim calcmode="lin" valueType="num">
                                      <p:cBhvr>
                                        <p:cTn id="86" dur="2000" fill="hold"/>
                                        <p:tgtEl>
                                          <p:spTgt spid="193575"/>
                                        </p:tgtEl>
                                        <p:attrNameLst>
                                          <p:attrName>ppt_w</p:attrName>
                                        </p:attrNameLst>
                                      </p:cBhvr>
                                      <p:tavLst>
                                        <p:tav tm="0">
                                          <p:val>
                                            <p:fltVal val="0"/>
                                          </p:val>
                                        </p:tav>
                                        <p:tav tm="100000">
                                          <p:val>
                                            <p:strVal val="#ppt_w"/>
                                          </p:val>
                                        </p:tav>
                                      </p:tavLst>
                                    </p:anim>
                                    <p:anim calcmode="lin" valueType="num">
                                      <p:cBhvr>
                                        <p:cTn id="87" dur="2000" fill="hold"/>
                                        <p:tgtEl>
                                          <p:spTgt spid="193575"/>
                                        </p:tgtEl>
                                        <p:attrNameLst>
                                          <p:attrName>ppt_h</p:attrName>
                                        </p:attrNameLst>
                                      </p:cBhvr>
                                      <p:tavLst>
                                        <p:tav tm="0">
                                          <p:val>
                                            <p:fltVal val="0"/>
                                          </p:val>
                                        </p:tav>
                                        <p:tav tm="100000">
                                          <p:val>
                                            <p:strVal val="#ppt_h"/>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93562"/>
                                        </p:tgtEl>
                                        <p:attrNameLst>
                                          <p:attrName>style.visibility</p:attrName>
                                        </p:attrNameLst>
                                      </p:cBhvr>
                                      <p:to>
                                        <p:strVal val="visible"/>
                                      </p:to>
                                    </p:set>
                                    <p:animEffect transition="in" filter="blinds(horizontal)">
                                      <p:cBhvr>
                                        <p:cTn id="92" dur="500"/>
                                        <p:tgtEl>
                                          <p:spTgt spid="19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52" grpId="0"/>
      <p:bldP spid="19356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7848600" y="457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0000FF"/>
                </a:solidFill>
                <a:latin typeface="Times New Roman" panose="02020603050405020304" pitchFamily="18" charset="0"/>
              </a:rPr>
              <a:t>(Phạm Tiến Duật)</a:t>
            </a:r>
          </a:p>
        </p:txBody>
      </p:sp>
      <p:sp>
        <p:nvSpPr>
          <p:cNvPr id="19459" name="Line 5"/>
          <p:cNvSpPr>
            <a:spLocks noChangeShapeType="1"/>
          </p:cNvSpPr>
          <p:nvPr/>
        </p:nvSpPr>
        <p:spPr bwMode="auto">
          <a:xfrm>
            <a:off x="6477000"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9461" name="Rectangle 7"/>
          <p:cNvSpPr>
            <a:spLocks noChangeArrowheads="1"/>
          </p:cNvSpPr>
          <p:nvPr/>
        </p:nvSpPr>
        <p:spPr bwMode="auto">
          <a:xfrm>
            <a:off x="1422400" y="685799"/>
            <a:ext cx="4826000"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2400">
                <a:solidFill>
                  <a:srgbClr val="000000"/>
                </a:solidFill>
                <a:latin typeface="Times New Roman" panose="02020603050405020304" pitchFamily="18" charset="0"/>
              </a:rPr>
              <a:t>   </a:t>
            </a:r>
            <a:r>
              <a:rPr lang="vi-VN" altLang="en-US" sz="2400" b="1" smtClean="0">
                <a:solidFill>
                  <a:srgbClr val="000000"/>
                </a:solidFill>
                <a:latin typeface="Times New Roman" panose="02020603050405020304" pitchFamily="18" charset="0"/>
              </a:rPr>
              <a:t>2</a:t>
            </a:r>
            <a:r>
              <a:rPr lang="en-US" altLang="en-US" sz="2400" b="1" smtClean="0">
                <a:solidFill>
                  <a:srgbClr val="000000"/>
                </a:solidFill>
                <a:latin typeface="Times New Roman" panose="02020603050405020304" pitchFamily="18" charset="0"/>
              </a:rPr>
              <a:t>. </a:t>
            </a:r>
            <a:r>
              <a:rPr lang="en-US" altLang="en-US" sz="2400" b="1" u="sng">
                <a:solidFill>
                  <a:srgbClr val="000000"/>
                </a:solidFill>
                <a:latin typeface="Times New Roman" panose="02020603050405020304" pitchFamily="18" charset="0"/>
              </a:rPr>
              <a:t>Hình ảnh những chiến sĩ lái xe:</a:t>
            </a:r>
            <a:endParaRPr lang="en-US" altLang="en-US" sz="2400" b="1">
              <a:solidFill>
                <a:srgbClr val="000000"/>
              </a:solidFill>
              <a:latin typeface="Times New Roman" panose="02020603050405020304" pitchFamily="18" charset="0"/>
            </a:endParaRPr>
          </a:p>
        </p:txBody>
      </p:sp>
      <p:sp>
        <p:nvSpPr>
          <p:cNvPr id="195604" name="Text Box 20"/>
          <p:cNvSpPr txBox="1">
            <a:spLocks noChangeArrowheads="1"/>
          </p:cNvSpPr>
          <p:nvPr/>
        </p:nvSpPr>
        <p:spPr bwMode="auto">
          <a:xfrm>
            <a:off x="1666876" y="1141412"/>
            <a:ext cx="397192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90000"/>
              </a:lnSpc>
              <a:spcAft>
                <a:spcPct val="0"/>
              </a:spcAft>
              <a:buClr>
                <a:srgbClr val="009999"/>
              </a:buClr>
              <a:buNone/>
            </a:pPr>
            <a:r>
              <a:rPr lang="fr-FR" altLang="en-US" sz="2400" b="1">
                <a:solidFill>
                  <a:srgbClr val="000000"/>
                </a:solidFill>
                <a:latin typeface="Times New Roman" panose="02020603050405020304" pitchFamily="18" charset="0"/>
              </a:rPr>
              <a:t>d.  </a:t>
            </a:r>
            <a:r>
              <a:rPr lang="fr-FR" altLang="en-US" sz="2400" b="1" u="sng">
                <a:solidFill>
                  <a:srgbClr val="000000"/>
                </a:solidFill>
                <a:latin typeface="Times New Roman" panose="02020603050405020304" pitchFamily="18" charset="0"/>
              </a:rPr>
              <a:t>Ý chí chiến đấu </a:t>
            </a:r>
            <a:endParaRPr lang="en-US" altLang="en-US" sz="2400" b="1">
              <a:solidFill>
                <a:srgbClr val="000000"/>
              </a:solidFill>
              <a:latin typeface="Times New Roman" panose="02020603050405020304" pitchFamily="18" charset="0"/>
            </a:endParaRPr>
          </a:p>
        </p:txBody>
      </p:sp>
      <p:pic>
        <p:nvPicPr>
          <p:cNvPr id="195605" name="Picture 21" descr="800px-HCM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914400"/>
            <a:ext cx="419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06" name="Picture 5"/>
          <p:cNvPicPr>
            <a:picLocks noChangeAspect="1" noChangeArrowheads="1"/>
          </p:cNvPicPr>
          <p:nvPr/>
        </p:nvPicPr>
        <p:blipFill>
          <a:blip r:embed="rId3">
            <a:extLst>
              <a:ext uri="{28A0092B-C50C-407E-A947-70E740481C1C}">
                <a14:useLocalDpi xmlns:a14="http://schemas.microsoft.com/office/drawing/2010/main" val="0"/>
              </a:ext>
            </a:extLst>
          </a:blip>
          <a:srcRect l="13000" t="14111" r="14000" b="16667"/>
          <a:stretch>
            <a:fillRect/>
          </a:stretch>
        </p:blipFill>
        <p:spPr bwMode="auto">
          <a:xfrm>
            <a:off x="6477000" y="990600"/>
            <a:ext cx="419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07" name="Picture 8"/>
          <p:cNvPicPr>
            <a:picLocks noChangeAspect="1" noChangeArrowheads="1"/>
          </p:cNvPicPr>
          <p:nvPr/>
        </p:nvPicPr>
        <p:blipFill>
          <a:blip r:embed="rId4">
            <a:extLst>
              <a:ext uri="{28A0092B-C50C-407E-A947-70E740481C1C}">
                <a14:useLocalDpi xmlns:a14="http://schemas.microsoft.com/office/drawing/2010/main" val="0"/>
              </a:ext>
            </a:extLst>
          </a:blip>
          <a:srcRect l="16000" t="10001" r="20999" b="17999"/>
          <a:stretch>
            <a:fillRect/>
          </a:stretch>
        </p:blipFill>
        <p:spPr bwMode="auto">
          <a:xfrm>
            <a:off x="6477000" y="1143000"/>
            <a:ext cx="411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08" name="Picture 7"/>
          <p:cNvPicPr>
            <a:picLocks noChangeAspect="1" noChangeArrowheads="1"/>
          </p:cNvPicPr>
          <p:nvPr/>
        </p:nvPicPr>
        <p:blipFill>
          <a:blip r:embed="rId5">
            <a:extLst>
              <a:ext uri="{28A0092B-C50C-407E-A947-70E740481C1C}">
                <a14:useLocalDpi xmlns:a14="http://schemas.microsoft.com/office/drawing/2010/main" val="0"/>
              </a:ext>
            </a:extLst>
          </a:blip>
          <a:srcRect l="14038" t="11362" r="25040" b="20642"/>
          <a:stretch>
            <a:fillRect/>
          </a:stretch>
        </p:blipFill>
        <p:spPr bwMode="auto">
          <a:xfrm>
            <a:off x="6477000" y="914400"/>
            <a:ext cx="4191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609" name="Rectangle 25"/>
          <p:cNvSpPr>
            <a:spLocks noChangeArrowheads="1"/>
          </p:cNvSpPr>
          <p:nvPr/>
        </p:nvSpPr>
        <p:spPr bwMode="auto">
          <a:xfrm>
            <a:off x="6477000" y="4343401"/>
            <a:ext cx="4192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a:solidFill>
                  <a:srgbClr val="000000"/>
                </a:solidFill>
                <a:latin typeface="Times New Roman" panose="02020603050405020304" pitchFamily="18" charset="0"/>
              </a:rPr>
              <a:t>Xe vẫn chạy vì miền Nam phía trước:</a:t>
            </a:r>
            <a:br>
              <a:rPr lang="en-US" altLang="en-US" sz="2400">
                <a:solidFill>
                  <a:srgbClr val="000000"/>
                </a:solidFill>
                <a:latin typeface="Times New Roman" panose="02020603050405020304" pitchFamily="18" charset="0"/>
              </a:rPr>
            </a:br>
            <a:r>
              <a:rPr lang="en-US" altLang="en-US" sz="2400">
                <a:solidFill>
                  <a:srgbClr val="000000"/>
                </a:solidFill>
                <a:latin typeface="Times New Roman" panose="02020603050405020304" pitchFamily="18" charset="0"/>
              </a:rPr>
              <a:t>Chỉ cần trong xe có một trái tim.</a:t>
            </a:r>
          </a:p>
        </p:txBody>
      </p:sp>
      <p:sp>
        <p:nvSpPr>
          <p:cNvPr id="195610" name="Text Box 26"/>
          <p:cNvSpPr txBox="1">
            <a:spLocks noChangeArrowheads="1"/>
          </p:cNvSpPr>
          <p:nvPr/>
        </p:nvSpPr>
        <p:spPr bwMode="auto">
          <a:xfrm>
            <a:off x="1752602" y="2876731"/>
            <a:ext cx="47243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000000"/>
                </a:solidFill>
                <a:latin typeface="Times New Roman" panose="02020603050405020304" pitchFamily="18" charset="0"/>
              </a:rPr>
              <a:t> </a:t>
            </a:r>
            <a:r>
              <a:rPr lang="en-US" altLang="en-US" sz="2000">
                <a:solidFill>
                  <a:srgbClr val="000000"/>
                </a:solidFill>
                <a:latin typeface="Times New Roman" panose="02020603050405020304" pitchFamily="18" charset="0"/>
                <a:sym typeface="Wingdings 3" panose="05040102010807070707" pitchFamily="18" charset="2"/>
              </a:rPr>
              <a:t></a:t>
            </a:r>
            <a:r>
              <a:rPr lang="en-US" altLang="en-US" sz="2400">
                <a:solidFill>
                  <a:srgbClr val="000000"/>
                </a:solidFill>
                <a:latin typeface="Times New Roman" panose="02020603050405020304" pitchFamily="18" charset="0"/>
              </a:rPr>
              <a:t> </a:t>
            </a:r>
            <a:r>
              <a:rPr lang="en-US" altLang="en-US" sz="2400" b="1">
                <a:solidFill>
                  <a:srgbClr val="000000"/>
                </a:solidFill>
                <a:latin typeface="Times New Roman" panose="02020603050405020304" pitchFamily="18" charset="0"/>
              </a:rPr>
              <a:t>Khát vọng giải phóng miền Nam, thống nhất đất nước.</a:t>
            </a:r>
          </a:p>
        </p:txBody>
      </p:sp>
      <p:sp>
        <p:nvSpPr>
          <p:cNvPr id="195612" name="Text Box 28"/>
          <p:cNvSpPr txBox="1">
            <a:spLocks noChangeArrowheads="1"/>
          </p:cNvSpPr>
          <p:nvPr/>
        </p:nvSpPr>
        <p:spPr bwMode="auto">
          <a:xfrm>
            <a:off x="1666876" y="1676401"/>
            <a:ext cx="42767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000000"/>
                </a:solidFill>
                <a:latin typeface="Times New Roman" panose="02020603050405020304" pitchFamily="18" charset="0"/>
                <a:sym typeface="Wingdings 3" panose="05040102010807070707" pitchFamily="18" charset="2"/>
              </a:rPr>
              <a:t>- </a:t>
            </a:r>
            <a:r>
              <a:rPr lang="en-US" altLang="en-US" sz="2400" b="1">
                <a:solidFill>
                  <a:srgbClr val="000000"/>
                </a:solidFill>
                <a:latin typeface="Times New Roman" panose="02020603050405020304" pitchFamily="18" charset="0"/>
                <a:sym typeface="Wingdings 3" panose="05040102010807070707" pitchFamily="18" charset="2"/>
              </a:rPr>
              <a:t>“ …một trái tim” là một biểu tượng đa nghĩa, sử dụng phép hoán dụ .</a:t>
            </a:r>
          </a:p>
        </p:txBody>
      </p:sp>
      <p:sp>
        <p:nvSpPr>
          <p:cNvPr id="19473" name="WordArt 39"/>
          <p:cNvSpPr>
            <a:spLocks noChangeArrowheads="1" noChangeShapeType="1" noTextEdit="1"/>
          </p:cNvSpPr>
          <p:nvPr/>
        </p:nvSpPr>
        <p:spPr bwMode="auto">
          <a:xfrm>
            <a:off x="2819401" y="152400"/>
            <a:ext cx="7496175" cy="381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200" kern="1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BÀI THƠ VỀ TIỂU ĐỘI XE KHÔNG KÍNH</a:t>
            </a:r>
            <a:endParaRPr lang="en-US" sz="3200" kern="1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grpSp>
        <p:nvGrpSpPr>
          <p:cNvPr id="19474" name="Group 40"/>
          <p:cNvGrpSpPr>
            <a:grpSpLocks/>
          </p:cNvGrpSpPr>
          <p:nvPr/>
        </p:nvGrpSpPr>
        <p:grpSpPr bwMode="auto">
          <a:xfrm>
            <a:off x="1524001" y="0"/>
            <a:ext cx="7705725" cy="5183188"/>
            <a:chOff x="158" y="164"/>
            <a:chExt cx="4854" cy="3265"/>
          </a:xfrm>
        </p:grpSpPr>
        <p:sp>
          <p:nvSpPr>
            <p:cNvPr id="19481" name="Line 41"/>
            <p:cNvSpPr>
              <a:spLocks noChangeShapeType="1"/>
            </p:cNvSpPr>
            <p:nvPr/>
          </p:nvSpPr>
          <p:spPr bwMode="auto">
            <a:xfrm flipH="1" flipV="1">
              <a:off x="249" y="254"/>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9482" name="Line 42"/>
            <p:cNvSpPr>
              <a:spLocks noChangeShapeType="1"/>
            </p:cNvSpPr>
            <p:nvPr/>
          </p:nvSpPr>
          <p:spPr bwMode="auto">
            <a:xfrm flipH="1" flipV="1">
              <a:off x="158" y="164"/>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9483" name="Line 43"/>
            <p:cNvSpPr>
              <a:spLocks noChangeShapeType="1"/>
            </p:cNvSpPr>
            <p:nvPr/>
          </p:nvSpPr>
          <p:spPr bwMode="auto">
            <a:xfrm flipH="1">
              <a:off x="158" y="164"/>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9484" name="Line 44"/>
            <p:cNvSpPr>
              <a:spLocks noChangeShapeType="1"/>
            </p:cNvSpPr>
            <p:nvPr/>
          </p:nvSpPr>
          <p:spPr bwMode="auto">
            <a:xfrm flipH="1">
              <a:off x="249" y="254"/>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grpSp>
      <p:pic>
        <p:nvPicPr>
          <p:cNvPr id="19475" name="Picture 45" descr="HOLLY2">
            <a:hlinkClick r:id="" action="ppaction://macro?name=SlideShowNex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2400" y="5791200"/>
            <a:ext cx="124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76" name="Group 46"/>
          <p:cNvGrpSpPr>
            <a:grpSpLocks/>
          </p:cNvGrpSpPr>
          <p:nvPr/>
        </p:nvGrpSpPr>
        <p:grpSpPr bwMode="auto">
          <a:xfrm>
            <a:off x="3048001" y="1676400"/>
            <a:ext cx="7705725" cy="5183188"/>
            <a:chOff x="748" y="845"/>
            <a:chExt cx="4854" cy="3265"/>
          </a:xfrm>
        </p:grpSpPr>
        <p:sp>
          <p:nvSpPr>
            <p:cNvPr id="19477" name="Line 47"/>
            <p:cNvSpPr>
              <a:spLocks noChangeShapeType="1"/>
            </p:cNvSpPr>
            <p:nvPr/>
          </p:nvSpPr>
          <p:spPr bwMode="auto">
            <a:xfrm>
              <a:off x="884" y="4020"/>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9478" name="Line 48"/>
            <p:cNvSpPr>
              <a:spLocks noChangeShapeType="1"/>
            </p:cNvSpPr>
            <p:nvPr/>
          </p:nvSpPr>
          <p:spPr bwMode="auto">
            <a:xfrm>
              <a:off x="748" y="4110"/>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9479" name="Line 49"/>
            <p:cNvSpPr>
              <a:spLocks noChangeShapeType="1"/>
            </p:cNvSpPr>
            <p:nvPr/>
          </p:nvSpPr>
          <p:spPr bwMode="auto">
            <a:xfrm flipV="1">
              <a:off x="5602" y="845"/>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19480" name="Line 50"/>
            <p:cNvSpPr>
              <a:spLocks noChangeShapeType="1"/>
            </p:cNvSpPr>
            <p:nvPr/>
          </p:nvSpPr>
          <p:spPr bwMode="auto">
            <a:xfrm flipV="1">
              <a:off x="5511" y="935"/>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grpSp>
    </p:spTree>
    <p:extLst>
      <p:ext uri="{BB962C8B-B14F-4D97-AF65-F5344CB8AC3E}">
        <p14:creationId xmlns:p14="http://schemas.microsoft.com/office/powerpoint/2010/main" val="3061752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5604"/>
                                        </p:tgtEl>
                                        <p:attrNameLst>
                                          <p:attrName>style.visibility</p:attrName>
                                        </p:attrNameLst>
                                      </p:cBhvr>
                                      <p:to>
                                        <p:strVal val="visible"/>
                                      </p:to>
                                    </p:set>
                                    <p:animEffect transition="in" filter="blinds(horizontal)">
                                      <p:cBhvr>
                                        <p:cTn id="7" dur="500"/>
                                        <p:tgtEl>
                                          <p:spTgt spid="195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5605"/>
                                        </p:tgtEl>
                                        <p:attrNameLst>
                                          <p:attrName>style.visibility</p:attrName>
                                        </p:attrNameLst>
                                      </p:cBhvr>
                                      <p:to>
                                        <p:strVal val="visible"/>
                                      </p:to>
                                    </p:set>
                                    <p:animEffect transition="in" filter="blinds(horizontal)">
                                      <p:cBhvr>
                                        <p:cTn id="12" dur="500"/>
                                        <p:tgtEl>
                                          <p:spTgt spid="1956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5609"/>
                                        </p:tgtEl>
                                        <p:attrNameLst>
                                          <p:attrName>style.visibility</p:attrName>
                                        </p:attrNameLst>
                                      </p:cBhvr>
                                      <p:to>
                                        <p:strVal val="visible"/>
                                      </p:to>
                                    </p:set>
                                    <p:animEffect transition="in" filter="blinds(horizontal)">
                                      <p:cBhvr>
                                        <p:cTn id="17" dur="500"/>
                                        <p:tgtEl>
                                          <p:spTgt spid="1956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95606"/>
                                        </p:tgtEl>
                                        <p:attrNameLst>
                                          <p:attrName>style.visibility</p:attrName>
                                        </p:attrNameLst>
                                      </p:cBhvr>
                                      <p:to>
                                        <p:strVal val="visible"/>
                                      </p:to>
                                    </p:set>
                                    <p:animEffect transition="in" filter="blinds(horizontal)">
                                      <p:cBhvr>
                                        <p:cTn id="22" dur="500"/>
                                        <p:tgtEl>
                                          <p:spTgt spid="1956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95607"/>
                                        </p:tgtEl>
                                        <p:attrNameLst>
                                          <p:attrName>style.visibility</p:attrName>
                                        </p:attrNameLst>
                                      </p:cBhvr>
                                      <p:to>
                                        <p:strVal val="visible"/>
                                      </p:to>
                                    </p:set>
                                    <p:animEffect transition="in" filter="blinds(horizontal)">
                                      <p:cBhvr>
                                        <p:cTn id="27" dur="500"/>
                                        <p:tgtEl>
                                          <p:spTgt spid="1956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95608"/>
                                        </p:tgtEl>
                                        <p:attrNameLst>
                                          <p:attrName>style.visibility</p:attrName>
                                        </p:attrNameLst>
                                      </p:cBhvr>
                                      <p:to>
                                        <p:strVal val="visible"/>
                                      </p:to>
                                    </p:set>
                                    <p:animEffect transition="in" filter="blinds(horizontal)">
                                      <p:cBhvr>
                                        <p:cTn id="32" dur="500"/>
                                        <p:tgtEl>
                                          <p:spTgt spid="1956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5612"/>
                                        </p:tgtEl>
                                        <p:attrNameLst>
                                          <p:attrName>style.visibility</p:attrName>
                                        </p:attrNameLst>
                                      </p:cBhvr>
                                      <p:to>
                                        <p:strVal val="visible"/>
                                      </p:to>
                                    </p:set>
                                    <p:animEffect transition="in" filter="blinds(horizontal)">
                                      <p:cBhvr>
                                        <p:cTn id="37" dur="500"/>
                                        <p:tgtEl>
                                          <p:spTgt spid="1956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5610"/>
                                        </p:tgtEl>
                                        <p:attrNameLst>
                                          <p:attrName>style.visibility</p:attrName>
                                        </p:attrNameLst>
                                      </p:cBhvr>
                                      <p:to>
                                        <p:strVal val="visible"/>
                                      </p:to>
                                    </p:set>
                                    <p:animEffect transition="in" filter="blinds(horizontal)">
                                      <p:cBhvr>
                                        <p:cTn id="42" dur="500"/>
                                        <p:tgtEl>
                                          <p:spTgt spid="19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4" grpId="0"/>
      <p:bldP spid="195609" grpId="0"/>
      <p:bldP spid="195610" grpId="0"/>
      <p:bldP spid="1956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2743200" y="304800"/>
            <a:ext cx="6858000" cy="1143000"/>
          </a:xfrm>
          <a:prstGeom prst="rect">
            <a:avLst/>
          </a:prstGeom>
          <a:solidFill>
            <a:schemeClr val="bg1"/>
          </a:solidFill>
          <a:ln w="9525">
            <a:solidFill>
              <a:schemeClr val="tx1"/>
            </a:solidFill>
            <a:miter lim="800000"/>
            <a:headEnd/>
            <a:tailEnd/>
          </a:ln>
          <a:effectLst/>
        </p:spPr>
        <p:txBody>
          <a:bodyPr wrap="none" anchor="ctr"/>
          <a:lstStyle/>
          <a:p>
            <a:pPr algn="ctr" eaLnBrk="0" fontAlgn="base" hangingPunct="0">
              <a:spcBef>
                <a:spcPct val="0"/>
              </a:spcBef>
              <a:spcAft>
                <a:spcPct val="0"/>
              </a:spcAft>
              <a:defRPr/>
            </a:pPr>
            <a:r>
              <a:rPr lang="en-US" sz="2800" b="1">
                <a:solidFill>
                  <a:srgbClr val="FF3300"/>
                </a:solidFill>
                <a:effectLst>
                  <a:outerShdw blurRad="38100" dist="38100" dir="2700000" algn="tl">
                    <a:srgbClr val="C0C0C0"/>
                  </a:outerShdw>
                </a:effectLst>
                <a:latin typeface="Arial" charset="0"/>
              </a:rPr>
              <a:t>BÀI THƠ VỀ TIỂU ĐỘI XE KHÔNG KÍNH</a:t>
            </a:r>
          </a:p>
        </p:txBody>
      </p:sp>
      <p:sp>
        <p:nvSpPr>
          <p:cNvPr id="201731" name="Rectangle 3"/>
          <p:cNvSpPr>
            <a:spLocks noChangeArrowheads="1"/>
          </p:cNvSpPr>
          <p:nvPr/>
        </p:nvSpPr>
        <p:spPr bwMode="auto">
          <a:xfrm>
            <a:off x="4495800" y="2133600"/>
            <a:ext cx="2971800" cy="12192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400" b="1">
                <a:solidFill>
                  <a:srgbClr val="003399"/>
                </a:solidFill>
                <a:latin typeface="Times New Roman" panose="02020603050405020304" pitchFamily="18" charset="0"/>
              </a:rPr>
              <a:t>Hình ảnh những</a:t>
            </a:r>
          </a:p>
          <a:p>
            <a:pPr algn="ctr" eaLnBrk="0" fontAlgn="base" hangingPunct="0">
              <a:spcBef>
                <a:spcPct val="0"/>
              </a:spcBef>
              <a:spcAft>
                <a:spcPct val="0"/>
              </a:spcAft>
              <a:buNone/>
            </a:pPr>
            <a:r>
              <a:rPr lang="en-US" altLang="en-US" sz="2400" b="1">
                <a:solidFill>
                  <a:srgbClr val="003399"/>
                </a:solidFill>
                <a:latin typeface="Times New Roman" panose="02020603050405020304" pitchFamily="18" charset="0"/>
              </a:rPr>
              <a:t>chiếc xe không kính</a:t>
            </a:r>
          </a:p>
        </p:txBody>
      </p:sp>
      <p:sp>
        <p:nvSpPr>
          <p:cNvPr id="201732" name="Rectangle 4"/>
          <p:cNvSpPr>
            <a:spLocks noChangeArrowheads="1"/>
          </p:cNvSpPr>
          <p:nvPr/>
        </p:nvSpPr>
        <p:spPr bwMode="auto">
          <a:xfrm>
            <a:off x="7543800" y="2133600"/>
            <a:ext cx="3124200" cy="1295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400" b="1">
                <a:solidFill>
                  <a:srgbClr val="003399"/>
                </a:solidFill>
                <a:latin typeface="Times New Roman" panose="02020603050405020304" pitchFamily="18" charset="0"/>
              </a:rPr>
              <a:t>Hình ảnh những </a:t>
            </a:r>
          </a:p>
          <a:p>
            <a:pPr algn="ctr" eaLnBrk="0" fontAlgn="base" hangingPunct="0">
              <a:spcBef>
                <a:spcPct val="0"/>
              </a:spcBef>
              <a:spcAft>
                <a:spcPct val="0"/>
              </a:spcAft>
              <a:buNone/>
            </a:pPr>
            <a:r>
              <a:rPr lang="en-US" altLang="en-US" sz="2400" b="1">
                <a:solidFill>
                  <a:srgbClr val="003399"/>
                </a:solidFill>
                <a:latin typeface="Times New Roman" panose="02020603050405020304" pitchFamily="18" charset="0"/>
              </a:rPr>
              <a:t>người chiến sĩ lái xe</a:t>
            </a:r>
          </a:p>
        </p:txBody>
      </p:sp>
      <p:sp>
        <p:nvSpPr>
          <p:cNvPr id="201733" name="Rectangle 5"/>
          <p:cNvSpPr>
            <a:spLocks noChangeArrowheads="1"/>
          </p:cNvSpPr>
          <p:nvPr/>
        </p:nvSpPr>
        <p:spPr bwMode="auto">
          <a:xfrm>
            <a:off x="4648200" y="3733800"/>
            <a:ext cx="1143000" cy="236220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Tư thế</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ung </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dung</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hiên </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ngang</a:t>
            </a:r>
          </a:p>
        </p:txBody>
      </p:sp>
      <p:sp>
        <p:nvSpPr>
          <p:cNvPr id="201734" name="Rectangle 6"/>
          <p:cNvSpPr>
            <a:spLocks noChangeArrowheads="1"/>
          </p:cNvSpPr>
          <p:nvPr/>
        </p:nvSpPr>
        <p:spPr bwMode="auto">
          <a:xfrm>
            <a:off x="5943600" y="3733800"/>
            <a:ext cx="1447800" cy="23622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Tinh thần </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bất chấp </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hiểm nguy</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dũng</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cảm</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lạc quan</a:t>
            </a:r>
          </a:p>
        </p:txBody>
      </p:sp>
      <p:sp>
        <p:nvSpPr>
          <p:cNvPr id="201735" name="Rectangle 7"/>
          <p:cNvSpPr>
            <a:spLocks noChangeArrowheads="1"/>
          </p:cNvSpPr>
          <p:nvPr/>
        </p:nvSpPr>
        <p:spPr bwMode="auto">
          <a:xfrm>
            <a:off x="7620000" y="3733800"/>
            <a:ext cx="1219200" cy="23622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Tình cảm</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đồng đội</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gắn bó,</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yêu </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thương</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sôi nổi</a:t>
            </a:r>
          </a:p>
        </p:txBody>
      </p:sp>
      <p:sp>
        <p:nvSpPr>
          <p:cNvPr id="201736" name="Rectangle 8"/>
          <p:cNvSpPr>
            <a:spLocks noChangeArrowheads="1"/>
          </p:cNvSpPr>
          <p:nvPr/>
        </p:nvSpPr>
        <p:spPr bwMode="auto">
          <a:xfrm>
            <a:off x="9144000" y="3733800"/>
            <a:ext cx="1066800" cy="23622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Ý chí </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quyết</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tâm </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 vì miền</a:t>
            </a:r>
          </a:p>
          <a:p>
            <a:pPr algn="ctr" eaLnBrk="0" fontAlgn="base" hangingPunct="0">
              <a:spcBef>
                <a:spcPct val="0"/>
              </a:spcBef>
              <a:spcAft>
                <a:spcPct val="0"/>
              </a:spcAft>
              <a:buNone/>
            </a:pPr>
            <a:r>
              <a:rPr lang="en-US" altLang="en-US" sz="2400" b="1">
                <a:solidFill>
                  <a:srgbClr val="333399"/>
                </a:solidFill>
                <a:latin typeface="Times New Roman" panose="02020603050405020304" pitchFamily="18" charset="0"/>
              </a:rPr>
              <a:t>Nam</a:t>
            </a:r>
            <a:r>
              <a:rPr lang="en-US" altLang="en-US" sz="2400" b="1">
                <a:solidFill>
                  <a:srgbClr val="000000"/>
                </a:solidFill>
                <a:latin typeface="Times New Roman" panose="02020603050405020304" pitchFamily="18" charset="0"/>
              </a:rPr>
              <a:t>  </a:t>
            </a:r>
          </a:p>
        </p:txBody>
      </p:sp>
      <p:sp>
        <p:nvSpPr>
          <p:cNvPr id="201737" name="Line 9"/>
          <p:cNvSpPr>
            <a:spLocks noChangeShapeType="1"/>
          </p:cNvSpPr>
          <p:nvPr/>
        </p:nvSpPr>
        <p:spPr bwMode="auto">
          <a:xfrm flipH="1">
            <a:off x="3505200" y="1447800"/>
            <a:ext cx="25908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1738" name="Line 10"/>
          <p:cNvSpPr>
            <a:spLocks noChangeShapeType="1"/>
          </p:cNvSpPr>
          <p:nvPr/>
        </p:nvSpPr>
        <p:spPr bwMode="auto">
          <a:xfrm>
            <a:off x="6096000" y="1447800"/>
            <a:ext cx="24384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1739" name="Line 11"/>
          <p:cNvSpPr>
            <a:spLocks noChangeShapeType="1"/>
          </p:cNvSpPr>
          <p:nvPr/>
        </p:nvSpPr>
        <p:spPr bwMode="auto">
          <a:xfrm flipH="1">
            <a:off x="5334000" y="3429000"/>
            <a:ext cx="29718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1740" name="Line 12"/>
          <p:cNvSpPr>
            <a:spLocks noChangeShapeType="1"/>
          </p:cNvSpPr>
          <p:nvPr/>
        </p:nvSpPr>
        <p:spPr bwMode="auto">
          <a:xfrm flipH="1">
            <a:off x="6781800" y="3429000"/>
            <a:ext cx="15240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1741" name="Line 13"/>
          <p:cNvSpPr>
            <a:spLocks noChangeShapeType="1"/>
          </p:cNvSpPr>
          <p:nvPr/>
        </p:nvSpPr>
        <p:spPr bwMode="auto">
          <a:xfrm>
            <a:off x="8305800" y="3429000"/>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1742" name="Line 14"/>
          <p:cNvSpPr>
            <a:spLocks noChangeShapeType="1"/>
          </p:cNvSpPr>
          <p:nvPr/>
        </p:nvSpPr>
        <p:spPr bwMode="auto">
          <a:xfrm>
            <a:off x="8305800" y="3429000"/>
            <a:ext cx="14478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1743" name="Line 15"/>
          <p:cNvSpPr>
            <a:spLocks noChangeShapeType="1"/>
          </p:cNvSpPr>
          <p:nvPr/>
        </p:nvSpPr>
        <p:spPr bwMode="auto">
          <a:xfrm>
            <a:off x="6096000" y="1447800"/>
            <a:ext cx="0" cy="685800"/>
          </a:xfrm>
          <a:prstGeom prst="line">
            <a:avLst/>
          </a:prstGeom>
          <a:noFill/>
          <a:ln w="28575">
            <a:solidFill>
              <a:schemeClr val="tx1"/>
            </a:solidFill>
            <a:round/>
            <a:headEnd/>
            <a:tailEnd type="triangle" w="med" len="me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1744" name="Rectangle 16"/>
          <p:cNvSpPr>
            <a:spLocks noChangeArrowheads="1"/>
          </p:cNvSpPr>
          <p:nvPr/>
        </p:nvSpPr>
        <p:spPr bwMode="auto">
          <a:xfrm>
            <a:off x="1828800" y="2209800"/>
            <a:ext cx="2514600" cy="4114800"/>
          </a:xfrm>
          <a:prstGeom prst="rect">
            <a:avLst/>
          </a:prstGeom>
          <a:solidFill>
            <a:schemeClr val="bg1"/>
          </a:solidFill>
          <a:ln w="12700">
            <a:solidFill>
              <a:schemeClr val="tx1"/>
            </a:solidFill>
            <a:miter lim="800000"/>
            <a:headEnd/>
            <a:tailEnd/>
          </a:ln>
          <a:effectLst>
            <a:prstShdw prst="shdw13" dist="53882" dir="13500000">
              <a:schemeClr val="bg2">
                <a:alpha val="50000"/>
              </a:schemeClr>
            </a:prst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a:solidFill>
                  <a:srgbClr val="333399"/>
                </a:solidFill>
                <a:latin typeface="Times New Roman" panose="02020603050405020304" pitchFamily="18" charset="0"/>
              </a:rPr>
              <a:t>Nghệ thuật</a:t>
            </a:r>
          </a:p>
          <a:p>
            <a:pPr algn="ctr" fontAlgn="base">
              <a:spcBef>
                <a:spcPct val="0"/>
              </a:spcBef>
              <a:spcAft>
                <a:spcPct val="0"/>
              </a:spcAft>
              <a:buNone/>
            </a:pPr>
            <a:r>
              <a:rPr lang="en-US" altLang="en-US" sz="2800" b="1">
                <a:solidFill>
                  <a:srgbClr val="333399"/>
                </a:solidFill>
                <a:latin typeface="Times New Roman" panose="02020603050405020304" pitchFamily="18" charset="0"/>
              </a:rPr>
              <a:t>Đậm chất hiện </a:t>
            </a:r>
          </a:p>
          <a:p>
            <a:pPr algn="ctr" fontAlgn="base">
              <a:spcBef>
                <a:spcPct val="0"/>
              </a:spcBef>
              <a:spcAft>
                <a:spcPct val="0"/>
              </a:spcAft>
              <a:buNone/>
            </a:pPr>
            <a:r>
              <a:rPr lang="en-US" altLang="en-US" sz="2800" b="1">
                <a:solidFill>
                  <a:srgbClr val="333399"/>
                </a:solidFill>
                <a:latin typeface="Times New Roman" panose="02020603050405020304" pitchFamily="18" charset="0"/>
              </a:rPr>
              <a:t>thực, nhiều câu</a:t>
            </a:r>
          </a:p>
          <a:p>
            <a:pPr algn="ctr" fontAlgn="base">
              <a:spcBef>
                <a:spcPct val="0"/>
              </a:spcBef>
              <a:spcAft>
                <a:spcPct val="0"/>
              </a:spcAft>
              <a:buNone/>
            </a:pPr>
            <a:r>
              <a:rPr lang="en-US" altLang="en-US" sz="2800" b="1">
                <a:solidFill>
                  <a:srgbClr val="333399"/>
                </a:solidFill>
                <a:latin typeface="Times New Roman" panose="02020603050405020304" pitchFamily="18" charset="0"/>
              </a:rPr>
              <a:t> văn xuôi, giọng </a:t>
            </a:r>
          </a:p>
          <a:p>
            <a:pPr algn="ctr" fontAlgn="base">
              <a:spcBef>
                <a:spcPct val="0"/>
              </a:spcBef>
              <a:spcAft>
                <a:spcPct val="0"/>
              </a:spcAft>
              <a:buNone/>
            </a:pPr>
            <a:r>
              <a:rPr lang="en-US" altLang="en-US" sz="2800" b="1">
                <a:solidFill>
                  <a:srgbClr val="333399"/>
                </a:solidFill>
                <a:latin typeface="Times New Roman" panose="02020603050405020304" pitchFamily="18" charset="0"/>
              </a:rPr>
              <a:t>điệu ngang tàng, </a:t>
            </a:r>
          </a:p>
          <a:p>
            <a:pPr algn="ctr" fontAlgn="base">
              <a:spcBef>
                <a:spcPct val="0"/>
              </a:spcBef>
              <a:spcAft>
                <a:spcPct val="0"/>
              </a:spcAft>
              <a:buNone/>
            </a:pPr>
            <a:r>
              <a:rPr lang="en-US" altLang="en-US" sz="2800" b="1">
                <a:solidFill>
                  <a:srgbClr val="333399"/>
                </a:solidFill>
                <a:latin typeface="Times New Roman" panose="02020603050405020304" pitchFamily="18" charset="0"/>
              </a:rPr>
              <a:t>tinh nghịch, </a:t>
            </a:r>
          </a:p>
          <a:p>
            <a:pPr algn="ctr" fontAlgn="base">
              <a:spcBef>
                <a:spcPct val="0"/>
              </a:spcBef>
              <a:spcAft>
                <a:spcPct val="0"/>
              </a:spcAft>
              <a:buNone/>
            </a:pPr>
            <a:r>
              <a:rPr lang="en-US" altLang="en-US" sz="2800" b="1">
                <a:solidFill>
                  <a:srgbClr val="333399"/>
                </a:solidFill>
                <a:latin typeface="Times New Roman" panose="02020603050405020304" pitchFamily="18" charset="0"/>
              </a:rPr>
              <a:t>hình ảnh</a:t>
            </a:r>
          </a:p>
          <a:p>
            <a:pPr algn="ctr" fontAlgn="base">
              <a:spcBef>
                <a:spcPct val="0"/>
              </a:spcBef>
              <a:spcAft>
                <a:spcPct val="0"/>
              </a:spcAft>
              <a:buNone/>
            </a:pPr>
            <a:r>
              <a:rPr lang="en-US" altLang="en-US" sz="2800" b="1">
                <a:solidFill>
                  <a:srgbClr val="333399"/>
                </a:solidFill>
                <a:latin typeface="Times New Roman" panose="02020603050405020304" pitchFamily="18" charset="0"/>
              </a:rPr>
              <a:t>thơ độc đáo</a:t>
            </a:r>
          </a:p>
        </p:txBody>
      </p:sp>
      <p:pic>
        <p:nvPicPr>
          <p:cNvPr id="20497" name="Picture 17" descr="HOLLY2">
            <a:hlinkClick r:id="" action="ppaction://macro?name=SlideShowNex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1600" y="5791200"/>
            <a:ext cx="124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8" name="Group 18"/>
          <p:cNvGrpSpPr>
            <a:grpSpLocks/>
          </p:cNvGrpSpPr>
          <p:nvPr/>
        </p:nvGrpSpPr>
        <p:grpSpPr bwMode="auto">
          <a:xfrm>
            <a:off x="1524001" y="0"/>
            <a:ext cx="7705725" cy="5183188"/>
            <a:chOff x="158" y="164"/>
            <a:chExt cx="4854" cy="3265"/>
          </a:xfrm>
        </p:grpSpPr>
        <p:sp>
          <p:nvSpPr>
            <p:cNvPr id="20505" name="Line 19"/>
            <p:cNvSpPr>
              <a:spLocks noChangeShapeType="1"/>
            </p:cNvSpPr>
            <p:nvPr/>
          </p:nvSpPr>
          <p:spPr bwMode="auto">
            <a:xfrm flipH="1" flipV="1">
              <a:off x="249" y="254"/>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506" name="Line 20"/>
            <p:cNvSpPr>
              <a:spLocks noChangeShapeType="1"/>
            </p:cNvSpPr>
            <p:nvPr/>
          </p:nvSpPr>
          <p:spPr bwMode="auto">
            <a:xfrm flipH="1" flipV="1">
              <a:off x="158" y="164"/>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507" name="Line 21"/>
            <p:cNvSpPr>
              <a:spLocks noChangeShapeType="1"/>
            </p:cNvSpPr>
            <p:nvPr/>
          </p:nvSpPr>
          <p:spPr bwMode="auto">
            <a:xfrm flipH="1">
              <a:off x="158" y="164"/>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508" name="Line 22"/>
            <p:cNvSpPr>
              <a:spLocks noChangeShapeType="1"/>
            </p:cNvSpPr>
            <p:nvPr/>
          </p:nvSpPr>
          <p:spPr bwMode="auto">
            <a:xfrm flipH="1">
              <a:off x="249" y="254"/>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grpSp>
      <p:grpSp>
        <p:nvGrpSpPr>
          <p:cNvPr id="20499" name="Group 23"/>
          <p:cNvGrpSpPr>
            <a:grpSpLocks/>
          </p:cNvGrpSpPr>
          <p:nvPr/>
        </p:nvGrpSpPr>
        <p:grpSpPr bwMode="auto">
          <a:xfrm>
            <a:off x="3048001" y="1674814"/>
            <a:ext cx="7705725" cy="5183187"/>
            <a:chOff x="748" y="845"/>
            <a:chExt cx="4854" cy="3265"/>
          </a:xfrm>
        </p:grpSpPr>
        <p:sp>
          <p:nvSpPr>
            <p:cNvPr id="20501" name="Line 24"/>
            <p:cNvSpPr>
              <a:spLocks noChangeShapeType="1"/>
            </p:cNvSpPr>
            <p:nvPr/>
          </p:nvSpPr>
          <p:spPr bwMode="auto">
            <a:xfrm>
              <a:off x="884" y="4020"/>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502" name="Line 25"/>
            <p:cNvSpPr>
              <a:spLocks noChangeShapeType="1"/>
            </p:cNvSpPr>
            <p:nvPr/>
          </p:nvSpPr>
          <p:spPr bwMode="auto">
            <a:xfrm>
              <a:off x="748" y="4110"/>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503" name="Line 26"/>
            <p:cNvSpPr>
              <a:spLocks noChangeShapeType="1"/>
            </p:cNvSpPr>
            <p:nvPr/>
          </p:nvSpPr>
          <p:spPr bwMode="auto">
            <a:xfrm flipV="1">
              <a:off x="5602" y="845"/>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0504" name="Line 27"/>
            <p:cNvSpPr>
              <a:spLocks noChangeShapeType="1"/>
            </p:cNvSpPr>
            <p:nvPr/>
          </p:nvSpPr>
          <p:spPr bwMode="auto">
            <a:xfrm flipV="1">
              <a:off x="5511" y="935"/>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grpSp>
      <p:pic>
        <p:nvPicPr>
          <p:cNvPr id="20500" name="Picture 28" descr="HOLLY2">
            <a:hlinkClick r:id="" action="ppaction://macro?name=SlideShowNex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99600" y="0"/>
            <a:ext cx="124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778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1730"/>
                                        </p:tgtEl>
                                        <p:attrNameLst>
                                          <p:attrName>style.visibility</p:attrName>
                                        </p:attrNameLst>
                                      </p:cBhvr>
                                      <p:to>
                                        <p:strVal val="visible"/>
                                      </p:to>
                                    </p:set>
                                    <p:animEffect transition="in" filter="blinds(horizontal)">
                                      <p:cBhvr>
                                        <p:cTn id="7" dur="500"/>
                                        <p:tgtEl>
                                          <p:spTgt spid="201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01743"/>
                                        </p:tgtEl>
                                        <p:attrNameLst>
                                          <p:attrName>style.visibility</p:attrName>
                                        </p:attrNameLst>
                                      </p:cBhvr>
                                      <p:to>
                                        <p:strVal val="visible"/>
                                      </p:to>
                                    </p:set>
                                    <p:animEffect transition="in" filter="box(in)">
                                      <p:cBhvr>
                                        <p:cTn id="12" dur="500"/>
                                        <p:tgtEl>
                                          <p:spTgt spid="2017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1731"/>
                                        </p:tgtEl>
                                        <p:attrNameLst>
                                          <p:attrName>style.visibility</p:attrName>
                                        </p:attrNameLst>
                                      </p:cBhvr>
                                      <p:to>
                                        <p:strVal val="visible"/>
                                      </p:to>
                                    </p:set>
                                    <p:animEffect transition="in" filter="box(in)">
                                      <p:cBhvr>
                                        <p:cTn id="17" dur="500"/>
                                        <p:tgtEl>
                                          <p:spTgt spid="2017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01738"/>
                                        </p:tgtEl>
                                        <p:attrNameLst>
                                          <p:attrName>style.visibility</p:attrName>
                                        </p:attrNameLst>
                                      </p:cBhvr>
                                      <p:to>
                                        <p:strVal val="visible"/>
                                      </p:to>
                                    </p:set>
                                    <p:animEffect transition="in" filter="dissolve">
                                      <p:cBhvr>
                                        <p:cTn id="22" dur="500"/>
                                        <p:tgtEl>
                                          <p:spTgt spid="2017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1732"/>
                                        </p:tgtEl>
                                        <p:attrNameLst>
                                          <p:attrName>style.visibility</p:attrName>
                                        </p:attrNameLst>
                                      </p:cBhvr>
                                      <p:to>
                                        <p:strVal val="visible"/>
                                      </p:to>
                                    </p:set>
                                    <p:animEffect transition="in" filter="blinds(horizontal)">
                                      <p:cBhvr>
                                        <p:cTn id="27" dur="500"/>
                                        <p:tgtEl>
                                          <p:spTgt spid="2017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201739"/>
                                        </p:tgtEl>
                                        <p:attrNameLst>
                                          <p:attrName>style.visibility</p:attrName>
                                        </p:attrNameLst>
                                      </p:cBhvr>
                                      <p:to>
                                        <p:strVal val="visible"/>
                                      </p:to>
                                    </p:set>
                                    <p:animEffect transition="in" filter="checkerboard(across)">
                                      <p:cBhvr>
                                        <p:cTn id="32" dur="500"/>
                                        <p:tgtEl>
                                          <p:spTgt spid="20173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01733"/>
                                        </p:tgtEl>
                                        <p:attrNameLst>
                                          <p:attrName>style.visibility</p:attrName>
                                        </p:attrNameLst>
                                      </p:cBhvr>
                                      <p:to>
                                        <p:strVal val="visible"/>
                                      </p:to>
                                    </p:set>
                                    <p:animEffect transition="in" filter="circle(in)">
                                      <p:cBhvr>
                                        <p:cTn id="37" dur="2000"/>
                                        <p:tgtEl>
                                          <p:spTgt spid="20173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01740"/>
                                        </p:tgtEl>
                                        <p:attrNameLst>
                                          <p:attrName>style.visibility</p:attrName>
                                        </p:attrNameLst>
                                      </p:cBhvr>
                                      <p:to>
                                        <p:strVal val="visible"/>
                                      </p:to>
                                    </p:set>
                                    <p:animEffect transition="in" filter="blinds(horizontal)">
                                      <p:cBhvr>
                                        <p:cTn id="42" dur="500"/>
                                        <p:tgtEl>
                                          <p:spTgt spid="2017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01734"/>
                                        </p:tgtEl>
                                        <p:attrNameLst>
                                          <p:attrName>style.visibility</p:attrName>
                                        </p:attrNameLst>
                                      </p:cBhvr>
                                      <p:to>
                                        <p:strVal val="visible"/>
                                      </p:to>
                                    </p:set>
                                    <p:animEffect transition="in" filter="box(in)">
                                      <p:cBhvr>
                                        <p:cTn id="47" dur="500"/>
                                        <p:tgtEl>
                                          <p:spTgt spid="2017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201741"/>
                                        </p:tgtEl>
                                        <p:attrNameLst>
                                          <p:attrName>style.visibility</p:attrName>
                                        </p:attrNameLst>
                                      </p:cBhvr>
                                      <p:to>
                                        <p:strVal val="visible"/>
                                      </p:to>
                                    </p:set>
                                    <p:animEffect transition="in" filter="box(in)">
                                      <p:cBhvr>
                                        <p:cTn id="52" dur="500"/>
                                        <p:tgtEl>
                                          <p:spTgt spid="20174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01735"/>
                                        </p:tgtEl>
                                        <p:attrNameLst>
                                          <p:attrName>style.visibility</p:attrName>
                                        </p:attrNameLst>
                                      </p:cBhvr>
                                      <p:to>
                                        <p:strVal val="visible"/>
                                      </p:to>
                                    </p:set>
                                    <p:animEffect transition="in" filter="box(in)">
                                      <p:cBhvr>
                                        <p:cTn id="57" dur="500"/>
                                        <p:tgtEl>
                                          <p:spTgt spid="20173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6" presetClass="entr" presetSubtype="16" fill="hold" nodeType="clickEffect">
                                  <p:stCondLst>
                                    <p:cond delay="0"/>
                                  </p:stCondLst>
                                  <p:childTnLst>
                                    <p:set>
                                      <p:cBhvr>
                                        <p:cTn id="61" dur="1" fill="hold">
                                          <p:stCondLst>
                                            <p:cond delay="0"/>
                                          </p:stCondLst>
                                        </p:cTn>
                                        <p:tgtEl>
                                          <p:spTgt spid="201742"/>
                                        </p:tgtEl>
                                        <p:attrNameLst>
                                          <p:attrName>style.visibility</p:attrName>
                                        </p:attrNameLst>
                                      </p:cBhvr>
                                      <p:to>
                                        <p:strVal val="visible"/>
                                      </p:to>
                                    </p:set>
                                    <p:animEffect transition="in" filter="circle(in)">
                                      <p:cBhvr>
                                        <p:cTn id="62" dur="2000"/>
                                        <p:tgtEl>
                                          <p:spTgt spid="20174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01736"/>
                                        </p:tgtEl>
                                        <p:attrNameLst>
                                          <p:attrName>style.visibility</p:attrName>
                                        </p:attrNameLst>
                                      </p:cBhvr>
                                      <p:to>
                                        <p:strVal val="visible"/>
                                      </p:to>
                                    </p:set>
                                    <p:animEffect transition="in" filter="dissolve">
                                      <p:cBhvr>
                                        <p:cTn id="67" dur="500"/>
                                        <p:tgtEl>
                                          <p:spTgt spid="2017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6" presetClass="entr" presetSubtype="16" fill="hold" nodeType="clickEffect">
                                  <p:stCondLst>
                                    <p:cond delay="0"/>
                                  </p:stCondLst>
                                  <p:childTnLst>
                                    <p:set>
                                      <p:cBhvr>
                                        <p:cTn id="71" dur="1" fill="hold">
                                          <p:stCondLst>
                                            <p:cond delay="0"/>
                                          </p:stCondLst>
                                        </p:cTn>
                                        <p:tgtEl>
                                          <p:spTgt spid="201737"/>
                                        </p:tgtEl>
                                        <p:attrNameLst>
                                          <p:attrName>style.visibility</p:attrName>
                                        </p:attrNameLst>
                                      </p:cBhvr>
                                      <p:to>
                                        <p:strVal val="visible"/>
                                      </p:to>
                                    </p:set>
                                    <p:animEffect transition="in" filter="circle(in)">
                                      <p:cBhvr>
                                        <p:cTn id="72" dur="2000"/>
                                        <p:tgtEl>
                                          <p:spTgt spid="20173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01744"/>
                                        </p:tgtEl>
                                        <p:attrNameLst>
                                          <p:attrName>style.visibility</p:attrName>
                                        </p:attrNameLst>
                                      </p:cBhvr>
                                      <p:to>
                                        <p:strVal val="visible"/>
                                      </p:to>
                                    </p:set>
                                    <p:animEffect transition="in" filter="blinds(horizontal)">
                                      <p:cBhvr>
                                        <p:cTn id="77" dur="500"/>
                                        <p:tgtEl>
                                          <p:spTgt spid="201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animBg="1"/>
      <p:bldP spid="201731" grpId="0" animBg="1"/>
      <p:bldP spid="201732" grpId="0" animBg="1"/>
      <p:bldP spid="201733" grpId="0" animBg="1"/>
      <p:bldP spid="201734" grpId="0" animBg="1"/>
      <p:bldP spid="201735" grpId="0" animBg="1"/>
      <p:bldP spid="201736" grpId="0" animBg="1"/>
      <p:bldP spid="2017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191000" y="762000"/>
            <a:ext cx="342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en-US" sz="2800">
              <a:solidFill>
                <a:srgbClr val="FF0066"/>
              </a:solidFill>
              <a:latin typeface="Times New Roman" panose="02020603050405020304" pitchFamily="18" charset="0"/>
            </a:endParaRPr>
          </a:p>
        </p:txBody>
      </p:sp>
      <p:sp>
        <p:nvSpPr>
          <p:cNvPr id="23555" name="Line 3"/>
          <p:cNvSpPr>
            <a:spLocks noChangeShapeType="1"/>
          </p:cNvSpPr>
          <p:nvPr/>
        </p:nvSpPr>
        <p:spPr bwMode="auto">
          <a:xfrm>
            <a:off x="5486400" y="2362200"/>
            <a:ext cx="0" cy="2743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prstDash val="lgDash"/>
                <a:round/>
                <a:headEnd/>
                <a:tailEnd/>
              </a14:hiddenLine>
            </a:ext>
          </a:extLst>
        </p:spPr>
        <p:txBody>
          <a:bodyPr>
            <a:spAutoFit/>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3556" name="Line 4"/>
          <p:cNvSpPr>
            <a:spLocks noChangeShapeType="1"/>
          </p:cNvSpPr>
          <p:nvPr/>
        </p:nvSpPr>
        <p:spPr bwMode="auto">
          <a:xfrm>
            <a:off x="6324600" y="1600200"/>
            <a:ext cx="0" cy="3352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prstDash val="lgDash"/>
                <a:round/>
                <a:headEnd/>
                <a:tailEnd/>
              </a14:hiddenLine>
            </a:ext>
          </a:extLst>
        </p:spPr>
        <p:txBody>
          <a:bodyPr>
            <a:spAutoFit/>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3557" name="AutoShape 6">
            <a:hlinkClick r:id="" action="ppaction://noaction" highlightClick="1"/>
          </p:cNvPr>
          <p:cNvSpPr>
            <a:spLocks noChangeArrowheads="1"/>
          </p:cNvSpPr>
          <p:nvPr/>
        </p:nvSpPr>
        <p:spPr bwMode="auto">
          <a:xfrm>
            <a:off x="1524000" y="0"/>
            <a:ext cx="9144000" cy="1066800"/>
          </a:xfrm>
          <a:prstGeom prst="actionButtonBlank">
            <a:avLst/>
          </a:prstGeom>
          <a:solidFill>
            <a:schemeClr val="bg1"/>
          </a:solidFill>
          <a:ln w="9525">
            <a:solidFill>
              <a:srgbClr val="00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400" b="1">
                <a:solidFill>
                  <a:srgbClr val="FFFFFF"/>
                </a:solidFill>
                <a:latin typeface="Times New Roman" panose="02020603050405020304" pitchFamily="18" charset="0"/>
                <a:cs typeface="Times New Roman" panose="02020603050405020304" pitchFamily="18" charset="0"/>
              </a:rPr>
              <a:t>			</a:t>
            </a:r>
          </a:p>
          <a:p>
            <a:pPr algn="ctr" fontAlgn="base">
              <a:spcBef>
                <a:spcPct val="0"/>
              </a:spcBef>
              <a:spcAft>
                <a:spcPct val="0"/>
              </a:spcAft>
              <a:buNone/>
            </a:pPr>
            <a:r>
              <a:rPr lang="en-US" altLang="en-US" sz="2400" b="1" i="1" smtClean="0">
                <a:solidFill>
                  <a:srgbClr val="000000"/>
                </a:solidFill>
                <a:latin typeface="Times New Roman" panose="02020603050405020304" pitchFamily="18" charset="0"/>
                <a:cs typeface="Times New Roman" panose="02020603050405020304" pitchFamily="18" charset="0"/>
              </a:rPr>
              <a:t>  </a:t>
            </a:r>
            <a:r>
              <a:rPr lang="vi-VN" altLang="en-US" sz="2400" b="1" i="1" smtClean="0">
                <a:solidFill>
                  <a:srgbClr val="000000"/>
                </a:solidFill>
                <a:latin typeface="Times New Roman" panose="02020603050405020304" pitchFamily="18" charset="0"/>
                <a:cs typeface="Times New Roman" panose="02020603050405020304" pitchFamily="18" charset="0"/>
              </a:rPr>
              <a:t>So sánh hai bài thơ: Đồng chí và Bài thơ về tiểu đội xe không kính</a:t>
            </a:r>
            <a:endParaRPr lang="en-US" altLang="en-US" sz="2400" b="1" i="1" u="sng">
              <a:solidFill>
                <a:srgbClr val="000000"/>
              </a:solidFill>
              <a:latin typeface="Times New Roman" panose="02020603050405020304" pitchFamily="18" charset="0"/>
              <a:cs typeface="Times New Roman" panose="02020603050405020304" pitchFamily="18" charset="0"/>
            </a:endParaRPr>
          </a:p>
        </p:txBody>
      </p:sp>
      <p:sp>
        <p:nvSpPr>
          <p:cNvPr id="204821" name="Rectangle 21"/>
          <p:cNvSpPr>
            <a:spLocks noChangeArrowheads="1"/>
          </p:cNvSpPr>
          <p:nvPr/>
        </p:nvSpPr>
        <p:spPr bwMode="auto">
          <a:xfrm>
            <a:off x="1981200" y="2047874"/>
            <a:ext cx="2743200" cy="4424366"/>
          </a:xfrm>
          <a:prstGeom prst="rect">
            <a:avLst/>
          </a:prstGeom>
          <a:noFill/>
          <a:ln w="28575">
            <a:solidFill>
              <a:srgbClr val="FF00FF"/>
            </a:solidFill>
            <a:miter lim="800000"/>
            <a:headEnd/>
            <a:tailEnd/>
          </a:ln>
          <a:effectLst/>
        </p:spPr>
        <p:txBody>
          <a:bodyPr/>
          <a:lstStyle/>
          <a:p>
            <a:pPr marL="342900" indent="-342900" fontAlgn="base">
              <a:lnSpc>
                <a:spcPct val="90000"/>
              </a:lnSpc>
              <a:spcBef>
                <a:spcPct val="20000"/>
              </a:spcBef>
              <a:spcAft>
                <a:spcPct val="0"/>
              </a:spcAft>
              <a:defRPr/>
            </a:pPr>
            <a:r>
              <a:rPr lang="en-US" dirty="0">
                <a:solidFill>
                  <a:srgbClr val="0000FF"/>
                </a:solidFill>
                <a:latin typeface="Times New Roman" panose="02020603050405020304" pitchFamily="18" charset="0"/>
              </a:rPr>
              <a:t> </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Cùng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phải</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chịu</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những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khó</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khăn</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gian</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khổ</a:t>
            </a:r>
            <a:r>
              <a:rPr lang="en-US" sz="2400" b="1" dirty="0">
                <a:solidFill>
                  <a:srgbClr val="000000"/>
                </a:solidFill>
                <a:effectLst>
                  <a:outerShdw blurRad="38100" dist="38100" dir="2700000" algn="tl">
                    <a:srgbClr val="C0C0C0"/>
                  </a:outerShdw>
                </a:effectLst>
                <a:latin typeface="Times New Roman" panose="02020603050405020304" pitchFamily="18" charset="0"/>
              </a:rPr>
              <a:t> ở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chiến</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trường</a:t>
            </a:r>
            <a:r>
              <a:rPr lang="en-US" sz="2400" b="1" dirty="0">
                <a:solidFill>
                  <a:srgbClr val="000000"/>
                </a:solidFill>
                <a:effectLst>
                  <a:outerShdw blurRad="38100" dist="38100" dir="2700000" algn="tl">
                    <a:srgbClr val="C0C0C0"/>
                  </a:outerShdw>
                </a:effectLst>
                <a:latin typeface="Times New Roman" panose="02020603050405020304" pitchFamily="18" charset="0"/>
              </a:rPr>
              <a:t>.</a:t>
            </a:r>
          </a:p>
          <a:p>
            <a:pPr marL="342900" indent="-342900" fontAlgn="base">
              <a:spcBef>
                <a:spcPct val="0"/>
              </a:spcBef>
              <a:spcAft>
                <a:spcPct val="0"/>
              </a:spcAft>
              <a:defRPr/>
            </a:pP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Cùng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có</a:t>
            </a:r>
            <a:r>
              <a:rPr lang="en-US" sz="2400" b="1" dirty="0">
                <a:solidFill>
                  <a:srgbClr val="000000"/>
                </a:solidFill>
                <a:effectLst>
                  <a:outerShdw blurRad="38100" dist="38100" dir="2700000" algn="tl">
                    <a:srgbClr val="C0C0C0"/>
                  </a:outerShdw>
                </a:effectLst>
                <a:latin typeface="Times New Roman" panose="02020603050405020304" pitchFamily="18" charset="0"/>
              </a:rPr>
              <a:t> ý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chí</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nghị</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lực</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niềm</a:t>
            </a:r>
            <a:r>
              <a:rPr lang="en-US" sz="2400" b="1" dirty="0">
                <a:solidFill>
                  <a:srgbClr val="000000"/>
                </a:solidFill>
                <a:effectLst>
                  <a:outerShdw blurRad="38100" dist="38100" dir="2700000" algn="tl">
                    <a:srgbClr val="C0C0C0"/>
                  </a:outerShdw>
                </a:effectLst>
                <a:latin typeface="Times New Roman" panose="02020603050405020304" pitchFamily="18" charset="0"/>
              </a:rPr>
              <a:t> tin, </a:t>
            </a:r>
            <a:r>
              <a:rPr lang="en-US" sz="2400" b="1" dirty="0" err="1">
                <a:solidFill>
                  <a:srgbClr val="000000"/>
                </a:solidFill>
                <a:effectLst>
                  <a:outerShdw blurRad="38100" dist="38100" dir="2700000" algn="tl">
                    <a:srgbClr val="C0C0C0"/>
                  </a:outerShdw>
                </a:effectLst>
                <a:latin typeface="Times New Roman" panose="02020603050405020304" pitchFamily="18" charset="0"/>
              </a:rPr>
              <a:t>lí</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tưởng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và</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tinh</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thần</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yêu</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nước</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có</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tình</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đồng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chí</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đồng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đội</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gắn</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bó</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keo</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sơn</a:t>
            </a:r>
            <a:r>
              <a:rPr lang="en-US" sz="2400" b="1" dirty="0">
                <a:solidFill>
                  <a:srgbClr val="000000"/>
                </a:solidFill>
                <a:effectLst>
                  <a:outerShdw blurRad="38100" dist="38100" dir="2700000" algn="tl">
                    <a:srgbClr val="C0C0C0"/>
                  </a:outerShdw>
                </a:effectLst>
                <a:latin typeface="Times New Roman" panose="02020603050405020304" pitchFamily="18" charset="0"/>
              </a:rPr>
              <a:t>.</a:t>
            </a:r>
          </a:p>
          <a:p>
            <a:pPr marL="342900" indent="-342900" fontAlgn="base">
              <a:lnSpc>
                <a:spcPct val="90000"/>
              </a:lnSpc>
              <a:spcBef>
                <a:spcPct val="20000"/>
              </a:spcBef>
              <a:spcAft>
                <a:spcPct val="0"/>
              </a:spcAft>
              <a:defRPr/>
            </a:pPr>
            <a:endParaRPr lang="en-US" sz="2400" dirty="0">
              <a:solidFill>
                <a:srgbClr val="0000FF"/>
              </a:solidFill>
              <a:effectLst>
                <a:outerShdw blurRad="38100" dist="38100" dir="2700000" algn="tl">
                  <a:srgbClr val="C0C0C0"/>
                </a:outerShdw>
              </a:effectLst>
              <a:latin typeface="Times New Roman" panose="02020603050405020304" pitchFamily="18" charset="0"/>
            </a:endParaRPr>
          </a:p>
        </p:txBody>
      </p:sp>
      <p:sp>
        <p:nvSpPr>
          <p:cNvPr id="204822" name="Text Box 22"/>
          <p:cNvSpPr txBox="1">
            <a:spLocks noChangeArrowheads="1"/>
          </p:cNvSpPr>
          <p:nvPr/>
        </p:nvSpPr>
        <p:spPr bwMode="auto">
          <a:xfrm>
            <a:off x="2286000" y="1143001"/>
            <a:ext cx="2514600" cy="519113"/>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2800" b="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Điểm</a:t>
            </a:r>
            <a:r>
              <a:rPr lang="en-US" sz="2800" b="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chung</a:t>
            </a:r>
            <a:endParaRPr lang="en-US" sz="2800" b="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04823" name="Text Box 23"/>
          <p:cNvSpPr txBox="1">
            <a:spLocks noChangeArrowheads="1"/>
          </p:cNvSpPr>
          <p:nvPr/>
        </p:nvSpPr>
        <p:spPr bwMode="auto">
          <a:xfrm>
            <a:off x="7239000" y="1081088"/>
            <a:ext cx="2514600" cy="519112"/>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2800" b="1" u="sng">
                <a:solidFill>
                  <a:srgbClr val="FF0000"/>
                </a:solidFill>
                <a:effectLst>
                  <a:outerShdw blurRad="38100" dist="38100" dir="2700000" algn="tl">
                    <a:srgbClr val="C0C0C0"/>
                  </a:outerShdw>
                </a:effectLst>
                <a:latin typeface="Times New Roman" panose="02020603050405020304" pitchFamily="18" charset="0"/>
              </a:rPr>
              <a:t>Nét riêng</a:t>
            </a:r>
          </a:p>
        </p:txBody>
      </p:sp>
      <p:sp>
        <p:nvSpPr>
          <p:cNvPr id="204826" name="Rectangle 26"/>
          <p:cNvSpPr>
            <a:spLocks noChangeArrowheads="1"/>
          </p:cNvSpPr>
          <p:nvPr/>
        </p:nvSpPr>
        <p:spPr bwMode="auto">
          <a:xfrm>
            <a:off x="5105400" y="2057400"/>
            <a:ext cx="2514600" cy="4419600"/>
          </a:xfrm>
          <a:prstGeom prst="rect">
            <a:avLst/>
          </a:prstGeom>
          <a:noFill/>
          <a:ln w="28575">
            <a:solidFill>
              <a:srgbClr val="FF00FF"/>
            </a:solidFill>
            <a:miter lim="800000"/>
            <a:headEnd/>
            <a:tailEnd/>
          </a:ln>
          <a:effectLst/>
        </p:spPr>
        <p:txBody>
          <a:bodyPr/>
          <a:lstStyle/>
          <a:p>
            <a:pPr marL="342900" indent="-342900" fontAlgn="base">
              <a:lnSpc>
                <a:spcPct val="90000"/>
              </a:lnSpc>
              <a:spcBef>
                <a:spcPct val="20000"/>
              </a:spcBef>
              <a:spcAft>
                <a:spcPct val="0"/>
              </a:spcAft>
              <a:defRPr/>
            </a:pPr>
            <a:r>
              <a:rPr lang="en-US">
                <a:solidFill>
                  <a:srgbClr val="0000FF"/>
                </a:solidFill>
                <a:latin typeface="Times New Roman" panose="02020603050405020304" pitchFamily="18" charset="0"/>
              </a:rPr>
              <a:t>  </a:t>
            </a:r>
            <a:r>
              <a:rPr lang="en-US" sz="2400" b="1" u="sng">
                <a:solidFill>
                  <a:srgbClr val="FF0000"/>
                </a:solidFill>
                <a:effectLst>
                  <a:outerShdw blurRad="38100" dist="38100" dir="2700000" algn="tl">
                    <a:srgbClr val="C0C0C0"/>
                  </a:outerShdw>
                </a:effectLst>
                <a:latin typeface="Times New Roman" panose="02020603050405020304" pitchFamily="18" charset="0"/>
              </a:rPr>
              <a:t>Đồng </a:t>
            </a:r>
            <a:r>
              <a:rPr lang="en-US" sz="2400" b="1" u="sng" smtClean="0">
                <a:solidFill>
                  <a:srgbClr val="FF0000"/>
                </a:solidFill>
                <a:effectLst>
                  <a:outerShdw blurRad="38100" dist="38100" dir="2700000" algn="tl">
                    <a:srgbClr val="C0C0C0"/>
                  </a:outerShdw>
                </a:effectLst>
                <a:latin typeface="Times New Roman" panose="02020603050405020304" pitchFamily="18" charset="0"/>
              </a:rPr>
              <a:t>chí</a:t>
            </a:r>
            <a:endParaRPr lang="en-US" sz="2400" b="1" u="sng">
              <a:solidFill>
                <a:srgbClr val="FF0000"/>
              </a:solidFill>
              <a:effectLst>
                <a:outerShdw blurRad="38100" dist="38100" dir="2700000" algn="tl">
                  <a:srgbClr val="C0C0C0"/>
                </a:outerShdw>
              </a:effectLst>
              <a:latin typeface="Times New Roman" panose="02020603050405020304" pitchFamily="18" charset="0"/>
            </a:endParaRPr>
          </a:p>
        </p:txBody>
      </p:sp>
      <p:sp>
        <p:nvSpPr>
          <p:cNvPr id="204827" name="Rectangle 27"/>
          <p:cNvSpPr>
            <a:spLocks noChangeArrowheads="1"/>
          </p:cNvSpPr>
          <p:nvPr/>
        </p:nvSpPr>
        <p:spPr bwMode="auto">
          <a:xfrm>
            <a:off x="5105400" y="2590800"/>
            <a:ext cx="2438400" cy="3416320"/>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2400" b="1">
                <a:solidFill>
                  <a:srgbClr val="000000"/>
                </a:solidFill>
                <a:effectLst>
                  <a:outerShdw blurRad="38100" dist="38100" dir="2700000" algn="tl">
                    <a:srgbClr val="C0C0C0"/>
                  </a:outerShdw>
                </a:effectLst>
                <a:latin typeface="Times New Roman" panose="02020603050405020304" pitchFamily="18" charset="0"/>
              </a:rPr>
              <a:t>Những người nông dân mặc áo lính, thời kì đầu cuộc kháng chiến chống pháp với vẻ đẹp, giản dị,  tình cảm chân thành, chất phác, mà sâu sắc.</a:t>
            </a:r>
          </a:p>
        </p:txBody>
      </p:sp>
      <p:sp>
        <p:nvSpPr>
          <p:cNvPr id="204828" name="Rectangle 28"/>
          <p:cNvSpPr>
            <a:spLocks noChangeArrowheads="1"/>
          </p:cNvSpPr>
          <p:nvPr/>
        </p:nvSpPr>
        <p:spPr bwMode="auto">
          <a:xfrm>
            <a:off x="7689750" y="2057400"/>
            <a:ext cx="2749650" cy="4419600"/>
          </a:xfrm>
          <a:prstGeom prst="rect">
            <a:avLst/>
          </a:prstGeom>
          <a:noFill/>
          <a:ln w="28575">
            <a:solidFill>
              <a:srgbClr val="FF00FF"/>
            </a:solidFill>
            <a:miter lim="800000"/>
            <a:headEnd/>
            <a:tailEnd/>
          </a:ln>
          <a:effectLst/>
        </p:spPr>
        <p:txBody>
          <a:bodyPr/>
          <a:lstStyle/>
          <a:p>
            <a:pPr marL="342900" indent="-342900" fontAlgn="base">
              <a:lnSpc>
                <a:spcPct val="90000"/>
              </a:lnSpc>
              <a:spcBef>
                <a:spcPct val="20000"/>
              </a:spcBef>
              <a:spcAft>
                <a:spcPct val="0"/>
              </a:spcAft>
              <a:defRPr/>
            </a:pPr>
            <a:r>
              <a:rPr lang="en-US">
                <a:solidFill>
                  <a:srgbClr val="0000FF"/>
                </a:solidFill>
                <a:latin typeface="Times New Roman" panose="02020603050405020304" pitchFamily="18" charset="0"/>
              </a:rPr>
              <a:t> </a:t>
            </a:r>
            <a:r>
              <a:rPr lang="en-US" sz="2400" b="1" u="sng">
                <a:solidFill>
                  <a:srgbClr val="FF0000"/>
                </a:solidFill>
                <a:effectLst>
                  <a:outerShdw blurRad="38100" dist="38100" dir="2700000" algn="tl">
                    <a:srgbClr val="C0C0C0"/>
                  </a:outerShdw>
                </a:effectLst>
                <a:latin typeface="Times New Roman" panose="02020603050405020304" pitchFamily="18" charset="0"/>
              </a:rPr>
              <a:t>Bài thơ về tiểu đội xe không </a:t>
            </a:r>
            <a:r>
              <a:rPr lang="en-US" sz="2400" b="1" u="sng" smtClean="0">
                <a:solidFill>
                  <a:srgbClr val="FF0000"/>
                </a:solidFill>
                <a:effectLst>
                  <a:outerShdw blurRad="38100" dist="38100" dir="2700000" algn="tl">
                    <a:srgbClr val="C0C0C0"/>
                  </a:outerShdw>
                </a:effectLst>
                <a:latin typeface="Times New Roman" panose="02020603050405020304" pitchFamily="18" charset="0"/>
              </a:rPr>
              <a:t>kính</a:t>
            </a:r>
            <a:endParaRPr lang="en-US" sz="2400" b="1" u="sng">
              <a:solidFill>
                <a:srgbClr val="FF0000"/>
              </a:solidFill>
              <a:effectLst>
                <a:outerShdw blurRad="38100" dist="38100" dir="2700000" algn="tl">
                  <a:srgbClr val="C0C0C0"/>
                </a:outerShdw>
              </a:effectLst>
              <a:latin typeface="Times New Roman" panose="02020603050405020304" pitchFamily="18" charset="0"/>
            </a:endParaRPr>
          </a:p>
        </p:txBody>
      </p:sp>
      <p:sp>
        <p:nvSpPr>
          <p:cNvPr id="204830" name="Rectangle 30"/>
          <p:cNvSpPr>
            <a:spLocks noChangeArrowheads="1"/>
          </p:cNvSpPr>
          <p:nvPr/>
        </p:nvSpPr>
        <p:spPr bwMode="auto">
          <a:xfrm>
            <a:off x="8001000" y="3143250"/>
            <a:ext cx="2133600" cy="3416320"/>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2400" b="1">
                <a:solidFill>
                  <a:srgbClr val="000000"/>
                </a:solidFill>
                <a:effectLst>
                  <a:outerShdw blurRad="38100" dist="38100" dir="2700000" algn="tl">
                    <a:srgbClr val="C0C0C0"/>
                  </a:outerShdw>
                </a:effectLst>
                <a:latin typeface="Times New Roman" panose="02020603050405020304" pitchFamily="18" charset="0"/>
              </a:rPr>
              <a:t>Những chiến sĩ lái xe trong thời kì chống Mĩ, trẻ trung hồn nhiên, hóm hỉnh, tươi tắn, ngang tàng, dũng cảm</a:t>
            </a:r>
          </a:p>
        </p:txBody>
      </p:sp>
      <p:grpSp>
        <p:nvGrpSpPr>
          <p:cNvPr id="23565" name="Group 33"/>
          <p:cNvGrpSpPr>
            <a:grpSpLocks/>
          </p:cNvGrpSpPr>
          <p:nvPr/>
        </p:nvGrpSpPr>
        <p:grpSpPr bwMode="auto">
          <a:xfrm>
            <a:off x="1524000" y="0"/>
            <a:ext cx="7556500" cy="5183188"/>
            <a:chOff x="158" y="164"/>
            <a:chExt cx="4854" cy="3265"/>
          </a:xfrm>
        </p:grpSpPr>
        <p:sp>
          <p:nvSpPr>
            <p:cNvPr id="23572" name="Line 34"/>
            <p:cNvSpPr>
              <a:spLocks noChangeShapeType="1"/>
            </p:cNvSpPr>
            <p:nvPr/>
          </p:nvSpPr>
          <p:spPr bwMode="auto">
            <a:xfrm flipH="1" flipV="1">
              <a:off x="249" y="254"/>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3573" name="Line 35"/>
            <p:cNvSpPr>
              <a:spLocks noChangeShapeType="1"/>
            </p:cNvSpPr>
            <p:nvPr/>
          </p:nvSpPr>
          <p:spPr bwMode="auto">
            <a:xfrm flipH="1" flipV="1">
              <a:off x="158" y="164"/>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3574" name="Line 36"/>
            <p:cNvSpPr>
              <a:spLocks noChangeShapeType="1"/>
            </p:cNvSpPr>
            <p:nvPr/>
          </p:nvSpPr>
          <p:spPr bwMode="auto">
            <a:xfrm flipH="1">
              <a:off x="158" y="164"/>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3575" name="Line 37"/>
            <p:cNvSpPr>
              <a:spLocks noChangeShapeType="1"/>
            </p:cNvSpPr>
            <p:nvPr/>
          </p:nvSpPr>
          <p:spPr bwMode="auto">
            <a:xfrm flipH="1">
              <a:off x="249" y="254"/>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grpSp>
      <p:grpSp>
        <p:nvGrpSpPr>
          <p:cNvPr id="23566" name="Group 38"/>
          <p:cNvGrpSpPr>
            <a:grpSpLocks/>
          </p:cNvGrpSpPr>
          <p:nvPr/>
        </p:nvGrpSpPr>
        <p:grpSpPr bwMode="auto">
          <a:xfrm>
            <a:off x="2882900" y="1674814"/>
            <a:ext cx="7785100" cy="5183187"/>
            <a:chOff x="748" y="845"/>
            <a:chExt cx="4854" cy="3265"/>
          </a:xfrm>
        </p:grpSpPr>
        <p:sp>
          <p:nvSpPr>
            <p:cNvPr id="23568" name="Line 39"/>
            <p:cNvSpPr>
              <a:spLocks noChangeShapeType="1"/>
            </p:cNvSpPr>
            <p:nvPr/>
          </p:nvSpPr>
          <p:spPr bwMode="auto">
            <a:xfrm>
              <a:off x="884" y="4020"/>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3569" name="Line 40"/>
            <p:cNvSpPr>
              <a:spLocks noChangeShapeType="1"/>
            </p:cNvSpPr>
            <p:nvPr/>
          </p:nvSpPr>
          <p:spPr bwMode="auto">
            <a:xfrm>
              <a:off x="748" y="4110"/>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3570" name="Line 41"/>
            <p:cNvSpPr>
              <a:spLocks noChangeShapeType="1"/>
            </p:cNvSpPr>
            <p:nvPr/>
          </p:nvSpPr>
          <p:spPr bwMode="auto">
            <a:xfrm flipV="1">
              <a:off x="5602" y="845"/>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23571" name="Line 42"/>
            <p:cNvSpPr>
              <a:spLocks noChangeShapeType="1"/>
            </p:cNvSpPr>
            <p:nvPr/>
          </p:nvSpPr>
          <p:spPr bwMode="auto">
            <a:xfrm flipV="1">
              <a:off x="5511" y="935"/>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grpSp>
      <p:pic>
        <p:nvPicPr>
          <p:cNvPr id="23567" name="Picture 43" descr="HOLLY2">
            <a:hlinkClick r:id="" action="ppaction://macro?name=SlideShowNex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5899150"/>
            <a:ext cx="124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0372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22"/>
                                        </p:tgtEl>
                                        <p:attrNameLst>
                                          <p:attrName>style.visibility</p:attrName>
                                        </p:attrNameLst>
                                      </p:cBhvr>
                                      <p:to>
                                        <p:strVal val="visible"/>
                                      </p:to>
                                    </p:set>
                                    <p:animEffect transition="in" filter="blinds(horizontal)">
                                      <p:cBhvr>
                                        <p:cTn id="7" dur="500"/>
                                        <p:tgtEl>
                                          <p:spTgt spid="20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821"/>
                                        </p:tgtEl>
                                        <p:attrNameLst>
                                          <p:attrName>style.visibility</p:attrName>
                                        </p:attrNameLst>
                                      </p:cBhvr>
                                      <p:to>
                                        <p:strVal val="visible"/>
                                      </p:to>
                                    </p:set>
                                    <p:animEffect transition="in" filter="blinds(horizontal)">
                                      <p:cBhvr>
                                        <p:cTn id="12" dur="500"/>
                                        <p:tgtEl>
                                          <p:spTgt spid="2048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4823"/>
                                        </p:tgtEl>
                                        <p:attrNameLst>
                                          <p:attrName>style.visibility</p:attrName>
                                        </p:attrNameLst>
                                      </p:cBhvr>
                                      <p:to>
                                        <p:strVal val="visible"/>
                                      </p:to>
                                    </p:set>
                                    <p:animEffect transition="in" filter="blinds(horizontal)">
                                      <p:cBhvr>
                                        <p:cTn id="17" dur="500"/>
                                        <p:tgtEl>
                                          <p:spTgt spid="2048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4826"/>
                                        </p:tgtEl>
                                        <p:attrNameLst>
                                          <p:attrName>style.visibility</p:attrName>
                                        </p:attrNameLst>
                                      </p:cBhvr>
                                      <p:to>
                                        <p:strVal val="visible"/>
                                      </p:to>
                                    </p:set>
                                    <p:animEffect transition="in" filter="blinds(horizontal)">
                                      <p:cBhvr>
                                        <p:cTn id="22" dur="500"/>
                                        <p:tgtEl>
                                          <p:spTgt spid="20482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04827"/>
                                        </p:tgtEl>
                                        <p:attrNameLst>
                                          <p:attrName>style.visibility</p:attrName>
                                        </p:attrNameLst>
                                      </p:cBhvr>
                                      <p:to>
                                        <p:strVal val="visible"/>
                                      </p:to>
                                    </p:set>
                                    <p:animEffect transition="in" filter="blinds(horizontal)">
                                      <p:cBhvr>
                                        <p:cTn id="25" dur="500"/>
                                        <p:tgtEl>
                                          <p:spTgt spid="20482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04828"/>
                                        </p:tgtEl>
                                        <p:attrNameLst>
                                          <p:attrName>style.visibility</p:attrName>
                                        </p:attrNameLst>
                                      </p:cBhvr>
                                      <p:to>
                                        <p:strVal val="visible"/>
                                      </p:to>
                                    </p:set>
                                    <p:animEffect transition="in" filter="blinds(horizontal)">
                                      <p:cBhvr>
                                        <p:cTn id="30" dur="500"/>
                                        <p:tgtEl>
                                          <p:spTgt spid="20482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04830"/>
                                        </p:tgtEl>
                                        <p:attrNameLst>
                                          <p:attrName>style.visibility</p:attrName>
                                        </p:attrNameLst>
                                      </p:cBhvr>
                                      <p:to>
                                        <p:strVal val="visible"/>
                                      </p:to>
                                    </p:set>
                                    <p:animEffect transition="in" filter="blinds(horizontal)">
                                      <p:cBhvr>
                                        <p:cTn id="33" dur="500"/>
                                        <p:tgtEl>
                                          <p:spTgt spid="204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1" grpId="0" animBg="1"/>
      <p:bldP spid="204822" grpId="0"/>
      <p:bldP spid="204823" grpId="0"/>
      <p:bldP spid="204826" grpId="0" animBg="1"/>
      <p:bldP spid="204827" grpId="0"/>
      <p:bldP spid="204828" grpId="0" animBg="1"/>
      <p:bldP spid="2048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ô Gái Mở Đường [Official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4"/>
            <a:ext cx="11945250" cy="7441489"/>
          </a:xfrm>
          <a:prstGeom prst="rect">
            <a:avLst/>
          </a:prstGeom>
        </p:spPr>
      </p:pic>
    </p:spTree>
    <p:extLst>
      <p:ext uri="{BB962C8B-B14F-4D97-AF65-F5344CB8AC3E}">
        <p14:creationId xmlns:p14="http://schemas.microsoft.com/office/powerpoint/2010/main" val="3211578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53"/>
          <p:cNvSpPr txBox="1">
            <a:spLocks noChangeArrowheads="1"/>
          </p:cNvSpPr>
          <p:nvPr/>
        </p:nvSpPr>
        <p:spPr bwMode="auto">
          <a:xfrm>
            <a:off x="8001000" y="609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0000FF"/>
                </a:solidFill>
                <a:latin typeface="Times New Roman" panose="02020603050405020304" pitchFamily="18" charset="0"/>
              </a:rPr>
              <a:t>(Phạm Tiến Duật)</a:t>
            </a:r>
          </a:p>
        </p:txBody>
      </p:sp>
      <p:sp>
        <p:nvSpPr>
          <p:cNvPr id="9274" name="Text Box 58"/>
          <p:cNvSpPr txBox="1">
            <a:spLocks noChangeArrowheads="1"/>
          </p:cNvSpPr>
          <p:nvPr/>
        </p:nvSpPr>
        <p:spPr bwMode="auto">
          <a:xfrm>
            <a:off x="833835" y="1306513"/>
            <a:ext cx="1297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b="1" dirty="0" smtClean="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Tác</a:t>
            </a:r>
            <a:r>
              <a:rPr lang="en-US" altLang="en-US" sz="2400" b="1" u="sng" dirty="0">
                <a:solidFill>
                  <a:srgbClr val="000000"/>
                </a:solidFill>
                <a:latin typeface="Times New Roman" panose="02020603050405020304" pitchFamily="18" charset="0"/>
              </a:rPr>
              <a:t> </a:t>
            </a:r>
            <a:r>
              <a:rPr lang="en-US" altLang="en-US" sz="2400" b="1" u="sng" dirty="0" err="1">
                <a:solidFill>
                  <a:srgbClr val="000000"/>
                </a:solidFill>
                <a:latin typeface="Times New Roman" panose="02020603050405020304" pitchFamily="18" charset="0"/>
              </a:rPr>
              <a:t>giả</a:t>
            </a:r>
            <a:r>
              <a:rPr lang="en-US" altLang="en-US" sz="2400" b="1" dirty="0">
                <a:solidFill>
                  <a:srgbClr val="000000"/>
                </a:solidFill>
                <a:latin typeface="Times New Roman" panose="02020603050405020304" pitchFamily="18" charset="0"/>
              </a:rPr>
              <a:t> </a:t>
            </a:r>
          </a:p>
        </p:txBody>
      </p:sp>
      <p:pic>
        <p:nvPicPr>
          <p:cNvPr id="6154" name="Picture 49" descr="HOLLY2">
            <a:hlinkClick r:id="" action="ppaction://macro?name=SlideShowNex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5670550"/>
            <a:ext cx="124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Line 75"/>
          <p:cNvSpPr>
            <a:spLocks noChangeShapeType="1"/>
          </p:cNvSpPr>
          <p:nvPr/>
        </p:nvSpPr>
        <p:spPr bwMode="auto">
          <a:xfrm>
            <a:off x="6248400"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000000"/>
              </a:solidFill>
              <a:latin typeface="Times New Roman" panose="02020603050405020304" pitchFamily="18" charset="0"/>
            </a:endParaRPr>
          </a:p>
        </p:txBody>
      </p:sp>
      <p:sp>
        <p:nvSpPr>
          <p:cNvPr id="9296" name="Text Box 80"/>
          <p:cNvSpPr txBox="1">
            <a:spLocks noChangeArrowheads="1"/>
          </p:cNvSpPr>
          <p:nvPr/>
        </p:nvSpPr>
        <p:spPr bwMode="auto">
          <a:xfrm>
            <a:off x="833834" y="1752600"/>
            <a:ext cx="51428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Phạm</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Tiến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Duật</a:t>
            </a:r>
            <a:r>
              <a:rPr lang="en-US" altLang="en-US" sz="2400" b="1" dirty="0">
                <a:solidFill>
                  <a:srgbClr val="000000"/>
                </a:solidFill>
                <a:latin typeface="Times New Roman" panose="02020603050405020304" pitchFamily="18" charset="0"/>
              </a:rPr>
              <a:t>( </a:t>
            </a:r>
            <a:r>
              <a:rPr lang="en-US" altLang="en-US" sz="2400" b="1" dirty="0" smtClean="0">
                <a:solidFill>
                  <a:srgbClr val="000000"/>
                </a:solidFill>
                <a:latin typeface="Times New Roman" panose="02020603050405020304" pitchFamily="18" charset="0"/>
              </a:rPr>
              <a:t>1941-2007), </a:t>
            </a:r>
            <a:r>
              <a:rPr lang="en-US" sz="2400" b="1" dirty="0" err="1" smtClean="0">
                <a:solidFill>
                  <a:srgbClr val="000000"/>
                </a:solidFill>
                <a:effectLst>
                  <a:outerShdw blurRad="38100" dist="38100" dir="2700000" algn="tl">
                    <a:srgbClr val="C0C0C0"/>
                  </a:outerShdw>
                </a:effectLst>
                <a:latin typeface="Times New Roman" panose="02020603050405020304" pitchFamily="18" charset="0"/>
              </a:rPr>
              <a:t>quê</a:t>
            </a:r>
            <a:r>
              <a:rPr lang="en-US" sz="2400" b="1" dirty="0" smtClean="0">
                <a:solidFill>
                  <a:srgbClr val="000000"/>
                </a:solidFill>
                <a:effectLst>
                  <a:outerShdw blurRad="38100" dist="38100" dir="2700000" algn="tl">
                    <a:srgbClr val="C0C0C0"/>
                  </a:outerShdw>
                </a:effectLst>
                <a:latin typeface="Times New Roman" panose="02020603050405020304" pitchFamily="18" charset="0"/>
              </a:rPr>
              <a:t> ở </a:t>
            </a:r>
            <a:r>
              <a:rPr lang="en-US" sz="2400" b="1" dirty="0" err="1" smtClean="0">
                <a:solidFill>
                  <a:srgbClr val="000000"/>
                </a:solidFill>
                <a:effectLst>
                  <a:outerShdw blurRad="38100" dist="38100" dir="2700000" algn="tl">
                    <a:srgbClr val="C0C0C0"/>
                  </a:outerShdw>
                </a:effectLst>
                <a:latin typeface="Times New Roman" panose="02020603050405020304" pitchFamily="18" charset="0"/>
              </a:rPr>
              <a:t>Phú</a:t>
            </a:r>
            <a:r>
              <a:rPr lang="en-US" sz="2400" b="1" dirty="0" smtClean="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smtClean="0">
                <a:solidFill>
                  <a:srgbClr val="000000"/>
                </a:solidFill>
                <a:effectLst>
                  <a:outerShdw blurRad="38100" dist="38100" dir="2700000" algn="tl">
                    <a:srgbClr val="C0C0C0"/>
                  </a:outerShdw>
                </a:effectLst>
                <a:latin typeface="Times New Roman" panose="02020603050405020304" pitchFamily="18" charset="0"/>
              </a:rPr>
              <a:t>Thọ</a:t>
            </a:r>
            <a:r>
              <a:rPr lang="en-US" sz="2400" b="1" dirty="0" smtClean="0">
                <a:solidFill>
                  <a:srgbClr val="000000"/>
                </a:solidFill>
                <a:effectLst>
                  <a:outerShdw blurRad="38100" dist="38100" dir="2700000" algn="tl">
                    <a:srgbClr val="C0C0C0"/>
                  </a:outerShdw>
                </a:effectLst>
                <a:latin typeface="Times New Roman" panose="02020603050405020304" pitchFamily="18" charset="0"/>
              </a:rPr>
              <a:t>.</a:t>
            </a:r>
          </a:p>
          <a:p>
            <a:pPr fontAlgn="base">
              <a:spcBef>
                <a:spcPct val="50000"/>
              </a:spcBef>
              <a:spcAft>
                <a:spcPct val="0"/>
              </a:spcAft>
              <a:buNone/>
            </a:pPr>
            <a:endParaRPr lang="en-US" altLang="en-US" sz="2400" b="1" dirty="0">
              <a:solidFill>
                <a:srgbClr val="000000"/>
              </a:solidFill>
              <a:latin typeface="Times New Roman" panose="02020603050405020304" pitchFamily="18" charset="0"/>
            </a:endParaRPr>
          </a:p>
        </p:txBody>
      </p:sp>
      <p:sp>
        <p:nvSpPr>
          <p:cNvPr id="9298" name="Text Box 82"/>
          <p:cNvSpPr txBox="1">
            <a:spLocks noChangeArrowheads="1"/>
          </p:cNvSpPr>
          <p:nvPr/>
        </p:nvSpPr>
        <p:spPr bwMode="auto">
          <a:xfrm>
            <a:off x="910034" y="2829337"/>
            <a:ext cx="4876812" cy="830997"/>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Ông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là</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gương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mặt</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tiêu</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biểu</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cho</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thế</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hệ</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nhà</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thơ</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trẻ</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thời</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chống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Mĩ</a:t>
            </a:r>
            <a:r>
              <a:rPr lang="en-US" sz="2400" b="1" dirty="0">
                <a:solidFill>
                  <a:srgbClr val="000000"/>
                </a:solidFill>
                <a:effectLst>
                  <a:outerShdw blurRad="38100" dist="38100" dir="2700000" algn="tl">
                    <a:srgbClr val="C0C0C0"/>
                  </a:outerShdw>
                </a:effectLst>
                <a:latin typeface="Times New Roman" panose="02020603050405020304" pitchFamily="18" charset="0"/>
              </a:rPr>
              <a:t>.</a:t>
            </a:r>
          </a:p>
        </p:txBody>
      </p:sp>
      <p:sp>
        <p:nvSpPr>
          <p:cNvPr id="9301" name="Rectangle 85"/>
          <p:cNvSpPr>
            <a:spLocks noChangeArrowheads="1"/>
          </p:cNvSpPr>
          <p:nvPr/>
        </p:nvSpPr>
        <p:spPr bwMode="auto">
          <a:xfrm>
            <a:off x="833833" y="3803374"/>
            <a:ext cx="4822383" cy="1569660"/>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2000" b="1" dirty="0">
                <a:solidFill>
                  <a:srgbClr val="000000"/>
                </a:solidFill>
                <a:effectLst>
                  <a:outerShdw blurRad="38100" dist="38100" dir="2700000" algn="tl">
                    <a:srgbClr val="C0C0C0"/>
                  </a:outerShdw>
                </a:effectLst>
                <a:latin typeface="Times New Roman" panose="02020603050405020304" pitchFamily="18" charset="0"/>
              </a:rPr>
              <a:t>-</a:t>
            </a:r>
            <a:r>
              <a:rPr lang="en-US" sz="2400" b="1" dirty="0" err="1">
                <a:solidFill>
                  <a:srgbClr val="000000"/>
                </a:solidFill>
                <a:effectLst>
                  <a:outerShdw blurRad="38100" dist="38100" dir="2700000" algn="tl">
                    <a:srgbClr val="C0C0C0"/>
                  </a:outerShdw>
                </a:effectLst>
                <a:latin typeface="Times New Roman" panose="02020603050405020304" pitchFamily="18" charset="0"/>
              </a:rPr>
              <a:t>Thơ</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ông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thường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viết</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về</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thế</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hệ</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trẻ</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trong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kháng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chiến</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chống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Mỹ</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với</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giọng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điệu</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trẻ</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trung</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sôi</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nổi</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tinh</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nghịch</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sâu</a:t>
            </a:r>
            <a:r>
              <a:rPr lang="en-US" sz="2400" b="1" dirty="0">
                <a:solidFill>
                  <a:srgbClr val="000000"/>
                </a:solidFill>
                <a:effectLst>
                  <a:outerShdw blurRad="38100" dist="38100" dir="2700000" algn="tl">
                    <a:srgbClr val="C0C0C0"/>
                  </a:outerShdw>
                </a:effectLst>
                <a:latin typeface="Times New Roman" panose="02020603050405020304" pitchFamily="18" charset="0"/>
              </a:rPr>
              <a:t> </a:t>
            </a:r>
            <a:r>
              <a:rPr lang="en-US" sz="2400" b="1" dirty="0" err="1">
                <a:solidFill>
                  <a:srgbClr val="000000"/>
                </a:solidFill>
                <a:effectLst>
                  <a:outerShdw blurRad="38100" dist="38100" dir="2700000" algn="tl">
                    <a:srgbClr val="C0C0C0"/>
                  </a:outerShdw>
                </a:effectLst>
                <a:latin typeface="Times New Roman" panose="02020603050405020304" pitchFamily="18" charset="0"/>
              </a:rPr>
              <a:t>sắc</a:t>
            </a:r>
            <a:r>
              <a:rPr lang="en-US" sz="2400" b="1" dirty="0">
                <a:solidFill>
                  <a:srgbClr val="000000"/>
                </a:solidFill>
                <a:effectLst>
                  <a:outerShdw blurRad="38100" dist="38100" dir="2700000" algn="tl">
                    <a:srgbClr val="C0C0C0"/>
                  </a:outerShdw>
                </a:effectLst>
                <a:latin typeface="Times New Roman" panose="02020603050405020304" pitchFamily="18" charset="0"/>
              </a:rPr>
              <a:t>.</a:t>
            </a:r>
          </a:p>
        </p:txBody>
      </p:sp>
      <p:sp>
        <p:nvSpPr>
          <p:cNvPr id="6164" name="WordArt 86"/>
          <p:cNvSpPr>
            <a:spLocks noChangeArrowheads="1" noChangeShapeType="1" noTextEdit="1"/>
          </p:cNvSpPr>
          <p:nvPr/>
        </p:nvSpPr>
        <p:spPr bwMode="auto">
          <a:xfrm>
            <a:off x="2396763" y="228601"/>
            <a:ext cx="7496175" cy="3905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200" kern="10" dirty="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BÀI THƠ VỀ TIỂU ĐỘI XE KHÔNG KÍNH</a:t>
            </a:r>
            <a:endParaRPr lang="en-US" sz="3200" kern="10" dirty="0">
              <a:ln w="19050">
                <a:solidFill>
                  <a:srgbClr val="FF0000"/>
                </a:solidFill>
                <a:round/>
                <a:headEnd/>
                <a:tailEnd/>
              </a:ln>
              <a:solidFill>
                <a:srgbClr val="FF66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27" name="Picture 10" descr="Nha tho Pham Tien Duat"/>
          <p:cNvPicPr>
            <a:picLocks noChangeAspect="1" noChangeArrowheads="1"/>
          </p:cNvPicPr>
          <p:nvPr/>
        </p:nvPicPr>
        <p:blipFill>
          <a:blip r:embed="rId3"/>
          <a:srcRect/>
          <a:stretch>
            <a:fillRect/>
          </a:stretch>
        </p:blipFill>
        <p:spPr bwMode="auto">
          <a:xfrm>
            <a:off x="6414053" y="3856384"/>
            <a:ext cx="5168348" cy="2643808"/>
          </a:xfrm>
          <a:prstGeom prst="rect">
            <a:avLst/>
          </a:prstGeom>
          <a:noFill/>
          <a:ln w="57150" cmpd="thinThick">
            <a:solidFill>
              <a:srgbClr val="FF0000"/>
            </a:solidFill>
            <a:miter lim="800000"/>
            <a:headEnd/>
            <a:tailEnd/>
          </a:ln>
        </p:spPr>
      </p:pic>
      <p:pic>
        <p:nvPicPr>
          <p:cNvPr id="29" name="Picture 2" descr="ptssp-5546b"/>
          <p:cNvPicPr>
            <a:picLocks noChangeAspect="1" noChangeArrowheads="1"/>
          </p:cNvPicPr>
          <p:nvPr/>
        </p:nvPicPr>
        <p:blipFill>
          <a:blip r:embed="rId4"/>
          <a:srcRect/>
          <a:stretch>
            <a:fillRect/>
          </a:stretch>
        </p:blipFill>
        <p:spPr bwMode="auto">
          <a:xfrm>
            <a:off x="6414052" y="1080052"/>
            <a:ext cx="5128591" cy="2667000"/>
          </a:xfrm>
          <a:prstGeom prst="rect">
            <a:avLst/>
          </a:prstGeom>
          <a:noFill/>
          <a:ln w="9525">
            <a:noFill/>
            <a:miter lim="800000"/>
            <a:headEnd/>
            <a:tailEnd/>
          </a:ln>
        </p:spPr>
      </p:pic>
    </p:spTree>
    <p:extLst>
      <p:ext uri="{BB962C8B-B14F-4D97-AF65-F5344CB8AC3E}">
        <p14:creationId xmlns:p14="http://schemas.microsoft.com/office/powerpoint/2010/main" val="94568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74"/>
                                        </p:tgtEl>
                                        <p:attrNameLst>
                                          <p:attrName>style.visibility</p:attrName>
                                        </p:attrNameLst>
                                      </p:cBhvr>
                                      <p:to>
                                        <p:strVal val="visible"/>
                                      </p:to>
                                    </p:set>
                                    <p:animEffect transition="in" filter="box(in)">
                                      <p:cBhvr>
                                        <p:cTn id="7" dur="500"/>
                                        <p:tgtEl>
                                          <p:spTgt spid="927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296"/>
                                        </p:tgtEl>
                                        <p:attrNameLst>
                                          <p:attrName>style.visibility</p:attrName>
                                        </p:attrNameLst>
                                      </p:cBhvr>
                                      <p:to>
                                        <p:strVal val="visible"/>
                                      </p:to>
                                    </p:set>
                                    <p:animEffect transition="in" filter="box(in)">
                                      <p:cBhvr>
                                        <p:cTn id="10" dur="500"/>
                                        <p:tgtEl>
                                          <p:spTgt spid="9296"/>
                                        </p:tgtEl>
                                      </p:cBhvr>
                                    </p:animEffect>
                                  </p:childTnLst>
                                </p:cTn>
                              </p:par>
                              <p:par>
                                <p:cTn id="11" presetID="4" presetClass="entr" presetSubtype="16"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ox(in)">
                                      <p:cBhvr>
                                        <p:cTn id="13" dur="500"/>
                                        <p:tgtEl>
                                          <p:spTgt spid="29"/>
                                        </p:tgtEl>
                                      </p:cBhvr>
                                    </p:animEffect>
                                  </p:childTnLst>
                                </p:cTn>
                              </p:par>
                              <p:par>
                                <p:cTn id="14" presetID="4" presetClass="entr" presetSubtype="16"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ox(i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9298">
                                            <p:txEl>
                                              <p:pRg st="0" end="0"/>
                                            </p:txEl>
                                          </p:spTgt>
                                        </p:tgtEl>
                                        <p:attrNameLst>
                                          <p:attrName>style.visibility</p:attrName>
                                        </p:attrNameLst>
                                      </p:cBhvr>
                                      <p:to>
                                        <p:strVal val="visible"/>
                                      </p:to>
                                    </p:set>
                                    <p:animEffect transition="in" filter="box(in)">
                                      <p:cBhvr>
                                        <p:cTn id="21" dur="500"/>
                                        <p:tgtEl>
                                          <p:spTgt spid="929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301"/>
                                        </p:tgtEl>
                                        <p:attrNameLst>
                                          <p:attrName>style.visibility</p:attrName>
                                        </p:attrNameLst>
                                      </p:cBhvr>
                                      <p:to>
                                        <p:strVal val="visible"/>
                                      </p:to>
                                    </p:set>
                                    <p:animEffect transition="in" filter="blinds(horizontal)">
                                      <p:cBhvr>
                                        <p:cTn id="26" dur="500"/>
                                        <p:tgtEl>
                                          <p:spTgt spid="9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4" grpId="0"/>
      <p:bldP spid="9296" grpId="0"/>
      <p:bldP spid="9298" grpId="0" build="allAtOnce"/>
      <p:bldP spid="93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057" y="152401"/>
            <a:ext cx="11876314" cy="6894195"/>
          </a:xfrm>
          <a:prstGeom prst="rect">
            <a:avLst/>
          </a:prstGeom>
          <a:noFill/>
        </p:spPr>
        <p:txBody>
          <a:bodyPr wrap="square" rtlCol="0">
            <a:spAutoFit/>
          </a:bodyPr>
          <a:lstStyle/>
          <a:p>
            <a:r>
              <a:rPr lang="en-US" sz="2600" b="1" dirty="0" err="1">
                <a:latin typeface="Times New Roman" pitchFamily="18" charset="0"/>
                <a:cs typeface="Times New Roman" pitchFamily="18" charset="0"/>
              </a:rPr>
              <a:t>Phạm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Duật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sinh</a:t>
            </a:r>
            <a:r>
              <a:rPr lang="en-US" sz="2600" b="1" dirty="0">
                <a:latin typeface="Times New Roman" pitchFamily="18" charset="0"/>
                <a:cs typeface="Times New Roman" pitchFamily="18" charset="0"/>
              </a:rPr>
              <a:t> ở </a:t>
            </a:r>
            <a:r>
              <a:rPr lang="en-US" sz="2600" b="1" dirty="0" err="1">
                <a:latin typeface="Times New Roman" pitchFamily="18" charset="0"/>
                <a:cs typeface="Times New Roman" pitchFamily="18" charset="0"/>
              </a:rPr>
              <a:t>huyện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hlinkClick r:id="rId2" tooltip="Thanh Ba"/>
              </a:rPr>
              <a:t>Thanh</a:t>
            </a:r>
            <a:r>
              <a:rPr lang="en-US" sz="2600" b="1" dirty="0">
                <a:latin typeface="Times New Roman" pitchFamily="18" charset="0"/>
                <a:cs typeface="Times New Roman" pitchFamily="18" charset="0"/>
                <a:hlinkClick r:id="rId2" tooltip="Thanh Ba"/>
              </a:rPr>
              <a:t> </a:t>
            </a:r>
            <a:r>
              <a:rPr lang="en-US" sz="2600" b="1" dirty="0" err="1">
                <a:latin typeface="Times New Roman" pitchFamily="18" charset="0"/>
                <a:cs typeface="Times New Roman" pitchFamily="18" charset="0"/>
                <a:hlinkClick r:id="rId2" tooltip="Thanh Ba"/>
              </a:rPr>
              <a:t>Ba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tỉnh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hlinkClick r:id="rId3" tooltip="Phú Thọ"/>
              </a:rPr>
              <a:t>Phú</a:t>
            </a:r>
            <a:r>
              <a:rPr lang="en-US" sz="2600" b="1" dirty="0">
                <a:latin typeface="Times New Roman" pitchFamily="18" charset="0"/>
                <a:cs typeface="Times New Roman" pitchFamily="18" charset="0"/>
                <a:hlinkClick r:id="rId3" tooltip="Phú Thọ"/>
              </a:rPr>
              <a:t> </a:t>
            </a:r>
            <a:r>
              <a:rPr lang="en-US" sz="2600" b="1" dirty="0" err="1">
                <a:latin typeface="Times New Roman" pitchFamily="18" charset="0"/>
                <a:cs typeface="Times New Roman" pitchFamily="18" charset="0"/>
                <a:hlinkClick r:id="rId3" tooltip="Phú Thọ"/>
              </a:rPr>
              <a:t>Thọ</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Việt</a:t>
            </a:r>
            <a:r>
              <a:rPr lang="en-US" sz="2600" b="1" dirty="0">
                <a:latin typeface="Times New Roman" pitchFamily="18" charset="0"/>
                <a:cs typeface="Times New Roman" pitchFamily="18" charset="0"/>
              </a:rPr>
              <a:t> Nam. Cha </a:t>
            </a:r>
            <a:r>
              <a:rPr lang="en-US" sz="2600" b="1" dirty="0" err="1">
                <a:latin typeface="Times New Roman" pitchFamily="18" charset="0"/>
                <a:cs typeface="Times New Roman" pitchFamily="18" charset="0"/>
              </a:rPr>
              <a:t>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giáo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dạy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hlinkClick r:id="rId4" tooltip="Chữ Hán"/>
              </a:rPr>
              <a:t>chữ</a:t>
            </a:r>
            <a:r>
              <a:rPr lang="en-US" sz="2600" b="1" dirty="0">
                <a:latin typeface="Times New Roman" pitchFamily="18" charset="0"/>
                <a:cs typeface="Times New Roman" pitchFamily="18" charset="0"/>
                <a:hlinkClick r:id="rId4" tooltip="Chữ Hán"/>
              </a:rPr>
              <a:t> </a:t>
            </a:r>
            <a:r>
              <a:rPr lang="en-US" sz="2600" b="1" dirty="0" err="1">
                <a:latin typeface="Times New Roman" pitchFamily="18" charset="0"/>
                <a:cs typeface="Times New Roman" pitchFamily="18" charset="0"/>
                <a:hlinkClick r:id="rId4" tooltip="Chữ Hán"/>
              </a:rPr>
              <a:t>Hán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hlinkClick r:id="rId5" tooltip="Tiếng Pháp"/>
              </a:rPr>
              <a:t>tiếng</a:t>
            </a:r>
            <a:r>
              <a:rPr lang="en-US" sz="2600" b="1" dirty="0">
                <a:latin typeface="Times New Roman" pitchFamily="18" charset="0"/>
                <a:cs typeface="Times New Roman" pitchFamily="18" charset="0"/>
                <a:hlinkClick r:id="rId5" tooltip="Tiếng Pháp"/>
              </a:rPr>
              <a:t> </a:t>
            </a:r>
            <a:r>
              <a:rPr lang="en-US" sz="2600" b="1" dirty="0" err="1">
                <a:latin typeface="Times New Roman" pitchFamily="18" charset="0"/>
                <a:cs typeface="Times New Roman" pitchFamily="18" charset="0"/>
                <a:hlinkClick r:id="rId5" tooltip="Tiếng Pháp"/>
              </a:rPr>
              <a:t>Pháp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còn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mẹ</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ruộng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biết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chữ</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tốt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nghiệp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trường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hlinkClick r:id="rId6" tooltip="Trường Đại học Sư phạm Hà Nội"/>
              </a:rPr>
              <a:t>Đại</a:t>
            </a:r>
            <a:r>
              <a:rPr lang="en-US" sz="2600" b="1" dirty="0">
                <a:latin typeface="Times New Roman" pitchFamily="18" charset="0"/>
                <a:cs typeface="Times New Roman" pitchFamily="18" charset="0"/>
                <a:hlinkClick r:id="rId6" tooltip="Trường Đại học Sư phạm Hà Nội"/>
              </a:rPr>
              <a:t> </a:t>
            </a:r>
            <a:r>
              <a:rPr lang="en-US" sz="2600" b="1" dirty="0" err="1">
                <a:latin typeface="Times New Roman" pitchFamily="18" charset="0"/>
                <a:cs typeface="Times New Roman" pitchFamily="18" charset="0"/>
                <a:hlinkClick r:id="rId6" tooltip="Trường Đại học Sư phạm Hà Nội"/>
              </a:rPr>
              <a:t>học</a:t>
            </a:r>
            <a:r>
              <a:rPr lang="en-US" sz="2600" b="1" dirty="0">
                <a:latin typeface="Times New Roman" pitchFamily="18" charset="0"/>
                <a:cs typeface="Times New Roman" pitchFamily="18" charset="0"/>
                <a:hlinkClick r:id="rId6" tooltip="Trường Đại học Sư phạm Hà Nội"/>
              </a:rPr>
              <a:t> </a:t>
            </a:r>
            <a:r>
              <a:rPr lang="en-US" sz="2600" b="1" dirty="0" err="1">
                <a:latin typeface="Times New Roman" pitchFamily="18" charset="0"/>
                <a:cs typeface="Times New Roman" pitchFamily="18" charset="0"/>
                <a:hlinkClick r:id="rId6" tooltip="Trường Đại học Sư phạm Hà Nội"/>
              </a:rPr>
              <a:t>Sư</a:t>
            </a:r>
            <a:r>
              <a:rPr lang="en-US" sz="2600" b="1" dirty="0">
                <a:latin typeface="Times New Roman" pitchFamily="18" charset="0"/>
                <a:cs typeface="Times New Roman" pitchFamily="18" charset="0"/>
                <a:hlinkClick r:id="rId6" tooltip="Trường Đại học Sư phạm Hà Nội"/>
              </a:rPr>
              <a:t> </a:t>
            </a:r>
            <a:r>
              <a:rPr lang="en-US" sz="2600" b="1" dirty="0" err="1">
                <a:latin typeface="Times New Roman" pitchFamily="18" charset="0"/>
                <a:cs typeface="Times New Roman" pitchFamily="18" charset="0"/>
                <a:hlinkClick r:id="rId6" tooltip="Trường Đại học Sư phạm Hà Nội"/>
              </a:rPr>
              <a:t>phạm</a:t>
            </a:r>
            <a:r>
              <a:rPr lang="en-US" sz="2600" b="1" dirty="0">
                <a:latin typeface="Times New Roman" pitchFamily="18" charset="0"/>
                <a:cs typeface="Times New Roman" pitchFamily="18" charset="0"/>
                <a:hlinkClick r:id="rId6" tooltip="Trường Đại học Sư phạm Hà Nội"/>
              </a:rPr>
              <a:t> </a:t>
            </a:r>
            <a:r>
              <a:rPr lang="en-US" sz="2600" b="1" dirty="0" err="1">
                <a:latin typeface="Times New Roman" pitchFamily="18" charset="0"/>
                <a:cs typeface="Times New Roman" pitchFamily="18" charset="0"/>
                <a:hlinkClick r:id="rId6" tooltip="Trường Đại học Sư phạm Hà Nội"/>
              </a:rPr>
              <a:t>Hà</a:t>
            </a:r>
            <a:r>
              <a:rPr lang="en-US" sz="2600" b="1" dirty="0">
                <a:latin typeface="Times New Roman" pitchFamily="18" charset="0"/>
                <a:cs typeface="Times New Roman" pitchFamily="18" charset="0"/>
                <a:hlinkClick r:id="rId6" tooltip="Trường Đại học Sư phạm Hà Nội"/>
              </a:rPr>
              <a:t> </a:t>
            </a:r>
            <a:r>
              <a:rPr lang="en-US" sz="2600" b="1" dirty="0" err="1">
                <a:latin typeface="Times New Roman" pitchFamily="18" charset="0"/>
                <a:cs typeface="Times New Roman" pitchFamily="18" charset="0"/>
                <a:hlinkClick r:id="rId6" tooltip="Trường Đại học Sư phạm Hà Nội"/>
              </a:rPr>
              <a:t>Nội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năm</a:t>
            </a:r>
            <a:r>
              <a:rPr lang="en-US" sz="2600" b="1" dirty="0">
                <a:latin typeface="Times New Roman" pitchFamily="18" charset="0"/>
                <a:cs typeface="Times New Roman" pitchFamily="18" charset="0"/>
              </a:rPr>
              <a:t> </a:t>
            </a:r>
            <a:r>
              <a:rPr lang="en-US" sz="2600" b="1" dirty="0">
                <a:latin typeface="Times New Roman" pitchFamily="18" charset="0"/>
                <a:cs typeface="Times New Roman" pitchFamily="18" charset="0"/>
                <a:hlinkClick r:id="rId7" tooltip="1964"/>
              </a:rPr>
              <a:t>1964</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nhưng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tục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giáo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quyết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định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đường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nhập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ngũ</a:t>
            </a:r>
            <a:r>
              <a:rPr lang="en-US" sz="2600" b="1" dirty="0">
                <a:latin typeface="Times New Roman" pitchFamily="18" charset="0"/>
                <a:cs typeface="Times New Roman" pitchFamily="18" charset="0"/>
              </a:rPr>
              <a:t>. </a:t>
            </a:r>
          </a:p>
          <a:p>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Năm</a:t>
            </a:r>
            <a:r>
              <a:rPr lang="en-US" sz="2600" b="1" dirty="0">
                <a:latin typeface="Times New Roman" pitchFamily="18" charset="0"/>
                <a:cs typeface="Times New Roman" pitchFamily="18" charset="0"/>
              </a:rPr>
              <a:t> 1964, </a:t>
            </a:r>
            <a:r>
              <a:rPr lang="en-US" sz="2600" b="1" dirty="0" err="1">
                <a:latin typeface="Times New Roman" pitchFamily="18" charset="0"/>
                <a:cs typeface="Times New Roman" pitchFamily="18" charset="0"/>
              </a:rPr>
              <a:t>Mỹ</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mở</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rộng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chiến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tranh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miền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Bắc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hòng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ngăn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chặn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sức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mạnh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phương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bằng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sức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mạnh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quân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đẩy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Việt</a:t>
            </a:r>
            <a:r>
              <a:rPr lang="en-US" sz="2600" b="1" dirty="0">
                <a:latin typeface="Times New Roman" pitchFamily="18" charset="0"/>
                <a:cs typeface="Times New Roman" pitchFamily="18" charset="0"/>
              </a:rPr>
              <a:t> Nam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Lúc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này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nước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cần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cầm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súng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lớp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sinh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đầu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bộ</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đội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dị</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bình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đẳng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anh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sinh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như</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dân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khoác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áo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đều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binh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nhì</a:t>
            </a:r>
            <a:r>
              <a:rPr lang="en-US" sz="2600" b="1" dirty="0">
                <a:latin typeface="Times New Roman" pitchFamily="18" charset="0"/>
                <a:cs typeface="Times New Roman" pitchFamily="18" charset="0"/>
              </a:rPr>
              <a:t>. </a:t>
            </a:r>
          </a:p>
          <a:p>
            <a:r>
              <a:rPr lang="en-US" sz="2600" b="1" dirty="0">
                <a:latin typeface="Times New Roman" pitchFamily="18" charset="0"/>
                <a:cs typeface="Times New Roman" pitchFamily="18" charset="0"/>
              </a:rPr>
              <a:t>- Theo </a:t>
            </a:r>
            <a:r>
              <a:rPr lang="en-US" sz="2600" b="1" dirty="0" err="1">
                <a:latin typeface="Times New Roman" pitchFamily="18" charset="0"/>
                <a:cs typeface="Times New Roman" pitchFamily="18" charset="0"/>
              </a:rPr>
              <a:t>tiếng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gọi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vì</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miền</a:t>
            </a:r>
            <a:r>
              <a:rPr lang="en-US" sz="2600" b="1" dirty="0">
                <a:latin typeface="Times New Roman" pitchFamily="18" charset="0"/>
                <a:cs typeface="Times New Roman" pitchFamily="18" charset="0"/>
              </a:rPr>
              <a:t> Nam </a:t>
            </a:r>
            <a:r>
              <a:rPr lang="en-US" sz="2600" b="1" dirty="0" err="1">
                <a:latin typeface="Times New Roman" pitchFamily="18" charset="0"/>
                <a:cs typeface="Times New Roman" pitchFamily="18" charset="0"/>
              </a:rPr>
              <a:t>thân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yêu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như</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hàng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thanh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yêu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nước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đường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chiến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đấu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Thoạt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đầu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Phạm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Duật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pháo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thủ</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cao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xạ</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pháo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chiến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xe</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thuộc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Đoàn</a:t>
            </a:r>
            <a:r>
              <a:rPr lang="en-US" sz="2600" b="1" dirty="0">
                <a:latin typeface="Times New Roman" pitchFamily="18" charset="0"/>
                <a:cs typeface="Times New Roman" pitchFamily="18" charset="0"/>
              </a:rPr>
              <a:t> 559.Trong </a:t>
            </a:r>
            <a:r>
              <a:rPr lang="en-US" sz="2600" b="1" dirty="0" err="1">
                <a:latin typeface="Times New Roman" pitchFamily="18" charset="0"/>
                <a:cs typeface="Times New Roman" pitchFamily="18" charset="0"/>
              </a:rPr>
              <a:t>thời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gian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này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sống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chiến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đấu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chủ</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yếu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tuyến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hlinkClick r:id="rId8" tooltip="Đường Trường Sơn"/>
              </a:rPr>
              <a:t>đường</a:t>
            </a:r>
            <a:r>
              <a:rPr lang="en-US" sz="2600" b="1" dirty="0">
                <a:latin typeface="Times New Roman" pitchFamily="18" charset="0"/>
                <a:cs typeface="Times New Roman" pitchFamily="18" charset="0"/>
                <a:hlinkClick r:id="rId8" tooltip="Đường Trường Sơn"/>
              </a:rPr>
              <a:t> </a:t>
            </a:r>
            <a:r>
              <a:rPr lang="en-US" sz="2600" b="1" dirty="0" err="1">
                <a:latin typeface="Times New Roman" pitchFamily="18" charset="0"/>
                <a:cs typeface="Times New Roman" pitchFamily="18" charset="0"/>
                <a:hlinkClick r:id="rId8" tooltip="Đường Trường Sơn"/>
              </a:rPr>
              <a:t>Trường</a:t>
            </a:r>
            <a:r>
              <a:rPr lang="en-US" sz="2600" b="1" dirty="0">
                <a:latin typeface="Times New Roman" pitchFamily="18" charset="0"/>
                <a:cs typeface="Times New Roman" pitchFamily="18" charset="0"/>
                <a:hlinkClick r:id="rId8" tooltip="Đường Trường Sơn"/>
              </a:rPr>
              <a:t> </a:t>
            </a:r>
            <a:r>
              <a:rPr lang="en-US" sz="2600" b="1" dirty="0" err="1">
                <a:latin typeface="Times New Roman" pitchFamily="18" charset="0"/>
                <a:cs typeface="Times New Roman" pitchFamily="18" charset="0"/>
                <a:hlinkClick r:id="rId8" tooltip="Đường Trường Sơn"/>
              </a:rPr>
              <a:t>Sơn</a:t>
            </a:r>
            <a:r>
              <a:rPr lang="en-US" sz="2600" b="1" dirty="0">
                <a:latin typeface="Times New Roman" pitchFamily="18" charset="0"/>
                <a:cs typeface="Times New Roman" pitchFamily="18" charset="0"/>
              </a:rPr>
              <a:t>- con </a:t>
            </a:r>
            <a:r>
              <a:rPr lang="en-US" sz="2600" b="1" dirty="0" err="1">
                <a:latin typeface="Times New Roman" pitchFamily="18" charset="0"/>
                <a:cs typeface="Times New Roman" pitchFamily="18" charset="0"/>
              </a:rPr>
              <a:t>đường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huyết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mạch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vận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chuyển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lương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thực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khí</a:t>
            </a:r>
            <a:r>
              <a:rPr lang="en-US" sz="2600" b="1" dirty="0">
                <a:latin typeface="Times New Roman" pitchFamily="18" charset="0"/>
                <a:cs typeface="Times New Roman" pitchFamily="18" charset="0"/>
              </a:rPr>
              <a:t>…chi </a:t>
            </a:r>
            <a:r>
              <a:rPr lang="en-US" sz="2600" b="1" dirty="0" err="1">
                <a:latin typeface="Times New Roman" pitchFamily="18" charset="0"/>
                <a:cs typeface="Times New Roman" pitchFamily="18" charset="0"/>
              </a:rPr>
              <a:t>viện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miền</a:t>
            </a:r>
            <a:r>
              <a:rPr lang="en-US" sz="2600" b="1" dirty="0">
                <a:latin typeface="Times New Roman" pitchFamily="18" charset="0"/>
                <a:cs typeface="Times New Roman" pitchFamily="18" charset="0"/>
              </a:rPr>
              <a:t> Nam. Ở </a:t>
            </a:r>
            <a:r>
              <a:rPr lang="en-US" sz="2600" b="1" dirty="0" err="1">
                <a:latin typeface="Times New Roman" pitchFamily="18" charset="0"/>
                <a:cs typeface="Times New Roman" pitchFamily="18" charset="0"/>
              </a:rPr>
              <a:t>đây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thấu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hiểu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ghi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nhận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được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vẻ</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đẹp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sức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mạnh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của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mình</a:t>
            </a:r>
            <a:r>
              <a:rPr lang="en-US" sz="2600" b="1" dirty="0">
                <a:latin typeface="Times New Roman" pitchFamily="18" charset="0"/>
                <a:cs typeface="Times New Roman" pitchFamily="18" charset="0"/>
              </a:rPr>
              <a:t> qua </a:t>
            </a:r>
            <a:r>
              <a:rPr lang="en-US" sz="2600" b="1" dirty="0" err="1">
                <a:latin typeface="Times New Roman" pitchFamily="18" charset="0"/>
                <a:cs typeface="Times New Roman" pitchFamily="18" charset="0"/>
              </a:rPr>
              <a:t>hình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ảnh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cụ</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thể</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của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chiến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xe</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cô</a:t>
            </a:r>
            <a:r>
              <a:rPr lang="en-US" sz="2600" b="1" dirty="0">
                <a:latin typeface="Times New Roman" pitchFamily="18" charset="0"/>
                <a:cs typeface="Times New Roman" pitchFamily="18" charset="0"/>
              </a:rPr>
              <a:t> TNXP,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tư</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lệnh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mẹ</a:t>
            </a:r>
            <a:r>
              <a:rPr lang="en-US" sz="2600" b="1" dirty="0">
                <a:latin typeface="Times New Roman" pitchFamily="18" charset="0"/>
                <a:cs typeface="Times New Roman" pitchFamily="18" charset="0"/>
              </a:rPr>
              <a:t> Pa </a:t>
            </a:r>
            <a:r>
              <a:rPr lang="en-US" sz="2600" b="1" dirty="0" err="1">
                <a:latin typeface="Times New Roman" pitchFamily="18" charset="0"/>
                <a:cs typeface="Times New Roman" pitchFamily="18" charset="0"/>
              </a:rPr>
              <a:t>Cô</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Vân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Kiều</a:t>
            </a:r>
            <a:r>
              <a:rPr lang="en-US" sz="2600" b="1" dirty="0">
                <a:latin typeface="Times New Roman" pitchFamily="18" charset="0"/>
                <a:cs typeface="Times New Roman" pitchFamily="18" charset="0"/>
              </a:rPr>
              <a:t>…</a:t>
            </a:r>
            <a:r>
              <a:rPr lang="en-US" sz="2600" b="1" dirty="0" err="1">
                <a:latin typeface="Times New Roman" pitchFamily="18" charset="0"/>
                <a:cs typeface="Times New Roman" pitchFamily="18" charset="0"/>
              </a:rPr>
              <a:t>Đây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gian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sáng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nhiều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phẩm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thơ</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nổi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tiếng</a:t>
            </a:r>
            <a:r>
              <a:rPr lang="en-US" sz="2600" b="1" dirty="0">
                <a:latin typeface="Times New Roman" pitchFamily="18" charset="0"/>
                <a:cs typeface="Times New Roman" pitchFamily="18" charset="0"/>
              </a:rPr>
              <a:t>.</a:t>
            </a:r>
          </a:p>
        </p:txBody>
      </p:sp>
    </p:spTree>
    <p:extLst>
      <p:ext uri="{BB962C8B-B14F-4D97-AF65-F5344CB8AC3E}">
        <p14:creationId xmlns:p14="http://schemas.microsoft.com/office/powerpoint/2010/main" val="283445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0" descr="HOLLY2">
            <a:hlinkClick r:id="" action="ppaction://macro?name=SlideShowNex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5670550"/>
            <a:ext cx="124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7" name="Picture 21" descr="tacp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5" y="992777"/>
            <a:ext cx="5380383" cy="5331823"/>
          </a:xfrm>
          <a:prstGeom prst="rect">
            <a:avLst/>
          </a:prstGeom>
          <a:gradFill rotWithShape="1">
            <a:gsLst>
              <a:gs pos="0">
                <a:srgbClr val="FFFF00"/>
              </a:gs>
              <a:gs pos="5000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8" name="WordArt 32"/>
          <p:cNvSpPr>
            <a:spLocks noChangeArrowheads="1" noChangeShapeType="1" noTextEdit="1"/>
          </p:cNvSpPr>
          <p:nvPr/>
        </p:nvSpPr>
        <p:spPr bwMode="auto">
          <a:xfrm>
            <a:off x="3095626" y="142876"/>
            <a:ext cx="7496175" cy="3905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200" b="1" kern="10" dirty="0" smtClean="0">
                <a:ln w="19050">
                  <a:solidFill>
                    <a:srgbClr val="FF0000"/>
                  </a:solidFill>
                  <a:round/>
                  <a:headEnd/>
                  <a:tailEn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TÁC PHẨM </a:t>
            </a:r>
            <a:endParaRPr lang="en-US" sz="3200" b="1" kern="10" dirty="0">
              <a:ln w="19050">
                <a:solidFill>
                  <a:srgbClr val="FF0000"/>
                </a:solidFill>
                <a:round/>
                <a:headEnd/>
                <a:tailEn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73" descr="TuyenTapPhamTienDu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329" y="950842"/>
            <a:ext cx="5476461" cy="531743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484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295400"/>
            <a:ext cx="3454400" cy="369332"/>
          </a:xfrm>
          <a:prstGeom prst="rect">
            <a:avLst/>
          </a:prstGeom>
          <a:noFill/>
        </p:spPr>
        <p:txBody>
          <a:bodyPr wrap="square" rtlCol="0">
            <a:spAutoFit/>
          </a:bodyPr>
          <a:lstStyle/>
          <a:p>
            <a:endParaRPr lang="en-US" dirty="0"/>
          </a:p>
        </p:txBody>
      </p:sp>
      <p:sp>
        <p:nvSpPr>
          <p:cNvPr id="6" name="Rectangle 21"/>
          <p:cNvSpPr>
            <a:spLocks noChangeArrowheads="1"/>
          </p:cNvSpPr>
          <p:nvPr/>
        </p:nvSpPr>
        <p:spPr bwMode="auto">
          <a:xfrm>
            <a:off x="304800" y="1143001"/>
            <a:ext cx="3759200" cy="1569660"/>
          </a:xfrm>
          <a:prstGeom prst="rect">
            <a:avLst/>
          </a:prstGeom>
          <a:noFill/>
          <a:ln w="9525">
            <a:noFill/>
            <a:miter lim="800000"/>
            <a:headEnd/>
            <a:tailEnd/>
          </a:ln>
        </p:spPr>
        <p:txBody>
          <a:bodyPr wrap="square">
            <a:spAutoFit/>
          </a:bodyPr>
          <a:lstStyle/>
          <a:p>
            <a:r>
              <a:rPr lang="en-US" sz="36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2.Tác </a:t>
            </a:r>
            <a:r>
              <a:rPr lang="en-US" sz="2400" b="1" dirty="0" err="1" smtClean="0">
                <a:latin typeface="Times New Roman" pitchFamily="18" charset="0"/>
                <a:cs typeface="Times New Roman" pitchFamily="18" charset="0"/>
              </a:rPr>
              <a:t>phẩm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a:t>
            </a:r>
            <a:r>
              <a:rPr lang="vi-VN" sz="2400" b="1" dirty="0" smtClean="0">
                <a:latin typeface="Times New Roman" pitchFamily="18" charset="0"/>
                <a:cs typeface="Times New Roman" pitchFamily="18" charset="0"/>
              </a:rPr>
              <a:t>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tiểu</a:t>
            </a:r>
            <a:r>
              <a:rPr lang="en-US"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đội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xe</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kính</a:t>
            </a:r>
            <a:endParaRPr lang="en-US" sz="2400" b="1" dirty="0">
              <a:latin typeface="Times New Roman" pitchFamily="18" charset="0"/>
              <a:cs typeface="Times New Roman" pitchFamily="18" charset="0"/>
            </a:endParaRPr>
          </a:p>
          <a:p>
            <a:endParaRPr lang="en-US" sz="3600" b="1" dirty="0">
              <a:solidFill>
                <a:srgbClr val="FF0000"/>
              </a:solidFill>
              <a:latin typeface="Times New Roman" pitchFamily="18" charset="0"/>
              <a:cs typeface="Times New Roman" pitchFamily="18" charset="0"/>
            </a:endParaRPr>
          </a:p>
        </p:txBody>
      </p:sp>
      <p:sp>
        <p:nvSpPr>
          <p:cNvPr id="7" name="TextBox 6"/>
          <p:cNvSpPr txBox="1"/>
          <p:nvPr/>
        </p:nvSpPr>
        <p:spPr>
          <a:xfrm>
            <a:off x="737704" y="2332383"/>
            <a:ext cx="2844800" cy="369332"/>
          </a:xfrm>
          <a:prstGeom prst="rect">
            <a:avLst/>
          </a:prstGeom>
          <a:noFill/>
        </p:spPr>
        <p:txBody>
          <a:bodyPr wrap="square" rtlCol="0">
            <a:spAutoFit/>
          </a:bodyPr>
          <a:lstStyle/>
          <a:p>
            <a:endParaRPr lang="en-US" dirty="0"/>
          </a:p>
        </p:txBody>
      </p:sp>
      <p:sp>
        <p:nvSpPr>
          <p:cNvPr id="8" name="Rectangle 3"/>
          <p:cNvSpPr>
            <a:spLocks noChangeArrowheads="1"/>
          </p:cNvSpPr>
          <p:nvPr/>
        </p:nvSpPr>
        <p:spPr bwMode="auto">
          <a:xfrm>
            <a:off x="609600" y="1752600"/>
            <a:ext cx="6400800" cy="533400"/>
          </a:xfrm>
          <a:prstGeom prst="rect">
            <a:avLst/>
          </a:prstGeom>
          <a:noFill/>
          <a:ln w="9525">
            <a:noFill/>
            <a:miter lim="800000"/>
            <a:headEnd/>
            <a:tailEnd/>
          </a:ln>
          <a:effectLst/>
        </p:spPr>
        <p:txBody>
          <a:bodyPr anchor="b" anchorCtr="1"/>
          <a:lstStyle/>
          <a:p>
            <a:pPr marL="857250" indent="-857250">
              <a:defRPr/>
            </a:pPr>
            <a:endParaRPr lang="en-US" sz="2400" b="1" dirty="0">
              <a:effectLst>
                <a:outerShdw blurRad="38100" dist="38100" dir="2700000" algn="tl">
                  <a:srgbClr val="000000"/>
                </a:outerShdw>
              </a:effectLst>
              <a:latin typeface="Times New Roman" pitchFamily="18" charset="0"/>
              <a:cs typeface="Times New Roman" pitchFamily="18" charset="0"/>
            </a:endParaRPr>
          </a:p>
        </p:txBody>
      </p:sp>
      <p:sp>
        <p:nvSpPr>
          <p:cNvPr id="9" name="TextBox 8"/>
          <p:cNvSpPr txBox="1"/>
          <p:nvPr/>
        </p:nvSpPr>
        <p:spPr>
          <a:xfrm>
            <a:off x="406400" y="1752600"/>
            <a:ext cx="4479109" cy="3970318"/>
          </a:xfrm>
          <a:prstGeom prst="rect">
            <a:avLst/>
          </a:prstGeom>
          <a:noFill/>
        </p:spPr>
        <p:txBody>
          <a:bodyPr wrap="square" rtlCol="0">
            <a:spAutoFit/>
          </a:bodyPr>
          <a:lstStyle/>
          <a:p>
            <a:pPr>
              <a:lnSpc>
                <a:spcPct val="150000"/>
              </a:lnSpc>
              <a:buFontTx/>
              <a:buChar char="-"/>
            </a:pPr>
            <a:endParaRPr lang="fr-FR" sz="2400" b="1" dirty="0" smtClean="0">
              <a:solidFill>
                <a:srgbClr val="002060"/>
              </a:solidFill>
              <a:latin typeface="Times New Roman" pitchFamily="18" charset="0"/>
              <a:cs typeface="Times New Roman" pitchFamily="18" charset="0"/>
            </a:endParaRPr>
          </a:p>
          <a:p>
            <a:pPr>
              <a:lnSpc>
                <a:spcPct val="150000"/>
              </a:lnSpc>
              <a:buFontTx/>
              <a:buChar char="-"/>
            </a:pPr>
            <a:r>
              <a:rPr lang="fr-FR" sz="2400" b="1" dirty="0" smtClean="0">
                <a:solidFill>
                  <a:srgbClr val="002060"/>
                </a:solidFill>
                <a:latin typeface="Times New Roman" pitchFamily="18" charset="0"/>
                <a:cs typeface="Times New Roman" pitchFamily="18" charset="0"/>
              </a:rPr>
              <a:t> </a:t>
            </a:r>
            <a:r>
              <a:rPr lang="fr-FR" sz="2400" b="1" dirty="0" err="1" smtClean="0">
                <a:solidFill>
                  <a:srgbClr val="002060"/>
                </a:solidFill>
                <a:latin typeface="Times New Roman" pitchFamily="18" charset="0"/>
                <a:cs typeface="Times New Roman" pitchFamily="18" charset="0"/>
              </a:rPr>
              <a:t>Hoàn</a:t>
            </a:r>
            <a:r>
              <a:rPr lang="fr-FR" sz="2400" b="1" dirty="0" smtClean="0">
                <a:solidFill>
                  <a:srgbClr val="002060"/>
                </a:solidFill>
                <a:latin typeface="Times New Roman" pitchFamily="18" charset="0"/>
                <a:cs typeface="Times New Roman" pitchFamily="18" charset="0"/>
              </a:rPr>
              <a:t> </a:t>
            </a:r>
            <a:r>
              <a:rPr lang="fr-FR" sz="2400" b="1" dirty="0" err="1">
                <a:solidFill>
                  <a:srgbClr val="002060"/>
                </a:solidFill>
                <a:latin typeface="Times New Roman" pitchFamily="18" charset="0"/>
                <a:cs typeface="Times New Roman" pitchFamily="18" charset="0"/>
              </a:rPr>
              <a:t>cảnh</a:t>
            </a:r>
            <a:r>
              <a:rPr lang="fr-FR" sz="2400" b="1" dirty="0">
                <a:solidFill>
                  <a:srgbClr val="002060"/>
                </a:solidFill>
                <a:latin typeface="Times New Roman" pitchFamily="18" charset="0"/>
                <a:cs typeface="Times New Roman" pitchFamily="18" charset="0"/>
              </a:rPr>
              <a:t>, </a:t>
            </a:r>
            <a:r>
              <a:rPr lang="fr-FR" sz="2400" b="1" dirty="0" err="1">
                <a:solidFill>
                  <a:srgbClr val="002060"/>
                </a:solidFill>
                <a:latin typeface="Times New Roman" pitchFamily="18" charset="0"/>
                <a:cs typeface="Times New Roman" pitchFamily="18" charset="0"/>
              </a:rPr>
              <a:t>xuất</a:t>
            </a:r>
            <a:r>
              <a:rPr lang="fr-FR" sz="2400" b="1" dirty="0">
                <a:solidFill>
                  <a:srgbClr val="002060"/>
                </a:solidFill>
                <a:latin typeface="Times New Roman" pitchFamily="18" charset="0"/>
                <a:cs typeface="Times New Roman" pitchFamily="18" charset="0"/>
              </a:rPr>
              <a:t> </a:t>
            </a:r>
            <a:r>
              <a:rPr lang="fr-FR" sz="2400" b="1" dirty="0" err="1">
                <a:solidFill>
                  <a:srgbClr val="002060"/>
                </a:solidFill>
                <a:latin typeface="Times New Roman" pitchFamily="18" charset="0"/>
                <a:cs typeface="Times New Roman" pitchFamily="18" charset="0"/>
              </a:rPr>
              <a:t>xứ</a:t>
            </a:r>
            <a:r>
              <a:rPr lang="fr-FR" sz="2400" b="1" dirty="0">
                <a:solidFill>
                  <a:srgbClr val="002060"/>
                </a:solidFill>
                <a:latin typeface="Times New Roman" pitchFamily="18" charset="0"/>
                <a:cs typeface="Times New Roman" pitchFamily="18" charset="0"/>
              </a:rPr>
              <a:t> </a:t>
            </a:r>
            <a:r>
              <a:rPr lang="fr-FR" sz="2400" b="1" dirty="0" smtClean="0">
                <a:latin typeface="Times New Roman" pitchFamily="18" charset="0"/>
                <a:cs typeface="Times New Roman" pitchFamily="18" charset="0"/>
              </a:rPr>
              <a:t>: </a:t>
            </a:r>
            <a:r>
              <a:rPr lang="it-IT" sz="2400" dirty="0" smtClean="0">
                <a:latin typeface="Times New Roman" pitchFamily="18" charset="0"/>
                <a:cs typeface="Times New Roman" pitchFamily="18" charset="0"/>
              </a:rPr>
              <a:t> </a:t>
            </a:r>
          </a:p>
          <a:p>
            <a:pPr>
              <a:lnSpc>
                <a:spcPct val="150000"/>
              </a:lnSpc>
              <a:buFontTx/>
              <a:buChar char="-"/>
            </a:pPr>
            <a:endParaRPr lang="it-IT" sz="2400" dirty="0">
              <a:latin typeface="Times New Roman" pitchFamily="18" charset="0"/>
              <a:cs typeface="Times New Roman" pitchFamily="18" charset="0"/>
            </a:endParaRPr>
          </a:p>
          <a:p>
            <a:pPr>
              <a:lnSpc>
                <a:spcPct val="150000"/>
              </a:lnSpc>
              <a:buFontTx/>
              <a:buChar char="-"/>
            </a:pPr>
            <a:endParaRPr lang="it-IT" sz="2400" dirty="0" smtClean="0">
              <a:latin typeface="Times New Roman" pitchFamily="18" charset="0"/>
              <a:cs typeface="Times New Roman" pitchFamily="18" charset="0"/>
            </a:endParaRPr>
          </a:p>
          <a:p>
            <a:pPr>
              <a:lnSpc>
                <a:spcPct val="150000"/>
              </a:lnSpc>
              <a:buFontTx/>
              <a:buChar char="-"/>
            </a:pPr>
            <a:endParaRPr lang="it-IT" sz="2400" dirty="0">
              <a:latin typeface="Times New Roman" pitchFamily="18" charset="0"/>
              <a:cs typeface="Times New Roman" pitchFamily="18" charset="0"/>
            </a:endParaRPr>
          </a:p>
          <a:p>
            <a:pPr>
              <a:lnSpc>
                <a:spcPct val="150000"/>
              </a:lnSpc>
              <a:buFontTx/>
              <a:buChar char="-"/>
            </a:pPr>
            <a:endParaRPr lang="it-IT" sz="2400" dirty="0" smtClean="0">
              <a:latin typeface="Times New Roman" pitchFamily="18" charset="0"/>
              <a:cs typeface="Times New Roman" pitchFamily="18" charset="0"/>
            </a:endParaRPr>
          </a:p>
          <a:p>
            <a:pPr>
              <a:lnSpc>
                <a:spcPct val="150000"/>
              </a:lnSpc>
            </a:pPr>
            <a:r>
              <a:rPr lang="en-US" sz="2400" b="1" dirty="0" smtClean="0">
                <a:solidFill>
                  <a:srgbClr val="FF0000"/>
                </a:solidFill>
                <a:effectLst>
                  <a:outerShdw blurRad="38100" dist="38100" dir="2700000" algn="tl">
                    <a:srgbClr val="000000"/>
                  </a:outerShdw>
                </a:effectLst>
                <a:latin typeface="Times New Roman" pitchFamily="18" charset="0"/>
                <a:cs typeface="Times New Roman" pitchFamily="18" charset="0"/>
              </a:rPr>
              <a:t> </a:t>
            </a:r>
          </a:p>
        </p:txBody>
      </p:sp>
      <p:sp>
        <p:nvSpPr>
          <p:cNvPr id="10" name="TextBox 9"/>
          <p:cNvSpPr txBox="1"/>
          <p:nvPr/>
        </p:nvSpPr>
        <p:spPr>
          <a:xfrm>
            <a:off x="7721600" y="1447800"/>
            <a:ext cx="4165600" cy="369332"/>
          </a:xfrm>
          <a:prstGeom prst="rect">
            <a:avLst/>
          </a:prstGeom>
          <a:noFill/>
        </p:spPr>
        <p:txBody>
          <a:bodyPr wrap="square" rtlCol="0">
            <a:spAutoFit/>
          </a:bodyPr>
          <a:lstStyle/>
          <a:p>
            <a:endParaRPr lang="en-US" dirty="0"/>
          </a:p>
        </p:txBody>
      </p:sp>
      <p:sp>
        <p:nvSpPr>
          <p:cNvPr id="12" name="TextBox 11"/>
          <p:cNvSpPr txBox="1"/>
          <p:nvPr/>
        </p:nvSpPr>
        <p:spPr>
          <a:xfrm>
            <a:off x="304800" y="2819401"/>
            <a:ext cx="8737600" cy="646331"/>
          </a:xfrm>
          <a:prstGeom prst="rect">
            <a:avLst/>
          </a:prstGeom>
          <a:noFill/>
        </p:spPr>
        <p:txBody>
          <a:bodyPr wrap="square" rtlCol="0">
            <a:spAutoFit/>
          </a:bodyPr>
          <a:lstStyle/>
          <a:p>
            <a:pPr>
              <a:lnSpc>
                <a:spcPct val="150000"/>
              </a:lnSpc>
            </a:pPr>
            <a:endParaRPr lang="en-US" sz="2400" dirty="0">
              <a:latin typeface="Times New Roman" pitchFamily="18" charset="0"/>
              <a:cs typeface="Times New Roman" pitchFamily="18" charset="0"/>
            </a:endParaRPr>
          </a:p>
        </p:txBody>
      </p:sp>
      <p:sp>
        <p:nvSpPr>
          <p:cNvPr id="13" name="TextBox 12"/>
          <p:cNvSpPr txBox="1"/>
          <p:nvPr/>
        </p:nvSpPr>
        <p:spPr>
          <a:xfrm>
            <a:off x="342537" y="2534194"/>
            <a:ext cx="3798389" cy="2241960"/>
          </a:xfrm>
          <a:prstGeom prst="rect">
            <a:avLst/>
          </a:prstGeom>
          <a:noFill/>
        </p:spPr>
        <p:txBody>
          <a:bodyPr wrap="square" rtlCol="0">
            <a:spAutoFit/>
          </a:bodyPr>
          <a:lstStyle/>
          <a:p>
            <a:pPr>
              <a:lnSpc>
                <a:spcPct val="150000"/>
              </a:lnSpc>
            </a:pPr>
            <a:endParaRPr lang="it-IT" sz="2400" b="1" dirty="0" smtClean="0">
              <a:latin typeface="Times New Roman" pitchFamily="18" charset="0"/>
              <a:cs typeface="Times New Roman" pitchFamily="18" charset="0"/>
            </a:endParaRPr>
          </a:p>
          <a:p>
            <a:pPr>
              <a:lnSpc>
                <a:spcPct val="150000"/>
              </a:lnSpc>
            </a:pPr>
            <a:r>
              <a:rPr lang="it-IT" sz="2400" b="1" dirty="0" smtClean="0">
                <a:latin typeface="Times New Roman" pitchFamily="18" charset="0"/>
                <a:cs typeface="Times New Roman" pitchFamily="18" charset="0"/>
              </a:rPr>
              <a:t>Bài thơ sáng tác năm 1969, in trong tập thơ </a:t>
            </a:r>
            <a:r>
              <a:rPr lang="it-IT" sz="2400" b="1" i="1" dirty="0" smtClean="0">
                <a:solidFill>
                  <a:srgbClr val="FF0000"/>
                </a:solidFill>
                <a:latin typeface="Times New Roman" pitchFamily="18" charset="0"/>
                <a:cs typeface="Times New Roman" pitchFamily="18" charset="0"/>
              </a:rPr>
              <a:t>“ Vầng trăng quầng lửa”.</a:t>
            </a:r>
            <a:endParaRPr lang="en-US" sz="2400" dirty="0" smtClean="0">
              <a:solidFill>
                <a:srgbClr val="FF0000"/>
              </a:solidFill>
              <a:latin typeface="Times New Roman" pitchFamily="18" charset="0"/>
              <a:cs typeface="Times New Roman" pitchFamily="18" charset="0"/>
            </a:endParaRPr>
          </a:p>
        </p:txBody>
      </p:sp>
      <p:sp>
        <p:nvSpPr>
          <p:cNvPr id="14" name="TextBox 13"/>
          <p:cNvSpPr txBox="1"/>
          <p:nvPr/>
        </p:nvSpPr>
        <p:spPr>
          <a:xfrm>
            <a:off x="5486400" y="3124200"/>
            <a:ext cx="6096000" cy="369332"/>
          </a:xfrm>
          <a:prstGeom prst="rect">
            <a:avLst/>
          </a:prstGeom>
          <a:noFill/>
        </p:spPr>
        <p:txBody>
          <a:bodyPr wrap="square" rtlCol="0">
            <a:spAutoFit/>
          </a:bodyPr>
          <a:lstStyle/>
          <a:p>
            <a:endParaRPr lang="en-US" dirty="0"/>
          </a:p>
        </p:txBody>
      </p:sp>
      <p:pic>
        <p:nvPicPr>
          <p:cNvPr id="15" name="Picture 2"/>
          <p:cNvPicPr>
            <a:picLocks noChangeAspect="1" noChangeArrowheads="1"/>
          </p:cNvPicPr>
          <p:nvPr/>
        </p:nvPicPr>
        <p:blipFill>
          <a:blip r:embed="rId2"/>
          <a:srcRect l="13000" t="21536" r="34000" b="26154"/>
          <a:stretch>
            <a:fillRect/>
          </a:stretch>
        </p:blipFill>
        <p:spPr bwMode="auto">
          <a:xfrm>
            <a:off x="4978400" y="300446"/>
            <a:ext cx="6807200" cy="6176554"/>
          </a:xfrm>
          <a:prstGeom prst="rect">
            <a:avLst/>
          </a:prstGeom>
          <a:solidFill>
            <a:schemeClr val="bg2"/>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381001"/>
            <a:ext cx="11074400" cy="4524315"/>
          </a:xfrm>
          <a:prstGeom prst="rect">
            <a:avLst/>
          </a:prstGeom>
          <a:noFill/>
        </p:spPr>
        <p:txBody>
          <a:bodyPr wrap="square" rtlCol="0">
            <a:spAutoFit/>
          </a:bodyPr>
          <a:lstStyle/>
          <a:p>
            <a:pPr>
              <a:lnSpc>
                <a:spcPct val="200000"/>
              </a:lnSpc>
              <a:spcBef>
                <a:spcPts val="600"/>
              </a:spcBef>
              <a:spcAft>
                <a:spcPts val="600"/>
              </a:spcAft>
            </a:pPr>
            <a:r>
              <a:rPr lang="en-US" sz="2400" b="1" dirty="0" err="1">
                <a:latin typeface="Times New Roman" pitchFamily="18" charset="0"/>
                <a:cs typeface="Times New Roman" pitchFamily="18" charset="0"/>
              </a:rPr>
              <a:t>Phạm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Duật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viết</a:t>
            </a:r>
            <a:r>
              <a:rPr lang="en-US" sz="24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a:t>
            </a:r>
            <a:r>
              <a:rPr lang="en-US" sz="2400" b="1" i="1" dirty="0" err="1">
                <a:solidFill>
                  <a:srgbClr val="FF0000"/>
                </a:solidFill>
                <a:latin typeface="Times New Roman" pitchFamily="18" charset="0"/>
                <a:cs typeface="Times New Roman" pitchFamily="18" charset="0"/>
              </a:rPr>
              <a:t>Bài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thơ</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về</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tiểu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đội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xe</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không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kính</a:t>
            </a:r>
            <a:r>
              <a:rPr lang="en-US" sz="2400" b="1" dirty="0">
                <a:solidFill>
                  <a:srgbClr val="FF0000"/>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cuộc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tộc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quyết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Giặc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tranh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phạm</a:t>
            </a:r>
            <a:r>
              <a:rPr lang="en-US" sz="2400" b="1" dirty="0">
                <a:latin typeface="Times New Roman" pitchFamily="18" charset="0"/>
                <a:cs typeface="Times New Roman" pitchFamily="18" charset="0"/>
              </a:rPr>
              <a:t> vi </a:t>
            </a:r>
            <a:r>
              <a:rPr lang="en-US" sz="2400" b="1" dirty="0" err="1">
                <a:latin typeface="Times New Roman" pitchFamily="18" charset="0"/>
                <a:cs typeface="Times New Roman" pitchFamily="18" charset="0"/>
              </a:rPr>
              <a:t>toàn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quốc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Miền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Bắc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vừa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xuất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vừa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chi </a:t>
            </a:r>
            <a:r>
              <a:rPr lang="en-US" sz="2400" b="1" dirty="0" err="1">
                <a:latin typeface="Times New Roman" pitchFamily="18" charset="0"/>
                <a:cs typeface="Times New Roman" pitchFamily="18" charset="0"/>
              </a:rPr>
              <a:t>viện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miền</a:t>
            </a:r>
            <a:r>
              <a:rPr lang="en-US" sz="2400" b="1" dirty="0">
                <a:latin typeface="Times New Roman" pitchFamily="18" charset="0"/>
                <a:cs typeface="Times New Roman" pitchFamily="18" charset="0"/>
              </a:rPr>
              <a:t> Nam. </a:t>
            </a:r>
            <a:r>
              <a:rPr lang="en-US" sz="2400" b="1" dirty="0" err="1">
                <a:latin typeface="Times New Roman" pitchFamily="18" charset="0"/>
                <a:cs typeface="Times New Roman" pitchFamily="18" charset="0"/>
              </a:rPr>
              <a:t>Tuyến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tuyến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huyết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chiếc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miền</a:t>
            </a:r>
            <a:r>
              <a:rPr lang="en-US" sz="2400" b="1" dirty="0">
                <a:latin typeface="Times New Roman" pitchFamily="18" charset="0"/>
                <a:cs typeface="Times New Roman" pitchFamily="18" charset="0"/>
              </a:rPr>
              <a:t> Nam. </a:t>
            </a:r>
            <a:r>
              <a:rPr lang="en-US" sz="2400" b="1" dirty="0" err="1">
                <a:latin typeface="Times New Roman" pitchFamily="18" charset="0"/>
                <a:cs typeface="Times New Roman" pitchFamily="18" charset="0"/>
              </a:rPr>
              <a:t>Vì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đây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thành</a:t>
            </a:r>
            <a:r>
              <a:rPr lang="en-US" sz="2400" b="1" dirty="0">
                <a:latin typeface="Times New Roman" pitchFamily="18" charset="0"/>
                <a:cs typeface="Times New Roman" pitchFamily="18" charset="0"/>
              </a:rPr>
              <a:t> </a:t>
            </a:r>
            <a:r>
              <a:rPr lang="en-US" sz="2400" b="1" i="1" dirty="0">
                <a:solidFill>
                  <a:srgbClr val="7030A0"/>
                </a:solidFill>
                <a:latin typeface="Times New Roman" pitchFamily="18" charset="0"/>
                <a:cs typeface="Times New Roman" pitchFamily="18" charset="0"/>
              </a:rPr>
              <a:t>“ </a:t>
            </a:r>
            <a:r>
              <a:rPr lang="en-US" sz="2400" b="1" i="1" dirty="0" err="1">
                <a:solidFill>
                  <a:srgbClr val="7030A0"/>
                </a:solidFill>
                <a:latin typeface="Times New Roman" pitchFamily="18" charset="0"/>
                <a:cs typeface="Times New Roman" pitchFamily="18" charset="0"/>
              </a:rPr>
              <a:t>túi</a:t>
            </a:r>
            <a:r>
              <a:rPr lang="en-US" sz="2400" b="1" i="1" dirty="0">
                <a:solidFill>
                  <a:srgbClr val="7030A0"/>
                </a:solidFill>
                <a:latin typeface="Times New Roman" pitchFamily="18" charset="0"/>
                <a:cs typeface="Times New Roman" pitchFamily="18" charset="0"/>
              </a:rPr>
              <a:t> </a:t>
            </a:r>
            <a:r>
              <a:rPr lang="en-US" sz="2400" b="1" i="1" dirty="0" err="1">
                <a:solidFill>
                  <a:srgbClr val="7030A0"/>
                </a:solidFill>
                <a:latin typeface="Times New Roman" pitchFamily="18" charset="0"/>
                <a:cs typeface="Times New Roman" pitchFamily="18" charset="0"/>
              </a:rPr>
              <a:t>bom</a:t>
            </a:r>
            <a:r>
              <a:rPr lang="en-US" sz="2400" b="1" i="1" dirty="0">
                <a:solidFill>
                  <a:srgbClr val="7030A0"/>
                </a:solidFill>
                <a:latin typeface="Times New Roman" pitchFamily="18" charset="0"/>
                <a:cs typeface="Times New Roman" pitchFamily="18" charset="0"/>
              </a:rPr>
              <a:t>, </a:t>
            </a:r>
            <a:r>
              <a:rPr lang="en-US" sz="2400" b="1" i="1" dirty="0" err="1">
                <a:solidFill>
                  <a:srgbClr val="7030A0"/>
                </a:solidFill>
                <a:latin typeface="Times New Roman" pitchFamily="18" charset="0"/>
                <a:cs typeface="Times New Roman" pitchFamily="18" charset="0"/>
              </a:rPr>
              <a:t>túi</a:t>
            </a:r>
            <a:r>
              <a:rPr lang="en-US" sz="2400" b="1" i="1" dirty="0">
                <a:solidFill>
                  <a:srgbClr val="7030A0"/>
                </a:solidFill>
                <a:latin typeface="Times New Roman" pitchFamily="18" charset="0"/>
                <a:cs typeface="Times New Roman" pitchFamily="18" charset="0"/>
              </a:rPr>
              <a:t> </a:t>
            </a:r>
            <a:r>
              <a:rPr lang="en-US" sz="2400" b="1" i="1" dirty="0" err="1">
                <a:solidFill>
                  <a:srgbClr val="7030A0"/>
                </a:solidFill>
                <a:latin typeface="Times New Roman" pitchFamily="18" charset="0"/>
                <a:cs typeface="Times New Roman" pitchFamily="18" charset="0"/>
              </a:rPr>
              <a:t>đạn</a:t>
            </a:r>
            <a:r>
              <a:rPr lang="en-US" sz="2400" b="1" i="1" dirty="0">
                <a:solidFill>
                  <a:srgbClr val="7030A0"/>
                </a:solidFill>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Sơn</a:t>
            </a:r>
            <a:r>
              <a:rPr lang="en-US" sz="2400" b="1" dirty="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57201"/>
            <a:ext cx="7924800" cy="461665"/>
          </a:xfrm>
          <a:prstGeom prst="rect">
            <a:avLst/>
          </a:prstGeom>
          <a:noFill/>
        </p:spPr>
        <p:txBody>
          <a:bodyPr wrap="square" rtlCol="0">
            <a:spAutoFit/>
          </a:bodyPr>
          <a:lstStyle/>
          <a:p>
            <a:endParaRPr lang="en-US" sz="2400" b="1" dirty="0">
              <a:latin typeface="Times New Roman" pitchFamily="18" charset="0"/>
              <a:cs typeface="Times New Roman" pitchFamily="18" charset="0"/>
            </a:endParaRPr>
          </a:p>
        </p:txBody>
      </p:sp>
      <p:sp>
        <p:nvSpPr>
          <p:cNvPr id="5" name="TextBox 4"/>
          <p:cNvSpPr txBox="1"/>
          <p:nvPr/>
        </p:nvSpPr>
        <p:spPr>
          <a:xfrm>
            <a:off x="1752600" y="1295400"/>
            <a:ext cx="2590800" cy="369332"/>
          </a:xfrm>
          <a:prstGeom prst="rect">
            <a:avLst/>
          </a:prstGeom>
          <a:noFill/>
        </p:spPr>
        <p:txBody>
          <a:bodyPr wrap="square" rtlCol="0">
            <a:spAutoFit/>
          </a:bodyPr>
          <a:lstStyle/>
          <a:p>
            <a:endParaRPr lang="en-US" dirty="0"/>
          </a:p>
        </p:txBody>
      </p:sp>
      <p:sp>
        <p:nvSpPr>
          <p:cNvPr id="6" name="Rectangle 21"/>
          <p:cNvSpPr>
            <a:spLocks noChangeArrowheads="1"/>
          </p:cNvSpPr>
          <p:nvPr/>
        </p:nvSpPr>
        <p:spPr bwMode="auto">
          <a:xfrm>
            <a:off x="1752600" y="1143001"/>
            <a:ext cx="2819400" cy="646331"/>
          </a:xfrm>
          <a:prstGeom prst="rect">
            <a:avLst/>
          </a:prstGeom>
          <a:noFill/>
          <a:ln w="9525">
            <a:noFill/>
            <a:miter lim="800000"/>
            <a:headEnd/>
            <a:tailEnd/>
          </a:ln>
        </p:spPr>
        <p:txBody>
          <a:bodyPr wrap="square">
            <a:spAutoFit/>
          </a:bodyPr>
          <a:lstStyle/>
          <a:p>
            <a:r>
              <a:rPr lang="en-US" sz="3600" b="1" dirty="0">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
        <p:nvSpPr>
          <p:cNvPr id="7" name="TextBox 6"/>
          <p:cNvSpPr txBox="1"/>
          <p:nvPr/>
        </p:nvSpPr>
        <p:spPr>
          <a:xfrm>
            <a:off x="2286000" y="1828800"/>
            <a:ext cx="2133600" cy="369332"/>
          </a:xfrm>
          <a:prstGeom prst="rect">
            <a:avLst/>
          </a:prstGeom>
          <a:noFill/>
        </p:spPr>
        <p:txBody>
          <a:bodyPr wrap="square" rtlCol="0">
            <a:spAutoFit/>
          </a:bodyPr>
          <a:lstStyle/>
          <a:p>
            <a:endParaRPr lang="en-US" dirty="0"/>
          </a:p>
        </p:txBody>
      </p:sp>
      <p:sp>
        <p:nvSpPr>
          <p:cNvPr id="8" name="Rectangle 3"/>
          <p:cNvSpPr>
            <a:spLocks noChangeArrowheads="1"/>
          </p:cNvSpPr>
          <p:nvPr/>
        </p:nvSpPr>
        <p:spPr bwMode="auto">
          <a:xfrm>
            <a:off x="1981200" y="1752600"/>
            <a:ext cx="4800600" cy="533400"/>
          </a:xfrm>
          <a:prstGeom prst="rect">
            <a:avLst/>
          </a:prstGeom>
          <a:noFill/>
          <a:ln w="9525">
            <a:noFill/>
            <a:miter lim="800000"/>
            <a:headEnd/>
            <a:tailEnd/>
          </a:ln>
          <a:effectLst/>
        </p:spPr>
        <p:txBody>
          <a:bodyPr anchor="b" anchorCtr="1"/>
          <a:lstStyle/>
          <a:p>
            <a:pPr marL="857250" indent="-857250">
              <a:defRPr/>
            </a:pPr>
            <a:endParaRPr lang="en-US" sz="2400" b="1" dirty="0">
              <a:effectLst>
                <a:outerShdw blurRad="38100" dist="38100" dir="2700000" algn="tl">
                  <a:srgbClr val="000000"/>
                </a:outerShdw>
              </a:effectLst>
              <a:latin typeface="Times New Roman" pitchFamily="18" charset="0"/>
              <a:cs typeface="Times New Roman" pitchFamily="18" charset="0"/>
            </a:endParaRPr>
          </a:p>
        </p:txBody>
      </p:sp>
      <p:sp>
        <p:nvSpPr>
          <p:cNvPr id="9" name="TextBox 8"/>
          <p:cNvSpPr txBox="1"/>
          <p:nvPr/>
        </p:nvSpPr>
        <p:spPr>
          <a:xfrm>
            <a:off x="1828800" y="1752601"/>
            <a:ext cx="6629400" cy="461665"/>
          </a:xfrm>
          <a:prstGeom prst="rect">
            <a:avLst/>
          </a:prstGeom>
          <a:noFill/>
        </p:spPr>
        <p:txBody>
          <a:bodyPr wrap="square" rtlCol="0">
            <a:spAutoFit/>
          </a:bodyPr>
          <a:lstStyle/>
          <a:p>
            <a:endParaRPr lang="en-US" sz="2400" dirty="0"/>
          </a:p>
        </p:txBody>
      </p:sp>
      <p:sp>
        <p:nvSpPr>
          <p:cNvPr id="10" name="TextBox 9"/>
          <p:cNvSpPr txBox="1"/>
          <p:nvPr/>
        </p:nvSpPr>
        <p:spPr>
          <a:xfrm>
            <a:off x="7315200" y="1447800"/>
            <a:ext cx="3124200" cy="369332"/>
          </a:xfrm>
          <a:prstGeom prst="rect">
            <a:avLst/>
          </a:prstGeom>
          <a:noFill/>
        </p:spPr>
        <p:txBody>
          <a:bodyPr wrap="square" rtlCol="0">
            <a:spAutoFit/>
          </a:bodyPr>
          <a:lstStyle/>
          <a:p>
            <a:endParaRPr lang="en-US" dirty="0"/>
          </a:p>
        </p:txBody>
      </p:sp>
      <p:sp>
        <p:nvSpPr>
          <p:cNvPr id="12" name="TextBox 11"/>
          <p:cNvSpPr txBox="1"/>
          <p:nvPr/>
        </p:nvSpPr>
        <p:spPr>
          <a:xfrm>
            <a:off x="1752600" y="228601"/>
            <a:ext cx="8763000" cy="5173455"/>
          </a:xfrm>
          <a:prstGeom prst="rect">
            <a:avLst/>
          </a:prstGeom>
          <a:noFill/>
        </p:spPr>
        <p:txBody>
          <a:bodyPr wrap="square" rtlCol="0">
            <a:spAutoFit/>
          </a:bodyPr>
          <a:lstStyle/>
          <a:p>
            <a:pPr>
              <a:lnSpc>
                <a:spcPct val="150000"/>
              </a:lnSpc>
            </a:pPr>
            <a:r>
              <a:rPr lang="en-US" sz="2400" b="1" dirty="0">
                <a:solidFill>
                  <a:srgbClr val="0000FF"/>
                </a:solidFill>
                <a:latin typeface="Times New Roman" pitchFamily="18" charset="0"/>
                <a:cs typeface="Times New Roman" pitchFamily="18" charset="0"/>
              </a:rPr>
              <a:t>2.Tìm </a:t>
            </a:r>
            <a:r>
              <a:rPr lang="en-US" sz="2400" b="1" dirty="0" err="1">
                <a:solidFill>
                  <a:srgbClr val="0000FF"/>
                </a:solidFill>
                <a:latin typeface="Times New Roman" pitchFamily="18" charset="0"/>
                <a:cs typeface="Times New Roman" pitchFamily="18" charset="0"/>
              </a:rPr>
              <a:t>hiểu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chung</a:t>
            </a:r>
            <a:endParaRPr lang="en-US" sz="2400" b="1" dirty="0">
              <a:solidFill>
                <a:srgbClr val="0000FF"/>
              </a:solidFill>
              <a:latin typeface="Times New Roman" pitchFamily="18" charset="0"/>
              <a:cs typeface="Times New Roman" pitchFamily="18" charset="0"/>
            </a:endParaRPr>
          </a:p>
          <a:p>
            <a:pPr marL="342900" indent="-342900">
              <a:lnSpc>
                <a:spcPct val="150000"/>
              </a:lnSpc>
              <a:buAutoNum type="alphaLcParenR"/>
            </a:pPr>
            <a:r>
              <a:rPr lang="en-US" sz="2400" b="1" dirty="0" err="1">
                <a:latin typeface="Times New Roman" pitchFamily="18" charset="0"/>
                <a:cs typeface="Times New Roman" pitchFamily="18" charset="0"/>
              </a:rPr>
              <a:t>Đọc</a:t>
            </a:r>
            <a:r>
              <a:rPr lang="en-US" sz="2400" b="1" dirty="0">
                <a:latin typeface="Times New Roman" pitchFamily="18" charset="0"/>
                <a:cs typeface="Times New Roman" pitchFamily="18" charset="0"/>
              </a:rPr>
              <a:t> – </a:t>
            </a:r>
            <a:r>
              <a:rPr lang="en-US" sz="2400" b="1" dirty="0" err="1">
                <a:latin typeface="Times New Roman" pitchFamily="18" charset="0"/>
                <a:cs typeface="Times New Roman" pitchFamily="18" charset="0"/>
              </a:rPr>
              <a:t>Hiểu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chú</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thích</a:t>
            </a:r>
            <a:endParaRPr lang="en-US" sz="2400" b="1" dirty="0">
              <a:latin typeface="Times New Roman" pitchFamily="18" charset="0"/>
              <a:cs typeface="Times New Roman" pitchFamily="18" charset="0"/>
            </a:endParaRPr>
          </a:p>
          <a:p>
            <a:pPr>
              <a:lnSpc>
                <a:spcPct val="150000"/>
              </a:lnSpc>
            </a:pPr>
            <a:r>
              <a:rPr lang="en-US" sz="2400" b="1" dirty="0">
                <a:latin typeface="Times New Roman" pitchFamily="18" charset="0"/>
                <a:cs typeface="Times New Roman" pitchFamily="18" charset="0"/>
              </a:rPr>
              <a:t>b)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phẩm</a:t>
            </a:r>
            <a:endParaRPr lang="en-US" sz="2400" b="1" dirty="0">
              <a:latin typeface="Times New Roman" pitchFamily="18" charset="0"/>
              <a:cs typeface="Times New Roman" pitchFamily="18" charset="0"/>
            </a:endParaRPr>
          </a:p>
          <a:p>
            <a:pPr>
              <a:lnSpc>
                <a:spcPct val="150000"/>
              </a:lnSpc>
            </a:pPr>
            <a:r>
              <a:rPr lang="fr-FR" sz="2400" b="1" dirty="0">
                <a:solidFill>
                  <a:srgbClr val="002060"/>
                </a:solidFill>
                <a:latin typeface="Times New Roman" pitchFamily="18" charset="0"/>
                <a:cs typeface="Times New Roman" pitchFamily="18" charset="0"/>
              </a:rPr>
              <a:t>- </a:t>
            </a:r>
            <a:r>
              <a:rPr lang="fr-FR" sz="2400" b="1" dirty="0" err="1">
                <a:solidFill>
                  <a:srgbClr val="002060"/>
                </a:solidFill>
                <a:latin typeface="Times New Roman" pitchFamily="18" charset="0"/>
                <a:cs typeface="Times New Roman" pitchFamily="18" charset="0"/>
              </a:rPr>
              <a:t>Hoàn</a:t>
            </a:r>
            <a:r>
              <a:rPr lang="fr-FR" sz="2400" b="1" dirty="0">
                <a:solidFill>
                  <a:srgbClr val="002060"/>
                </a:solidFill>
                <a:latin typeface="Times New Roman" pitchFamily="18" charset="0"/>
                <a:cs typeface="Times New Roman" pitchFamily="18" charset="0"/>
              </a:rPr>
              <a:t> </a:t>
            </a:r>
            <a:r>
              <a:rPr lang="fr-FR" sz="2400" b="1" dirty="0" err="1">
                <a:solidFill>
                  <a:srgbClr val="002060"/>
                </a:solidFill>
                <a:latin typeface="Times New Roman" pitchFamily="18" charset="0"/>
                <a:cs typeface="Times New Roman" pitchFamily="18" charset="0"/>
              </a:rPr>
              <a:t>cảnh</a:t>
            </a:r>
            <a:r>
              <a:rPr lang="fr-FR" sz="2400" b="1" dirty="0">
                <a:solidFill>
                  <a:srgbClr val="002060"/>
                </a:solidFill>
                <a:latin typeface="Times New Roman" pitchFamily="18" charset="0"/>
                <a:cs typeface="Times New Roman" pitchFamily="18" charset="0"/>
              </a:rPr>
              <a:t>, </a:t>
            </a:r>
            <a:r>
              <a:rPr lang="fr-FR" sz="2400" b="1" dirty="0" err="1">
                <a:solidFill>
                  <a:srgbClr val="002060"/>
                </a:solidFill>
                <a:latin typeface="Times New Roman" pitchFamily="18" charset="0"/>
                <a:cs typeface="Times New Roman" pitchFamily="18" charset="0"/>
              </a:rPr>
              <a:t>xuất</a:t>
            </a:r>
            <a:r>
              <a:rPr lang="fr-FR" sz="2400" b="1" dirty="0">
                <a:solidFill>
                  <a:srgbClr val="002060"/>
                </a:solidFill>
                <a:latin typeface="Times New Roman" pitchFamily="18" charset="0"/>
                <a:cs typeface="Times New Roman" pitchFamily="18" charset="0"/>
              </a:rPr>
              <a:t> </a:t>
            </a:r>
            <a:r>
              <a:rPr lang="fr-FR" sz="2400" b="1" dirty="0" err="1">
                <a:solidFill>
                  <a:srgbClr val="002060"/>
                </a:solidFill>
                <a:latin typeface="Times New Roman" pitchFamily="18" charset="0"/>
                <a:cs typeface="Times New Roman" pitchFamily="18" charset="0"/>
              </a:rPr>
              <a:t>xứ</a:t>
            </a:r>
            <a:r>
              <a:rPr lang="fr-FR" sz="2400" b="1" dirty="0">
                <a:solidFill>
                  <a:srgbClr val="002060"/>
                </a:solidFill>
                <a:latin typeface="Times New Roman" pitchFamily="18" charset="0"/>
                <a:cs typeface="Times New Roman" pitchFamily="18" charset="0"/>
              </a:rPr>
              <a:t> : </a:t>
            </a:r>
            <a:r>
              <a:rPr lang="it-IT" sz="2400" b="1" dirty="0">
                <a:latin typeface="Times New Roman" pitchFamily="18" charset="0"/>
                <a:cs typeface="Times New Roman" pitchFamily="18" charset="0"/>
              </a:rPr>
              <a:t>Bài thơ sáng tác năm 1969, in trong tập thơ </a:t>
            </a:r>
            <a:r>
              <a:rPr lang="it-IT" sz="2400" b="1" i="1" dirty="0">
                <a:solidFill>
                  <a:srgbClr val="FF0000"/>
                </a:solidFill>
                <a:latin typeface="Times New Roman" pitchFamily="18" charset="0"/>
                <a:cs typeface="Times New Roman" pitchFamily="18" charset="0"/>
              </a:rPr>
              <a:t>“ Vầng trăng quầng lửa”.</a:t>
            </a:r>
          </a:p>
          <a:p>
            <a:pPr>
              <a:lnSpc>
                <a:spcPct val="150000"/>
              </a:lnSpc>
            </a:pPr>
            <a:endParaRPr lang="en-US" sz="2400" dirty="0">
              <a:solidFill>
                <a:srgbClr val="FF0000"/>
              </a:solidFill>
              <a:latin typeface="Times New Roman" pitchFamily="18" charset="0"/>
              <a:cs typeface="Times New Roman" pitchFamily="18" charset="0"/>
            </a:endParaRPr>
          </a:p>
          <a:p>
            <a:pPr>
              <a:lnSpc>
                <a:spcPct val="150000"/>
              </a:lnSpc>
            </a:pPr>
            <a:endParaRPr lang="en-US" sz="2400" b="1" dirty="0">
              <a:latin typeface="Times New Roman" pitchFamily="18" charset="0"/>
              <a:cs typeface="Times New Roman" pitchFamily="18" charset="0"/>
            </a:endParaRPr>
          </a:p>
          <a:p>
            <a:pPr marL="342900" indent="-342900">
              <a:lnSpc>
                <a:spcPct val="150000"/>
              </a:lnSpc>
            </a:pPr>
            <a:r>
              <a:rPr lang="en-US" sz="2400" b="1" dirty="0">
                <a:latin typeface="Times New Roman" pitchFamily="18" charset="0"/>
                <a:cs typeface="Times New Roman" pitchFamily="18" charset="0"/>
              </a:rPr>
              <a:t> </a:t>
            </a:r>
          </a:p>
          <a:p>
            <a:pPr>
              <a:lnSpc>
                <a:spcPct val="150000"/>
              </a:lnSpc>
            </a:pPr>
            <a:endParaRPr lang="en-US" sz="2400" dirty="0"/>
          </a:p>
        </p:txBody>
      </p:sp>
      <p:sp>
        <p:nvSpPr>
          <p:cNvPr id="15" name="TextBox 14"/>
          <p:cNvSpPr txBox="1"/>
          <p:nvPr/>
        </p:nvSpPr>
        <p:spPr>
          <a:xfrm>
            <a:off x="1752600" y="3048001"/>
            <a:ext cx="2362200" cy="461665"/>
          </a:xfrm>
          <a:prstGeom prst="rect">
            <a:avLst/>
          </a:prstGeom>
          <a:noFill/>
        </p:spPr>
        <p:txBody>
          <a:bodyPr wrap="square" rtlCol="0">
            <a:spAutoFit/>
          </a:bodyPr>
          <a:lstStyle/>
          <a:p>
            <a:r>
              <a:rPr lang="de-DE" sz="2400" b="1" dirty="0">
                <a:solidFill>
                  <a:srgbClr val="0070C0"/>
                </a:solidFill>
                <a:latin typeface="Times New Roman" pitchFamily="18" charset="0"/>
                <a:cs typeface="Times New Roman" pitchFamily="18" charset="0"/>
              </a:rPr>
              <a:t>-Thể loại : </a:t>
            </a:r>
            <a:endParaRPr lang="en-US" sz="2400" dirty="0">
              <a:solidFill>
                <a:srgbClr val="0070C0"/>
              </a:solidFill>
            </a:endParaRPr>
          </a:p>
        </p:txBody>
      </p:sp>
      <p:sp>
        <p:nvSpPr>
          <p:cNvPr id="17" name="TextBox 16"/>
          <p:cNvSpPr txBox="1"/>
          <p:nvPr/>
        </p:nvSpPr>
        <p:spPr>
          <a:xfrm>
            <a:off x="3276600" y="3048001"/>
            <a:ext cx="1676400" cy="461665"/>
          </a:xfrm>
          <a:prstGeom prst="rect">
            <a:avLst/>
          </a:prstGeom>
          <a:noFill/>
        </p:spPr>
        <p:txBody>
          <a:bodyPr wrap="square" rtlCol="0">
            <a:spAutoFit/>
          </a:bodyPr>
          <a:lstStyle/>
          <a:p>
            <a:r>
              <a:rPr lang="de-DE" sz="2400" b="1" dirty="0">
                <a:latin typeface="Times New Roman" pitchFamily="18" charset="0"/>
                <a:cs typeface="Times New Roman" pitchFamily="18" charset="0"/>
              </a:rPr>
              <a:t>Thơ tự do</a:t>
            </a:r>
            <a:endParaRPr lang="en-US" sz="2400" dirty="0"/>
          </a:p>
        </p:txBody>
      </p:sp>
      <p:sp>
        <p:nvSpPr>
          <p:cNvPr id="19" name="TextBox 18"/>
          <p:cNvSpPr txBox="1"/>
          <p:nvPr/>
        </p:nvSpPr>
        <p:spPr>
          <a:xfrm>
            <a:off x="1752600" y="3581401"/>
            <a:ext cx="3581400" cy="461665"/>
          </a:xfrm>
          <a:prstGeom prst="rect">
            <a:avLst/>
          </a:prstGeom>
          <a:noFill/>
        </p:spPr>
        <p:txBody>
          <a:bodyPr wrap="square" rtlCol="0">
            <a:spAutoFit/>
          </a:bodyPr>
          <a:lstStyle/>
          <a:p>
            <a:r>
              <a:rPr lang="de-DE" sz="2400" b="1" dirty="0">
                <a:solidFill>
                  <a:srgbClr val="7030A0"/>
                </a:solidFill>
                <a:latin typeface="Times New Roman" pitchFamily="18" charset="0"/>
                <a:cs typeface="Times New Roman" pitchFamily="18" charset="0"/>
              </a:rPr>
              <a:t>- Phương thức biểu đạt : </a:t>
            </a:r>
            <a:endParaRPr lang="en-US" sz="2400" dirty="0">
              <a:solidFill>
                <a:srgbClr val="7030A0"/>
              </a:solidFill>
            </a:endParaRPr>
          </a:p>
        </p:txBody>
      </p:sp>
      <p:sp>
        <p:nvSpPr>
          <p:cNvPr id="21" name="TextBox 20"/>
          <p:cNvSpPr txBox="1"/>
          <p:nvPr/>
        </p:nvSpPr>
        <p:spPr>
          <a:xfrm>
            <a:off x="5181600" y="3581401"/>
            <a:ext cx="5257800" cy="461665"/>
          </a:xfrm>
          <a:prstGeom prst="rect">
            <a:avLst/>
          </a:prstGeom>
          <a:noFill/>
        </p:spPr>
        <p:txBody>
          <a:bodyPr wrap="square" rtlCol="0">
            <a:spAutoFit/>
          </a:bodyPr>
          <a:lstStyle/>
          <a:p>
            <a:r>
              <a:rPr lang="it-IT" sz="2400" b="1" dirty="0">
                <a:latin typeface="Times New Roman" pitchFamily="18" charset="0"/>
                <a:cs typeface="Times New Roman" pitchFamily="18" charset="0"/>
              </a:rPr>
              <a:t>Biểu cảm kết hợp miêu tả,tự sự.</a:t>
            </a:r>
            <a:endParaRPr lang="en-US" sz="2400" dirty="0"/>
          </a:p>
        </p:txBody>
      </p:sp>
    </p:spTree>
    <p:extLst>
      <p:ext uri="{BB962C8B-B14F-4D97-AF65-F5344CB8AC3E}">
        <p14:creationId xmlns:p14="http://schemas.microsoft.com/office/powerpoint/2010/main" val="343200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9" grpId="0"/>
      <p:bldP spid="2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974</TotalTime>
  <Words>2667</Words>
  <Application>Microsoft Office PowerPoint</Application>
  <PresentationFormat>Custom</PresentationFormat>
  <Paragraphs>336</Paragraphs>
  <Slides>34</Slides>
  <Notes>1</Notes>
  <HiddenSlides>0</HiddenSlides>
  <MMClips>2</MMClips>
  <ScaleCrop>false</ScaleCrop>
  <HeadingPairs>
    <vt:vector size="4" baseType="variant">
      <vt:variant>
        <vt:lpstr>Theme</vt:lpstr>
      </vt:variant>
      <vt:variant>
        <vt:i4>10</vt:i4>
      </vt:variant>
      <vt:variant>
        <vt:lpstr>Slide Titles</vt:lpstr>
      </vt:variant>
      <vt:variant>
        <vt:i4>34</vt:i4>
      </vt:variant>
    </vt:vector>
  </HeadingPairs>
  <TitlesOfParts>
    <vt:vector size="44" baseType="lpstr">
      <vt:lpstr>1_Office Theme</vt:lpstr>
      <vt:lpstr>2_Default Design</vt:lpstr>
      <vt:lpstr>5_Default Design</vt:lpstr>
      <vt:lpstr>6_Default Design</vt:lpstr>
      <vt:lpstr>7_Default Design</vt:lpstr>
      <vt:lpstr>8_Default Design</vt:lpstr>
      <vt:lpstr>9_Default Design</vt:lpstr>
      <vt:lpstr>12_Default Design</vt:lpstr>
      <vt:lpstr>13_Default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Minhthangpc.VN</cp:lastModifiedBy>
  <cp:revision>45</cp:revision>
  <dcterms:created xsi:type="dcterms:W3CDTF">2019-10-29T19:43:05Z</dcterms:created>
  <dcterms:modified xsi:type="dcterms:W3CDTF">2021-11-13T04:47:39Z</dcterms:modified>
</cp:coreProperties>
</file>