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8" r:id="rId4"/>
    <p:sldId id="259" r:id="rId5"/>
    <p:sldId id="272" r:id="rId6"/>
    <p:sldId id="273" r:id="rId7"/>
    <p:sldId id="260" r:id="rId8"/>
    <p:sldId id="261" r:id="rId9"/>
    <p:sldId id="262" r:id="rId10"/>
    <p:sldId id="274" r:id="rId11"/>
    <p:sldId id="299" r:id="rId12"/>
    <p:sldId id="300" r:id="rId13"/>
    <p:sldId id="284" r:id="rId14"/>
    <p:sldId id="267" r:id="rId15"/>
    <p:sldId id="268" r:id="rId16"/>
    <p:sldId id="297" r:id="rId17"/>
    <p:sldId id="270" r:id="rId18"/>
    <p:sldId id="289" r:id="rId19"/>
    <p:sldId id="301" r:id="rId20"/>
    <p:sldId id="302" r:id="rId21"/>
    <p:sldId id="295" r:id="rId22"/>
    <p:sldId id="291" r:id="rId23"/>
    <p:sldId id="298" r:id="rId24"/>
    <p:sldId id="285" r:id="rId25"/>
    <p:sldId id="293" r:id="rId26"/>
    <p:sldId id="271" r:id="rId27"/>
    <p:sldId id="288" r:id="rId28"/>
    <p:sldId id="287" r:id="rId29"/>
    <p:sldId id="303"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009900"/>
    <a:srgbClr val="FFFFCC"/>
    <a:srgbClr val="0033CC"/>
    <a:srgbClr val="FF7C80"/>
    <a:srgbClr val="00FF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126343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265878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15086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10370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428619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98529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83473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11694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287165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242254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E04821-D542-4812-9363-9AD384BF0F94}"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314981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04821-D542-4812-9363-9AD384BF0F94}" type="datetimeFigureOut">
              <a:rPr lang="en-US" smtClean="0"/>
              <a:pPr/>
              <a:t>11/13/2021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EB43B-F96A-4C3B-AB89-4D65260DFA7A}" type="slidenum">
              <a:rPr lang="en-US" smtClean="0"/>
              <a:pPr/>
              <a:t>‹#›</a:t>
            </a:fld>
            <a:endParaRPr lang="en-US"/>
          </a:p>
        </p:txBody>
      </p:sp>
    </p:spTree>
    <p:extLst>
      <p:ext uri="{BB962C8B-B14F-4D97-AF65-F5344CB8AC3E}">
        <p14:creationId xmlns:p14="http://schemas.microsoft.com/office/powerpoint/2010/main" xmlns="" val="773444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9.png"/><Relationship Id="rId4" Type="http://schemas.microsoft.com/office/2007/relationships/media" Target="../media/media1.mp4"/></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963050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TextBox 7"/>
          <p:cNvSpPr txBox="1"/>
          <p:nvPr/>
        </p:nvSpPr>
        <p:spPr>
          <a:xfrm>
            <a:off x="2608720" y="333137"/>
            <a:ext cx="8218937" cy="5940088"/>
          </a:xfrm>
          <a:prstGeom prst="rect">
            <a:avLst/>
          </a:prstGeom>
          <a:noFill/>
        </p:spPr>
        <p:txBody>
          <a:bodyPr wrap="square" rtlCol="0">
            <a:spAutoFit/>
          </a:bodyPr>
          <a:lstStyle/>
          <a:p>
            <a:pPr algn="ctr"/>
            <a:r>
              <a:rPr lang="en-US" sz="2000" b="1" i="1" dirty="0" err="1" smtClean="0">
                <a:solidFill>
                  <a:srgbClr val="FFFF00"/>
                </a:solidFill>
                <a:latin typeface="Arial" panose="020B0604020202020204" pitchFamily="34" charset="0"/>
                <a:cs typeface="Arial" panose="020B0604020202020204" pitchFamily="34" charset="0"/>
              </a:rPr>
              <a:t>NƯỚC</a:t>
            </a:r>
            <a:r>
              <a:rPr lang="en-US" sz="2000" b="1" i="1" dirty="0" smtClean="0">
                <a:solidFill>
                  <a:srgbClr val="FFFF00"/>
                </a:solidFill>
                <a:latin typeface="Arial" panose="020B0604020202020204" pitchFamily="34" charset="0"/>
                <a:cs typeface="Arial" panose="020B0604020202020204" pitchFamily="34" charset="0"/>
              </a:rPr>
              <a:t> </a:t>
            </a:r>
            <a:r>
              <a:rPr lang="en-US" sz="2000" b="1" i="1" dirty="0" err="1" smtClean="0">
                <a:solidFill>
                  <a:srgbClr val="FFFF00"/>
                </a:solidFill>
                <a:latin typeface="Arial" panose="020B0604020202020204" pitchFamily="34" charset="0"/>
                <a:cs typeface="Arial" panose="020B0604020202020204" pitchFamily="34" charset="0"/>
              </a:rPr>
              <a:t>ĐẠI</a:t>
            </a:r>
            <a:r>
              <a:rPr lang="en-US" sz="2000" b="1" i="1" dirty="0" smtClean="0">
                <a:solidFill>
                  <a:srgbClr val="FFFF00"/>
                </a:solidFill>
                <a:latin typeface="Arial" panose="020B0604020202020204" pitchFamily="34" charset="0"/>
                <a:cs typeface="Arial" panose="020B0604020202020204" pitchFamily="34" charset="0"/>
              </a:rPr>
              <a:t> </a:t>
            </a:r>
            <a:r>
              <a:rPr lang="en-US" sz="2000" b="1" i="1" dirty="0" err="1" smtClean="0">
                <a:solidFill>
                  <a:srgbClr val="FFFF00"/>
                </a:solidFill>
                <a:latin typeface="Arial" panose="020B0604020202020204" pitchFamily="34" charset="0"/>
                <a:cs typeface="Arial" panose="020B0604020202020204" pitchFamily="34" charset="0"/>
              </a:rPr>
              <a:t>VIỆT</a:t>
            </a:r>
            <a:r>
              <a:rPr lang="en-US" sz="2000" b="1" i="1" dirty="0" smtClean="0">
                <a:solidFill>
                  <a:srgbClr val="FFFF00"/>
                </a:solidFill>
                <a:latin typeface="Arial" panose="020B0604020202020204" pitchFamily="34" charset="0"/>
                <a:cs typeface="Arial" panose="020B0604020202020204" pitchFamily="34" charset="0"/>
              </a:rPr>
              <a:t> TA </a:t>
            </a:r>
            <a:r>
              <a:rPr lang="en-US" sz="2000" b="1" dirty="0" smtClean="0">
                <a:solidFill>
                  <a:srgbClr val="FFFF00"/>
                </a:solidFill>
                <a:latin typeface="Arial" panose="020B0604020202020204" pitchFamily="34" charset="0"/>
                <a:cs typeface="Arial" panose="020B0604020202020204" pitchFamily="34" charset="0"/>
              </a:rPr>
              <a:t>(</a:t>
            </a:r>
            <a:r>
              <a:rPr lang="en-US" sz="2000" b="1" dirty="0" err="1" smtClean="0">
                <a:solidFill>
                  <a:srgbClr val="FFFF00"/>
                </a:solidFill>
                <a:latin typeface="Arial" panose="020B0604020202020204" pitchFamily="34" charset="0"/>
                <a:cs typeface="Arial" panose="020B0604020202020204" pitchFamily="34" charset="0"/>
              </a:rPr>
              <a:t>Trích</a:t>
            </a:r>
            <a:r>
              <a:rPr lang="en-US" sz="2000" b="1" dirty="0" smtClean="0">
                <a:solidFill>
                  <a:srgbClr val="FFFF00"/>
                </a:solidFill>
                <a:latin typeface="Arial" panose="020B0604020202020204" pitchFamily="34" charset="0"/>
                <a:cs typeface="Arial" panose="020B0604020202020204" pitchFamily="34" charset="0"/>
              </a:rPr>
              <a:t> </a:t>
            </a:r>
            <a:r>
              <a:rPr lang="en-US" sz="2000" b="1" i="1" dirty="0" err="1" smtClean="0">
                <a:solidFill>
                  <a:srgbClr val="FFFF00"/>
                </a:solidFill>
                <a:latin typeface="Arial" panose="020B0604020202020204" pitchFamily="34" charset="0"/>
                <a:cs typeface="Arial" panose="020B0604020202020204" pitchFamily="34" charset="0"/>
              </a:rPr>
              <a:t>Bình</a:t>
            </a:r>
            <a:r>
              <a:rPr lang="en-US" sz="2000" b="1" i="1" dirty="0" smtClean="0">
                <a:solidFill>
                  <a:srgbClr val="FFFF00"/>
                </a:solidFill>
                <a:latin typeface="Arial" panose="020B0604020202020204" pitchFamily="34" charset="0"/>
                <a:cs typeface="Arial" panose="020B0604020202020204" pitchFamily="34" charset="0"/>
              </a:rPr>
              <a:t> </a:t>
            </a:r>
            <a:r>
              <a:rPr lang="en-US" sz="2000" b="1" i="1" dirty="0" err="1" smtClean="0">
                <a:solidFill>
                  <a:srgbClr val="FFFF00"/>
                </a:solidFill>
                <a:latin typeface="Arial" panose="020B0604020202020204" pitchFamily="34" charset="0"/>
                <a:cs typeface="Arial" panose="020B0604020202020204" pitchFamily="34" charset="0"/>
              </a:rPr>
              <a:t>Ngô</a:t>
            </a:r>
            <a:r>
              <a:rPr lang="en-US" sz="2000" b="1" i="1" dirty="0" smtClean="0">
                <a:solidFill>
                  <a:srgbClr val="FFFF00"/>
                </a:solidFill>
                <a:latin typeface="Arial" panose="020B0604020202020204" pitchFamily="34" charset="0"/>
                <a:cs typeface="Arial" panose="020B0604020202020204" pitchFamily="34" charset="0"/>
              </a:rPr>
              <a:t> </a:t>
            </a:r>
            <a:r>
              <a:rPr lang="en-US" sz="2000" b="1" i="1" dirty="0" err="1" smtClean="0">
                <a:solidFill>
                  <a:srgbClr val="FFFF00"/>
                </a:solidFill>
                <a:latin typeface="Arial" panose="020B0604020202020204" pitchFamily="34" charset="0"/>
                <a:cs typeface="Arial" panose="020B0604020202020204" pitchFamily="34" charset="0"/>
              </a:rPr>
              <a:t>đại</a:t>
            </a:r>
            <a:r>
              <a:rPr lang="en-US" sz="2000" b="1" i="1" dirty="0" smtClean="0">
                <a:solidFill>
                  <a:srgbClr val="FFFF00"/>
                </a:solidFill>
                <a:latin typeface="Arial" panose="020B0604020202020204" pitchFamily="34" charset="0"/>
                <a:cs typeface="Arial" panose="020B0604020202020204" pitchFamily="34" charset="0"/>
              </a:rPr>
              <a:t> </a:t>
            </a:r>
            <a:r>
              <a:rPr lang="en-US" sz="2000" b="1" i="1" dirty="0" err="1" smtClean="0">
                <a:solidFill>
                  <a:srgbClr val="FFFF00"/>
                </a:solidFill>
                <a:latin typeface="Arial" panose="020B0604020202020204" pitchFamily="34" charset="0"/>
                <a:cs typeface="Arial" panose="020B0604020202020204" pitchFamily="34" charset="0"/>
              </a:rPr>
              <a:t>cáo</a:t>
            </a:r>
            <a:r>
              <a:rPr lang="en-US" sz="2000" b="1" dirty="0" smtClean="0">
                <a:solidFill>
                  <a:srgbClr val="FFFF00"/>
                </a:solidFill>
                <a:latin typeface="Arial" panose="020B0604020202020204" pitchFamily="34" charset="0"/>
                <a:cs typeface="Arial" panose="020B0604020202020204" pitchFamily="34" charset="0"/>
              </a:rPr>
              <a:t>)</a:t>
            </a:r>
          </a:p>
          <a:p>
            <a:pPr algn="just"/>
            <a:r>
              <a:rPr lang="en-US" sz="2000" b="1" dirty="0" err="1" smtClean="0">
                <a:solidFill>
                  <a:schemeClr val="bg1"/>
                </a:solidFill>
                <a:latin typeface="Arial" panose="020B0604020202020204" pitchFamily="34" charset="0"/>
                <a:cs typeface="Arial" panose="020B0604020202020204" pitchFamily="34" charset="0"/>
              </a:rPr>
              <a:t>Từng</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nghe</a:t>
            </a:r>
            <a:r>
              <a:rPr lang="en-US" sz="2000" b="1"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Việc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nhân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nghĩa</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cốt</a:t>
            </a:r>
            <a:r>
              <a:rPr lang="en-US" sz="2000" dirty="0" smtClean="0">
                <a:solidFill>
                  <a:schemeClr val="bg1"/>
                </a:solidFill>
                <a:latin typeface="Arial" panose="020B0604020202020204" pitchFamily="34" charset="0"/>
                <a:cs typeface="Arial" panose="020B0604020202020204" pitchFamily="34" charset="0"/>
              </a:rPr>
              <a:t> ở </a:t>
            </a:r>
            <a:r>
              <a:rPr lang="en-US" sz="2000" dirty="0" err="1" smtClean="0">
                <a:solidFill>
                  <a:schemeClr val="bg1"/>
                </a:solidFill>
                <a:latin typeface="Arial" panose="020B0604020202020204" pitchFamily="34" charset="0"/>
                <a:cs typeface="Arial" panose="020B0604020202020204" pitchFamily="34" charset="0"/>
              </a:rPr>
              <a:t>yên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dân</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Quân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điếu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phạt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trước</a:t>
            </a:r>
            <a:r>
              <a:rPr lang="en-US" sz="2000" dirty="0" smtClean="0">
                <a:solidFill>
                  <a:schemeClr val="bg1"/>
                </a:solidFill>
                <a:latin typeface="Arial" panose="020B0604020202020204" pitchFamily="34" charset="0"/>
                <a:cs typeface="Arial" panose="020B0604020202020204" pitchFamily="34" charset="0"/>
              </a:rPr>
              <a:t> lo </a:t>
            </a:r>
            <a:r>
              <a:rPr lang="en-US" sz="2000" dirty="0" err="1" smtClean="0">
                <a:solidFill>
                  <a:schemeClr val="bg1"/>
                </a:solidFill>
                <a:latin typeface="Arial" panose="020B0604020202020204" pitchFamily="34" charset="0"/>
                <a:cs typeface="Arial" panose="020B0604020202020204" pitchFamily="34" charset="0"/>
              </a:rPr>
              <a:t>trừ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bạo</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Như</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nước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Đại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Việt</a:t>
            </a:r>
            <a:r>
              <a:rPr lang="en-US" sz="2000" dirty="0" smtClean="0">
                <a:solidFill>
                  <a:schemeClr val="bg1"/>
                </a:solidFill>
                <a:latin typeface="Arial" panose="020B0604020202020204" pitchFamily="34" charset="0"/>
                <a:cs typeface="Arial" panose="020B0604020202020204" pitchFamily="34" charset="0"/>
              </a:rPr>
              <a:t> ta </a:t>
            </a:r>
            <a:r>
              <a:rPr lang="en-US" sz="2000" dirty="0" err="1" smtClean="0">
                <a:solidFill>
                  <a:schemeClr val="bg1"/>
                </a:solidFill>
                <a:latin typeface="Arial" panose="020B0604020202020204" pitchFamily="34" charset="0"/>
                <a:cs typeface="Arial" panose="020B0604020202020204" pitchFamily="34" charset="0"/>
              </a:rPr>
              <a:t>từ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trước</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Vốn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xưng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nền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văn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hiến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đã</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lâu</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Núi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sông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bờ</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cõi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đã</a:t>
            </a:r>
            <a:r>
              <a:rPr lang="en-US" sz="2000" dirty="0" smtClean="0">
                <a:solidFill>
                  <a:schemeClr val="bg1"/>
                </a:solidFill>
                <a:latin typeface="Arial" panose="020B0604020202020204" pitchFamily="34" charset="0"/>
                <a:cs typeface="Arial" panose="020B0604020202020204" pitchFamily="34" charset="0"/>
              </a:rPr>
              <a:t> chia, </a:t>
            </a:r>
          </a:p>
          <a:p>
            <a:pPr algn="just"/>
            <a:r>
              <a:rPr lang="en-US" sz="2000" dirty="0" err="1" smtClean="0">
                <a:solidFill>
                  <a:schemeClr val="bg1"/>
                </a:solidFill>
                <a:latin typeface="Arial" panose="020B0604020202020204" pitchFamily="34" charset="0"/>
                <a:cs typeface="Arial" panose="020B0604020202020204" pitchFamily="34" charset="0"/>
              </a:rPr>
              <a:t>Phong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tục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Bắc</a:t>
            </a:r>
            <a:r>
              <a:rPr lang="en-US" sz="2000" dirty="0" smtClean="0">
                <a:solidFill>
                  <a:schemeClr val="bg1"/>
                </a:solidFill>
                <a:latin typeface="Arial" panose="020B0604020202020204" pitchFamily="34" charset="0"/>
                <a:cs typeface="Arial" panose="020B0604020202020204" pitchFamily="34" charset="0"/>
              </a:rPr>
              <a:t> Nam </a:t>
            </a:r>
            <a:r>
              <a:rPr lang="en-US" sz="2000" dirty="0" err="1" smtClean="0">
                <a:solidFill>
                  <a:schemeClr val="bg1"/>
                </a:solidFill>
                <a:latin typeface="Arial" panose="020B0604020202020204" pitchFamily="34" charset="0"/>
                <a:cs typeface="Arial" panose="020B0604020202020204" pitchFamily="34" charset="0"/>
              </a:rPr>
              <a:t>cũng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khác</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Từ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Triệu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Đinh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Lí</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Trần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bao</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đời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gây</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nền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độc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lập</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Cùng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Hán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Đường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Tống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Nguyên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mỗi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xưng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đế</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một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phương</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Tuy</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mạnh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yếu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từng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lúc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khác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nhau</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smtClean="0">
                <a:solidFill>
                  <a:schemeClr val="bg1"/>
                </a:solidFill>
                <a:latin typeface="Arial" panose="020B0604020202020204" pitchFamily="34" charset="0"/>
                <a:cs typeface="Arial" panose="020B0604020202020204" pitchFamily="34" charset="0"/>
              </a:rPr>
              <a:t>Song </a:t>
            </a:r>
            <a:r>
              <a:rPr lang="en-US" sz="2000" dirty="0" err="1" smtClean="0">
                <a:solidFill>
                  <a:schemeClr val="bg1"/>
                </a:solidFill>
                <a:latin typeface="Arial" panose="020B0604020202020204" pitchFamily="34" charset="0"/>
                <a:cs typeface="Arial" panose="020B0604020202020204" pitchFamily="34" charset="0"/>
              </a:rPr>
              <a:t>hào</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kiệt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đời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nào</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cũng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có</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b="1" dirty="0" err="1" smtClean="0">
                <a:solidFill>
                  <a:schemeClr val="bg1"/>
                </a:solidFill>
                <a:latin typeface="Arial" panose="020B0604020202020204" pitchFamily="34" charset="0"/>
                <a:cs typeface="Arial" panose="020B0604020202020204" pitchFamily="34" charset="0"/>
              </a:rPr>
              <a:t>Vậy</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nên</a:t>
            </a:r>
            <a:r>
              <a:rPr lang="en-US" sz="2000" b="1"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Lưu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Cung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tham</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công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thất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bại</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Triệu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Tiết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thích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lớn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phải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tiêu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vong</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Cửa</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Hàm</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Tử</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bắt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sống</a:t>
            </a:r>
            <a:r>
              <a:rPr lang="en-US" sz="2000" dirty="0" smtClean="0">
                <a:solidFill>
                  <a:schemeClr val="bg1"/>
                </a:solidFill>
                <a:latin typeface="Arial" panose="020B0604020202020204" pitchFamily="34" charset="0"/>
                <a:cs typeface="Arial" panose="020B0604020202020204" pitchFamily="34" charset="0"/>
              </a:rPr>
              <a:t> Toa </a:t>
            </a:r>
            <a:r>
              <a:rPr lang="en-US" sz="2000" dirty="0" err="1" smtClean="0">
                <a:solidFill>
                  <a:schemeClr val="bg1"/>
                </a:solidFill>
                <a:latin typeface="Arial" panose="020B0604020202020204" pitchFamily="34" charset="0"/>
                <a:cs typeface="Arial" panose="020B0604020202020204" pitchFamily="34" charset="0"/>
              </a:rPr>
              <a:t>Đô</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Sông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Bạch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Đằng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giết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tươi</a:t>
            </a:r>
            <a:r>
              <a:rPr lang="en-US" sz="2000" dirty="0" smtClean="0">
                <a:solidFill>
                  <a:schemeClr val="bg1"/>
                </a:solidFill>
                <a:latin typeface="Arial" panose="020B0604020202020204" pitchFamily="34" charset="0"/>
                <a:cs typeface="Arial" panose="020B0604020202020204" pitchFamily="34" charset="0"/>
              </a:rPr>
              <a:t> Ô </a:t>
            </a:r>
            <a:r>
              <a:rPr lang="en-US" sz="2000" dirty="0" err="1" smtClean="0">
                <a:solidFill>
                  <a:schemeClr val="bg1"/>
                </a:solidFill>
                <a:latin typeface="Arial" panose="020B0604020202020204" pitchFamily="34" charset="0"/>
                <a:cs typeface="Arial" panose="020B0604020202020204" pitchFamily="34" charset="0"/>
              </a:rPr>
              <a:t>Mã</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Việc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xưa</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xem</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xét</a:t>
            </a:r>
            <a:endParaRPr lang="en-US" sz="2000" dirty="0" smtClean="0">
              <a:solidFill>
                <a:schemeClr val="bg1"/>
              </a:solidFill>
              <a:latin typeface="Arial" panose="020B0604020202020204" pitchFamily="34" charset="0"/>
              <a:cs typeface="Arial" panose="020B0604020202020204" pitchFamily="34" charset="0"/>
            </a:endParaRPr>
          </a:p>
          <a:p>
            <a:pPr algn="just"/>
            <a:r>
              <a:rPr lang="en-US" sz="2000" dirty="0" err="1" smtClean="0">
                <a:solidFill>
                  <a:schemeClr val="bg1"/>
                </a:solidFill>
                <a:latin typeface="Arial" panose="020B0604020202020204" pitchFamily="34" charset="0"/>
                <a:cs typeface="Arial" panose="020B0604020202020204" pitchFamily="34" charset="0"/>
              </a:rPr>
              <a:t>Chứng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cớ</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còn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ghi</a:t>
            </a:r>
            <a:r>
              <a:rPr lang="en-US" sz="2000" dirty="0" smtClean="0">
                <a:solidFill>
                  <a:schemeClr val="bg1"/>
                </a:solidFill>
                <a:latin typeface="Arial" panose="020B0604020202020204" pitchFamily="34" charset="0"/>
                <a:cs typeface="Arial" panose="020B0604020202020204" pitchFamily="34" charset="0"/>
              </a:rPr>
              <a:t>.</a:t>
            </a:r>
          </a:p>
        </p:txBody>
      </p:sp>
      <p:pic>
        <p:nvPicPr>
          <p:cNvPr id="2" name="GhiamNuocDaiVietta">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077303" y="6050625"/>
            <a:ext cx="654956" cy="461859"/>
          </a:xfrm>
          <a:prstGeom prst="rect">
            <a:avLst/>
          </a:prstGeom>
        </p:spPr>
      </p:pic>
    </p:spTree>
    <p:extLst>
      <p:ext uri="{BB962C8B-B14F-4D97-AF65-F5344CB8AC3E}">
        <p14:creationId xmlns:p14="http://schemas.microsoft.com/office/powerpoint/2010/main" xmlns="" val="3219485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TextBox 7"/>
          <p:cNvSpPr txBox="1"/>
          <p:nvPr/>
        </p:nvSpPr>
        <p:spPr>
          <a:xfrm>
            <a:off x="900327" y="438036"/>
            <a:ext cx="10723517" cy="1261884"/>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3. </a:t>
            </a:r>
            <a:r>
              <a:rPr lang="en-US" sz="2800" b="1" dirty="0" err="1" smtClean="0">
                <a:solidFill>
                  <a:srgbClr val="FFC000"/>
                </a:solidFill>
                <a:latin typeface="Arial" panose="020B0604020202020204" pitchFamily="34" charset="0"/>
                <a:cs typeface="Arial" panose="020B0604020202020204" pitchFamily="34" charset="0"/>
              </a:rPr>
              <a:t>Văn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bản</a:t>
            </a:r>
            <a:r>
              <a:rPr lang="en-US" sz="2800" b="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Nước</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Đại</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Việt</a:t>
            </a:r>
            <a:r>
              <a:rPr lang="en-US" sz="2800" b="1" i="1" dirty="0" smtClean="0">
                <a:solidFill>
                  <a:srgbClr val="FFC000"/>
                </a:solidFill>
                <a:latin typeface="Arial" panose="020B0604020202020204" pitchFamily="34" charset="0"/>
                <a:cs typeface="Arial" panose="020B0604020202020204" pitchFamily="34" charset="0"/>
              </a:rPr>
              <a:t> ta</a:t>
            </a:r>
          </a:p>
          <a:p>
            <a:pPr algn="just"/>
            <a:r>
              <a:rPr lang="en-US" sz="2400" b="1" dirty="0" smtClean="0">
                <a:solidFill>
                  <a:srgbClr val="FFC000"/>
                </a:solidFill>
                <a:latin typeface="Arial" panose="020B0604020202020204" pitchFamily="34" charset="0"/>
                <a:cs typeface="Arial" panose="020B0604020202020204" pitchFamily="34" charset="0"/>
              </a:rPr>
              <a:t>a. </a:t>
            </a:r>
            <a:r>
              <a:rPr lang="en-US" sz="2400" b="1" dirty="0" err="1" smtClean="0">
                <a:solidFill>
                  <a:srgbClr val="FFC000"/>
                </a:solidFill>
                <a:latin typeface="Arial" panose="020B0604020202020204" pitchFamily="34" charset="0"/>
                <a:cs typeface="Arial" panose="020B0604020202020204" pitchFamily="34" charset="0"/>
              </a:rPr>
              <a:t>Vị</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trí</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đoạn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trích</a:t>
            </a:r>
            <a:r>
              <a:rPr lang="en-US" sz="2400" b="1" dirty="0" smtClean="0">
                <a:solidFill>
                  <a:srgbClr val="FFC000"/>
                </a:solidFill>
                <a:latin typeface="Arial" panose="020B0604020202020204" pitchFamily="34" charset="0"/>
                <a:cs typeface="Arial" panose="020B0604020202020204" pitchFamily="34" charset="0"/>
              </a:rPr>
              <a:t>:</a:t>
            </a: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Phần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mở</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đầu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bài</a:t>
            </a:r>
            <a:r>
              <a:rPr lang="en-US" sz="2400"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Bình</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Ngô</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đại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cáo</a:t>
            </a:r>
            <a:endParaRPr lang="en-US" sz="2400" i="1" dirty="0" smtClean="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00327" y="1859430"/>
            <a:ext cx="10086536" cy="1200329"/>
          </a:xfrm>
          <a:prstGeom prst="rect">
            <a:avLst/>
          </a:prstGeom>
          <a:noFill/>
        </p:spPr>
        <p:txBody>
          <a:bodyPr wrap="square" rtlCol="0">
            <a:spAutoFit/>
          </a:bodyPr>
          <a:lstStyle/>
          <a:p>
            <a:pPr algn="just"/>
            <a:r>
              <a:rPr lang="en-US" sz="2400" b="1" dirty="0">
                <a:solidFill>
                  <a:srgbClr val="FFC000"/>
                </a:solidFill>
                <a:latin typeface="Arial" panose="020B0604020202020204" pitchFamily="34" charset="0"/>
                <a:cs typeface="Arial" panose="020B0604020202020204" pitchFamily="34" charset="0"/>
              </a:rPr>
              <a:t>b. </a:t>
            </a:r>
            <a:r>
              <a:rPr lang="en-US" sz="2400" b="1" dirty="0" err="1">
                <a:solidFill>
                  <a:srgbClr val="FFC000"/>
                </a:solidFill>
                <a:latin typeface="Arial" panose="020B0604020202020204" pitchFamily="34" charset="0"/>
                <a:cs typeface="Arial" panose="020B0604020202020204" pitchFamily="34" charset="0"/>
              </a:rPr>
              <a:t>Đọc</a:t>
            </a:r>
            <a:r>
              <a:rPr lang="en-US" sz="2400" b="1" dirty="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giải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nghĩa</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từ</a:t>
            </a:r>
            <a:r>
              <a:rPr lang="en-US" sz="2400" b="1" dirty="0" smtClean="0">
                <a:solidFill>
                  <a:srgbClr val="FFC000"/>
                </a:solidFill>
                <a:latin typeface="Arial" panose="020B0604020202020204" pitchFamily="34" charset="0"/>
                <a:cs typeface="Arial" panose="020B0604020202020204" pitchFamily="34" charset="0"/>
              </a:rPr>
              <a:t>:</a:t>
            </a:r>
            <a:endParaRPr lang="en-US" sz="2400" b="1" dirty="0">
              <a:solidFill>
                <a:srgbClr val="FFC000"/>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Hướng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dẫn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đọc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Đọc</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với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giọng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trang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trọng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hùng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hồn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tự</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hào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Chú</a:t>
            </a:r>
            <a:r>
              <a:rPr lang="en-US" sz="2400" dirty="0">
                <a:solidFill>
                  <a:schemeClr val="bg1"/>
                </a:solidFill>
                <a:latin typeface="Arial" panose="020B0604020202020204" pitchFamily="34" charset="0"/>
                <a:cs typeface="Arial" panose="020B0604020202020204" pitchFamily="34" charset="0"/>
              </a:rPr>
              <a:t> ý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chất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xứng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nhịp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nhàng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câu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biền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ngẫu</a:t>
            </a:r>
            <a:r>
              <a:rPr lang="en-US" sz="2400" dirty="0" smtClean="0">
                <a:solidFill>
                  <a:schemeClr val="bg1"/>
                </a:solidFill>
                <a:latin typeface="Arial" panose="020B0604020202020204" pitchFamily="34" charset="0"/>
                <a:cs typeface="Arial" panose="020B0604020202020204" pitchFamily="34" charset="0"/>
              </a:rPr>
              <a:t>.</a:t>
            </a:r>
          </a:p>
        </p:txBody>
      </p:sp>
      <p:sp>
        <p:nvSpPr>
          <p:cNvPr id="5" name="TextBox 4"/>
          <p:cNvSpPr txBox="1"/>
          <p:nvPr/>
        </p:nvSpPr>
        <p:spPr>
          <a:xfrm>
            <a:off x="900327" y="3169139"/>
            <a:ext cx="10086536" cy="461665"/>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Giải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từ</a:t>
            </a:r>
            <a:r>
              <a:rPr lang="en-US" sz="2400" dirty="0" smtClean="0">
                <a:solidFill>
                  <a:schemeClr val="bg1"/>
                </a:solidFill>
                <a:latin typeface="Arial" panose="020B0604020202020204" pitchFamily="34" charset="0"/>
                <a:cs typeface="Arial" panose="020B0604020202020204" pitchFamily="34" charset="0"/>
              </a:rPr>
              <a:t>:</a:t>
            </a:r>
          </a:p>
        </p:txBody>
      </p:sp>
      <p:sp>
        <p:nvSpPr>
          <p:cNvPr id="7" name="TextBox 6"/>
          <p:cNvSpPr txBox="1"/>
          <p:nvPr/>
        </p:nvSpPr>
        <p:spPr>
          <a:xfrm>
            <a:off x="900327" y="3676318"/>
            <a:ext cx="10086536" cy="830997"/>
          </a:xfrm>
          <a:prstGeom prst="rect">
            <a:avLst/>
          </a:prstGeom>
          <a:noFill/>
        </p:spPr>
        <p:txBody>
          <a:bodyPr wrap="square" rtlCol="0">
            <a:spAutoFit/>
          </a:bodyPr>
          <a:lstStyle/>
          <a:p>
            <a:pPr algn="just"/>
            <a:r>
              <a:rPr lang="en-US" sz="2400" b="1" i="1" dirty="0" smtClean="0">
                <a:solidFill>
                  <a:srgbClr val="FFFF00"/>
                </a:solidFill>
                <a:latin typeface="Arial" panose="020B0604020202020204" pitchFamily="34" charset="0"/>
                <a:cs typeface="Arial" panose="020B0604020202020204" pitchFamily="34" charset="0"/>
              </a:rPr>
              <a:t>(1) </a:t>
            </a:r>
            <a:r>
              <a:rPr lang="en-US" sz="2400" b="1" i="1" dirty="0" err="1" smtClean="0">
                <a:solidFill>
                  <a:srgbClr val="FFFF00"/>
                </a:solidFill>
                <a:latin typeface="Arial" panose="020B0604020202020204" pitchFamily="34" charset="0"/>
                <a:cs typeface="Arial" panose="020B0604020202020204" pitchFamily="34" charset="0"/>
              </a:rPr>
              <a:t>Nhân</a:t>
            </a:r>
            <a:r>
              <a:rPr lang="en-US" sz="2400" b="1" i="1" dirty="0" smtClean="0">
                <a:solidFill>
                  <a:srgbClr val="FFFF00"/>
                </a:solidFill>
                <a:latin typeface="Arial" panose="020B0604020202020204" pitchFamily="34" charset="0"/>
                <a:cs typeface="Arial" panose="020B0604020202020204" pitchFamily="34" charset="0"/>
              </a:rPr>
              <a:t> </a:t>
            </a:r>
            <a:r>
              <a:rPr lang="en-US" sz="2400" b="1" i="1" dirty="0" err="1" smtClean="0">
                <a:solidFill>
                  <a:srgbClr val="FFFF00"/>
                </a:solidFill>
                <a:latin typeface="Arial" panose="020B0604020202020204" pitchFamily="34" charset="0"/>
                <a:cs typeface="Arial" panose="020B0604020202020204" pitchFamily="34" charset="0"/>
              </a:rPr>
              <a:t>nghĩa</a:t>
            </a:r>
            <a:r>
              <a:rPr lang="en-US" sz="2400" b="1" i="1" dirty="0" smtClean="0">
                <a:solidFill>
                  <a:srgbClr val="FFFF00"/>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khái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niệm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đạo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đức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của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giáo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nói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về</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đạo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lí</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cách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ứng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xử</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tình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thương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giữa</a:t>
            </a:r>
            <a:r>
              <a:rPr lang="en-US" sz="2400" dirty="0" smtClean="0">
                <a:solidFill>
                  <a:schemeClr val="bg1"/>
                </a:solidFill>
                <a:latin typeface="Arial" panose="020B0604020202020204" pitchFamily="34" charset="0"/>
                <a:cs typeface="Arial" panose="020B0604020202020204" pitchFamily="34" charset="0"/>
              </a:rPr>
              <a:t> con </a:t>
            </a:r>
            <a:r>
              <a:rPr lang="en-US" sz="2400" dirty="0" err="1" smtClean="0">
                <a:solidFill>
                  <a:schemeClr val="bg1"/>
                </a:solidFill>
                <a:latin typeface="Arial" panose="020B0604020202020204" pitchFamily="34" charset="0"/>
                <a:cs typeface="Arial" panose="020B0604020202020204" pitchFamily="34" charset="0"/>
              </a:rPr>
              <a:t>người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với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nhau</a:t>
            </a:r>
            <a:r>
              <a:rPr lang="en-US" sz="2400" dirty="0" smtClean="0">
                <a:solidFill>
                  <a:schemeClr val="bg1"/>
                </a:solidFill>
                <a:latin typeface="Arial" panose="020B0604020202020204" pitchFamily="34" charset="0"/>
                <a:cs typeface="Arial" panose="020B0604020202020204" pitchFamily="34" charset="0"/>
              </a:rPr>
              <a:t>.</a:t>
            </a:r>
          </a:p>
        </p:txBody>
      </p:sp>
      <p:sp>
        <p:nvSpPr>
          <p:cNvPr id="9" name="TextBox 8"/>
          <p:cNvSpPr txBox="1"/>
          <p:nvPr/>
        </p:nvSpPr>
        <p:spPr>
          <a:xfrm>
            <a:off x="900327" y="4577198"/>
            <a:ext cx="10086536" cy="830997"/>
          </a:xfrm>
          <a:prstGeom prst="rect">
            <a:avLst/>
          </a:prstGeom>
          <a:noFill/>
        </p:spPr>
        <p:txBody>
          <a:bodyPr wrap="square" rtlCol="0">
            <a:spAutoFit/>
          </a:bodyPr>
          <a:lstStyle/>
          <a:p>
            <a:pPr algn="just"/>
            <a:r>
              <a:rPr lang="en-US" sz="2400" b="1" i="1" dirty="0" smtClean="0">
                <a:solidFill>
                  <a:srgbClr val="FFFF00"/>
                </a:solidFill>
                <a:latin typeface="Arial" panose="020B0604020202020204" pitchFamily="34" charset="0"/>
                <a:cs typeface="Arial" panose="020B0604020202020204" pitchFamily="34" charset="0"/>
              </a:rPr>
              <a:t>(4) </a:t>
            </a:r>
            <a:r>
              <a:rPr lang="en-US" sz="2400" b="1" i="1" dirty="0" err="1" smtClean="0">
                <a:solidFill>
                  <a:srgbClr val="FFFF00"/>
                </a:solidFill>
                <a:latin typeface="Arial" panose="020B0604020202020204" pitchFamily="34" charset="0"/>
                <a:cs typeface="Arial" panose="020B0604020202020204" pitchFamily="34" charset="0"/>
              </a:rPr>
              <a:t>Văn</a:t>
            </a:r>
            <a:r>
              <a:rPr lang="en-US" sz="2400" b="1" i="1" dirty="0" smtClean="0">
                <a:solidFill>
                  <a:srgbClr val="FFFF00"/>
                </a:solidFill>
                <a:latin typeface="Arial" panose="020B0604020202020204" pitchFamily="34" charset="0"/>
                <a:cs typeface="Arial" panose="020B0604020202020204" pitchFamily="34" charset="0"/>
              </a:rPr>
              <a:t> </a:t>
            </a:r>
            <a:r>
              <a:rPr lang="en-US" sz="2400" b="1" i="1" dirty="0" err="1" smtClean="0">
                <a:solidFill>
                  <a:srgbClr val="FFFF00"/>
                </a:solidFill>
                <a:latin typeface="Arial" panose="020B0604020202020204" pitchFamily="34" charset="0"/>
                <a:cs typeface="Arial" panose="020B0604020202020204" pitchFamily="34" charset="0"/>
              </a:rPr>
              <a:t>hiến</a:t>
            </a:r>
            <a:r>
              <a:rPr lang="en-US" sz="2400" b="1" i="1" dirty="0" smtClean="0">
                <a:solidFill>
                  <a:srgbClr val="FFFF00"/>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truyền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thống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hóa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lâu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đời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tốt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đẹp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chương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chữ</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nói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chung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hiến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người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tài</a:t>
            </a:r>
            <a:r>
              <a:rPr lang="en-US" sz="2400" dirty="0" smtClean="0">
                <a:solidFill>
                  <a:schemeClr val="bg1"/>
                </a:solidFill>
                <a:latin typeface="Arial" panose="020B0604020202020204" pitchFamily="34" charset="0"/>
                <a:cs typeface="Arial" panose="020B0604020202020204" pitchFamily="34" charset="0"/>
              </a:rPr>
              <a:t>).</a:t>
            </a:r>
          </a:p>
        </p:txBody>
      </p:sp>
      <p:sp>
        <p:nvSpPr>
          <p:cNvPr id="10" name="TextBox 9"/>
          <p:cNvSpPr txBox="1"/>
          <p:nvPr/>
        </p:nvSpPr>
        <p:spPr>
          <a:xfrm>
            <a:off x="900327" y="5428901"/>
            <a:ext cx="10086536" cy="830997"/>
          </a:xfrm>
          <a:prstGeom prst="rect">
            <a:avLst/>
          </a:prstGeom>
          <a:noFill/>
        </p:spPr>
        <p:txBody>
          <a:bodyPr wrap="square" rtlCol="0">
            <a:spAutoFit/>
          </a:bodyPr>
          <a:lstStyle/>
          <a:p>
            <a:pPr algn="just"/>
            <a:r>
              <a:rPr lang="en-US" sz="2400" b="1" i="1" dirty="0" smtClean="0">
                <a:solidFill>
                  <a:srgbClr val="FFFF00"/>
                </a:solidFill>
                <a:latin typeface="Arial" panose="020B0604020202020204" pitchFamily="34" charset="0"/>
                <a:cs typeface="Arial" panose="020B0604020202020204" pitchFamily="34" charset="0"/>
              </a:rPr>
              <a:t>+ </a:t>
            </a:r>
            <a:r>
              <a:rPr lang="en-US" sz="2400" b="1" i="1" dirty="0" err="1" smtClean="0">
                <a:solidFill>
                  <a:srgbClr val="FFFF00"/>
                </a:solidFill>
                <a:latin typeface="Arial" panose="020B0604020202020204" pitchFamily="34" charset="0"/>
                <a:cs typeface="Arial" panose="020B0604020202020204" pitchFamily="34" charset="0"/>
              </a:rPr>
              <a:t>Đế</a:t>
            </a:r>
            <a:r>
              <a:rPr lang="en-US" sz="2400" b="1" i="1" dirty="0" smtClean="0">
                <a:solidFill>
                  <a:srgbClr val="FFFF00"/>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vua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Trong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chữ</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vương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cũng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vua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nhưng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đế</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cao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vương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dùng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chữ</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đế</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để</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tỏ</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thái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độ</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ngang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hàng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với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Trung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Hoa</a:t>
            </a:r>
            <a:r>
              <a:rPr lang="en-US" sz="2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26031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TextBox 7"/>
          <p:cNvSpPr txBox="1"/>
          <p:nvPr/>
        </p:nvSpPr>
        <p:spPr>
          <a:xfrm>
            <a:off x="518662" y="217210"/>
            <a:ext cx="9117707" cy="5970865"/>
          </a:xfrm>
          <a:prstGeom prst="rect">
            <a:avLst/>
          </a:prstGeom>
          <a:noFill/>
        </p:spPr>
        <p:txBody>
          <a:bodyPr wrap="square" rtlCol="0">
            <a:spAutoFit/>
          </a:bodyPr>
          <a:lstStyle/>
          <a:p>
            <a:pPr algn="ctr"/>
            <a:r>
              <a:rPr lang="en-US" sz="2200" b="1" i="1" dirty="0" err="1" smtClean="0">
                <a:solidFill>
                  <a:srgbClr val="FFFF00"/>
                </a:solidFill>
                <a:latin typeface="Arial" panose="020B0604020202020204" pitchFamily="34" charset="0"/>
                <a:cs typeface="Arial" panose="020B0604020202020204" pitchFamily="34" charset="0"/>
              </a:rPr>
              <a:t>NƯỚC</a:t>
            </a:r>
            <a:r>
              <a:rPr lang="en-US" sz="2200" b="1" i="1" dirty="0" smtClean="0">
                <a:solidFill>
                  <a:srgbClr val="FFFF00"/>
                </a:solidFill>
                <a:latin typeface="Arial" panose="020B0604020202020204" pitchFamily="34" charset="0"/>
                <a:cs typeface="Arial" panose="020B0604020202020204" pitchFamily="34" charset="0"/>
              </a:rPr>
              <a:t> </a:t>
            </a:r>
            <a:r>
              <a:rPr lang="en-US" sz="2200" b="1" i="1" dirty="0" err="1" smtClean="0">
                <a:solidFill>
                  <a:srgbClr val="FFFF00"/>
                </a:solidFill>
                <a:latin typeface="Arial" panose="020B0604020202020204" pitchFamily="34" charset="0"/>
                <a:cs typeface="Arial" panose="020B0604020202020204" pitchFamily="34" charset="0"/>
              </a:rPr>
              <a:t>ĐẠI</a:t>
            </a:r>
            <a:r>
              <a:rPr lang="en-US" sz="2200" b="1" i="1" dirty="0" smtClean="0">
                <a:solidFill>
                  <a:srgbClr val="FFFF00"/>
                </a:solidFill>
                <a:latin typeface="Arial" panose="020B0604020202020204" pitchFamily="34" charset="0"/>
                <a:cs typeface="Arial" panose="020B0604020202020204" pitchFamily="34" charset="0"/>
              </a:rPr>
              <a:t> </a:t>
            </a:r>
            <a:r>
              <a:rPr lang="en-US" sz="2200" b="1" i="1" dirty="0" err="1" smtClean="0">
                <a:solidFill>
                  <a:srgbClr val="FFFF00"/>
                </a:solidFill>
                <a:latin typeface="Arial" panose="020B0604020202020204" pitchFamily="34" charset="0"/>
                <a:cs typeface="Arial" panose="020B0604020202020204" pitchFamily="34" charset="0"/>
              </a:rPr>
              <a:t>VIỆT</a:t>
            </a:r>
            <a:r>
              <a:rPr lang="en-US" sz="2200" b="1" i="1" dirty="0" smtClean="0">
                <a:solidFill>
                  <a:srgbClr val="FFFF00"/>
                </a:solidFill>
                <a:latin typeface="Arial" panose="020B0604020202020204" pitchFamily="34" charset="0"/>
                <a:cs typeface="Arial" panose="020B0604020202020204" pitchFamily="34" charset="0"/>
              </a:rPr>
              <a:t> TA </a:t>
            </a:r>
            <a:r>
              <a:rPr lang="en-US" sz="2200" b="1" dirty="0" smtClean="0">
                <a:solidFill>
                  <a:srgbClr val="FFFF00"/>
                </a:solidFill>
                <a:latin typeface="Arial" panose="020B0604020202020204" pitchFamily="34" charset="0"/>
                <a:cs typeface="Arial" panose="020B0604020202020204" pitchFamily="34" charset="0"/>
              </a:rPr>
              <a:t>(</a:t>
            </a:r>
            <a:r>
              <a:rPr lang="en-US" sz="2200" b="1" dirty="0" err="1" smtClean="0">
                <a:solidFill>
                  <a:srgbClr val="FFFF00"/>
                </a:solidFill>
                <a:latin typeface="Arial" panose="020B0604020202020204" pitchFamily="34" charset="0"/>
                <a:cs typeface="Arial" panose="020B0604020202020204" pitchFamily="34" charset="0"/>
              </a:rPr>
              <a:t>Trích</a:t>
            </a:r>
            <a:r>
              <a:rPr lang="en-US" sz="2200" b="1" dirty="0" smtClean="0">
                <a:solidFill>
                  <a:srgbClr val="FFFF00"/>
                </a:solidFill>
                <a:latin typeface="Arial" panose="020B0604020202020204" pitchFamily="34" charset="0"/>
                <a:cs typeface="Arial" panose="020B0604020202020204" pitchFamily="34" charset="0"/>
              </a:rPr>
              <a:t> </a:t>
            </a:r>
            <a:r>
              <a:rPr lang="en-US" sz="2200" b="1" i="1" dirty="0" err="1" smtClean="0">
                <a:solidFill>
                  <a:srgbClr val="FFFF00"/>
                </a:solidFill>
                <a:latin typeface="Arial" panose="020B0604020202020204" pitchFamily="34" charset="0"/>
                <a:cs typeface="Arial" panose="020B0604020202020204" pitchFamily="34" charset="0"/>
              </a:rPr>
              <a:t>Bình</a:t>
            </a:r>
            <a:r>
              <a:rPr lang="en-US" sz="2200" b="1" i="1" dirty="0" smtClean="0">
                <a:solidFill>
                  <a:srgbClr val="FFFF00"/>
                </a:solidFill>
                <a:latin typeface="Arial" panose="020B0604020202020204" pitchFamily="34" charset="0"/>
                <a:cs typeface="Arial" panose="020B0604020202020204" pitchFamily="34" charset="0"/>
              </a:rPr>
              <a:t> </a:t>
            </a:r>
            <a:r>
              <a:rPr lang="en-US" sz="2200" b="1" i="1" dirty="0" err="1" smtClean="0">
                <a:solidFill>
                  <a:srgbClr val="FFFF00"/>
                </a:solidFill>
                <a:latin typeface="Arial" panose="020B0604020202020204" pitchFamily="34" charset="0"/>
                <a:cs typeface="Arial" panose="020B0604020202020204" pitchFamily="34" charset="0"/>
              </a:rPr>
              <a:t>Ngô</a:t>
            </a:r>
            <a:r>
              <a:rPr lang="en-US" sz="2200" b="1" i="1" dirty="0" smtClean="0">
                <a:solidFill>
                  <a:srgbClr val="FFFF00"/>
                </a:solidFill>
                <a:latin typeface="Arial" panose="020B0604020202020204" pitchFamily="34" charset="0"/>
                <a:cs typeface="Arial" panose="020B0604020202020204" pitchFamily="34" charset="0"/>
              </a:rPr>
              <a:t> </a:t>
            </a:r>
            <a:r>
              <a:rPr lang="en-US" sz="2200" b="1" i="1" dirty="0" err="1" smtClean="0">
                <a:solidFill>
                  <a:srgbClr val="FFFF00"/>
                </a:solidFill>
                <a:latin typeface="Arial" panose="020B0604020202020204" pitchFamily="34" charset="0"/>
                <a:cs typeface="Arial" panose="020B0604020202020204" pitchFamily="34" charset="0"/>
              </a:rPr>
              <a:t>đại</a:t>
            </a:r>
            <a:r>
              <a:rPr lang="en-US" sz="2200" b="1" i="1" dirty="0" smtClean="0">
                <a:solidFill>
                  <a:srgbClr val="FFFF00"/>
                </a:solidFill>
                <a:latin typeface="Arial" panose="020B0604020202020204" pitchFamily="34" charset="0"/>
                <a:cs typeface="Arial" panose="020B0604020202020204" pitchFamily="34" charset="0"/>
              </a:rPr>
              <a:t> </a:t>
            </a:r>
            <a:r>
              <a:rPr lang="en-US" sz="2200" b="1" i="1" dirty="0" err="1" smtClean="0">
                <a:solidFill>
                  <a:srgbClr val="FFFF00"/>
                </a:solidFill>
                <a:latin typeface="Arial" panose="020B0604020202020204" pitchFamily="34" charset="0"/>
                <a:cs typeface="Arial" panose="020B0604020202020204" pitchFamily="34" charset="0"/>
              </a:rPr>
              <a:t>cáo</a:t>
            </a:r>
            <a:r>
              <a:rPr lang="en-US" sz="2200" b="1" dirty="0" smtClean="0">
                <a:solidFill>
                  <a:srgbClr val="FFFF00"/>
                </a:solidFill>
                <a:latin typeface="Arial" panose="020B0604020202020204" pitchFamily="34" charset="0"/>
                <a:cs typeface="Arial" panose="020B0604020202020204" pitchFamily="34" charset="0"/>
              </a:rPr>
              <a:t>)</a:t>
            </a:r>
          </a:p>
          <a:p>
            <a:pPr algn="just"/>
            <a:r>
              <a:rPr lang="en-US" sz="2000" b="1" dirty="0" err="1" smtClean="0">
                <a:solidFill>
                  <a:schemeClr val="bg1"/>
                </a:solidFill>
                <a:latin typeface="Arial" panose="020B0604020202020204" pitchFamily="34" charset="0"/>
                <a:cs typeface="Arial" panose="020B0604020202020204" pitchFamily="34" charset="0"/>
              </a:rPr>
              <a:t>Từng</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nghe</a:t>
            </a:r>
            <a:r>
              <a:rPr lang="en-US" sz="2000" b="1"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Việc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nhân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nghĩa</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cốt</a:t>
            </a:r>
            <a:r>
              <a:rPr lang="en-US" sz="2000" dirty="0" smtClean="0">
                <a:solidFill>
                  <a:schemeClr val="bg1"/>
                </a:solidFill>
                <a:latin typeface="Arial" panose="020B0604020202020204" pitchFamily="34" charset="0"/>
                <a:cs typeface="Arial" panose="020B0604020202020204" pitchFamily="34" charset="0"/>
              </a:rPr>
              <a:t> ở </a:t>
            </a:r>
            <a:r>
              <a:rPr lang="en-US" sz="2000" dirty="0" err="1" smtClean="0">
                <a:solidFill>
                  <a:schemeClr val="bg1"/>
                </a:solidFill>
                <a:latin typeface="Arial" panose="020B0604020202020204" pitchFamily="34" charset="0"/>
                <a:cs typeface="Arial" panose="020B0604020202020204" pitchFamily="34" charset="0"/>
              </a:rPr>
              <a:t>yên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dân</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Quân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điếu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phạt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trước</a:t>
            </a:r>
            <a:r>
              <a:rPr lang="en-US" sz="2000" dirty="0" smtClean="0">
                <a:solidFill>
                  <a:schemeClr val="bg1"/>
                </a:solidFill>
                <a:latin typeface="Arial" panose="020B0604020202020204" pitchFamily="34" charset="0"/>
                <a:cs typeface="Arial" panose="020B0604020202020204" pitchFamily="34" charset="0"/>
              </a:rPr>
              <a:t> lo </a:t>
            </a:r>
            <a:r>
              <a:rPr lang="en-US" sz="2000" dirty="0" err="1" smtClean="0">
                <a:solidFill>
                  <a:schemeClr val="bg1"/>
                </a:solidFill>
                <a:latin typeface="Arial" panose="020B0604020202020204" pitchFamily="34" charset="0"/>
                <a:cs typeface="Arial" panose="020B0604020202020204" pitchFamily="34" charset="0"/>
              </a:rPr>
              <a:t>trừ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bạo</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Như</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nước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Đại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Việt</a:t>
            </a:r>
            <a:r>
              <a:rPr lang="en-US" sz="2000" dirty="0" smtClean="0">
                <a:solidFill>
                  <a:schemeClr val="bg1"/>
                </a:solidFill>
                <a:latin typeface="Arial" panose="020B0604020202020204" pitchFamily="34" charset="0"/>
                <a:cs typeface="Arial" panose="020B0604020202020204" pitchFamily="34" charset="0"/>
              </a:rPr>
              <a:t> ta </a:t>
            </a:r>
            <a:r>
              <a:rPr lang="en-US" sz="2000" dirty="0" err="1" smtClean="0">
                <a:solidFill>
                  <a:schemeClr val="bg1"/>
                </a:solidFill>
                <a:latin typeface="Arial" panose="020B0604020202020204" pitchFamily="34" charset="0"/>
                <a:cs typeface="Arial" panose="020B0604020202020204" pitchFamily="34" charset="0"/>
              </a:rPr>
              <a:t>từ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trước</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Vốn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xưng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nền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văn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hiến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đã</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lâu</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Núi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sông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bờ</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cõi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đã</a:t>
            </a:r>
            <a:r>
              <a:rPr lang="en-US" sz="2000" dirty="0" smtClean="0">
                <a:solidFill>
                  <a:schemeClr val="bg1"/>
                </a:solidFill>
                <a:latin typeface="Arial" panose="020B0604020202020204" pitchFamily="34" charset="0"/>
                <a:cs typeface="Arial" panose="020B0604020202020204" pitchFamily="34" charset="0"/>
              </a:rPr>
              <a:t> chia, </a:t>
            </a:r>
          </a:p>
          <a:p>
            <a:pPr algn="just"/>
            <a:r>
              <a:rPr lang="en-US" sz="2000" dirty="0" err="1" smtClean="0">
                <a:solidFill>
                  <a:schemeClr val="bg1"/>
                </a:solidFill>
                <a:latin typeface="Arial" panose="020B0604020202020204" pitchFamily="34" charset="0"/>
                <a:cs typeface="Arial" panose="020B0604020202020204" pitchFamily="34" charset="0"/>
              </a:rPr>
              <a:t>Phong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tục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Bắc</a:t>
            </a:r>
            <a:r>
              <a:rPr lang="en-US" sz="2000" dirty="0" smtClean="0">
                <a:solidFill>
                  <a:schemeClr val="bg1"/>
                </a:solidFill>
                <a:latin typeface="Arial" panose="020B0604020202020204" pitchFamily="34" charset="0"/>
                <a:cs typeface="Arial" panose="020B0604020202020204" pitchFamily="34" charset="0"/>
              </a:rPr>
              <a:t> Nam </a:t>
            </a:r>
            <a:r>
              <a:rPr lang="en-US" sz="2000" dirty="0" err="1" smtClean="0">
                <a:solidFill>
                  <a:schemeClr val="bg1"/>
                </a:solidFill>
                <a:latin typeface="Arial" panose="020B0604020202020204" pitchFamily="34" charset="0"/>
                <a:cs typeface="Arial" panose="020B0604020202020204" pitchFamily="34" charset="0"/>
              </a:rPr>
              <a:t>cũng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khác</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Từ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Triệu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Đinh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Lí</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Trần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bao</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đời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gây</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nền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độc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lập</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Cùng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Hán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Đường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Tống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Nguyên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mỗi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xưng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đế</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một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phương</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Tuy</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mạnh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yếu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từng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lúc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khác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nhau</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smtClean="0">
                <a:solidFill>
                  <a:schemeClr val="bg1"/>
                </a:solidFill>
                <a:latin typeface="Arial" panose="020B0604020202020204" pitchFamily="34" charset="0"/>
                <a:cs typeface="Arial" panose="020B0604020202020204" pitchFamily="34" charset="0"/>
              </a:rPr>
              <a:t>Song </a:t>
            </a:r>
            <a:r>
              <a:rPr lang="en-US" sz="2000" dirty="0" err="1" smtClean="0">
                <a:solidFill>
                  <a:schemeClr val="bg1"/>
                </a:solidFill>
                <a:latin typeface="Arial" panose="020B0604020202020204" pitchFamily="34" charset="0"/>
                <a:cs typeface="Arial" panose="020B0604020202020204" pitchFamily="34" charset="0"/>
              </a:rPr>
              <a:t>hào</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kiệt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đời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nào</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cũng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có</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b="1" dirty="0" err="1" smtClean="0">
                <a:solidFill>
                  <a:schemeClr val="bg1"/>
                </a:solidFill>
                <a:latin typeface="Arial" panose="020B0604020202020204" pitchFamily="34" charset="0"/>
                <a:cs typeface="Arial" panose="020B0604020202020204" pitchFamily="34" charset="0"/>
              </a:rPr>
              <a:t>Vậy</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nên</a:t>
            </a:r>
            <a:r>
              <a:rPr lang="en-US" sz="2000" b="1"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Lưu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Cung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tham</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công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thất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bại</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Triệu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Tiết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thích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lớn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phải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tiêu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vong</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Cửa</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Hàm</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Tử</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bắt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sống</a:t>
            </a:r>
            <a:r>
              <a:rPr lang="en-US" sz="2000" dirty="0" smtClean="0">
                <a:solidFill>
                  <a:schemeClr val="bg1"/>
                </a:solidFill>
                <a:latin typeface="Arial" panose="020B0604020202020204" pitchFamily="34" charset="0"/>
                <a:cs typeface="Arial" panose="020B0604020202020204" pitchFamily="34" charset="0"/>
              </a:rPr>
              <a:t> Toa </a:t>
            </a:r>
            <a:r>
              <a:rPr lang="en-US" sz="2000" dirty="0" err="1" smtClean="0">
                <a:solidFill>
                  <a:schemeClr val="bg1"/>
                </a:solidFill>
                <a:latin typeface="Arial" panose="020B0604020202020204" pitchFamily="34" charset="0"/>
                <a:cs typeface="Arial" panose="020B0604020202020204" pitchFamily="34" charset="0"/>
              </a:rPr>
              <a:t>Đô</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Sông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Bạch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Đằng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giết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tươi</a:t>
            </a:r>
            <a:r>
              <a:rPr lang="en-US" sz="2000" dirty="0" smtClean="0">
                <a:solidFill>
                  <a:schemeClr val="bg1"/>
                </a:solidFill>
                <a:latin typeface="Arial" panose="020B0604020202020204" pitchFamily="34" charset="0"/>
                <a:cs typeface="Arial" panose="020B0604020202020204" pitchFamily="34" charset="0"/>
              </a:rPr>
              <a:t> Ô </a:t>
            </a:r>
            <a:r>
              <a:rPr lang="en-US" sz="2000" dirty="0" err="1" smtClean="0">
                <a:solidFill>
                  <a:schemeClr val="bg1"/>
                </a:solidFill>
                <a:latin typeface="Arial" panose="020B0604020202020204" pitchFamily="34" charset="0"/>
                <a:cs typeface="Arial" panose="020B0604020202020204" pitchFamily="34" charset="0"/>
              </a:rPr>
              <a:t>Mã</a:t>
            </a:r>
            <a:r>
              <a:rPr lang="en-US" sz="2000" dirty="0" smtClean="0">
                <a:solidFill>
                  <a:schemeClr val="bg1"/>
                </a:solidFill>
                <a:latin typeface="Arial" panose="020B0604020202020204" pitchFamily="34" charset="0"/>
                <a:cs typeface="Arial" panose="020B0604020202020204" pitchFamily="34" charset="0"/>
              </a:rPr>
              <a:t>.</a:t>
            </a:r>
          </a:p>
          <a:p>
            <a:pPr algn="just"/>
            <a:r>
              <a:rPr lang="en-US" sz="2000" dirty="0" err="1" smtClean="0">
                <a:solidFill>
                  <a:schemeClr val="bg1"/>
                </a:solidFill>
                <a:latin typeface="Arial" panose="020B0604020202020204" pitchFamily="34" charset="0"/>
                <a:cs typeface="Arial" panose="020B0604020202020204" pitchFamily="34" charset="0"/>
              </a:rPr>
              <a:t>Việc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xưa</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xem</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xét</a:t>
            </a:r>
            <a:endParaRPr lang="en-US" sz="2000" dirty="0" smtClean="0">
              <a:solidFill>
                <a:schemeClr val="bg1"/>
              </a:solidFill>
              <a:latin typeface="Arial" panose="020B0604020202020204" pitchFamily="34" charset="0"/>
              <a:cs typeface="Arial" panose="020B0604020202020204" pitchFamily="34" charset="0"/>
            </a:endParaRPr>
          </a:p>
          <a:p>
            <a:pPr algn="just"/>
            <a:r>
              <a:rPr lang="en-US" sz="2000" dirty="0" err="1" smtClean="0">
                <a:solidFill>
                  <a:schemeClr val="bg1"/>
                </a:solidFill>
                <a:latin typeface="Arial" panose="020B0604020202020204" pitchFamily="34" charset="0"/>
                <a:cs typeface="Arial" panose="020B0604020202020204" pitchFamily="34" charset="0"/>
              </a:rPr>
              <a:t>Chứng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cớ</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còn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ghi</a:t>
            </a:r>
            <a:r>
              <a:rPr lang="en-US" sz="2000" dirty="0" smtClean="0">
                <a:solidFill>
                  <a:schemeClr val="bg1"/>
                </a:solidFill>
                <a:latin typeface="Arial" panose="020B0604020202020204" pitchFamily="34" charset="0"/>
                <a:cs typeface="Arial" panose="020B0604020202020204" pitchFamily="34" charset="0"/>
              </a:rPr>
              <a:t>.</a:t>
            </a:r>
          </a:p>
        </p:txBody>
      </p:sp>
      <p:sp>
        <p:nvSpPr>
          <p:cNvPr id="5" name="TextBox 4"/>
          <p:cNvSpPr txBox="1"/>
          <p:nvPr/>
        </p:nvSpPr>
        <p:spPr>
          <a:xfrm>
            <a:off x="5077515" y="792700"/>
            <a:ext cx="2349307" cy="830997"/>
          </a:xfrm>
          <a:prstGeom prst="rect">
            <a:avLst/>
          </a:prstGeom>
          <a:noFill/>
          <a:ln w="25400">
            <a:solidFill>
              <a:srgbClr val="FFC000"/>
            </a:solidFill>
          </a:ln>
        </p:spPr>
        <p:txBody>
          <a:bodyPr wrap="square" rtlCol="0">
            <a:spAutoFit/>
          </a:bodyPr>
          <a:lstStyle/>
          <a:p>
            <a:r>
              <a:rPr lang="en-US" sz="2400" b="1" dirty="0" err="1" smtClean="0">
                <a:solidFill>
                  <a:srgbClr val="FFFF00"/>
                </a:solidFill>
                <a:latin typeface="Arial" panose="020B0604020202020204" pitchFamily="34" charset="0"/>
                <a:cs typeface="Arial" panose="020B0604020202020204" pitchFamily="34" charset="0"/>
              </a:rPr>
              <a:t>Nguyên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lí</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nhân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nghĩa</a:t>
            </a:r>
            <a:endParaRPr lang="en-US" sz="2400" b="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a:xfrm>
            <a:off x="8591120" y="2178312"/>
            <a:ext cx="2700996" cy="1569660"/>
          </a:xfrm>
          <a:prstGeom prst="rect">
            <a:avLst/>
          </a:prstGeom>
          <a:noFill/>
          <a:ln w="25400">
            <a:solidFill>
              <a:srgbClr val="FFC000"/>
            </a:solidFill>
          </a:ln>
        </p:spPr>
        <p:txBody>
          <a:bodyPr wrap="square" rtlCol="0">
            <a:spAutoFit/>
          </a:bodyPr>
          <a:lstStyle/>
          <a:p>
            <a:pPr algn="just"/>
            <a:r>
              <a:rPr lang="en-US" sz="2400" b="1" dirty="0" err="1" smtClean="0">
                <a:solidFill>
                  <a:srgbClr val="FFFF00"/>
                </a:solidFill>
                <a:latin typeface="Arial" panose="020B0604020202020204" pitchFamily="34" charset="0"/>
                <a:cs typeface="Arial" panose="020B0604020202020204" pitchFamily="34" charset="0"/>
              </a:rPr>
              <a:t>Chân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lí</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về</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sự</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tồn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tại</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độc</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lập</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có</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chủ</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quyền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của</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dân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tộc</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Đại</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Việt</a:t>
            </a:r>
            <a:r>
              <a:rPr lang="en-US" sz="2400" b="1" dirty="0" smtClean="0">
                <a:solidFill>
                  <a:srgbClr val="FFFF00"/>
                </a:solidFill>
                <a:latin typeface="Arial" panose="020B0604020202020204" pitchFamily="34" charset="0"/>
                <a:cs typeface="Arial" panose="020B0604020202020204" pitchFamily="34" charset="0"/>
              </a:rPr>
              <a:t> </a:t>
            </a:r>
            <a:endParaRPr lang="en-US" sz="2400" b="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a:xfrm>
            <a:off x="5077515" y="4424740"/>
            <a:ext cx="2977661" cy="1569660"/>
          </a:xfrm>
          <a:prstGeom prst="rect">
            <a:avLst/>
          </a:prstGeom>
          <a:noFill/>
          <a:ln w="25400">
            <a:solidFill>
              <a:srgbClr val="FFC000"/>
            </a:solidFill>
          </a:ln>
        </p:spPr>
        <p:txBody>
          <a:bodyPr wrap="square" rtlCol="0">
            <a:spAutoFit/>
          </a:bodyPr>
          <a:lstStyle/>
          <a:p>
            <a:pPr algn="just"/>
            <a:r>
              <a:rPr lang="en-US" sz="2400" b="1" dirty="0" err="1" smtClean="0">
                <a:solidFill>
                  <a:srgbClr val="FFFF00"/>
                </a:solidFill>
                <a:latin typeface="Arial" panose="020B0604020202020204" pitchFamily="34" charset="0"/>
                <a:cs typeface="Arial" panose="020B0604020202020204" pitchFamily="34" charset="0"/>
              </a:rPr>
              <a:t>Sức</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mạnh</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của</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nguyên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lí</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nhân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nghĩa</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của</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chân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lí</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độc</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lập</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dân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tộc</a:t>
            </a:r>
            <a:endParaRPr lang="en-US" sz="2400" b="1" dirty="0">
              <a:solidFill>
                <a:srgbClr val="FFFF00"/>
              </a:solidFill>
              <a:latin typeface="Arial" panose="020B0604020202020204" pitchFamily="34" charset="0"/>
              <a:cs typeface="Arial" panose="020B0604020202020204" pitchFamily="34" charset="0"/>
            </a:endParaRPr>
          </a:p>
        </p:txBody>
      </p:sp>
      <p:sp>
        <p:nvSpPr>
          <p:cNvPr id="2" name="Right Brace 1"/>
          <p:cNvSpPr/>
          <p:nvPr/>
        </p:nvSpPr>
        <p:spPr>
          <a:xfrm>
            <a:off x="4201128" y="951408"/>
            <a:ext cx="368603" cy="484555"/>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977388" y="1907177"/>
            <a:ext cx="368603" cy="1997166"/>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4442980" y="4203307"/>
            <a:ext cx="368603" cy="1805607"/>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4595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2"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TextBox 7"/>
          <p:cNvSpPr txBox="1"/>
          <p:nvPr/>
        </p:nvSpPr>
        <p:spPr>
          <a:xfrm>
            <a:off x="887646" y="637856"/>
            <a:ext cx="10723517" cy="1261884"/>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3. </a:t>
            </a:r>
            <a:r>
              <a:rPr lang="en-US" sz="2800" b="1" dirty="0" err="1" smtClean="0">
                <a:solidFill>
                  <a:srgbClr val="FFC000"/>
                </a:solidFill>
                <a:latin typeface="Arial" panose="020B0604020202020204" pitchFamily="34" charset="0"/>
                <a:cs typeface="Arial" panose="020B0604020202020204" pitchFamily="34" charset="0"/>
              </a:rPr>
              <a:t>Văn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bản</a:t>
            </a:r>
            <a:r>
              <a:rPr lang="en-US" sz="2800" b="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Nước</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Đại</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Việt</a:t>
            </a:r>
            <a:r>
              <a:rPr lang="en-US" sz="2800" b="1" i="1" dirty="0" smtClean="0">
                <a:solidFill>
                  <a:srgbClr val="FFC000"/>
                </a:solidFill>
                <a:latin typeface="Arial" panose="020B0604020202020204" pitchFamily="34" charset="0"/>
                <a:cs typeface="Arial" panose="020B0604020202020204" pitchFamily="34" charset="0"/>
              </a:rPr>
              <a:t> ta</a:t>
            </a:r>
          </a:p>
          <a:p>
            <a:pPr algn="just"/>
            <a:r>
              <a:rPr lang="en-US" sz="2400" b="1" dirty="0" smtClean="0">
                <a:solidFill>
                  <a:srgbClr val="FFC000"/>
                </a:solidFill>
                <a:latin typeface="Arial" panose="020B0604020202020204" pitchFamily="34" charset="0"/>
                <a:cs typeface="Arial" panose="020B0604020202020204" pitchFamily="34" charset="0"/>
              </a:rPr>
              <a:t>a. </a:t>
            </a:r>
            <a:r>
              <a:rPr lang="en-US" sz="2400" b="1" dirty="0" err="1" smtClean="0">
                <a:solidFill>
                  <a:srgbClr val="FFC000"/>
                </a:solidFill>
                <a:latin typeface="Arial" panose="020B0604020202020204" pitchFamily="34" charset="0"/>
                <a:cs typeface="Arial" panose="020B0604020202020204" pitchFamily="34" charset="0"/>
              </a:rPr>
              <a:t>Vị</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trí</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đoạn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trích</a:t>
            </a:r>
            <a:r>
              <a:rPr lang="en-US" sz="2400" b="1" dirty="0" smtClean="0">
                <a:solidFill>
                  <a:srgbClr val="FFC000"/>
                </a:solidFill>
                <a:latin typeface="Arial" panose="020B0604020202020204" pitchFamily="34" charset="0"/>
                <a:cs typeface="Arial" panose="020B0604020202020204" pitchFamily="34" charset="0"/>
              </a:rPr>
              <a:t>:</a:t>
            </a: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Phần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mở</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đầu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bài</a:t>
            </a:r>
            <a:r>
              <a:rPr lang="en-US" sz="2400"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Bình</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Ngô</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đại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cáo</a:t>
            </a:r>
            <a:endParaRPr lang="en-US" sz="2400" i="1" dirty="0" smtClean="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00327" y="2173351"/>
            <a:ext cx="10086536" cy="1569660"/>
          </a:xfrm>
          <a:prstGeom prst="rect">
            <a:avLst/>
          </a:prstGeom>
          <a:noFill/>
        </p:spPr>
        <p:txBody>
          <a:bodyPr wrap="square" rtlCol="0">
            <a:spAutoFit/>
          </a:bodyPr>
          <a:lstStyle/>
          <a:p>
            <a:pPr algn="just"/>
            <a:r>
              <a:rPr lang="en-US" sz="2400" b="1" dirty="0">
                <a:solidFill>
                  <a:srgbClr val="FFC000"/>
                </a:solidFill>
                <a:latin typeface="Arial" panose="020B0604020202020204" pitchFamily="34" charset="0"/>
                <a:cs typeface="Arial" panose="020B0604020202020204" pitchFamily="34" charset="0"/>
              </a:rPr>
              <a:t>b. </a:t>
            </a:r>
            <a:r>
              <a:rPr lang="en-US" sz="2400" b="1" dirty="0" err="1">
                <a:solidFill>
                  <a:srgbClr val="FFC000"/>
                </a:solidFill>
                <a:latin typeface="Arial" panose="020B0604020202020204" pitchFamily="34" charset="0"/>
                <a:cs typeface="Arial" panose="020B0604020202020204" pitchFamily="34" charset="0"/>
              </a:rPr>
              <a:t>Đọc</a:t>
            </a:r>
            <a:r>
              <a:rPr lang="en-US" sz="2400" b="1" dirty="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giải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nghĩa</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từ</a:t>
            </a:r>
            <a:endParaRPr lang="en-US" sz="2400" b="1" dirty="0">
              <a:solidFill>
                <a:srgbClr val="FFC000"/>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Hướng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dẫn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đọc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Đọc</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với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giọng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trang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trọng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hùng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hồn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tự</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hào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Chú</a:t>
            </a:r>
            <a:r>
              <a:rPr lang="en-US" sz="2400" dirty="0">
                <a:solidFill>
                  <a:schemeClr val="bg1"/>
                </a:solidFill>
                <a:latin typeface="Arial" panose="020B0604020202020204" pitchFamily="34" charset="0"/>
                <a:cs typeface="Arial" panose="020B0604020202020204" pitchFamily="34" charset="0"/>
              </a:rPr>
              <a:t> ý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chất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xứng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nhịp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nhàng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câu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biền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ngẫu</a:t>
            </a:r>
            <a:r>
              <a:rPr lang="en-US" sz="2400" dirty="0" smtClean="0">
                <a:solidFill>
                  <a:schemeClr val="bg1"/>
                </a:solidFill>
                <a:latin typeface="Arial" panose="020B0604020202020204" pitchFamily="34" charset="0"/>
                <a:cs typeface="Arial" panose="020B0604020202020204" pitchFamily="34" charset="0"/>
              </a:rPr>
              <a:t>.</a:t>
            </a: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Giải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từ</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916674" y="3850487"/>
            <a:ext cx="10086536" cy="2308324"/>
          </a:xfrm>
          <a:prstGeom prst="rect">
            <a:avLst/>
          </a:prstGeom>
          <a:noFill/>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c. </a:t>
            </a:r>
            <a:r>
              <a:rPr lang="en-US" sz="2400" b="1" dirty="0" err="1" smtClean="0">
                <a:solidFill>
                  <a:srgbClr val="FFC000"/>
                </a:solidFill>
                <a:latin typeface="Arial" panose="020B0604020202020204" pitchFamily="34" charset="0"/>
                <a:cs typeface="Arial" panose="020B0604020202020204" pitchFamily="34" charset="0"/>
              </a:rPr>
              <a:t>Bố</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cục</a:t>
            </a:r>
            <a:r>
              <a:rPr lang="en-US" sz="2400" b="1" dirty="0" smtClean="0">
                <a:solidFill>
                  <a:srgbClr val="FFC000"/>
                </a:solidFill>
                <a:latin typeface="Arial" panose="020B0604020202020204" pitchFamily="34" charset="0"/>
                <a:cs typeface="Arial" panose="020B0604020202020204" pitchFamily="34" charset="0"/>
              </a:rPr>
              <a:t>: 3 </a:t>
            </a:r>
            <a:r>
              <a:rPr lang="en-US" sz="2400" b="1" dirty="0" err="1" smtClean="0">
                <a:solidFill>
                  <a:srgbClr val="FFC000"/>
                </a:solidFill>
                <a:latin typeface="Arial" panose="020B0604020202020204" pitchFamily="34" charset="0"/>
                <a:cs typeface="Arial" panose="020B0604020202020204" pitchFamily="34" charset="0"/>
              </a:rPr>
              <a:t>phần</a:t>
            </a:r>
            <a:endParaRPr lang="en-US" sz="2400" b="1" dirty="0">
              <a:solidFill>
                <a:srgbClr val="FFC000"/>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 Hai </a:t>
            </a:r>
            <a:r>
              <a:rPr lang="en-US" sz="2400" dirty="0" err="1" smtClean="0">
                <a:solidFill>
                  <a:schemeClr val="bg1"/>
                </a:solidFill>
                <a:latin typeface="Arial" panose="020B0604020202020204" pitchFamily="34" charset="0"/>
                <a:cs typeface="Arial" panose="020B0604020202020204" pitchFamily="34" charset="0"/>
              </a:rPr>
              <a:t>câu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đầu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nguyên</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nghĩa</a:t>
            </a:r>
            <a:endParaRPr lang="en-US" sz="2400" dirty="0" smtClean="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Tám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câu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tiếp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chân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lí</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về</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sự</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tồn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tại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độc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lập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chủ</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quyền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của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dân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tộc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Đại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Việt</a:t>
            </a:r>
            <a:endParaRPr lang="en-US" sz="2400" dirty="0" smtClean="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Sáu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câu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cuối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sức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mạnh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của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nguyên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lí</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nhân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của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chân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lí</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độc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lập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dân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tộc</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7510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618979" y="436099"/>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6" name="TextBox 5"/>
          <p:cNvSpPr txBox="1"/>
          <p:nvPr/>
        </p:nvSpPr>
        <p:spPr>
          <a:xfrm>
            <a:off x="633493" y="1017696"/>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1. Hai </a:t>
            </a:r>
            <a:r>
              <a:rPr lang="en-US" sz="2800" b="1" dirty="0" err="1" smtClean="0">
                <a:solidFill>
                  <a:srgbClr val="FFC000"/>
                </a:solidFill>
                <a:latin typeface="Arial" panose="020B0604020202020204" pitchFamily="34" charset="0"/>
                <a:cs typeface="Arial" panose="020B0604020202020204" pitchFamily="34" charset="0"/>
              </a:rPr>
              <a:t>câu</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đầu</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nguyên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lí</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nhân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nghĩa</a:t>
            </a:r>
            <a:endParaRPr lang="en-US" sz="2800" b="1" dirty="0">
              <a:solidFill>
                <a:srgbClr val="FFC000"/>
              </a:solidFill>
              <a:latin typeface="Arial" panose="020B0604020202020204" pitchFamily="34" charset="0"/>
              <a:cs typeface="Arial" panose="020B0604020202020204" pitchFamily="34" charset="0"/>
            </a:endParaRPr>
          </a:p>
        </p:txBody>
      </p:sp>
      <p:sp>
        <p:nvSpPr>
          <p:cNvPr id="7" name="TextBox 6"/>
          <p:cNvSpPr txBox="1"/>
          <p:nvPr/>
        </p:nvSpPr>
        <p:spPr>
          <a:xfrm>
            <a:off x="813583" y="1630312"/>
            <a:ext cx="7005711" cy="954107"/>
          </a:xfrm>
          <a:prstGeom prst="rect">
            <a:avLst/>
          </a:prstGeom>
          <a:noFill/>
        </p:spPr>
        <p:txBody>
          <a:bodyPr wrap="square" rtlCol="0">
            <a:spAutoFit/>
          </a:bodyPr>
          <a:lstStyle/>
          <a:p>
            <a:r>
              <a:rPr lang="en-US" sz="2800" b="1" dirty="0" err="1" smtClean="0">
                <a:solidFill>
                  <a:schemeClr val="bg1"/>
                </a:solidFill>
                <a:latin typeface="Arial" panose="020B0604020202020204" pitchFamily="34" charset="0"/>
                <a:cs typeface="Arial" panose="020B0604020202020204" pitchFamily="34" charset="0"/>
              </a:rPr>
              <a:t>Việc</a:t>
            </a:r>
            <a:r>
              <a:rPr lang="en-US" sz="2800" b="1" dirty="0" smtClean="0">
                <a:solidFill>
                  <a:schemeClr val="bg1"/>
                </a:solidFill>
                <a:latin typeface="Arial" panose="020B0604020202020204" pitchFamily="34" charset="0"/>
                <a:cs typeface="Arial" panose="020B0604020202020204" pitchFamily="34" charset="0"/>
              </a:rPr>
              <a:t> </a:t>
            </a:r>
            <a:r>
              <a:rPr lang="en-US" sz="2800" b="1" u="sng" dirty="0" err="1" smtClean="0">
                <a:solidFill>
                  <a:srgbClr val="FFFF00"/>
                </a:solidFill>
                <a:latin typeface="Arial" panose="020B0604020202020204" pitchFamily="34" charset="0"/>
                <a:cs typeface="Arial" panose="020B0604020202020204" pitchFamily="34" charset="0"/>
              </a:rPr>
              <a:t>nhân</a:t>
            </a:r>
            <a:r>
              <a:rPr lang="en-US" sz="2800" b="1" u="sng" dirty="0" smtClean="0">
                <a:solidFill>
                  <a:srgbClr val="FFFF00"/>
                </a:solidFill>
                <a:latin typeface="Arial" panose="020B0604020202020204" pitchFamily="34" charset="0"/>
                <a:cs typeface="Arial" panose="020B0604020202020204" pitchFamily="34" charset="0"/>
              </a:rPr>
              <a:t> </a:t>
            </a:r>
            <a:r>
              <a:rPr lang="en-US" sz="2800" b="1" u="sng" dirty="0" err="1" smtClean="0">
                <a:solidFill>
                  <a:srgbClr val="FFFF00"/>
                </a:solidFill>
                <a:latin typeface="Arial" panose="020B0604020202020204" pitchFamily="34" charset="0"/>
                <a:cs typeface="Arial" panose="020B0604020202020204" pitchFamily="34" charset="0"/>
              </a:rPr>
              <a:t>nghĩa</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cốt</a:t>
            </a:r>
            <a:r>
              <a:rPr lang="en-US" sz="2800" b="1" dirty="0" smtClean="0">
                <a:solidFill>
                  <a:schemeClr val="bg1"/>
                </a:solidFill>
                <a:latin typeface="Arial" panose="020B0604020202020204" pitchFamily="34" charset="0"/>
                <a:cs typeface="Arial" panose="020B0604020202020204" pitchFamily="34" charset="0"/>
              </a:rPr>
              <a:t> ở </a:t>
            </a:r>
            <a:r>
              <a:rPr lang="en-US" sz="2800" b="1" dirty="0" err="1" smtClean="0">
                <a:solidFill>
                  <a:schemeClr val="bg1"/>
                </a:solidFill>
                <a:latin typeface="Arial" panose="020B0604020202020204" pitchFamily="34" charset="0"/>
                <a:cs typeface="Arial" panose="020B0604020202020204" pitchFamily="34" charset="0"/>
              </a:rPr>
              <a:t>yên</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dân</a:t>
            </a:r>
            <a:r>
              <a:rPr lang="en-US" sz="2800" b="1" dirty="0" smtClean="0">
                <a:solidFill>
                  <a:schemeClr val="bg1"/>
                </a:solidFill>
                <a:latin typeface="Arial" panose="020B0604020202020204" pitchFamily="34" charset="0"/>
                <a:cs typeface="Arial" panose="020B0604020202020204" pitchFamily="34" charset="0"/>
              </a:rPr>
              <a:t>,</a:t>
            </a:r>
          </a:p>
          <a:p>
            <a:r>
              <a:rPr lang="en-US" sz="2800" b="1" dirty="0" err="1" smtClean="0">
                <a:solidFill>
                  <a:schemeClr val="bg1"/>
                </a:solidFill>
                <a:latin typeface="Arial" panose="020B0604020202020204" pitchFamily="34" charset="0"/>
                <a:cs typeface="Arial" panose="020B0604020202020204" pitchFamily="34" charset="0"/>
              </a:rPr>
              <a:t>Quân</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điếu</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phạt</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trước</a:t>
            </a:r>
            <a:r>
              <a:rPr lang="en-US" sz="2800" b="1" dirty="0" smtClean="0">
                <a:solidFill>
                  <a:schemeClr val="bg1"/>
                </a:solidFill>
                <a:latin typeface="Arial" panose="020B0604020202020204" pitchFamily="34" charset="0"/>
                <a:cs typeface="Arial" panose="020B0604020202020204" pitchFamily="34" charset="0"/>
              </a:rPr>
              <a:t> lo </a:t>
            </a:r>
            <a:r>
              <a:rPr lang="en-US" sz="2800" b="1" dirty="0" err="1" smtClean="0">
                <a:solidFill>
                  <a:schemeClr val="bg1"/>
                </a:solidFill>
                <a:latin typeface="Arial" panose="020B0604020202020204" pitchFamily="34" charset="0"/>
                <a:cs typeface="Arial" panose="020B0604020202020204" pitchFamily="34" charset="0"/>
              </a:rPr>
              <a:t>trừ</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bạo</a:t>
            </a:r>
            <a:r>
              <a:rPr lang="en-US" sz="2800" b="1" dirty="0" smtClean="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54209" y="2810673"/>
            <a:ext cx="11483581" cy="3416320"/>
          </a:xfrm>
          <a:prstGeom prst="rect">
            <a:avLst/>
          </a:prstGeom>
          <a:ln w="25400">
            <a:solidFill>
              <a:schemeClr val="accent4"/>
            </a:solidFill>
          </a:ln>
        </p:spPr>
        <p:txBody>
          <a:bodyPr wrap="square">
            <a:spAutoFit/>
          </a:bodyPr>
          <a:lstStyle/>
          <a:p>
            <a:pPr algn="just"/>
            <a:r>
              <a:rPr lang="en-US" sz="2400" dirty="0" smtClean="0">
                <a:solidFill>
                  <a:srgbClr val="FFFF00"/>
                </a:solidFill>
                <a:latin typeface="Arial" panose="020B0604020202020204" pitchFamily="34" charset="0"/>
                <a:cs typeface="Arial" panose="020B0604020202020204" pitchFamily="34" charset="0"/>
              </a:rPr>
              <a:t>* </a:t>
            </a:r>
            <a:r>
              <a:rPr lang="en-US" sz="2400" dirty="0" err="1" smtClean="0">
                <a:solidFill>
                  <a:srgbClr val="FFFF00"/>
                </a:solidFill>
                <a:latin typeface="Arial" panose="020B0604020202020204" pitchFamily="34" charset="0"/>
                <a:cs typeface="Arial" panose="020B0604020202020204" pitchFamily="34" charset="0"/>
              </a:rPr>
              <a:t>Nhân</a:t>
            </a:r>
            <a:r>
              <a:rPr lang="en-US" sz="2400" dirty="0" smtClean="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a:t>
            </a:r>
            <a:endParaRPr lang="en-US" sz="2400" dirty="0" smtClean="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Khái</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niệm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đạo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đức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giáo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nói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về</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rgbClr val="FFFF00"/>
                </a:solidFill>
                <a:latin typeface="Arial" panose="020B0604020202020204" pitchFamily="34" charset="0"/>
                <a:cs typeface="Arial" panose="020B0604020202020204" pitchFamily="34" charset="0"/>
              </a:rPr>
              <a:t>đạo</a:t>
            </a:r>
            <a:r>
              <a:rPr lang="en-US" sz="2400" dirty="0" smtClean="0">
                <a:solidFill>
                  <a:srgbClr val="FFFF00"/>
                </a:solidFill>
                <a:latin typeface="Arial" panose="020B0604020202020204" pitchFamily="34" charset="0"/>
                <a:cs typeface="Arial" panose="020B0604020202020204" pitchFamily="34" charset="0"/>
              </a:rPr>
              <a:t> </a:t>
            </a:r>
            <a:r>
              <a:rPr lang="en-US" sz="2400" dirty="0" err="1" smtClean="0">
                <a:solidFill>
                  <a:srgbClr val="FFFF00"/>
                </a:solidFill>
                <a:latin typeface="Arial" panose="020B0604020202020204" pitchFamily="34" charset="0"/>
                <a:cs typeface="Arial" panose="020B0604020202020204" pitchFamily="34" charset="0"/>
              </a:rPr>
              <a:t>lí</a:t>
            </a:r>
            <a:r>
              <a:rPr lang="en-US" sz="2400" dirty="0" smtClean="0">
                <a:solidFill>
                  <a:srgbClr val="FFFF00"/>
                </a:solidFill>
                <a:latin typeface="Arial" panose="020B0604020202020204" pitchFamily="34" charset="0"/>
                <a:cs typeface="Arial" panose="020B0604020202020204" pitchFamily="34" charset="0"/>
              </a:rPr>
              <a:t>, </a:t>
            </a:r>
            <a:r>
              <a:rPr lang="en-US" sz="2400" dirty="0" err="1" smtClean="0">
                <a:solidFill>
                  <a:srgbClr val="FFFF00"/>
                </a:solidFill>
                <a:latin typeface="Arial" panose="020B0604020202020204" pitchFamily="34" charset="0"/>
                <a:cs typeface="Arial" panose="020B0604020202020204" pitchFamily="34" charset="0"/>
              </a:rPr>
              <a:t>cách</a:t>
            </a:r>
            <a:r>
              <a:rPr lang="en-US" sz="2400" dirty="0" smtClean="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ứng</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xử</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tình</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thương</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giữa</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con </a:t>
            </a:r>
            <a:r>
              <a:rPr lang="en-US" sz="2400" dirty="0" err="1">
                <a:solidFill>
                  <a:srgbClr val="FFFF00"/>
                </a:solidFill>
                <a:latin typeface="Arial" panose="020B0604020202020204" pitchFamily="34" charset="0"/>
                <a:cs typeface="Arial" panose="020B0604020202020204" pitchFamily="34" charset="0"/>
              </a:rPr>
              <a:t>người</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với</a:t>
            </a:r>
            <a:r>
              <a:rPr lang="en-US" sz="2400" dirty="0">
                <a:solidFill>
                  <a:srgbClr val="FFFF00"/>
                </a:solidFill>
                <a:latin typeface="Arial" panose="020B0604020202020204" pitchFamily="34" charset="0"/>
                <a:cs typeface="Arial" panose="020B0604020202020204" pitchFamily="34" charset="0"/>
              </a:rPr>
              <a:t> con </a:t>
            </a:r>
            <a:r>
              <a:rPr lang="en-US" sz="2400" dirty="0" err="1" smtClean="0">
                <a:solidFill>
                  <a:srgbClr val="FFFF00"/>
                </a:solidFill>
                <a:latin typeface="Arial" panose="020B0604020202020204" pitchFamily="34" charset="0"/>
                <a:cs typeface="Arial" panose="020B0604020202020204" pitchFamily="34" charset="0"/>
              </a:rPr>
              <a:t>người</a:t>
            </a:r>
            <a:r>
              <a:rPr lang="en-US" sz="2400" dirty="0" smtClean="0">
                <a:solidFill>
                  <a:srgbClr val="FFFF00"/>
                </a:solidFill>
                <a:latin typeface="Arial" panose="020B0604020202020204" pitchFamily="34" charset="0"/>
                <a:cs typeface="Arial" panose="020B0604020202020204" pitchFamily="34" charset="0"/>
              </a:rPr>
              <a:t>.</a:t>
            </a:r>
          </a:p>
          <a:p>
            <a:pPr algn="just"/>
            <a:endParaRPr lang="en-US" sz="2400" dirty="0">
              <a:solidFill>
                <a:srgbClr val="FFFF00"/>
              </a:solidFill>
              <a:latin typeface="Arial" panose="020B0604020202020204" pitchFamily="34" charset="0"/>
              <a:cs typeface="Arial" panose="020B0604020202020204" pitchFamily="34" charset="0"/>
            </a:endParaRPr>
          </a:p>
          <a:p>
            <a:pPr algn="just"/>
            <a:endParaRPr lang="en-US" sz="2400" dirty="0" smtClean="0">
              <a:solidFill>
                <a:srgbClr val="FFFF00"/>
              </a:solidFill>
              <a:latin typeface="Arial" panose="020B0604020202020204" pitchFamily="34" charset="0"/>
              <a:cs typeface="Arial" panose="020B0604020202020204" pitchFamily="34" charset="0"/>
            </a:endParaRPr>
          </a:p>
          <a:p>
            <a:pPr algn="just"/>
            <a:endParaRPr lang="en-US" sz="2400" dirty="0" smtClean="0">
              <a:solidFill>
                <a:srgbClr val="FFFF00"/>
              </a:solidFill>
              <a:latin typeface="Arial" panose="020B0604020202020204" pitchFamily="34" charset="0"/>
              <a:cs typeface="Arial" panose="020B0604020202020204" pitchFamily="34" charset="0"/>
            </a:endParaRPr>
          </a:p>
          <a:p>
            <a:pPr marL="342900" indent="-342900" algn="just">
              <a:buFontTx/>
              <a:buChar char="-"/>
            </a:pPr>
            <a:endParaRPr lang="en-US" sz="2400" dirty="0">
              <a:solidFill>
                <a:srgbClr val="FFFF00"/>
              </a:solidFill>
              <a:latin typeface="Arial" panose="020B0604020202020204" pitchFamily="34" charset="0"/>
              <a:cs typeface="Arial" panose="020B0604020202020204" pitchFamily="34" charset="0"/>
            </a:endParaRPr>
          </a:p>
          <a:p>
            <a:pPr algn="just"/>
            <a:endParaRPr lang="en-US" sz="2400" dirty="0" smtClean="0">
              <a:solidFill>
                <a:srgbClr val="FFFF00"/>
              </a:solidFill>
              <a:latin typeface="Arial" panose="020B0604020202020204" pitchFamily="34" charset="0"/>
              <a:cs typeface="Arial" panose="020B0604020202020204" pitchFamily="34" charset="0"/>
            </a:endParaRPr>
          </a:p>
          <a:p>
            <a:pPr algn="just"/>
            <a:endParaRPr lang="en-US" sz="2400" dirty="0" smtClean="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354209" y="4030388"/>
            <a:ext cx="10622762" cy="1200329"/>
          </a:xfrm>
          <a:prstGeom prst="rect">
            <a:avLst/>
          </a:prstGeom>
          <a:noFill/>
        </p:spPr>
        <p:txBody>
          <a:bodyPr wrap="square" rtlCol="0">
            <a:spAutoFit/>
          </a:bodyPr>
          <a:lstStyle/>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niệm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Nguyễn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Trãi</a:t>
            </a:r>
            <a:r>
              <a:rPr lang="en-US" sz="2400" dirty="0">
                <a:solidFill>
                  <a:schemeClr val="bg1"/>
                </a:solidFill>
                <a:latin typeface="Arial" panose="020B0604020202020204" pitchFamily="34" charset="0"/>
                <a:cs typeface="Arial" panose="020B0604020202020204" pitchFamily="34" charset="0"/>
              </a:rPr>
              <a:t>: </a:t>
            </a: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làm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được</a:t>
            </a:r>
            <a:r>
              <a:rPr lang="en-US" sz="2400" dirty="0">
                <a:solidFill>
                  <a:schemeClr val="bg1"/>
                </a:solidFill>
                <a:latin typeface="Arial" panose="020B0604020202020204" pitchFamily="34" charset="0"/>
                <a:cs typeface="Arial" panose="020B0604020202020204" pitchFamily="34" charset="0"/>
              </a:rPr>
              <a:t> an </a:t>
            </a:r>
            <a:r>
              <a:rPr lang="en-US" sz="2400" dirty="0" err="1">
                <a:solidFill>
                  <a:schemeClr val="bg1"/>
                </a:solidFill>
                <a:latin typeface="Arial" panose="020B0604020202020204" pitchFamily="34" charset="0"/>
                <a:cs typeface="Arial" panose="020B0604020202020204" pitchFamily="34" charset="0"/>
              </a:rPr>
              <a:t>hưởng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hạnh</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phúc</a:t>
            </a:r>
            <a:r>
              <a:rPr lang="en-US" sz="2400" dirty="0" smtClean="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bạo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diệt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kẻ</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bạo</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ngược</a:t>
            </a:r>
            <a:endParaRPr lang="en-US" sz="2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12533" y="5230717"/>
            <a:ext cx="11366932" cy="954107"/>
          </a:xfrm>
          <a:prstGeom prst="rect">
            <a:avLst/>
          </a:prstGeom>
          <a:noFill/>
        </p:spPr>
        <p:txBody>
          <a:bodyPr wrap="square" rtlCol="0">
            <a:spAutoFit/>
          </a:bodyPr>
          <a:lstStyle/>
          <a:p>
            <a:pPr algn="just"/>
            <a:r>
              <a:rPr lang="en-US" sz="2800" b="1" dirty="0">
                <a:solidFill>
                  <a:srgbClr val="FFFF00"/>
                </a:solidFill>
                <a:latin typeface="Arial" panose="020B0604020202020204" pitchFamily="34" charset="0"/>
                <a:cs typeface="Arial" panose="020B0604020202020204" pitchFamily="34" charset="0"/>
              </a:rPr>
              <a:t>=&gt; </a:t>
            </a:r>
            <a:r>
              <a:rPr lang="en-US" sz="2800" b="1" dirty="0" err="1">
                <a:solidFill>
                  <a:srgbClr val="FFFF00"/>
                </a:solidFill>
                <a:latin typeface="Arial" panose="020B0604020202020204" pitchFamily="34" charset="0"/>
                <a:cs typeface="Arial" panose="020B0604020202020204" pitchFamily="34" charset="0"/>
              </a:rPr>
              <a:t>Nhân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nghĩa</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gắn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liền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với</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yêu</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nước</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chống</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ngoại</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xâm</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mối</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quan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hệ</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giữa</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dân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tộc</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với</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dân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tộc</a:t>
            </a:r>
            <a:r>
              <a:rPr lang="en-US" sz="2800" b="1" dirty="0">
                <a:solidFill>
                  <a:srgbClr val="FFFF00"/>
                </a:solidFill>
                <a:latin typeface="Arial" panose="020B0604020202020204" pitchFamily="34" charset="0"/>
                <a:cs typeface="Arial" panose="020B0604020202020204" pitchFamily="34" charset="0"/>
              </a:rPr>
              <a:t>.</a:t>
            </a:r>
          </a:p>
        </p:txBody>
      </p:sp>
      <p:sp>
        <p:nvSpPr>
          <p:cNvPr id="9" name="TextBox 8"/>
          <p:cNvSpPr txBox="1"/>
          <p:nvPr/>
        </p:nvSpPr>
        <p:spPr>
          <a:xfrm>
            <a:off x="8688586" y="4384821"/>
            <a:ext cx="3326309" cy="461665"/>
          </a:xfrm>
          <a:prstGeom prst="rect">
            <a:avLst/>
          </a:prstGeom>
          <a:noFill/>
        </p:spPr>
        <p:txBody>
          <a:bodyPr wrap="square" rtlCol="0">
            <a:spAutoFit/>
          </a:bodyPr>
          <a:lstStyle/>
          <a:p>
            <a:r>
              <a:rPr lang="en-US" sz="2400" b="1" dirty="0" smtClean="0">
                <a:solidFill>
                  <a:srgbClr val="FFFF00"/>
                </a:solidFill>
                <a:latin typeface="Arial" panose="020B0604020202020204" pitchFamily="34" charset="0"/>
                <a:cs typeface="Arial" panose="020B0604020202020204" pitchFamily="34" charset="0"/>
              </a:rPr>
              <a:t>(</a:t>
            </a:r>
            <a:r>
              <a:rPr lang="en-US" sz="2400" b="1" dirty="0" err="1">
                <a:solidFill>
                  <a:srgbClr val="FFFF00"/>
                </a:solidFill>
                <a:latin typeface="Arial" panose="020B0604020202020204" pitchFamily="34" charset="0"/>
                <a:cs typeface="Arial" panose="020B0604020202020204" pitchFamily="34" charset="0"/>
              </a:rPr>
              <a:t>n</a:t>
            </a:r>
            <a:r>
              <a:rPr lang="en-US" sz="2400" b="1" dirty="0" err="1" smtClean="0">
                <a:solidFill>
                  <a:srgbClr val="FFFF00"/>
                </a:solidFill>
                <a:latin typeface="Arial" panose="020B0604020202020204" pitchFamily="34" charset="0"/>
                <a:cs typeface="Arial" panose="020B0604020202020204" pitchFamily="34" charset="0"/>
              </a:rPr>
              <a:t>gười</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dân</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Đại</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Việt</a:t>
            </a:r>
            <a:r>
              <a:rPr lang="en-US" sz="2400" b="1" dirty="0" smtClean="0">
                <a:solidFill>
                  <a:srgbClr val="FFFF00"/>
                </a:solidFill>
                <a:latin typeface="Arial" panose="020B0604020202020204" pitchFamily="34" charset="0"/>
                <a:cs typeface="Arial" panose="020B0604020202020204" pitchFamily="34" charset="0"/>
              </a:rPr>
              <a:t>)</a:t>
            </a:r>
            <a:endParaRPr lang="en-US" sz="2400" b="1"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4866428" y="4776952"/>
            <a:ext cx="3940329" cy="461665"/>
          </a:xfrm>
          <a:prstGeom prst="rect">
            <a:avLst/>
          </a:prstGeom>
          <a:noFill/>
        </p:spPr>
        <p:txBody>
          <a:bodyPr wrap="square" rtlCol="0">
            <a:spAutoFit/>
          </a:bodyPr>
          <a:lstStyle/>
          <a:p>
            <a:pPr algn="just"/>
            <a:r>
              <a:rPr lang="en-US" sz="2400" b="1" dirty="0">
                <a:solidFill>
                  <a:srgbClr val="FFFF00"/>
                </a:solidFill>
                <a:latin typeface="Arial" panose="020B0604020202020204" pitchFamily="34" charset="0"/>
                <a:cs typeface="Arial" panose="020B0604020202020204" pitchFamily="34" charset="0"/>
              </a:rPr>
              <a:t>(</a:t>
            </a:r>
            <a:r>
              <a:rPr lang="en-US" sz="2400" b="1" dirty="0" err="1">
                <a:solidFill>
                  <a:srgbClr val="FFFF00"/>
                </a:solidFill>
                <a:latin typeface="Arial" panose="020B0604020202020204" pitchFamily="34" charset="0"/>
                <a:cs typeface="Arial" panose="020B0604020202020204" pitchFamily="34" charset="0"/>
              </a:rPr>
              <a:t>giặc</a:t>
            </a:r>
            <a:r>
              <a:rPr lang="en-US" sz="2400" b="1" dirty="0">
                <a:solidFill>
                  <a:srgbClr val="FFFF00"/>
                </a:solidFill>
                <a:latin typeface="Arial" panose="020B0604020202020204" pitchFamily="34" charset="0"/>
                <a:cs typeface="Arial" panose="020B0604020202020204" pitchFamily="34" charset="0"/>
              </a:rPr>
              <a:t> Minh </a:t>
            </a:r>
            <a:r>
              <a:rPr lang="en-US" sz="2400" b="1" dirty="0" err="1">
                <a:solidFill>
                  <a:srgbClr val="FFFF00"/>
                </a:solidFill>
                <a:latin typeface="Arial" panose="020B0604020202020204" pitchFamily="34" charset="0"/>
                <a:cs typeface="Arial" panose="020B0604020202020204" pitchFamily="34" charset="0"/>
              </a:rPr>
              <a:t>xâm</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lược</a:t>
            </a:r>
            <a:r>
              <a:rPr lang="en-US" sz="2400" b="1"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9954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497671" y="334149"/>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6" name="TextBox 5"/>
          <p:cNvSpPr txBox="1"/>
          <p:nvPr/>
        </p:nvSpPr>
        <p:spPr>
          <a:xfrm>
            <a:off x="661182" y="837864"/>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1. Hai </a:t>
            </a:r>
            <a:r>
              <a:rPr lang="en-US" sz="2800" b="1" dirty="0" err="1" smtClean="0">
                <a:solidFill>
                  <a:srgbClr val="FFC000"/>
                </a:solidFill>
                <a:latin typeface="Arial" panose="020B0604020202020204" pitchFamily="34" charset="0"/>
                <a:cs typeface="Arial" panose="020B0604020202020204" pitchFamily="34" charset="0"/>
              </a:rPr>
              <a:t>câu</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đầu</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nguyên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lí</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nhân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nghĩa</a:t>
            </a:r>
            <a:endParaRPr lang="en-US" sz="2800" b="1" dirty="0">
              <a:solidFill>
                <a:srgbClr val="FFC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64038" y="2591160"/>
            <a:ext cx="3591948" cy="2336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7671" y="2598579"/>
            <a:ext cx="3284808" cy="23368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65893" y="4099608"/>
            <a:ext cx="3561196" cy="23821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1060182" y="1341579"/>
            <a:ext cx="7005711" cy="954107"/>
          </a:xfrm>
          <a:prstGeom prst="rect">
            <a:avLst/>
          </a:prstGeom>
          <a:noFill/>
        </p:spPr>
        <p:txBody>
          <a:bodyPr wrap="square" rtlCol="0">
            <a:spAutoFit/>
          </a:bodyPr>
          <a:lstStyle/>
          <a:p>
            <a:r>
              <a:rPr lang="en-US" sz="2800" b="1" dirty="0" err="1" smtClean="0">
                <a:solidFill>
                  <a:schemeClr val="bg1"/>
                </a:solidFill>
                <a:latin typeface="Arial" panose="020B0604020202020204" pitchFamily="34" charset="0"/>
                <a:cs typeface="Arial" panose="020B0604020202020204" pitchFamily="34" charset="0"/>
              </a:rPr>
              <a:t>Việc</a:t>
            </a:r>
            <a:r>
              <a:rPr lang="en-US" sz="2800" b="1" dirty="0" smtClean="0">
                <a:solidFill>
                  <a:schemeClr val="bg1"/>
                </a:solidFill>
                <a:latin typeface="Arial" panose="020B0604020202020204" pitchFamily="34" charset="0"/>
                <a:cs typeface="Arial" panose="020B0604020202020204" pitchFamily="34" charset="0"/>
              </a:rPr>
              <a:t> </a:t>
            </a:r>
            <a:r>
              <a:rPr lang="en-US" sz="2800" b="1" u="sng" dirty="0" err="1" smtClean="0">
                <a:solidFill>
                  <a:srgbClr val="FFFF00"/>
                </a:solidFill>
                <a:latin typeface="Arial" panose="020B0604020202020204" pitchFamily="34" charset="0"/>
                <a:cs typeface="Arial" panose="020B0604020202020204" pitchFamily="34" charset="0"/>
              </a:rPr>
              <a:t>nhân</a:t>
            </a:r>
            <a:r>
              <a:rPr lang="en-US" sz="2800" b="1" u="sng" dirty="0" smtClean="0">
                <a:solidFill>
                  <a:srgbClr val="FFFF00"/>
                </a:solidFill>
                <a:latin typeface="Arial" panose="020B0604020202020204" pitchFamily="34" charset="0"/>
                <a:cs typeface="Arial" panose="020B0604020202020204" pitchFamily="34" charset="0"/>
              </a:rPr>
              <a:t> </a:t>
            </a:r>
            <a:r>
              <a:rPr lang="en-US" sz="2800" b="1" u="sng" dirty="0" err="1" smtClean="0">
                <a:solidFill>
                  <a:srgbClr val="FFFF00"/>
                </a:solidFill>
                <a:latin typeface="Arial" panose="020B0604020202020204" pitchFamily="34" charset="0"/>
                <a:cs typeface="Arial" panose="020B0604020202020204" pitchFamily="34" charset="0"/>
              </a:rPr>
              <a:t>nghĩa</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cốt</a:t>
            </a:r>
            <a:r>
              <a:rPr lang="en-US" sz="2800" b="1" dirty="0" smtClean="0">
                <a:solidFill>
                  <a:schemeClr val="bg1"/>
                </a:solidFill>
                <a:latin typeface="Arial" panose="020B0604020202020204" pitchFamily="34" charset="0"/>
                <a:cs typeface="Arial" panose="020B0604020202020204" pitchFamily="34" charset="0"/>
              </a:rPr>
              <a:t> ở </a:t>
            </a:r>
            <a:r>
              <a:rPr lang="en-US" sz="2800" b="1" dirty="0" err="1" smtClean="0">
                <a:solidFill>
                  <a:schemeClr val="bg1"/>
                </a:solidFill>
                <a:latin typeface="Arial" panose="020B0604020202020204" pitchFamily="34" charset="0"/>
                <a:cs typeface="Arial" panose="020B0604020202020204" pitchFamily="34" charset="0"/>
              </a:rPr>
              <a:t>yên</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dân</a:t>
            </a:r>
            <a:r>
              <a:rPr lang="en-US" sz="2800" b="1" dirty="0" smtClean="0">
                <a:solidFill>
                  <a:schemeClr val="bg1"/>
                </a:solidFill>
                <a:latin typeface="Arial" panose="020B0604020202020204" pitchFamily="34" charset="0"/>
                <a:cs typeface="Arial" panose="020B0604020202020204" pitchFamily="34" charset="0"/>
              </a:rPr>
              <a:t>,</a:t>
            </a:r>
          </a:p>
          <a:p>
            <a:r>
              <a:rPr lang="en-US" sz="2800" b="1" dirty="0" err="1" smtClean="0">
                <a:solidFill>
                  <a:schemeClr val="bg1"/>
                </a:solidFill>
                <a:latin typeface="Arial" panose="020B0604020202020204" pitchFamily="34" charset="0"/>
                <a:cs typeface="Arial" panose="020B0604020202020204" pitchFamily="34" charset="0"/>
              </a:rPr>
              <a:t>Quân</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điếu</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phạt</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trước</a:t>
            </a:r>
            <a:r>
              <a:rPr lang="en-US" sz="2800" b="1" dirty="0" smtClean="0">
                <a:solidFill>
                  <a:schemeClr val="bg1"/>
                </a:solidFill>
                <a:latin typeface="Arial" panose="020B0604020202020204" pitchFamily="34" charset="0"/>
                <a:cs typeface="Arial" panose="020B0604020202020204" pitchFamily="34" charset="0"/>
              </a:rPr>
              <a:t> lo </a:t>
            </a:r>
            <a:r>
              <a:rPr lang="en-US" sz="2800" b="1" dirty="0" err="1" smtClean="0">
                <a:solidFill>
                  <a:schemeClr val="bg1"/>
                </a:solidFill>
                <a:latin typeface="Arial" panose="020B0604020202020204" pitchFamily="34" charset="0"/>
                <a:cs typeface="Arial" panose="020B0604020202020204" pitchFamily="34" charset="0"/>
              </a:rPr>
              <a:t>trừ</a:t>
            </a:r>
            <a:r>
              <a:rPr lang="en-US" sz="2800" b="1" dirty="0" smtClean="0">
                <a:solidFill>
                  <a:schemeClr val="bg1"/>
                </a:solidFill>
                <a:latin typeface="Arial" panose="020B0604020202020204" pitchFamily="34" charset="0"/>
                <a:cs typeface="Arial" panose="020B0604020202020204" pitchFamily="34" charset="0"/>
              </a:rPr>
              <a:t> </a:t>
            </a:r>
            <a:r>
              <a:rPr lang="en-US" sz="2800" b="1" dirty="0" err="1" smtClean="0">
                <a:solidFill>
                  <a:schemeClr val="bg1"/>
                </a:solidFill>
                <a:latin typeface="Arial" panose="020B0604020202020204" pitchFamily="34" charset="0"/>
                <a:cs typeface="Arial" panose="020B0604020202020204" pitchFamily="34" charset="0"/>
              </a:rPr>
              <a:t>bạo</a:t>
            </a:r>
            <a:r>
              <a:rPr lang="en-US" sz="28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7116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1026941" y="430366"/>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3" name="Rounded Rectangle 2"/>
          <p:cNvSpPr/>
          <p:nvPr/>
        </p:nvSpPr>
        <p:spPr>
          <a:xfrm>
            <a:off x="4836941" y="1820166"/>
            <a:ext cx="2518117" cy="959563"/>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panose="020B0604020202020204" pitchFamily="34" charset="0"/>
                <a:cs typeface="Arial" panose="020B0604020202020204" pitchFamily="34" charset="0"/>
              </a:rPr>
              <a:t>NGUYÊN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LÍ</a:t>
            </a:r>
            <a:endParaRPr lang="en-US" sz="2400" b="1" dirty="0" smtClean="0">
              <a:solidFill>
                <a:schemeClr val="bg1"/>
              </a:solidFill>
              <a:latin typeface="Arial" panose="020B0604020202020204" pitchFamily="34" charset="0"/>
              <a:cs typeface="Arial" panose="020B0604020202020204" pitchFamily="34" charset="0"/>
            </a:endParaRPr>
          </a:p>
          <a:p>
            <a:pPr algn="ctr"/>
            <a:r>
              <a:rPr lang="en-US" sz="2400" b="1" dirty="0" err="1" smtClean="0">
                <a:solidFill>
                  <a:schemeClr val="bg1"/>
                </a:solidFill>
                <a:latin typeface="Arial" panose="020B0604020202020204" pitchFamily="34" charset="0"/>
                <a:cs typeface="Arial" panose="020B0604020202020204" pitchFamily="34" charset="0"/>
              </a:rPr>
              <a:t>NHÂN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NGHĨA</a:t>
            </a:r>
            <a:endParaRPr lang="en-US" sz="2400" b="1" dirty="0">
              <a:solidFill>
                <a:schemeClr val="bg1"/>
              </a:solidFill>
              <a:latin typeface="Arial" panose="020B0604020202020204" pitchFamily="34" charset="0"/>
              <a:cs typeface="Arial" panose="020B0604020202020204" pitchFamily="34" charset="0"/>
            </a:endParaRPr>
          </a:p>
        </p:txBody>
      </p:sp>
      <p:cxnSp>
        <p:nvCxnSpPr>
          <p:cNvPr id="9" name="Straight Connector 8"/>
          <p:cNvCxnSpPr>
            <a:stCxn id="3" idx="3"/>
          </p:cNvCxnSpPr>
          <p:nvPr/>
        </p:nvCxnSpPr>
        <p:spPr>
          <a:xfrm flipV="1">
            <a:off x="7355058" y="2299947"/>
            <a:ext cx="1732671" cy="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04270" y="2299946"/>
            <a:ext cx="1732671" cy="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104270" y="2280910"/>
            <a:ext cx="21102" cy="113402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045525" y="2299946"/>
            <a:ext cx="21102" cy="113402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223889" y="3428137"/>
            <a:ext cx="3305908" cy="1327422"/>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FF"/>
                </a:solidFill>
                <a:latin typeface="Arial" panose="020B0604020202020204" pitchFamily="34" charset="0"/>
                <a:cs typeface="Arial" panose="020B0604020202020204" pitchFamily="34" charset="0"/>
              </a:rPr>
              <a:t>Y</a:t>
            </a:r>
            <a:r>
              <a:rPr lang="en-US" sz="2400" b="1" dirty="0" err="1" smtClean="0">
                <a:solidFill>
                  <a:srgbClr val="FFFFFF"/>
                </a:solidFill>
                <a:latin typeface="Arial" panose="020B0604020202020204" pitchFamily="34" charset="0"/>
                <a:cs typeface="Arial" panose="020B0604020202020204" pitchFamily="34" charset="0"/>
              </a:rPr>
              <a:t>ên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dân</a:t>
            </a:r>
            <a:endParaRPr lang="en-US" sz="2400" b="1" dirty="0" smtClean="0">
              <a:solidFill>
                <a:srgbClr val="FFFFFF"/>
              </a:solidFill>
              <a:latin typeface="Arial" panose="020B0604020202020204" pitchFamily="34" charset="0"/>
              <a:cs typeface="Arial" panose="020B0604020202020204" pitchFamily="34" charset="0"/>
            </a:endParaRPr>
          </a:p>
          <a:p>
            <a:pPr algn="ctr"/>
            <a:r>
              <a:rPr lang="en-US" sz="2400" b="1" dirty="0" smtClean="0">
                <a:solidFill>
                  <a:srgbClr val="FFFFFF"/>
                </a:solidFill>
                <a:latin typeface="Arial" panose="020B0604020202020204" pitchFamily="34" charset="0"/>
                <a:cs typeface="Arial" panose="020B0604020202020204" pitchFamily="34" charset="0"/>
              </a:rPr>
              <a:t>(</a:t>
            </a:r>
            <a:r>
              <a:rPr lang="en-US" sz="2400" b="1" dirty="0" err="1" smtClean="0">
                <a:solidFill>
                  <a:srgbClr val="FFFFFF"/>
                </a:solidFill>
                <a:latin typeface="Arial" panose="020B0604020202020204" pitchFamily="34" charset="0"/>
                <a:cs typeface="Arial" panose="020B0604020202020204" pitchFamily="34" charset="0"/>
              </a:rPr>
              <a:t>Bảo</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vệ</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đất</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nước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để</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yên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dân</a:t>
            </a:r>
            <a:r>
              <a:rPr lang="en-US" sz="2400" b="1" dirty="0" smtClean="0">
                <a:solidFill>
                  <a:srgbClr val="FFFFFF"/>
                </a:solidFill>
                <a:latin typeface="Arial" panose="020B0604020202020204" pitchFamily="34" charset="0"/>
                <a:cs typeface="Arial" panose="020B0604020202020204" pitchFamily="34" charset="0"/>
              </a:rPr>
              <a:t>)</a:t>
            </a:r>
            <a:endParaRPr lang="en-US" sz="2400" b="1" dirty="0">
              <a:solidFill>
                <a:srgbClr val="FFFFFF"/>
              </a:solidFill>
              <a:latin typeface="Arial" panose="020B0604020202020204" pitchFamily="34" charset="0"/>
              <a:cs typeface="Arial" panose="020B0604020202020204" pitchFamily="34" charset="0"/>
            </a:endParaRPr>
          </a:p>
        </p:txBody>
      </p:sp>
      <p:sp>
        <p:nvSpPr>
          <p:cNvPr id="17" name="Rounded Rectangle 16"/>
          <p:cNvSpPr/>
          <p:nvPr/>
        </p:nvSpPr>
        <p:spPr>
          <a:xfrm>
            <a:off x="7189694" y="3414932"/>
            <a:ext cx="3529888" cy="1340627"/>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FF"/>
                </a:solidFill>
                <a:latin typeface="Arial" panose="020B0604020202020204" pitchFamily="34" charset="0"/>
                <a:cs typeface="Arial" panose="020B0604020202020204" pitchFamily="34" charset="0"/>
              </a:rPr>
              <a:t>T</a:t>
            </a:r>
            <a:r>
              <a:rPr lang="en-US" sz="2400" b="1" dirty="0" err="1" smtClean="0">
                <a:solidFill>
                  <a:srgbClr val="FFFFFF"/>
                </a:solidFill>
                <a:latin typeface="Arial" panose="020B0604020202020204" pitchFamily="34" charset="0"/>
                <a:cs typeface="Arial" panose="020B0604020202020204" pitchFamily="34" charset="0"/>
              </a:rPr>
              <a:t>rừ</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bạo</a:t>
            </a:r>
            <a:endParaRPr lang="en-US" sz="2400" b="1" dirty="0" smtClean="0">
              <a:solidFill>
                <a:srgbClr val="FFFFFF"/>
              </a:solidFill>
              <a:latin typeface="Arial" panose="020B0604020202020204" pitchFamily="34" charset="0"/>
              <a:cs typeface="Arial" panose="020B0604020202020204" pitchFamily="34" charset="0"/>
            </a:endParaRPr>
          </a:p>
          <a:p>
            <a:pPr algn="ctr"/>
            <a:r>
              <a:rPr lang="en-US" sz="2400" b="1" dirty="0" smtClean="0">
                <a:solidFill>
                  <a:srgbClr val="FFFFFF"/>
                </a:solidFill>
                <a:latin typeface="Arial" panose="020B0604020202020204" pitchFamily="34" charset="0"/>
                <a:cs typeface="Arial" panose="020B0604020202020204" pitchFamily="34" charset="0"/>
              </a:rPr>
              <a:t>(</a:t>
            </a:r>
            <a:r>
              <a:rPr lang="en-US" sz="2400" b="1" dirty="0" err="1" smtClean="0">
                <a:solidFill>
                  <a:srgbClr val="FFFFFF"/>
                </a:solidFill>
                <a:latin typeface="Arial" panose="020B0604020202020204" pitchFamily="34" charset="0"/>
                <a:cs typeface="Arial" panose="020B0604020202020204" pitchFamily="34" charset="0"/>
              </a:rPr>
              <a:t>Giặc</a:t>
            </a:r>
            <a:r>
              <a:rPr lang="en-US" sz="2400" b="1" dirty="0" smtClean="0">
                <a:solidFill>
                  <a:srgbClr val="FFFFFF"/>
                </a:solidFill>
                <a:latin typeface="Arial" panose="020B0604020202020204" pitchFamily="34" charset="0"/>
                <a:cs typeface="Arial" panose="020B0604020202020204" pitchFamily="34" charset="0"/>
              </a:rPr>
              <a:t> Minh </a:t>
            </a:r>
            <a:r>
              <a:rPr lang="en-US" sz="2400" b="1" dirty="0" err="1" smtClean="0">
                <a:solidFill>
                  <a:srgbClr val="FFFFFF"/>
                </a:solidFill>
                <a:latin typeface="Arial" panose="020B0604020202020204" pitchFamily="34" charset="0"/>
                <a:cs typeface="Arial" panose="020B0604020202020204" pitchFamily="34" charset="0"/>
              </a:rPr>
              <a:t>xâm</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lược</a:t>
            </a:r>
            <a:r>
              <a:rPr lang="en-US" sz="2400" b="1" dirty="0" smtClean="0">
                <a:solidFill>
                  <a:srgbClr val="FFFFFF"/>
                </a:solidFill>
                <a:latin typeface="Arial" panose="020B0604020202020204" pitchFamily="34" charset="0"/>
                <a:cs typeface="Arial" panose="020B0604020202020204" pitchFamily="34" charset="0"/>
              </a:rPr>
              <a:t>)</a:t>
            </a:r>
            <a:endParaRPr lang="en-US" sz="2400" b="1" dirty="0">
              <a:solidFill>
                <a:srgbClr val="FFFFFF"/>
              </a:solidFill>
              <a:latin typeface="Arial" panose="020B0604020202020204" pitchFamily="34" charset="0"/>
              <a:cs typeface="Arial" panose="020B0604020202020204" pitchFamily="34" charset="0"/>
            </a:endParaRPr>
          </a:p>
        </p:txBody>
      </p:sp>
      <p:sp>
        <p:nvSpPr>
          <p:cNvPr id="12" name="TextBox 11"/>
          <p:cNvSpPr txBox="1"/>
          <p:nvPr/>
        </p:nvSpPr>
        <p:spPr>
          <a:xfrm>
            <a:off x="4102317" y="1035336"/>
            <a:ext cx="7005711" cy="523220"/>
          </a:xfrm>
          <a:prstGeom prst="rect">
            <a:avLst/>
          </a:prstGeom>
          <a:noFill/>
        </p:spPr>
        <p:txBody>
          <a:bodyPr wrap="square" rtlCol="0">
            <a:spAutoFit/>
          </a:bodyPr>
          <a:lstStyle/>
          <a:p>
            <a:r>
              <a:rPr lang="en-US" sz="2800" b="1" dirty="0" err="1" smtClean="0">
                <a:solidFill>
                  <a:srgbClr val="FFC000"/>
                </a:solidFill>
                <a:latin typeface="Arial" panose="020B0604020202020204" pitchFamily="34" charset="0"/>
                <a:cs typeface="Arial" panose="020B0604020202020204" pitchFamily="34" charset="0"/>
              </a:rPr>
              <a:t>SƠ</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ĐỒ</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LẬP</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LUẬN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PHẦN</a:t>
            </a:r>
            <a:r>
              <a:rPr lang="en-US" sz="2800" b="1" dirty="0" smtClean="0">
                <a:solidFill>
                  <a:srgbClr val="FFC000"/>
                </a:solidFill>
                <a:latin typeface="Arial" panose="020B0604020202020204" pitchFamily="34" charset="0"/>
                <a:cs typeface="Arial" panose="020B0604020202020204" pitchFamily="34" charset="0"/>
              </a:rPr>
              <a:t> 1</a:t>
            </a: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5679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618979" y="436099"/>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6" name="TextBox 5"/>
          <p:cNvSpPr txBox="1"/>
          <p:nvPr/>
        </p:nvSpPr>
        <p:spPr>
          <a:xfrm>
            <a:off x="834132" y="1126168"/>
            <a:ext cx="9413295" cy="830997"/>
          </a:xfrm>
          <a:prstGeom prst="rect">
            <a:avLst/>
          </a:prstGeom>
          <a:noFill/>
        </p:spPr>
        <p:txBody>
          <a:bodyPr wrap="square" rtlCol="0">
            <a:spAutoFit/>
          </a:bodyPr>
          <a:lstStyle/>
          <a:p>
            <a:r>
              <a:rPr lang="en-US" sz="2400" b="1" dirty="0" smtClean="0">
                <a:solidFill>
                  <a:srgbClr val="FFC000"/>
                </a:solidFill>
                <a:latin typeface="Arial" panose="020B0604020202020204" pitchFamily="34" charset="0"/>
                <a:cs typeface="Arial" panose="020B0604020202020204" pitchFamily="34" charset="0"/>
              </a:rPr>
              <a:t>2. </a:t>
            </a:r>
            <a:r>
              <a:rPr lang="en-US" sz="2400" b="1" dirty="0" err="1" smtClean="0">
                <a:solidFill>
                  <a:srgbClr val="FFC000"/>
                </a:solidFill>
                <a:latin typeface="Arial" panose="020B0604020202020204" pitchFamily="34" charset="0"/>
                <a:cs typeface="Arial" panose="020B0604020202020204" pitchFamily="34" charset="0"/>
              </a:rPr>
              <a:t>Tám</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câu</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tiếp</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chân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lí</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về</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sự</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tồn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tại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độc</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lập</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có</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chủ</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quyền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của</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dân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tộc</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Đại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Việt</a:t>
            </a:r>
            <a:endParaRPr lang="en-US" sz="2400" b="1" dirty="0">
              <a:solidFill>
                <a:srgbClr val="FFC000"/>
              </a:solidFill>
              <a:latin typeface="Arial" panose="020B0604020202020204" pitchFamily="34" charset="0"/>
              <a:cs typeface="Arial" panose="020B0604020202020204" pitchFamily="34" charset="0"/>
            </a:endParaRPr>
          </a:p>
        </p:txBody>
      </p:sp>
      <p:sp>
        <p:nvSpPr>
          <p:cNvPr id="3" name="Rectangle 2"/>
          <p:cNvSpPr/>
          <p:nvPr/>
        </p:nvSpPr>
        <p:spPr>
          <a:xfrm>
            <a:off x="1246508" y="1983964"/>
            <a:ext cx="10372579" cy="3046988"/>
          </a:xfrm>
          <a:prstGeom prst="rect">
            <a:avLst/>
          </a:prstGeom>
        </p:spPr>
        <p:txBody>
          <a:bodyPr wrap="square">
            <a:spAutoFit/>
          </a:bodyPr>
          <a:lstStyle/>
          <a:p>
            <a:pPr algn="just"/>
            <a:r>
              <a:rPr lang="en-US" sz="2400" dirty="0" err="1">
                <a:solidFill>
                  <a:schemeClr val="bg1"/>
                </a:solidFill>
                <a:latin typeface="Arial" panose="020B0604020202020204" pitchFamily="34" charset="0"/>
                <a:cs typeface="Arial" panose="020B0604020202020204" pitchFamily="34" charset="0"/>
              </a:rPr>
              <a:t>Như</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nước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Việt</a:t>
            </a:r>
            <a:r>
              <a:rPr lang="en-US" sz="2400" dirty="0">
                <a:solidFill>
                  <a:schemeClr val="bg1"/>
                </a:solidFill>
                <a:latin typeface="Arial" panose="020B0604020202020204" pitchFamily="34" charset="0"/>
                <a:cs typeface="Arial" panose="020B0604020202020204" pitchFamily="34" charset="0"/>
              </a:rPr>
              <a:t> ta </a:t>
            </a:r>
            <a:r>
              <a:rPr lang="en-US" sz="2400" dirty="0" err="1">
                <a:solidFill>
                  <a:schemeClr val="bg1"/>
                </a:solidFill>
                <a:latin typeface="Arial" panose="020B0604020202020204" pitchFamily="34" charset="0"/>
                <a:cs typeface="Arial" panose="020B0604020202020204" pitchFamily="34" charset="0"/>
              </a:rPr>
              <a:t>từ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trước</a:t>
            </a:r>
            <a:r>
              <a:rPr lang="en-US" sz="2400" dirty="0">
                <a:solidFill>
                  <a:schemeClr val="bg1"/>
                </a:solidFill>
                <a:latin typeface="Arial" panose="020B0604020202020204" pitchFamily="34" charset="0"/>
                <a:cs typeface="Arial" panose="020B0604020202020204" pitchFamily="34" charset="0"/>
              </a:rPr>
              <a:t>,</a:t>
            </a:r>
          </a:p>
          <a:p>
            <a:pPr algn="just"/>
            <a:r>
              <a:rPr lang="en-US" sz="2400" dirty="0" err="1">
                <a:solidFill>
                  <a:schemeClr val="bg1"/>
                </a:solidFill>
                <a:latin typeface="Arial" panose="020B0604020202020204" pitchFamily="34" charset="0"/>
                <a:cs typeface="Arial" panose="020B0604020202020204" pitchFamily="34" charset="0"/>
              </a:rPr>
              <a:t>Vốn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xưng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hiến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đã</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lâu</a:t>
            </a:r>
            <a:r>
              <a:rPr lang="en-US" sz="2400" dirty="0" smtClean="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err="1">
                <a:solidFill>
                  <a:schemeClr val="bg1"/>
                </a:solidFill>
                <a:latin typeface="Arial" panose="020B0604020202020204" pitchFamily="34" charset="0"/>
                <a:cs typeface="Arial" panose="020B0604020202020204" pitchFamily="34" charset="0"/>
              </a:rPr>
              <a:t>Núi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bờ</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cõi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đã</a:t>
            </a:r>
            <a:r>
              <a:rPr lang="en-US" sz="2400" dirty="0">
                <a:solidFill>
                  <a:schemeClr val="bg1"/>
                </a:solidFill>
                <a:latin typeface="Arial" panose="020B0604020202020204" pitchFamily="34" charset="0"/>
                <a:cs typeface="Arial" panose="020B0604020202020204" pitchFamily="34" charset="0"/>
              </a:rPr>
              <a:t> chia, </a:t>
            </a:r>
            <a:endParaRPr lang="en-US" sz="2400" dirty="0" smtClean="0">
              <a:solidFill>
                <a:schemeClr val="bg1"/>
              </a:solidFill>
              <a:latin typeface="Arial" panose="020B0604020202020204" pitchFamily="34" charset="0"/>
              <a:cs typeface="Arial" panose="020B0604020202020204" pitchFamily="34" charset="0"/>
            </a:endParaRPr>
          </a:p>
          <a:p>
            <a:pPr algn="just"/>
            <a:r>
              <a:rPr lang="en-US" sz="2400" dirty="0" err="1" smtClean="0">
                <a:solidFill>
                  <a:schemeClr val="bg1"/>
                </a:solidFill>
                <a:latin typeface="Arial" panose="020B0604020202020204" pitchFamily="34" charset="0"/>
                <a:cs typeface="Arial" panose="020B0604020202020204" pitchFamily="34" charset="0"/>
              </a:rPr>
              <a:t>Phong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tục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Bắc</a:t>
            </a:r>
            <a:r>
              <a:rPr lang="en-US" sz="2400" dirty="0">
                <a:solidFill>
                  <a:schemeClr val="bg1"/>
                </a:solidFill>
                <a:latin typeface="Arial" panose="020B0604020202020204" pitchFamily="34" charset="0"/>
                <a:cs typeface="Arial" panose="020B0604020202020204" pitchFamily="34" charset="0"/>
              </a:rPr>
              <a:t> Nam </a:t>
            </a:r>
            <a:r>
              <a:rPr lang="en-US" sz="2400" dirty="0" err="1">
                <a:solidFill>
                  <a:schemeClr val="bg1"/>
                </a:solidFill>
                <a:latin typeface="Arial" panose="020B0604020202020204" pitchFamily="34" charset="0"/>
                <a:cs typeface="Arial" panose="020B0604020202020204" pitchFamily="34" charset="0"/>
              </a:rPr>
              <a:t>cũng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khác</a:t>
            </a:r>
            <a:r>
              <a:rPr lang="en-US" sz="2400" dirty="0" smtClean="0">
                <a:solidFill>
                  <a:schemeClr val="bg1"/>
                </a:solidFill>
                <a:latin typeface="Arial" panose="020B0604020202020204" pitchFamily="34" charset="0"/>
                <a:cs typeface="Arial" panose="020B0604020202020204" pitchFamily="34" charset="0"/>
              </a:rPr>
              <a:t>. </a:t>
            </a:r>
          </a:p>
          <a:p>
            <a:pPr algn="just"/>
            <a:r>
              <a:rPr lang="en-US" sz="2400" dirty="0" err="1" smtClean="0">
                <a:solidFill>
                  <a:schemeClr val="bg1"/>
                </a:solidFill>
                <a:latin typeface="Arial" panose="020B0604020202020204" pitchFamily="34" charset="0"/>
                <a:cs typeface="Arial" panose="020B0604020202020204" pitchFamily="34" charset="0"/>
              </a:rPr>
              <a:t>Từ</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Đinh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Trần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đời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gây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lập</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err="1">
                <a:solidFill>
                  <a:schemeClr val="bg1"/>
                </a:solidFill>
                <a:latin typeface="Arial" panose="020B0604020202020204" pitchFamily="34" charset="0"/>
                <a:cs typeface="Arial" panose="020B0604020202020204" pitchFamily="34" charset="0"/>
              </a:rPr>
              <a:t>Cùng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Hán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Đường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Tống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mỗi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xưng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đế</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một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phương</a:t>
            </a:r>
            <a:r>
              <a:rPr lang="en-US" sz="2400" dirty="0" smtClean="0">
                <a:solidFill>
                  <a:schemeClr val="bg1"/>
                </a:solidFill>
                <a:latin typeface="Arial" panose="020B0604020202020204" pitchFamily="34" charset="0"/>
                <a:cs typeface="Arial" panose="020B0604020202020204" pitchFamily="34" charset="0"/>
              </a:rPr>
              <a:t>, </a:t>
            </a:r>
          </a:p>
          <a:p>
            <a:pPr algn="just"/>
            <a:r>
              <a:rPr lang="en-US" sz="2400" dirty="0" err="1" smtClean="0">
                <a:solidFill>
                  <a:schemeClr val="bg1"/>
                </a:solidFill>
                <a:latin typeface="Arial" panose="020B0604020202020204" pitchFamily="34" charset="0"/>
                <a:cs typeface="Arial" panose="020B0604020202020204" pitchFamily="34" charset="0"/>
              </a:rPr>
              <a:t>Tuy</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mạnh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yếu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từng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lúc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khác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nhau</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Song </a:t>
            </a:r>
            <a:r>
              <a:rPr lang="en-US" sz="2400" dirty="0" err="1">
                <a:solidFill>
                  <a:schemeClr val="bg1"/>
                </a:solidFill>
                <a:latin typeface="Arial" panose="020B0604020202020204" pitchFamily="34" charset="0"/>
                <a:cs typeface="Arial" panose="020B0604020202020204" pitchFamily="34" charset="0"/>
              </a:rPr>
              <a:t>hào</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kiệt</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đời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nào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cũng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có</a:t>
            </a:r>
            <a:r>
              <a:rPr lang="en-US" sz="2400" dirty="0">
                <a:solidFill>
                  <a:schemeClr val="bg1"/>
                </a:solidFill>
                <a:latin typeface="Arial" panose="020B0604020202020204" pitchFamily="34" charset="0"/>
                <a:cs typeface="Arial" panose="020B0604020202020204" pitchFamily="34" charset="0"/>
              </a:rPr>
              <a:t>.</a:t>
            </a:r>
            <a:endParaRPr lang="en-US" sz="2400" dirty="0">
              <a:solidFill>
                <a:schemeClr val="bg1"/>
              </a:solidFill>
            </a:endParaRPr>
          </a:p>
        </p:txBody>
      </p:sp>
    </p:spTree>
    <p:extLst>
      <p:ext uri="{BB962C8B-B14F-4D97-AF65-F5344CB8AC3E}">
        <p14:creationId xmlns:p14="http://schemas.microsoft.com/office/powerpoint/2010/main" xmlns="" val="1680553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618979" y="337694"/>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3" name="Rectangle 2"/>
          <p:cNvSpPr/>
          <p:nvPr/>
        </p:nvSpPr>
        <p:spPr>
          <a:xfrm>
            <a:off x="315007" y="1477937"/>
            <a:ext cx="10694479" cy="3046988"/>
          </a:xfrm>
          <a:prstGeom prst="rect">
            <a:avLst/>
          </a:prstGeom>
        </p:spPr>
        <p:txBody>
          <a:bodyPr wrap="square">
            <a:spAutoFit/>
          </a:bodyPr>
          <a:lstStyle/>
          <a:p>
            <a:pPr algn="just"/>
            <a:r>
              <a:rPr lang="en-US" sz="2400" dirty="0" err="1">
                <a:solidFill>
                  <a:schemeClr val="bg1"/>
                </a:solidFill>
                <a:latin typeface="Arial" panose="020B0604020202020204" pitchFamily="34" charset="0"/>
                <a:cs typeface="Arial" panose="020B0604020202020204" pitchFamily="34" charset="0"/>
              </a:rPr>
              <a:t>Như</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nước</a:t>
            </a:r>
            <a:r>
              <a:rPr lang="en-US" sz="2400" dirty="0">
                <a:solidFill>
                  <a:schemeClr val="bg1"/>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Đại</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Việt</a:t>
            </a:r>
            <a:r>
              <a:rPr lang="en-US" sz="2400" dirty="0">
                <a:solidFill>
                  <a:schemeClr val="bg1"/>
                </a:solidFill>
                <a:latin typeface="Arial" panose="020B0604020202020204" pitchFamily="34" charset="0"/>
                <a:cs typeface="Arial" panose="020B0604020202020204" pitchFamily="34" charset="0"/>
              </a:rPr>
              <a:t> ta </a:t>
            </a:r>
            <a:r>
              <a:rPr lang="en-US" sz="2400" dirty="0" err="1">
                <a:solidFill>
                  <a:schemeClr val="bg1"/>
                </a:solidFill>
                <a:latin typeface="Arial" panose="020B0604020202020204" pitchFamily="34" charset="0"/>
                <a:cs typeface="Arial" panose="020B0604020202020204" pitchFamily="34" charset="0"/>
              </a:rPr>
              <a:t>từ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trước</a:t>
            </a:r>
            <a:r>
              <a:rPr lang="en-US" sz="2400" dirty="0" smtClean="0">
                <a:solidFill>
                  <a:schemeClr val="bg1"/>
                </a:solidFill>
                <a:latin typeface="Arial" panose="020B0604020202020204" pitchFamily="34" charset="0"/>
                <a:cs typeface="Arial" panose="020B0604020202020204" pitchFamily="34" charset="0"/>
              </a:rPr>
              <a:t>,</a:t>
            </a:r>
          </a:p>
          <a:p>
            <a:pPr algn="just"/>
            <a:r>
              <a:rPr lang="en-US" sz="2400" dirty="0" err="1" smtClean="0">
                <a:solidFill>
                  <a:schemeClr val="bg1"/>
                </a:solidFill>
                <a:latin typeface="Arial" panose="020B0604020202020204" pitchFamily="34" charset="0"/>
                <a:cs typeface="Arial" panose="020B0604020202020204" pitchFamily="34" charset="0"/>
              </a:rPr>
              <a:t>Vốn</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xưng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văn</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hiến</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đã</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lâu</a:t>
            </a:r>
            <a:r>
              <a:rPr lang="en-US" sz="2400" dirty="0" smtClean="0">
                <a:solidFill>
                  <a:schemeClr val="bg1"/>
                </a:solidFill>
                <a:latin typeface="Arial" panose="020B0604020202020204" pitchFamily="34" charset="0"/>
                <a:cs typeface="Arial" panose="020B0604020202020204" pitchFamily="34" charset="0"/>
              </a:rPr>
              <a:t>,    </a:t>
            </a:r>
          </a:p>
          <a:p>
            <a:pPr algn="just"/>
            <a:r>
              <a:rPr lang="en-US" sz="2400" dirty="0" err="1" smtClean="0">
                <a:solidFill>
                  <a:schemeClr val="bg1"/>
                </a:solidFill>
                <a:latin typeface="Arial" panose="020B0604020202020204" pitchFamily="34" charset="0"/>
                <a:cs typeface="Arial" panose="020B0604020202020204" pitchFamily="34" charset="0"/>
              </a:rPr>
              <a:t>Núi</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bờ</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cõi</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đã</a:t>
            </a:r>
            <a:r>
              <a:rPr lang="en-US" sz="2400" dirty="0">
                <a:solidFill>
                  <a:schemeClr val="bg1"/>
                </a:solidFill>
                <a:latin typeface="Arial" panose="020B0604020202020204" pitchFamily="34" charset="0"/>
                <a:cs typeface="Arial" panose="020B0604020202020204" pitchFamily="34" charset="0"/>
              </a:rPr>
              <a:t> chia, </a:t>
            </a:r>
            <a:r>
              <a:rPr lang="en-US" sz="2400" dirty="0" smtClean="0">
                <a:solidFill>
                  <a:srgbClr val="FFFF00"/>
                </a:solidFill>
                <a:latin typeface="Arial" panose="020B0604020202020204" pitchFamily="34" charset="0"/>
                <a:cs typeface="Arial" panose="020B0604020202020204" pitchFamily="34" charset="0"/>
              </a:rPr>
              <a:t>             </a:t>
            </a:r>
          </a:p>
          <a:p>
            <a:pPr algn="just"/>
            <a:r>
              <a:rPr lang="en-US" sz="2400" dirty="0" err="1" smtClean="0">
                <a:solidFill>
                  <a:srgbClr val="FFFF00"/>
                </a:solidFill>
                <a:latin typeface="Arial" panose="020B0604020202020204" pitchFamily="34" charset="0"/>
                <a:cs typeface="Arial" panose="020B0604020202020204" pitchFamily="34" charset="0"/>
              </a:rPr>
              <a:t>Phong</a:t>
            </a:r>
            <a:r>
              <a:rPr lang="en-US" sz="2400" dirty="0" smtClean="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tục</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Bắc</a:t>
            </a:r>
            <a:r>
              <a:rPr lang="en-US" sz="2400" dirty="0">
                <a:solidFill>
                  <a:schemeClr val="bg1"/>
                </a:solidFill>
                <a:latin typeface="Arial" panose="020B0604020202020204" pitchFamily="34" charset="0"/>
                <a:cs typeface="Arial" panose="020B0604020202020204" pitchFamily="34" charset="0"/>
              </a:rPr>
              <a:t> Nam </a:t>
            </a:r>
            <a:r>
              <a:rPr lang="en-US" sz="2400" dirty="0" err="1">
                <a:solidFill>
                  <a:schemeClr val="bg1"/>
                </a:solidFill>
                <a:latin typeface="Arial" panose="020B0604020202020204" pitchFamily="34" charset="0"/>
                <a:cs typeface="Arial" panose="020B0604020202020204" pitchFamily="34" charset="0"/>
              </a:rPr>
              <a:t>cũng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khác</a:t>
            </a:r>
            <a:r>
              <a:rPr lang="en-US" sz="2400" dirty="0" smtClean="0">
                <a:solidFill>
                  <a:schemeClr val="bg1"/>
                </a:solidFill>
                <a:latin typeface="Arial" panose="020B0604020202020204" pitchFamily="34" charset="0"/>
                <a:cs typeface="Arial" panose="020B0604020202020204" pitchFamily="34" charset="0"/>
              </a:rPr>
              <a:t>.</a:t>
            </a:r>
          </a:p>
          <a:p>
            <a:pPr algn="just"/>
            <a:r>
              <a:rPr lang="en-US" sz="2400" dirty="0" err="1">
                <a:solidFill>
                  <a:schemeClr val="bg1"/>
                </a:solidFill>
                <a:latin typeface="Arial" panose="020B0604020202020204" pitchFamily="34" charset="0"/>
                <a:cs typeface="Arial" panose="020B0604020202020204" pitchFamily="34" charset="0"/>
              </a:rPr>
              <a:t>Từ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Triệu</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Đinh</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Lí</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Trần</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đời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gây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lập</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err="1">
                <a:solidFill>
                  <a:schemeClr val="bg1"/>
                </a:solidFill>
                <a:latin typeface="Arial" panose="020B0604020202020204" pitchFamily="34" charset="0"/>
                <a:cs typeface="Arial" panose="020B0604020202020204" pitchFamily="34" charset="0"/>
              </a:rPr>
              <a:t>Cùng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Hán</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Đường</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Tống</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Nguyên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mỗi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xưng</a:t>
            </a:r>
            <a:r>
              <a:rPr lang="en-US" sz="2400" dirty="0">
                <a:solidFill>
                  <a:schemeClr val="bg1"/>
                </a:solidFill>
                <a:latin typeface="Arial" panose="020B0604020202020204" pitchFamily="34" charset="0"/>
                <a:cs typeface="Arial" panose="020B0604020202020204" pitchFamily="34" charset="0"/>
              </a:rPr>
              <a:t> </a:t>
            </a:r>
            <a:r>
              <a:rPr lang="en-US" sz="2400" b="1" dirty="0" err="1">
                <a:solidFill>
                  <a:schemeClr val="accent4"/>
                </a:solidFill>
                <a:latin typeface="Arial" panose="020B0604020202020204" pitchFamily="34" charset="0"/>
                <a:cs typeface="Arial" panose="020B0604020202020204" pitchFamily="34" charset="0"/>
              </a:rPr>
              <a:t>đế</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một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phương</a:t>
            </a:r>
            <a:r>
              <a:rPr lang="en-US" sz="2400" dirty="0">
                <a:solidFill>
                  <a:schemeClr val="bg1"/>
                </a:solidFill>
                <a:latin typeface="Arial" panose="020B0604020202020204" pitchFamily="34" charset="0"/>
                <a:cs typeface="Arial" panose="020B0604020202020204" pitchFamily="34" charset="0"/>
              </a:rPr>
              <a:t>, </a:t>
            </a:r>
          </a:p>
          <a:p>
            <a:pPr algn="just"/>
            <a:r>
              <a:rPr lang="en-US" sz="2400" dirty="0" err="1">
                <a:solidFill>
                  <a:schemeClr val="bg1"/>
                </a:solidFill>
                <a:latin typeface="Arial" panose="020B0604020202020204" pitchFamily="34" charset="0"/>
                <a:cs typeface="Arial" panose="020B0604020202020204" pitchFamily="34" charset="0"/>
              </a:rPr>
              <a:t>Tuy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mạnh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yếu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từng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lúc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khác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nhau</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Song </a:t>
            </a:r>
            <a:r>
              <a:rPr lang="en-US" sz="2400" dirty="0" err="1">
                <a:solidFill>
                  <a:srgbClr val="FFFF00"/>
                </a:solidFill>
                <a:latin typeface="Arial" panose="020B0604020202020204" pitchFamily="34" charset="0"/>
                <a:cs typeface="Arial" panose="020B0604020202020204" pitchFamily="34" charset="0"/>
              </a:rPr>
              <a:t>hào</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rgbClr val="FFFF00"/>
                </a:solidFill>
                <a:latin typeface="Arial" panose="020B0604020202020204" pitchFamily="34" charset="0"/>
                <a:cs typeface="Arial" panose="020B0604020202020204" pitchFamily="34" charset="0"/>
              </a:rPr>
              <a:t>kiệt</a:t>
            </a:r>
            <a:r>
              <a:rPr lang="en-US" sz="2400" dirty="0">
                <a:solidFill>
                  <a:srgbClr val="FFFF00"/>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đời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nào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cũng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a:t>
            </a:r>
            <a:endParaRPr lang="en-US" sz="2400" dirty="0"/>
          </a:p>
        </p:txBody>
      </p:sp>
      <p:sp>
        <p:nvSpPr>
          <p:cNvPr id="2" name="TextBox 1"/>
          <p:cNvSpPr txBox="1"/>
          <p:nvPr/>
        </p:nvSpPr>
        <p:spPr>
          <a:xfrm>
            <a:off x="6339666" y="1835706"/>
            <a:ext cx="3059861" cy="400110"/>
          </a:xfrm>
          <a:prstGeom prst="rect">
            <a:avLst/>
          </a:prstGeom>
          <a:noFill/>
          <a:ln w="25400">
            <a:solidFill>
              <a:srgbClr val="FFC000"/>
            </a:solidFill>
          </a:ln>
        </p:spPr>
        <p:txBody>
          <a:bodyPr wrap="square" rtlCol="0">
            <a:spAutoFit/>
          </a:bodyPr>
          <a:lstStyle/>
          <a:p>
            <a:r>
              <a:rPr lang="en-US" sz="2000" dirty="0" err="1">
                <a:solidFill>
                  <a:srgbClr val="FFFF00"/>
                </a:solidFill>
                <a:latin typeface="Arial" panose="020B0604020202020204" pitchFamily="34" charset="0"/>
                <a:cs typeface="Arial" panose="020B0604020202020204" pitchFamily="34" charset="0"/>
              </a:rPr>
              <a:t>Nền</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văn</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hiến</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lâu</a:t>
            </a:r>
            <a:r>
              <a:rPr lang="en-US" sz="2000" dirty="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đời</a:t>
            </a:r>
            <a:endParaRPr lang="en-US" sz="2000"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a:xfrm>
            <a:off x="6352770" y="2247204"/>
            <a:ext cx="3059861" cy="400110"/>
          </a:xfrm>
          <a:prstGeom prst="rect">
            <a:avLst/>
          </a:prstGeom>
          <a:noFill/>
          <a:ln w="25400">
            <a:solidFill>
              <a:srgbClr val="FFC000"/>
            </a:solidFill>
          </a:ln>
        </p:spPr>
        <p:txBody>
          <a:bodyPr wrap="square" rtlCol="0">
            <a:spAutoFit/>
          </a:bodyPr>
          <a:lstStyle/>
          <a:p>
            <a:r>
              <a:rPr lang="en-US" sz="2000" dirty="0" err="1">
                <a:solidFill>
                  <a:srgbClr val="FFFF00"/>
                </a:solidFill>
                <a:latin typeface="Arial" panose="020B0604020202020204" pitchFamily="34" charset="0"/>
                <a:cs typeface="Arial" panose="020B0604020202020204" pitchFamily="34" charset="0"/>
              </a:rPr>
              <a:t>Cương</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vực</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lãnh</a:t>
            </a:r>
            <a:r>
              <a:rPr lang="en-US" sz="2000" dirty="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thổ</a:t>
            </a:r>
            <a:endParaRPr lang="en-US" sz="2000" dirty="0">
              <a:solidFill>
                <a:srgbClr val="FFFF00"/>
              </a:solidFill>
              <a:latin typeface="Arial" panose="020B0604020202020204" pitchFamily="34" charset="0"/>
              <a:cs typeface="Arial" panose="020B0604020202020204" pitchFamily="34" charset="0"/>
            </a:endParaRPr>
          </a:p>
        </p:txBody>
      </p:sp>
      <p:sp>
        <p:nvSpPr>
          <p:cNvPr id="10" name="TextBox 9"/>
          <p:cNvSpPr txBox="1"/>
          <p:nvPr/>
        </p:nvSpPr>
        <p:spPr>
          <a:xfrm>
            <a:off x="6352770" y="2622887"/>
            <a:ext cx="3059861" cy="400110"/>
          </a:xfrm>
          <a:prstGeom prst="rect">
            <a:avLst/>
          </a:prstGeom>
          <a:noFill/>
          <a:ln w="25400">
            <a:solidFill>
              <a:schemeClr val="accent4"/>
            </a:solidFill>
          </a:ln>
        </p:spPr>
        <p:txBody>
          <a:bodyPr wrap="square" rtlCol="0">
            <a:spAutoFit/>
          </a:bodyPr>
          <a:lstStyle/>
          <a:p>
            <a:r>
              <a:rPr lang="en-US" sz="2000" dirty="0" err="1">
                <a:solidFill>
                  <a:srgbClr val="FFFF00"/>
                </a:solidFill>
                <a:latin typeface="Arial" panose="020B0604020202020204" pitchFamily="34" charset="0"/>
                <a:cs typeface="Arial" panose="020B0604020202020204" pitchFamily="34" charset="0"/>
              </a:rPr>
              <a:t>Phong</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tục</a:t>
            </a:r>
            <a:r>
              <a:rPr lang="en-US" sz="2000" dirty="0">
                <a:solidFill>
                  <a:srgbClr val="FFFF00"/>
                </a:solidFill>
                <a:latin typeface="Arial" panose="020B0604020202020204" pitchFamily="34" charset="0"/>
                <a:cs typeface="Arial" panose="020B0604020202020204" pitchFamily="34" charset="0"/>
              </a:rPr>
              <a:t> </a:t>
            </a:r>
            <a:r>
              <a:rPr lang="en-US" sz="2000" dirty="0" err="1">
                <a:solidFill>
                  <a:srgbClr val="FFFF00"/>
                </a:solidFill>
                <a:latin typeface="Arial" panose="020B0604020202020204" pitchFamily="34" charset="0"/>
                <a:cs typeface="Arial" panose="020B0604020202020204" pitchFamily="34" charset="0"/>
              </a:rPr>
              <a:t>tập</a:t>
            </a:r>
            <a:r>
              <a:rPr lang="en-US" sz="2000" dirty="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quán</a:t>
            </a:r>
            <a:endParaRPr lang="en-US" sz="2000"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a:xfrm>
            <a:off x="618979" y="4522315"/>
            <a:ext cx="10876335" cy="2000548"/>
          </a:xfrm>
          <a:prstGeom prst="rect">
            <a:avLst/>
          </a:prstGeom>
          <a:noFill/>
          <a:ln w="25400">
            <a:solidFill>
              <a:schemeClr val="accent4"/>
            </a:solidFill>
          </a:ln>
        </p:spPr>
        <p:txBody>
          <a:bodyPr wrap="square" rtlCol="0">
            <a:spAutoFit/>
          </a:bodyPr>
          <a:lstStyle/>
          <a:p>
            <a:r>
              <a:rPr lang="en-US" sz="2000" b="1" dirty="0" err="1" smtClean="0">
                <a:solidFill>
                  <a:srgbClr val="FFC000"/>
                </a:solidFill>
                <a:latin typeface="Arial" panose="020B0604020202020204" pitchFamily="34" charset="0"/>
                <a:cs typeface="Arial" panose="020B0604020202020204" pitchFamily="34" charset="0"/>
              </a:rPr>
              <a:t>Nghệ</a:t>
            </a:r>
            <a:r>
              <a:rPr lang="en-US" sz="2000" b="1" dirty="0" smtClean="0">
                <a:solidFill>
                  <a:srgbClr val="FFC000"/>
                </a:solidFill>
                <a:latin typeface="Arial" panose="020B0604020202020204" pitchFamily="34" charset="0"/>
                <a:cs typeface="Arial" panose="020B0604020202020204" pitchFamily="34" charset="0"/>
              </a:rPr>
              <a:t> </a:t>
            </a:r>
            <a:r>
              <a:rPr lang="en-US" sz="2000" b="1" dirty="0" err="1" smtClean="0">
                <a:solidFill>
                  <a:srgbClr val="FFC000"/>
                </a:solidFill>
                <a:latin typeface="Arial" panose="020B0604020202020204" pitchFamily="34" charset="0"/>
                <a:cs typeface="Arial" panose="020B0604020202020204" pitchFamily="34" charset="0"/>
              </a:rPr>
              <a:t>thuật</a:t>
            </a:r>
            <a:r>
              <a:rPr lang="en-US" sz="2000" b="1" dirty="0" smtClean="0">
                <a:solidFill>
                  <a:srgbClr val="FFC000"/>
                </a:solidFill>
                <a:latin typeface="Arial" panose="020B0604020202020204" pitchFamily="34" charset="0"/>
                <a:cs typeface="Arial" panose="020B0604020202020204" pitchFamily="34" charset="0"/>
              </a:rPr>
              <a:t>:</a:t>
            </a:r>
          </a:p>
          <a:p>
            <a:pPr algn="just"/>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ngữ</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từ</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trước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đã</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lâu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đã</a:t>
            </a:r>
            <a:r>
              <a:rPr lang="en-US" sz="2000" dirty="0" smtClean="0">
                <a:solidFill>
                  <a:schemeClr val="bg1"/>
                </a:solidFill>
                <a:latin typeface="Arial" panose="020B0604020202020204" pitchFamily="34" charset="0"/>
                <a:cs typeface="Arial" panose="020B0604020202020204" pitchFamily="34" charset="0"/>
              </a:rPr>
              <a:t> chia, </a:t>
            </a:r>
            <a:r>
              <a:rPr lang="en-US" sz="2000" dirty="0" err="1" smtClean="0">
                <a:solidFill>
                  <a:schemeClr val="bg1"/>
                </a:solidFill>
                <a:latin typeface="Arial" panose="020B0604020202020204" pitchFamily="34" charset="0"/>
                <a:cs typeface="Arial" panose="020B0604020202020204" pitchFamily="34" charset="0"/>
              </a:rPr>
              <a:t>cũng</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khác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nguyên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văn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duy</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ngã</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thực</a:t>
            </a:r>
            <a:r>
              <a:rPr lang="en-US" sz="2000" dirty="0" smtClean="0">
                <a:solidFill>
                  <a:schemeClr val="bg1"/>
                </a:solidFill>
                <a:latin typeface="Arial" panose="020B0604020202020204" pitchFamily="34" charset="0"/>
                <a:cs typeface="Arial" panose="020B0604020202020204" pitchFamily="34" charset="0"/>
              </a:rPr>
              <a:t> vi, </a:t>
            </a:r>
            <a:r>
              <a:rPr lang="en-US" sz="2000" dirty="0" err="1" smtClean="0">
                <a:solidFill>
                  <a:schemeClr val="bg1"/>
                </a:solidFill>
                <a:latin typeface="Arial" panose="020B0604020202020204" pitchFamily="34" charset="0"/>
                <a:cs typeface="Arial" panose="020B0604020202020204" pitchFamily="34" charset="0"/>
              </a:rPr>
              <a:t>kí</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thù</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diệc</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dị</a:t>
            </a:r>
            <a:r>
              <a:rPr lang="en-US" sz="2000" dirty="0" smtClean="0">
                <a:solidFill>
                  <a:schemeClr val="bg1"/>
                </a:solidFill>
                <a:latin typeface="Arial" panose="020B0604020202020204" pitchFamily="34" charset="0"/>
                <a:cs typeface="Arial" panose="020B0604020202020204" pitchFamily="34" charset="0"/>
              </a:rPr>
              <a:t>) =&gt; </a:t>
            </a:r>
            <a:r>
              <a:rPr lang="en-US" sz="2000" dirty="0" err="1" smtClean="0">
                <a:solidFill>
                  <a:schemeClr val="bg1"/>
                </a:solidFill>
                <a:latin typeface="Arial" panose="020B0604020202020204" pitchFamily="34" charset="0"/>
                <a:cs typeface="Arial" panose="020B0604020202020204" pitchFamily="34" charset="0"/>
              </a:rPr>
              <a:t>tính</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chất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hiển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nhiên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vốn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có</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lâu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đời</a:t>
            </a:r>
            <a:endParaRPr lang="en-US" sz="2000" dirty="0">
              <a:solidFill>
                <a:schemeClr val="bg1"/>
              </a:solidFill>
              <a:latin typeface="Arial" panose="020B0604020202020204" pitchFamily="34" charset="0"/>
              <a:cs typeface="Arial" panose="020B0604020202020204" pitchFamily="34" charset="0"/>
            </a:endParaRPr>
          </a:p>
          <a:p>
            <a:pPr algn="just"/>
            <a:endParaRPr lang="en-US" sz="2000" dirty="0" smtClean="0">
              <a:solidFill>
                <a:schemeClr val="bg1"/>
              </a:solidFill>
              <a:latin typeface="Arial" panose="020B0604020202020204" pitchFamily="34" charset="0"/>
              <a:cs typeface="Arial" panose="020B0604020202020204" pitchFamily="34" charset="0"/>
            </a:endParaRPr>
          </a:p>
          <a:p>
            <a:pPr algn="just"/>
            <a:endParaRPr lang="en-US" sz="2200" dirty="0" smtClean="0">
              <a:solidFill>
                <a:schemeClr val="bg1"/>
              </a:solidFill>
              <a:latin typeface="Arial" panose="020B0604020202020204" pitchFamily="34" charset="0"/>
              <a:cs typeface="Arial" panose="020B0604020202020204" pitchFamily="34" charset="0"/>
            </a:endParaRPr>
          </a:p>
          <a:p>
            <a:pPr algn="just"/>
            <a:endParaRPr lang="en-US" sz="2200" dirty="0" smtClean="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9630370" y="2886660"/>
            <a:ext cx="2105464" cy="707886"/>
          </a:xfrm>
          <a:prstGeom prst="rect">
            <a:avLst/>
          </a:prstGeom>
          <a:ln w="25400">
            <a:solidFill>
              <a:schemeClr val="accent4"/>
            </a:solidFill>
          </a:ln>
        </p:spPr>
        <p:txBody>
          <a:bodyPr wrap="square">
            <a:spAutoFit/>
          </a:bodyPr>
          <a:lstStyle/>
          <a:p>
            <a:pPr algn="just"/>
            <a:r>
              <a:rPr lang="en-US" sz="2000" dirty="0" err="1" smtClean="0">
                <a:solidFill>
                  <a:srgbClr val="FFFF00"/>
                </a:solidFill>
                <a:latin typeface="Arial" panose="020B0604020202020204" pitchFamily="34" charset="0"/>
                <a:cs typeface="Arial" panose="020B0604020202020204" pitchFamily="34" charset="0"/>
              </a:rPr>
              <a:t>Truyền</a:t>
            </a: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thống</a:t>
            </a: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lịch</a:t>
            </a: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sử</a:t>
            </a:r>
            <a:endParaRPr lang="en-US" sz="2000" dirty="0">
              <a:solidFill>
                <a:srgbClr val="FFFF00"/>
              </a:solidFill>
              <a:latin typeface="Arial" panose="020B0604020202020204" pitchFamily="34" charset="0"/>
              <a:cs typeface="Arial" panose="020B0604020202020204" pitchFamily="34" charset="0"/>
            </a:endParaRPr>
          </a:p>
        </p:txBody>
      </p:sp>
      <p:sp>
        <p:nvSpPr>
          <p:cNvPr id="16" name="TextBox 15"/>
          <p:cNvSpPr txBox="1"/>
          <p:nvPr/>
        </p:nvSpPr>
        <p:spPr>
          <a:xfrm>
            <a:off x="823744" y="756723"/>
            <a:ext cx="8575784" cy="769441"/>
          </a:xfrm>
          <a:prstGeom prst="rect">
            <a:avLst/>
          </a:prstGeom>
          <a:noFill/>
        </p:spPr>
        <p:txBody>
          <a:bodyPr wrap="square" rtlCol="0">
            <a:spAutoFit/>
          </a:bodyPr>
          <a:lstStyle/>
          <a:p>
            <a:r>
              <a:rPr lang="en-US" sz="2200" b="1" dirty="0" smtClean="0">
                <a:solidFill>
                  <a:srgbClr val="FFC000"/>
                </a:solidFill>
                <a:latin typeface="Arial" panose="020B0604020202020204" pitchFamily="34" charset="0"/>
                <a:cs typeface="Arial" panose="020B0604020202020204" pitchFamily="34" charset="0"/>
              </a:rPr>
              <a:t>2. </a:t>
            </a:r>
            <a:r>
              <a:rPr lang="en-US" sz="2200" b="1" dirty="0" err="1" smtClean="0">
                <a:solidFill>
                  <a:srgbClr val="FFC000"/>
                </a:solidFill>
                <a:latin typeface="Arial" panose="020B0604020202020204" pitchFamily="34" charset="0"/>
                <a:cs typeface="Arial" panose="020B0604020202020204" pitchFamily="34" charset="0"/>
              </a:rPr>
              <a:t>Tám</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câu</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tiếp</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chân</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lí</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về</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sự</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tồn</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tại</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độc</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lập</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có</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chủ</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quyền</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của</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dân</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tộc</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Đại</a:t>
            </a:r>
            <a:r>
              <a:rPr lang="en-US" sz="2200" b="1" dirty="0" smtClean="0">
                <a:solidFill>
                  <a:srgbClr val="FFC000"/>
                </a:solidFill>
                <a:latin typeface="Arial" panose="020B0604020202020204" pitchFamily="34" charset="0"/>
                <a:cs typeface="Arial" panose="020B0604020202020204" pitchFamily="34" charset="0"/>
              </a:rPr>
              <a:t> </a:t>
            </a:r>
            <a:r>
              <a:rPr lang="en-US" sz="2200" b="1" dirty="0" err="1" smtClean="0">
                <a:solidFill>
                  <a:srgbClr val="FFC000"/>
                </a:solidFill>
                <a:latin typeface="Arial" panose="020B0604020202020204" pitchFamily="34" charset="0"/>
                <a:cs typeface="Arial" panose="020B0604020202020204" pitchFamily="34" charset="0"/>
              </a:rPr>
              <a:t>Việt</a:t>
            </a:r>
            <a:endParaRPr lang="en-US" sz="2200" b="1" dirty="0">
              <a:solidFill>
                <a:srgbClr val="FFC000"/>
              </a:solidFill>
              <a:latin typeface="Arial" panose="020B0604020202020204" pitchFamily="34" charset="0"/>
              <a:cs typeface="Arial" panose="020B0604020202020204" pitchFamily="34" charset="0"/>
            </a:endParaRPr>
          </a:p>
        </p:txBody>
      </p:sp>
      <p:sp>
        <p:nvSpPr>
          <p:cNvPr id="6" name="Rectangle 5"/>
          <p:cNvSpPr/>
          <p:nvPr/>
        </p:nvSpPr>
        <p:spPr>
          <a:xfrm>
            <a:off x="9630370" y="3647854"/>
            <a:ext cx="2105464" cy="707886"/>
          </a:xfrm>
          <a:prstGeom prst="rect">
            <a:avLst/>
          </a:prstGeom>
          <a:ln w="25400">
            <a:solidFill>
              <a:schemeClr val="accent4"/>
            </a:solidFill>
          </a:ln>
        </p:spPr>
        <p:txBody>
          <a:bodyPr wrap="square">
            <a:spAutoFit/>
          </a:bodyPr>
          <a:lstStyle/>
          <a:p>
            <a:pPr algn="just"/>
            <a:r>
              <a:rPr lang="en-US" sz="2000" dirty="0" err="1" smtClean="0">
                <a:solidFill>
                  <a:srgbClr val="FFFF00"/>
                </a:solidFill>
                <a:latin typeface="Arial" panose="020B0604020202020204" pitchFamily="34" charset="0"/>
                <a:cs typeface="Arial" panose="020B0604020202020204" pitchFamily="34" charset="0"/>
              </a:rPr>
              <a:t>Chế</a:t>
            </a: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độ</a:t>
            </a: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chủ</a:t>
            </a: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quyền</a:t>
            </a:r>
            <a:r>
              <a:rPr lang="en-US" sz="2000" dirty="0" smtClean="0">
                <a:solidFill>
                  <a:srgbClr val="FFFF00"/>
                </a:solidFill>
                <a:latin typeface="Arial" panose="020B0604020202020204" pitchFamily="34" charset="0"/>
                <a:cs typeface="Arial" panose="020B0604020202020204" pitchFamily="34" charset="0"/>
              </a:rPr>
              <a:t> </a:t>
            </a:r>
            <a:r>
              <a:rPr lang="en-US" sz="2000" dirty="0" err="1" smtClean="0">
                <a:solidFill>
                  <a:srgbClr val="FFFF00"/>
                </a:solidFill>
                <a:latin typeface="Arial" panose="020B0604020202020204" pitchFamily="34" charset="0"/>
                <a:cs typeface="Arial" panose="020B0604020202020204" pitchFamily="34" charset="0"/>
              </a:rPr>
              <a:t>riêng</a:t>
            </a:r>
            <a:r>
              <a:rPr lang="en-US" sz="2000" dirty="0" smtClean="0">
                <a:solidFill>
                  <a:srgbClr val="FFFF00"/>
                </a:solidFill>
                <a:latin typeface="Arial" panose="020B0604020202020204" pitchFamily="34" charset="0"/>
                <a:cs typeface="Arial" panose="020B0604020202020204" pitchFamily="34" charset="0"/>
              </a:rPr>
              <a:t> </a:t>
            </a:r>
            <a:endParaRPr lang="en-US" sz="2000" dirty="0">
              <a:solidFill>
                <a:srgbClr val="FFFF00"/>
              </a:solidFill>
              <a:latin typeface="Arial" panose="020B0604020202020204" pitchFamily="34" charset="0"/>
              <a:cs typeface="Arial" panose="020B0604020202020204" pitchFamily="34" charset="0"/>
            </a:endParaRPr>
          </a:p>
        </p:txBody>
      </p:sp>
      <p:sp>
        <p:nvSpPr>
          <p:cNvPr id="9" name="Right Brace 8"/>
          <p:cNvSpPr/>
          <p:nvPr/>
        </p:nvSpPr>
        <p:spPr>
          <a:xfrm>
            <a:off x="9174204" y="3129646"/>
            <a:ext cx="225323" cy="941511"/>
          </a:xfrm>
          <a:prstGeom prst="rightBrace">
            <a:avLst/>
          </a:prstGeom>
          <a:ln w="317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18979" y="5913883"/>
            <a:ext cx="7634752" cy="400110"/>
          </a:xfrm>
          <a:prstGeom prst="rect">
            <a:avLst/>
          </a:prstGeom>
          <a:noFill/>
        </p:spPr>
        <p:txBody>
          <a:bodyPr wrap="square" rtlCol="0">
            <a:spAutoFit/>
          </a:bodyPr>
          <a:lstStyle/>
          <a:p>
            <a:pPr algn="just"/>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Câu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văn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biền</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ngẫu</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kết</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hợp</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đối</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liệt</a:t>
            </a:r>
            <a:r>
              <a:rPr lang="en-US" sz="2000" dirty="0" smtClean="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kê</a:t>
            </a:r>
            <a:r>
              <a:rPr lang="en-US" sz="2000" dirty="0">
                <a:solidFill>
                  <a:schemeClr val="bg1"/>
                </a:solidFill>
                <a:latin typeface="Arial" panose="020B0604020202020204" pitchFamily="34" charset="0"/>
                <a:cs typeface="Arial" panose="020B0604020202020204" pitchFamily="34" charset="0"/>
              </a:rPr>
              <a:t>, so </a:t>
            </a:r>
            <a:r>
              <a:rPr lang="en-US" sz="2000" dirty="0" err="1" smtClean="0">
                <a:solidFill>
                  <a:schemeClr val="bg1"/>
                </a:solidFill>
                <a:latin typeface="Arial" panose="020B0604020202020204" pitchFamily="34" charset="0"/>
                <a:cs typeface="Arial" panose="020B0604020202020204" pitchFamily="34" charset="0"/>
              </a:rPr>
              <a:t>sánh</a:t>
            </a:r>
            <a:endParaRPr lang="en-US" sz="2000" dirty="0">
              <a:solidFill>
                <a:schemeClr val="bg1"/>
              </a:solidFill>
              <a:latin typeface="Arial" panose="020B0604020202020204" pitchFamily="34" charset="0"/>
              <a:cs typeface="Arial" panose="020B0604020202020204" pitchFamily="34" charset="0"/>
            </a:endParaRPr>
          </a:p>
        </p:txBody>
      </p:sp>
      <p:sp>
        <p:nvSpPr>
          <p:cNvPr id="13" name="Oval 12"/>
          <p:cNvSpPr/>
          <p:nvPr/>
        </p:nvSpPr>
        <p:spPr>
          <a:xfrm>
            <a:off x="7050314" y="3254115"/>
            <a:ext cx="457200" cy="612406"/>
          </a:xfrm>
          <a:prstGeom prst="ellipse">
            <a:avLst/>
          </a:prstGeom>
          <a:no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4675164" y="2543280"/>
            <a:ext cx="1266093" cy="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75164" y="2112306"/>
            <a:ext cx="1266093" cy="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5634" y="2886660"/>
            <a:ext cx="1266093" cy="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846729" y="1516708"/>
            <a:ext cx="1201271" cy="40570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3468809" y="1871041"/>
            <a:ext cx="967546" cy="411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8061" y="2272469"/>
            <a:ext cx="967546" cy="411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04439" y="2606036"/>
            <a:ext cx="967546" cy="411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88212" y="2986323"/>
            <a:ext cx="113709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80338" y="4432670"/>
            <a:ext cx="113709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8979" y="5544551"/>
            <a:ext cx="5111103"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Giọng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điệu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hào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hùng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mạnh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mẽ</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đanh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thép</a:t>
            </a: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266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ircle(in)">
                                      <p:cBhvr>
                                        <p:cTn id="44" dur="2000"/>
                                        <p:tgtEl>
                                          <p:spTgt spid="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circle(in)">
                                      <p:cBhvr>
                                        <p:cTn id="59" dur="2000"/>
                                        <p:tgtEl>
                                          <p:spTgt spid="23"/>
                                        </p:tgtEl>
                                      </p:cBhvr>
                                    </p:animEffect>
                                  </p:childTnLst>
                                </p:cTn>
                              </p:par>
                              <p:par>
                                <p:cTn id="60" presetID="6"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circle(in)">
                                      <p:cBhvr>
                                        <p:cTn id="62" dur="2000"/>
                                        <p:tgtEl>
                                          <p:spTgt spid="24"/>
                                        </p:tgtEl>
                                      </p:cBhvr>
                                    </p:animEffect>
                                  </p:childTnLst>
                                </p:cTn>
                              </p:par>
                              <p:par>
                                <p:cTn id="63" presetID="6" presetClass="entr" presetSubtype="16"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ircle(in)">
                                      <p:cBhvr>
                                        <p:cTn id="65" dur="2000"/>
                                        <p:tgtEl>
                                          <p:spTgt spid="25"/>
                                        </p:tgtEl>
                                      </p:cBhvr>
                                    </p:animEffect>
                                  </p:childTnLst>
                                </p:cTn>
                              </p:par>
                              <p:par>
                                <p:cTn id="66" presetID="6" presetClass="entr" presetSubtype="16"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circle(in)">
                                      <p:cBhvr>
                                        <p:cTn id="68" dur="2000"/>
                                        <p:tgtEl>
                                          <p:spTgt spid="26"/>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circle(in)">
                                      <p:cBhvr>
                                        <p:cTn id="71" dur="2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fill="hold"/>
                                        <p:tgtEl>
                                          <p:spTgt spid="4"/>
                                        </p:tgtEl>
                                        <p:attrNameLst>
                                          <p:attrName>ppt_x</p:attrName>
                                        </p:attrNameLst>
                                      </p:cBhvr>
                                      <p:tavLst>
                                        <p:tav tm="0">
                                          <p:val>
                                            <p:strVal val="#ppt_x"/>
                                          </p:val>
                                        </p:tav>
                                        <p:tav tm="100000">
                                          <p:val>
                                            <p:strVal val="#ppt_x"/>
                                          </p:val>
                                        </p:tav>
                                      </p:tavLst>
                                    </p:anim>
                                    <p:anim calcmode="lin" valueType="num">
                                      <p:cBhvr additive="base">
                                        <p:cTn id="7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7" grpId="0" animBg="1"/>
      <p:bldP spid="15" grpId="0" animBg="1"/>
      <p:bldP spid="6" grpId="0" animBg="1"/>
      <p:bldP spid="9" grpId="0" animBg="1"/>
      <p:bldP spid="12" grpId="0"/>
      <p:bldP spid="13" grpId="0" animBg="1"/>
      <p:bldP spid="2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618979" y="337694"/>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16" name="TextBox 15"/>
          <p:cNvSpPr txBox="1"/>
          <p:nvPr/>
        </p:nvSpPr>
        <p:spPr>
          <a:xfrm>
            <a:off x="887541" y="860914"/>
            <a:ext cx="9216728" cy="830997"/>
          </a:xfrm>
          <a:prstGeom prst="rect">
            <a:avLst/>
          </a:prstGeom>
          <a:noFill/>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2. </a:t>
            </a:r>
            <a:r>
              <a:rPr lang="en-US" sz="2400" b="1" dirty="0" err="1" smtClean="0">
                <a:solidFill>
                  <a:srgbClr val="FFC000"/>
                </a:solidFill>
                <a:latin typeface="Arial" panose="020B0604020202020204" pitchFamily="34" charset="0"/>
                <a:cs typeface="Arial" panose="020B0604020202020204" pitchFamily="34" charset="0"/>
              </a:rPr>
              <a:t>Tám</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câu</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tiếp</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chân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lí</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về</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sự</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tồn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tại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độc</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lập</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có</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chủ</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quyền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của</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dân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tộc</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Đại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Việt</a:t>
            </a:r>
            <a:endParaRPr lang="en-US" sz="2400" b="1" dirty="0">
              <a:solidFill>
                <a:srgbClr val="FFC000"/>
              </a:solidFill>
              <a:latin typeface="Arial" panose="020B0604020202020204" pitchFamily="34" charset="0"/>
              <a:cs typeface="Arial" panose="020B0604020202020204" pitchFamily="34" charset="0"/>
            </a:endParaRPr>
          </a:p>
        </p:txBody>
      </p:sp>
      <p:sp>
        <p:nvSpPr>
          <p:cNvPr id="18" name="TextBox 17"/>
          <p:cNvSpPr txBox="1"/>
          <p:nvPr/>
        </p:nvSpPr>
        <p:spPr>
          <a:xfrm>
            <a:off x="3377765" y="1780176"/>
            <a:ext cx="5427922" cy="1938992"/>
          </a:xfrm>
          <a:prstGeom prst="rect">
            <a:avLst/>
          </a:prstGeom>
          <a:noFill/>
          <a:ln w="31750">
            <a:solidFill>
              <a:srgbClr val="FFC000"/>
            </a:solidFill>
          </a:ln>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hiến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lâu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đời</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Cương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vực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lãnh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thổ</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Phong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tục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tập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quán</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Truyền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thống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lịch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sử</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Chế</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độ</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chính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trị</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chủ</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quyền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riêng</a:t>
            </a:r>
            <a:endParaRPr lang="en-US" sz="2400" dirty="0" smtClean="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618980" y="4520695"/>
            <a:ext cx="10945492" cy="1532727"/>
          </a:xfrm>
          <a:prstGeom prst="rect">
            <a:avLst/>
          </a:prstGeom>
          <a:ln w="31750">
            <a:solidFill>
              <a:srgbClr val="FFC000"/>
            </a:solidFill>
          </a:ln>
        </p:spPr>
        <p:txBody>
          <a:bodyPr wrap="square">
            <a:spAutoFit/>
          </a:bodyPr>
          <a:lstStyle/>
          <a:p>
            <a:pPr lvl="0" algn="just">
              <a:lnSpc>
                <a:spcPct val="120000"/>
              </a:lnSpc>
              <a:spcAft>
                <a:spcPts val="0"/>
              </a:spcAft>
              <a:buClr>
                <a:srgbClr val="FF0000"/>
              </a:buClr>
            </a:pPr>
            <a:r>
              <a:rPr lang="pt-BR" sz="2600" b="1" dirty="0">
                <a:solidFill>
                  <a:srgbClr val="FFFF00"/>
                </a:solidFill>
                <a:latin typeface="Arial" panose="020B0604020202020204" pitchFamily="34" charset="0"/>
                <a:ea typeface="Arial" panose="020B0604020202020204" pitchFamily="34" charset="0"/>
                <a:cs typeface="Arial" panose="020B0604020202020204" pitchFamily="34" charset="0"/>
              </a:rPr>
              <a:t>Lời tuyên ngôn độc lập hào hùng, tràn đầy niềm tự hào dân tộc</a:t>
            </a:r>
            <a:endParaRPr lang="en-US" sz="2600" b="1" dirty="0">
              <a:solidFill>
                <a:srgbClr val="FFFF00"/>
              </a:solidFill>
              <a:latin typeface="Arial" panose="020B0604020202020204" pitchFamily="34" charset="0"/>
              <a:ea typeface="Arial" panose="020B0604020202020204" pitchFamily="34" charset="0"/>
              <a:cs typeface="Arial" panose="020B0604020202020204" pitchFamily="34" charset="0"/>
            </a:endParaRPr>
          </a:p>
          <a:p>
            <a:pPr lvl="0" algn="just">
              <a:lnSpc>
                <a:spcPct val="120000"/>
              </a:lnSpc>
              <a:spcAft>
                <a:spcPts val="1000"/>
              </a:spcAft>
              <a:buClr>
                <a:srgbClr val="FF0000"/>
              </a:buClr>
            </a:pPr>
            <a:r>
              <a:rPr lang="pt-BR" sz="2600" b="1" dirty="0">
                <a:solidFill>
                  <a:srgbClr val="FFFF00"/>
                </a:solidFill>
                <a:latin typeface="Arial" panose="020B0604020202020204" pitchFamily="34" charset="0"/>
                <a:ea typeface="Arial" panose="020B0604020202020204" pitchFamily="34" charset="0"/>
                <a:cs typeface="Arial" panose="020B0604020202020204" pitchFamily="34" charset="0"/>
              </a:rPr>
              <a:t>Lời tuyên ngôn về sự chính danh của một vị hoàng đế mới, một triều đại mới.</a:t>
            </a:r>
            <a:endParaRPr lang="en-US" sz="2600" b="1" dirty="0">
              <a:solidFill>
                <a:srgbClr val="FFFF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Notched Right Arrow 7"/>
          <p:cNvSpPr/>
          <p:nvPr/>
        </p:nvSpPr>
        <p:spPr>
          <a:xfrm rot="5400000">
            <a:off x="5381259" y="3924150"/>
            <a:ext cx="560446" cy="331154"/>
          </a:xfrm>
          <a:prstGeom prst="notched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6479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2275114" y="2599471"/>
            <a:ext cx="7641771" cy="1938992"/>
          </a:xfrm>
          <a:prstGeom prst="rect">
            <a:avLst/>
          </a:prstGeom>
          <a:noFill/>
        </p:spPr>
        <p:txBody>
          <a:bodyPr wrap="square" rtlCol="0">
            <a:spAutoFit/>
          </a:bodyPr>
          <a:lstStyle/>
          <a:p>
            <a:pPr algn="ctr"/>
            <a:r>
              <a:rPr lang="en-US" sz="4000" b="1" i="1" dirty="0" err="1" smtClean="0">
                <a:solidFill>
                  <a:srgbClr val="FFC000"/>
                </a:solidFill>
                <a:latin typeface="Arial" panose="020B0604020202020204" pitchFamily="34" charset="0"/>
                <a:cs typeface="Arial" panose="020B0604020202020204" pitchFamily="34" charset="0"/>
              </a:rPr>
              <a:t>NƯỚC</a:t>
            </a:r>
            <a:r>
              <a:rPr lang="en-US" sz="4000" b="1" i="1" dirty="0" smtClean="0">
                <a:solidFill>
                  <a:srgbClr val="FFC000"/>
                </a:solidFill>
                <a:latin typeface="Arial" panose="020B0604020202020204" pitchFamily="34" charset="0"/>
                <a:cs typeface="Arial" panose="020B0604020202020204" pitchFamily="34" charset="0"/>
              </a:rPr>
              <a:t> </a:t>
            </a:r>
            <a:r>
              <a:rPr lang="en-US" sz="4000" b="1" i="1" dirty="0" err="1" smtClean="0">
                <a:solidFill>
                  <a:srgbClr val="FFC000"/>
                </a:solidFill>
                <a:latin typeface="Arial" panose="020B0604020202020204" pitchFamily="34" charset="0"/>
                <a:cs typeface="Arial" panose="020B0604020202020204" pitchFamily="34" charset="0"/>
              </a:rPr>
              <a:t>ĐẠI</a:t>
            </a:r>
            <a:r>
              <a:rPr lang="en-US" sz="4000" b="1" i="1" dirty="0" smtClean="0">
                <a:solidFill>
                  <a:srgbClr val="FFC000"/>
                </a:solidFill>
                <a:latin typeface="Arial" panose="020B0604020202020204" pitchFamily="34" charset="0"/>
                <a:cs typeface="Arial" panose="020B0604020202020204" pitchFamily="34" charset="0"/>
              </a:rPr>
              <a:t> </a:t>
            </a:r>
            <a:r>
              <a:rPr lang="en-US" sz="4000" b="1" i="1" dirty="0" err="1" smtClean="0">
                <a:solidFill>
                  <a:srgbClr val="FFC000"/>
                </a:solidFill>
                <a:latin typeface="Arial" panose="020B0604020202020204" pitchFamily="34" charset="0"/>
                <a:cs typeface="Arial" panose="020B0604020202020204" pitchFamily="34" charset="0"/>
              </a:rPr>
              <a:t>VIỆT</a:t>
            </a:r>
            <a:r>
              <a:rPr lang="en-US" sz="4000" b="1" i="1" dirty="0" smtClean="0">
                <a:solidFill>
                  <a:srgbClr val="FFC000"/>
                </a:solidFill>
                <a:latin typeface="Arial" panose="020B0604020202020204" pitchFamily="34" charset="0"/>
                <a:cs typeface="Arial" panose="020B0604020202020204" pitchFamily="34" charset="0"/>
              </a:rPr>
              <a:t> TA  </a:t>
            </a:r>
          </a:p>
          <a:p>
            <a:pPr algn="ctr"/>
            <a:r>
              <a:rPr lang="en-US" sz="4000" b="1" dirty="0" smtClean="0">
                <a:solidFill>
                  <a:srgbClr val="FFC000"/>
                </a:solidFill>
                <a:latin typeface="Arial" panose="020B0604020202020204" pitchFamily="34" charset="0"/>
                <a:cs typeface="Arial" panose="020B0604020202020204" pitchFamily="34" charset="0"/>
              </a:rPr>
              <a:t>(</a:t>
            </a:r>
            <a:r>
              <a:rPr lang="en-US" sz="4000" b="1" dirty="0" err="1" smtClean="0">
                <a:solidFill>
                  <a:srgbClr val="FFC000"/>
                </a:solidFill>
                <a:latin typeface="Arial" panose="020B0604020202020204" pitchFamily="34" charset="0"/>
                <a:cs typeface="Arial" panose="020B0604020202020204" pitchFamily="34" charset="0"/>
              </a:rPr>
              <a:t>TRÍCH</a:t>
            </a:r>
            <a:r>
              <a:rPr lang="en-US" sz="4000" b="1" dirty="0" smtClean="0">
                <a:solidFill>
                  <a:srgbClr val="FFC000"/>
                </a:solidFill>
                <a:latin typeface="Arial" panose="020B0604020202020204" pitchFamily="34" charset="0"/>
                <a:cs typeface="Arial" panose="020B0604020202020204" pitchFamily="34" charset="0"/>
              </a:rPr>
              <a:t> </a:t>
            </a:r>
            <a:r>
              <a:rPr lang="en-US" sz="4000" b="1" i="1" dirty="0" err="1" smtClean="0">
                <a:solidFill>
                  <a:srgbClr val="FFC000"/>
                </a:solidFill>
                <a:latin typeface="Arial" panose="020B0604020202020204" pitchFamily="34" charset="0"/>
                <a:cs typeface="Arial" panose="020B0604020202020204" pitchFamily="34" charset="0"/>
              </a:rPr>
              <a:t>BÌNH</a:t>
            </a:r>
            <a:r>
              <a:rPr lang="en-US" sz="4000" b="1" i="1" dirty="0" smtClean="0">
                <a:solidFill>
                  <a:srgbClr val="FFC000"/>
                </a:solidFill>
                <a:latin typeface="Arial" panose="020B0604020202020204" pitchFamily="34" charset="0"/>
                <a:cs typeface="Arial" panose="020B0604020202020204" pitchFamily="34" charset="0"/>
              </a:rPr>
              <a:t> </a:t>
            </a:r>
            <a:r>
              <a:rPr lang="en-US" sz="4000" b="1" i="1" dirty="0" err="1" smtClean="0">
                <a:solidFill>
                  <a:srgbClr val="FFC000"/>
                </a:solidFill>
                <a:latin typeface="Arial" panose="020B0604020202020204" pitchFamily="34" charset="0"/>
                <a:cs typeface="Arial" panose="020B0604020202020204" pitchFamily="34" charset="0"/>
              </a:rPr>
              <a:t>NGÔ</a:t>
            </a:r>
            <a:r>
              <a:rPr lang="en-US" sz="4000" b="1" i="1" dirty="0" smtClean="0">
                <a:solidFill>
                  <a:srgbClr val="FFC000"/>
                </a:solidFill>
                <a:latin typeface="Arial" panose="020B0604020202020204" pitchFamily="34" charset="0"/>
                <a:cs typeface="Arial" panose="020B0604020202020204" pitchFamily="34" charset="0"/>
              </a:rPr>
              <a:t> </a:t>
            </a:r>
            <a:r>
              <a:rPr lang="en-US" sz="4000" b="1" i="1" dirty="0" err="1" smtClean="0">
                <a:solidFill>
                  <a:srgbClr val="FFC000"/>
                </a:solidFill>
                <a:latin typeface="Arial" panose="020B0604020202020204" pitchFamily="34" charset="0"/>
                <a:cs typeface="Arial" panose="020B0604020202020204" pitchFamily="34" charset="0"/>
              </a:rPr>
              <a:t>ĐẠI</a:t>
            </a:r>
            <a:r>
              <a:rPr lang="en-US" sz="4000" b="1" i="1" dirty="0" smtClean="0">
                <a:solidFill>
                  <a:srgbClr val="FFC000"/>
                </a:solidFill>
                <a:latin typeface="Arial" panose="020B0604020202020204" pitchFamily="34" charset="0"/>
                <a:cs typeface="Arial" panose="020B0604020202020204" pitchFamily="34" charset="0"/>
              </a:rPr>
              <a:t> </a:t>
            </a:r>
            <a:r>
              <a:rPr lang="en-US" sz="4000" b="1" i="1" dirty="0" err="1" smtClean="0">
                <a:solidFill>
                  <a:srgbClr val="FFC000"/>
                </a:solidFill>
                <a:latin typeface="Arial" panose="020B0604020202020204" pitchFamily="34" charset="0"/>
                <a:cs typeface="Arial" panose="020B0604020202020204" pitchFamily="34" charset="0"/>
              </a:rPr>
              <a:t>CÁO</a:t>
            </a:r>
            <a:r>
              <a:rPr lang="en-US" sz="4000" b="1" i="1" dirty="0" smtClean="0">
                <a:solidFill>
                  <a:srgbClr val="FFC000"/>
                </a:solidFill>
                <a:latin typeface="Arial" panose="020B0604020202020204" pitchFamily="34" charset="0"/>
                <a:cs typeface="Arial" panose="020B0604020202020204" pitchFamily="34" charset="0"/>
              </a:rPr>
              <a:t> </a:t>
            </a:r>
            <a:r>
              <a:rPr lang="en-US" sz="4000" b="1" dirty="0" smtClean="0">
                <a:solidFill>
                  <a:srgbClr val="FFC000"/>
                </a:solidFill>
                <a:latin typeface="Arial" panose="020B0604020202020204" pitchFamily="34" charset="0"/>
                <a:cs typeface="Arial" panose="020B0604020202020204" pitchFamily="34" charset="0"/>
              </a:rPr>
              <a:t>– </a:t>
            </a:r>
            <a:r>
              <a:rPr lang="en-US" sz="4000" b="1" dirty="0" err="1" smtClean="0">
                <a:solidFill>
                  <a:srgbClr val="FFC000"/>
                </a:solidFill>
                <a:latin typeface="Arial" panose="020B0604020202020204" pitchFamily="34" charset="0"/>
                <a:cs typeface="Arial" panose="020B0604020202020204" pitchFamily="34" charset="0"/>
              </a:rPr>
              <a:t>NGUYỄN</a:t>
            </a:r>
            <a:r>
              <a:rPr lang="en-US" sz="4000" b="1" dirty="0" smtClean="0">
                <a:solidFill>
                  <a:srgbClr val="FFC000"/>
                </a:solidFill>
                <a:latin typeface="Arial" panose="020B0604020202020204" pitchFamily="34" charset="0"/>
                <a:cs typeface="Arial" panose="020B0604020202020204" pitchFamily="34" charset="0"/>
              </a:rPr>
              <a:t> </a:t>
            </a:r>
            <a:r>
              <a:rPr lang="en-US" sz="4000" b="1" dirty="0" err="1" smtClean="0">
                <a:solidFill>
                  <a:srgbClr val="FFC000"/>
                </a:solidFill>
                <a:latin typeface="Arial" panose="020B0604020202020204" pitchFamily="34" charset="0"/>
                <a:cs typeface="Arial" panose="020B0604020202020204" pitchFamily="34" charset="0"/>
              </a:rPr>
              <a:t>TRÃI</a:t>
            </a:r>
            <a:r>
              <a:rPr lang="en-US" sz="4000" b="1" dirty="0" smtClean="0">
                <a:solidFill>
                  <a:srgbClr val="FFC000"/>
                </a:solidFill>
                <a:latin typeface="Arial" panose="020B0604020202020204" pitchFamily="34" charset="0"/>
                <a:cs typeface="Arial" panose="020B0604020202020204" pitchFamily="34" charset="0"/>
              </a:rPr>
              <a:t>)</a:t>
            </a:r>
            <a:endParaRPr lang="en-US" sz="40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1313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478300" y="322241"/>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3" name="Rounded Rectangle 2"/>
          <p:cNvSpPr/>
          <p:nvPr/>
        </p:nvSpPr>
        <p:spPr>
          <a:xfrm>
            <a:off x="3981156" y="1280160"/>
            <a:ext cx="4332849" cy="1499569"/>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panose="020B0604020202020204" pitchFamily="34" charset="0"/>
                <a:cs typeface="Arial" panose="020B0604020202020204" pitchFamily="34" charset="0"/>
              </a:rPr>
              <a:t>CHÂN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LÍ</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VỀ</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SỰ</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TỒN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TẠI</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ĐỘC</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LẬP</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CÓ</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CHỦ</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QUYỀN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CỦA</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DÂN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TỘC</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ĐẠI</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VIỆT</a:t>
            </a:r>
            <a:endParaRPr lang="en-US" sz="2400" b="1" dirty="0">
              <a:solidFill>
                <a:schemeClr val="bg1"/>
              </a:solidFill>
              <a:latin typeface="Arial" panose="020B0604020202020204" pitchFamily="34" charset="0"/>
              <a:cs typeface="Arial" panose="020B0604020202020204" pitchFamily="34" charset="0"/>
            </a:endParaRPr>
          </a:p>
        </p:txBody>
      </p:sp>
      <p:cxnSp>
        <p:nvCxnSpPr>
          <p:cNvPr id="9" name="Straight Connector 8"/>
          <p:cNvCxnSpPr/>
          <p:nvPr/>
        </p:nvCxnSpPr>
        <p:spPr>
          <a:xfrm>
            <a:off x="8314005" y="2028232"/>
            <a:ext cx="2461847" cy="1704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3" idx="1"/>
          </p:cNvCxnSpPr>
          <p:nvPr/>
        </p:nvCxnSpPr>
        <p:spPr>
          <a:xfrm>
            <a:off x="1134793" y="2028232"/>
            <a:ext cx="2846363" cy="1713"/>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24243" y="2045280"/>
            <a:ext cx="10550" cy="1595463"/>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775852" y="2028232"/>
            <a:ext cx="0" cy="161251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93522" y="3677674"/>
            <a:ext cx="1711570" cy="1398280"/>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FF"/>
                </a:solidFill>
                <a:latin typeface="Arial" panose="020B0604020202020204" pitchFamily="34" charset="0"/>
                <a:cs typeface="Arial" panose="020B0604020202020204" pitchFamily="34" charset="0"/>
              </a:rPr>
              <a:t>Văn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hiến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lâu</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đời</a:t>
            </a:r>
            <a:endParaRPr lang="en-US" sz="2400" b="1" dirty="0">
              <a:solidFill>
                <a:srgbClr val="FFFFFF"/>
              </a:solidFill>
              <a:latin typeface="Arial" panose="020B0604020202020204" pitchFamily="34" charset="0"/>
              <a:cs typeface="Arial" panose="020B0604020202020204" pitchFamily="34" charset="0"/>
            </a:endParaRPr>
          </a:p>
        </p:txBody>
      </p:sp>
      <p:sp>
        <p:nvSpPr>
          <p:cNvPr id="17" name="Rounded Rectangle 16"/>
          <p:cNvSpPr/>
          <p:nvPr/>
        </p:nvSpPr>
        <p:spPr>
          <a:xfrm>
            <a:off x="9879106" y="3640743"/>
            <a:ext cx="1967063" cy="1381421"/>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FF"/>
                </a:solidFill>
                <a:latin typeface="Arial" panose="020B0604020202020204" pitchFamily="34" charset="0"/>
                <a:cs typeface="Arial" panose="020B0604020202020204" pitchFamily="34" charset="0"/>
              </a:rPr>
              <a:t>Chế</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độ</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chủ</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quyền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riêng</a:t>
            </a:r>
            <a:endParaRPr lang="en-US" sz="2400" b="1" dirty="0">
              <a:solidFill>
                <a:srgbClr val="FFFFFF"/>
              </a:solidFill>
              <a:latin typeface="Arial" panose="020B0604020202020204" pitchFamily="34" charset="0"/>
              <a:cs typeface="Arial" panose="020B0604020202020204" pitchFamily="34" charset="0"/>
            </a:endParaRPr>
          </a:p>
        </p:txBody>
      </p:sp>
      <p:sp>
        <p:nvSpPr>
          <p:cNvPr id="14" name="Rounded Rectangle 13"/>
          <p:cNvSpPr/>
          <p:nvPr/>
        </p:nvSpPr>
        <p:spPr>
          <a:xfrm>
            <a:off x="3771517" y="3640743"/>
            <a:ext cx="1252028" cy="1381423"/>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FF"/>
                </a:solidFill>
                <a:latin typeface="Arial" panose="020B0604020202020204" pitchFamily="34" charset="0"/>
                <a:cs typeface="Arial" panose="020B0604020202020204" pitchFamily="34" charset="0"/>
              </a:rPr>
              <a:t>Phong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tục</a:t>
            </a:r>
            <a:endParaRPr lang="en-US" sz="2400" b="1" dirty="0" smtClean="0">
              <a:solidFill>
                <a:srgbClr val="FFFFFF"/>
              </a:solidFill>
              <a:latin typeface="Arial" panose="020B0604020202020204" pitchFamily="34" charset="0"/>
              <a:cs typeface="Arial" panose="020B0604020202020204" pitchFamily="34" charset="0"/>
            </a:endParaRPr>
          </a:p>
          <a:p>
            <a:pPr algn="ct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riêng</a:t>
            </a:r>
            <a:r>
              <a:rPr lang="en-US" sz="2400" b="1" dirty="0" smtClean="0">
                <a:solidFill>
                  <a:srgbClr val="FFFFFF"/>
                </a:solidFill>
                <a:latin typeface="Arial" panose="020B0604020202020204" pitchFamily="34" charset="0"/>
                <a:cs typeface="Arial" panose="020B0604020202020204" pitchFamily="34" charset="0"/>
              </a:rPr>
              <a:t> </a:t>
            </a:r>
            <a:endParaRPr lang="en-US" sz="2400" b="1" dirty="0">
              <a:solidFill>
                <a:srgbClr val="FFFFFF"/>
              </a:solidFill>
              <a:latin typeface="Arial" panose="020B0604020202020204" pitchFamily="34" charset="0"/>
              <a:cs typeface="Arial" panose="020B0604020202020204" pitchFamily="34" charset="0"/>
            </a:endParaRPr>
          </a:p>
        </p:txBody>
      </p:sp>
      <p:sp>
        <p:nvSpPr>
          <p:cNvPr id="18" name="Rounded Rectangle 17"/>
          <p:cNvSpPr/>
          <p:nvPr/>
        </p:nvSpPr>
        <p:spPr>
          <a:xfrm>
            <a:off x="2175066" y="3683213"/>
            <a:ext cx="1325304" cy="1374811"/>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FF"/>
                </a:solidFill>
                <a:latin typeface="Arial" panose="020B0604020202020204" pitchFamily="34" charset="0"/>
                <a:cs typeface="Arial" panose="020B0604020202020204" pitchFamily="34" charset="0"/>
              </a:rPr>
              <a:t>Lãnh</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thổ</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riêng</a:t>
            </a:r>
            <a:endParaRPr lang="en-US" sz="2400" b="1" dirty="0">
              <a:solidFill>
                <a:srgbClr val="FFFFFF"/>
              </a:solidFill>
              <a:latin typeface="Arial" panose="020B0604020202020204" pitchFamily="34" charset="0"/>
              <a:cs typeface="Arial" panose="020B0604020202020204" pitchFamily="34" charset="0"/>
            </a:endParaRPr>
          </a:p>
        </p:txBody>
      </p:sp>
      <p:sp>
        <p:nvSpPr>
          <p:cNvPr id="19" name="Rounded Rectangle 18"/>
          <p:cNvSpPr/>
          <p:nvPr/>
        </p:nvSpPr>
        <p:spPr>
          <a:xfrm>
            <a:off x="8050305" y="3640743"/>
            <a:ext cx="1465315" cy="1381422"/>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FF"/>
                </a:solidFill>
                <a:latin typeface="Arial" panose="020B0604020202020204" pitchFamily="34" charset="0"/>
                <a:cs typeface="Arial" panose="020B0604020202020204" pitchFamily="34" charset="0"/>
              </a:rPr>
              <a:t>Lịch</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sử</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riêng</a:t>
            </a:r>
            <a:endParaRPr lang="en-US" sz="2400" b="1" dirty="0">
              <a:solidFill>
                <a:srgbClr val="FFFFFF"/>
              </a:solidFill>
              <a:latin typeface="Arial" panose="020B0604020202020204" pitchFamily="34" charset="0"/>
              <a:cs typeface="Arial" panose="020B0604020202020204" pitchFamily="34" charset="0"/>
            </a:endParaRPr>
          </a:p>
        </p:txBody>
      </p:sp>
      <p:sp>
        <p:nvSpPr>
          <p:cNvPr id="20" name="TextBox 19"/>
          <p:cNvSpPr txBox="1"/>
          <p:nvPr/>
        </p:nvSpPr>
        <p:spPr>
          <a:xfrm>
            <a:off x="4120107" y="725403"/>
            <a:ext cx="7005711" cy="523220"/>
          </a:xfrm>
          <a:prstGeom prst="rect">
            <a:avLst/>
          </a:prstGeom>
          <a:noFill/>
        </p:spPr>
        <p:txBody>
          <a:bodyPr wrap="square" rtlCol="0">
            <a:spAutoFit/>
          </a:bodyPr>
          <a:lstStyle/>
          <a:p>
            <a:r>
              <a:rPr lang="en-US" sz="2800" b="1" dirty="0" err="1" smtClean="0">
                <a:solidFill>
                  <a:srgbClr val="FFC000"/>
                </a:solidFill>
                <a:latin typeface="Arial" panose="020B0604020202020204" pitchFamily="34" charset="0"/>
                <a:cs typeface="Arial" panose="020B0604020202020204" pitchFamily="34" charset="0"/>
              </a:rPr>
              <a:t>SƠ</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ĐỒ</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LẬP</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LUẬN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PHẦN</a:t>
            </a:r>
            <a:r>
              <a:rPr lang="en-US" sz="2800" b="1" dirty="0" smtClean="0">
                <a:solidFill>
                  <a:srgbClr val="FFC000"/>
                </a:solidFill>
                <a:latin typeface="Arial" panose="020B0604020202020204" pitchFamily="34" charset="0"/>
                <a:cs typeface="Arial" panose="020B0604020202020204" pitchFamily="34" charset="0"/>
              </a:rPr>
              <a:t> 2</a:t>
            </a:r>
            <a:endParaRPr lang="en-US" sz="2800" b="1" dirty="0">
              <a:solidFill>
                <a:srgbClr val="FFC000"/>
              </a:solidFill>
              <a:latin typeface="Arial" panose="020B0604020202020204" pitchFamily="34" charset="0"/>
              <a:cs typeface="Arial" panose="020B0604020202020204" pitchFamily="34" charset="0"/>
            </a:endParaRPr>
          </a:p>
        </p:txBody>
      </p:sp>
      <p:cxnSp>
        <p:nvCxnSpPr>
          <p:cNvPr id="21" name="Straight Connector 20"/>
          <p:cNvCxnSpPr>
            <a:stCxn id="18" idx="0"/>
          </p:cNvCxnSpPr>
          <p:nvPr/>
        </p:nvCxnSpPr>
        <p:spPr>
          <a:xfrm flipV="1">
            <a:off x="2837718" y="2771345"/>
            <a:ext cx="3124499" cy="91186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0"/>
          </p:cNvCxnSpPr>
          <p:nvPr/>
        </p:nvCxnSpPr>
        <p:spPr>
          <a:xfrm flipV="1">
            <a:off x="4397531" y="2771345"/>
            <a:ext cx="1536183" cy="86939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9" idx="0"/>
          </p:cNvCxnSpPr>
          <p:nvPr/>
        </p:nvCxnSpPr>
        <p:spPr>
          <a:xfrm flipH="1" flipV="1">
            <a:off x="5831445" y="2771345"/>
            <a:ext cx="2951518" cy="86939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965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Rectangle 4"/>
          <p:cNvSpPr/>
          <p:nvPr/>
        </p:nvSpPr>
        <p:spPr>
          <a:xfrm>
            <a:off x="817170" y="496868"/>
            <a:ext cx="10372579" cy="1200329"/>
          </a:xfrm>
          <a:prstGeom prst="rect">
            <a:avLst/>
          </a:prstGeom>
        </p:spPr>
        <p:txBody>
          <a:bodyPr wrap="square">
            <a:spAutoFit/>
          </a:bodyPr>
          <a:lstStyle/>
          <a:p>
            <a:pPr algn="ctr"/>
            <a:r>
              <a:rPr lang="en-US" sz="2400" b="1" dirty="0" smtClean="0">
                <a:solidFill>
                  <a:srgbClr val="FFC000"/>
                </a:solidFill>
                <a:latin typeface="Arial" panose="020B0604020202020204" pitchFamily="34" charset="0"/>
                <a:cs typeface="Arial" panose="020B0604020202020204" pitchFamily="34" charset="0"/>
              </a:rPr>
              <a:t>Ý </a:t>
            </a:r>
            <a:r>
              <a:rPr lang="en-US" sz="2400" b="1" dirty="0" err="1" smtClean="0">
                <a:solidFill>
                  <a:srgbClr val="FFC000"/>
                </a:solidFill>
                <a:latin typeface="Arial" panose="020B0604020202020204" pitchFamily="34" charset="0"/>
                <a:cs typeface="Arial" panose="020B0604020202020204" pitchFamily="34" charset="0"/>
              </a:rPr>
              <a:t>THỨC</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VỀ</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DÂN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TỘC</a:t>
            </a:r>
            <a:r>
              <a:rPr lang="en-US" sz="2400" b="1" dirty="0" smtClean="0">
                <a:solidFill>
                  <a:srgbClr val="FFC000"/>
                </a:solidFill>
                <a:latin typeface="Arial" panose="020B0604020202020204" pitchFamily="34" charset="0"/>
                <a:cs typeface="Arial" panose="020B0604020202020204" pitchFamily="34" charset="0"/>
              </a:rPr>
              <a:t> </a:t>
            </a:r>
          </a:p>
          <a:p>
            <a:pPr algn="ctr"/>
            <a:r>
              <a:rPr lang="en-US" sz="2400" b="1" dirty="0" err="1" smtClean="0">
                <a:solidFill>
                  <a:srgbClr val="FFC000"/>
                </a:solidFill>
                <a:latin typeface="Arial" panose="020B0604020202020204" pitchFamily="34" charset="0"/>
                <a:cs typeface="Arial" panose="020B0604020202020204" pitchFamily="34" charset="0"/>
              </a:rPr>
              <a:t>TRONG</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SÔNG</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NÚI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NƯỚC</a:t>
            </a:r>
            <a:r>
              <a:rPr lang="en-US" sz="2400" b="1" dirty="0" smtClean="0">
                <a:solidFill>
                  <a:srgbClr val="FFC000"/>
                </a:solidFill>
                <a:latin typeface="Arial" panose="020B0604020202020204" pitchFamily="34" charset="0"/>
                <a:cs typeface="Arial" panose="020B0604020202020204" pitchFamily="34" charset="0"/>
              </a:rPr>
              <a:t> NAM </a:t>
            </a:r>
            <a:r>
              <a:rPr lang="en-US" sz="2400" b="1" dirty="0" err="1" smtClean="0">
                <a:solidFill>
                  <a:srgbClr val="FFC000"/>
                </a:solidFill>
                <a:latin typeface="Arial" panose="020B0604020202020204" pitchFamily="34" charset="0"/>
                <a:cs typeface="Arial" panose="020B0604020202020204" pitchFamily="34" charset="0"/>
              </a:rPr>
              <a:t>VÀ</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BÌNH</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NGÔ</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ĐẠI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CÁO</a:t>
            </a:r>
            <a:endParaRPr lang="en-US" sz="2400" b="1" dirty="0" smtClean="0">
              <a:solidFill>
                <a:srgbClr val="FFC000"/>
              </a:solidFill>
              <a:latin typeface="Arial" panose="020B0604020202020204" pitchFamily="34" charset="0"/>
              <a:cs typeface="Arial" panose="020B0604020202020204" pitchFamily="34" charset="0"/>
            </a:endParaRPr>
          </a:p>
          <a:p>
            <a:pPr algn="just"/>
            <a:endParaRPr lang="en-US" sz="2400" dirty="0">
              <a:solidFill>
                <a:srgbClr val="FFC000"/>
              </a:solidFill>
            </a:endParaRPr>
          </a:p>
        </p:txBody>
      </p:sp>
      <p:sp>
        <p:nvSpPr>
          <p:cNvPr id="9" name="TextBox 8"/>
          <p:cNvSpPr txBox="1"/>
          <p:nvPr/>
        </p:nvSpPr>
        <p:spPr>
          <a:xfrm>
            <a:off x="5092501" y="2707869"/>
            <a:ext cx="3699801" cy="461665"/>
          </a:xfrm>
          <a:prstGeom prst="rect">
            <a:avLst/>
          </a:prstGeom>
          <a:noFill/>
        </p:spPr>
        <p:txBody>
          <a:bodyPr wrap="square" rtlCol="0">
            <a:spAutoFit/>
          </a:bodyPr>
          <a:lstStyle/>
          <a:p>
            <a:pPr algn="just"/>
            <a:r>
              <a:rPr lang="en-US" sz="2400" b="1" dirty="0" err="1" smtClean="0">
                <a:latin typeface="Arial" panose="020B0604020202020204" pitchFamily="34" charset="0"/>
                <a:cs typeface="Arial" panose="020B0604020202020204" pitchFamily="34" charset="0"/>
              </a:rPr>
              <a:t>Cương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vực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lãnh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thổ</a:t>
            </a:r>
            <a:endParaRPr lang="en-US" sz="2400" dirty="0"/>
          </a:p>
        </p:txBody>
      </p:sp>
      <p:sp>
        <p:nvSpPr>
          <p:cNvPr id="10" name="TextBox 9"/>
          <p:cNvSpPr txBox="1"/>
          <p:nvPr/>
        </p:nvSpPr>
        <p:spPr>
          <a:xfrm>
            <a:off x="5092501" y="3184788"/>
            <a:ext cx="3699801" cy="461665"/>
          </a:xfrm>
          <a:prstGeom prst="rect">
            <a:avLst/>
          </a:prstGeom>
          <a:noFill/>
        </p:spPr>
        <p:txBody>
          <a:bodyPr wrap="square" rtlCol="0">
            <a:spAutoFit/>
          </a:bodyPr>
          <a:lstStyle/>
          <a:p>
            <a:pPr algn="just"/>
            <a:r>
              <a:rPr lang="en-US" sz="2400" b="1" dirty="0" err="1" smtClean="0">
                <a:latin typeface="Arial" panose="020B0604020202020204" pitchFamily="34" charset="0"/>
                <a:cs typeface="Arial" panose="020B0604020202020204" pitchFamily="34" charset="0"/>
              </a:rPr>
              <a:t>Chủ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quyền</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xmlns="" val="4208437910"/>
              </p:ext>
            </p:extLst>
          </p:nvPr>
        </p:nvGraphicFramePr>
        <p:xfrm>
          <a:off x="1676394" y="1454463"/>
          <a:ext cx="8128000" cy="471357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906668776"/>
                    </a:ext>
                  </a:extLst>
                </a:gridCol>
                <a:gridCol w="4064000">
                  <a:extLst>
                    <a:ext uri="{9D8B030D-6E8A-4147-A177-3AD203B41FA5}">
                      <a16:colId xmlns:a16="http://schemas.microsoft.com/office/drawing/2014/main" xmlns="" val="2478375785"/>
                    </a:ext>
                  </a:extLst>
                </a:gridCol>
              </a:tblGrid>
              <a:tr h="1534144">
                <a:tc>
                  <a:txBody>
                    <a:bodyPr/>
                    <a:lstStyle/>
                    <a:p>
                      <a:endParaRPr lang="en-US" dirty="0"/>
                    </a:p>
                  </a:txBody>
                  <a:tcPr>
                    <a:solidFill>
                      <a:srgbClr val="009900"/>
                    </a:solidFill>
                  </a:tcPr>
                </a:tc>
                <a:tc>
                  <a:txBody>
                    <a:bodyPr/>
                    <a:lstStyle/>
                    <a:p>
                      <a:endParaRPr lang="en-US" dirty="0"/>
                    </a:p>
                  </a:txBody>
                  <a:tcPr>
                    <a:solidFill>
                      <a:srgbClr val="009900"/>
                    </a:solidFill>
                  </a:tcPr>
                </a:tc>
                <a:extLst>
                  <a:ext uri="{0D108BD9-81ED-4DB2-BD59-A6C34878D82A}">
                    <a16:rowId xmlns:a16="http://schemas.microsoft.com/office/drawing/2014/main" xmlns="" val="2366038330"/>
                  </a:ext>
                </a:extLst>
              </a:tr>
              <a:tr h="3179430">
                <a:tc>
                  <a:txBody>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Chủ</a:t>
                      </a:r>
                      <a:r>
                        <a:rPr lang="en-US" sz="2400" baseline="0" dirty="0" smtClean="0">
                          <a:solidFill>
                            <a:schemeClr val="bg1"/>
                          </a:solidFill>
                          <a:latin typeface="Arial" panose="020B0604020202020204" pitchFamily="34" charset="0"/>
                          <a:cs typeface="Arial" panose="020B0604020202020204" pitchFamily="34" charset="0"/>
                        </a:rPr>
                        <a:t> </a:t>
                      </a:r>
                      <a:r>
                        <a:rPr lang="en-US" sz="2400" baseline="0" dirty="0" err="1" smtClean="0">
                          <a:solidFill>
                            <a:schemeClr val="bg1"/>
                          </a:solidFill>
                          <a:latin typeface="Arial" panose="020B0604020202020204" pitchFamily="34" charset="0"/>
                          <a:cs typeface="Arial" panose="020B0604020202020204" pitchFamily="34" charset="0"/>
                        </a:rPr>
                        <a:t>quyền</a:t>
                      </a:r>
                      <a:endParaRPr lang="en-US" sz="2400" baseline="0" dirty="0" smtClean="0">
                        <a:solidFill>
                          <a:schemeClr val="bg1"/>
                        </a:solidFill>
                        <a:latin typeface="Arial" panose="020B0604020202020204" pitchFamily="34" charset="0"/>
                        <a:cs typeface="Arial" panose="020B0604020202020204" pitchFamily="34" charset="0"/>
                      </a:endParaRPr>
                    </a:p>
                    <a:p>
                      <a:pPr algn="just"/>
                      <a:r>
                        <a:rPr lang="en-US" sz="2400" baseline="0" dirty="0" smtClean="0">
                          <a:solidFill>
                            <a:schemeClr val="bg1"/>
                          </a:solidFill>
                          <a:latin typeface="Arial" panose="020B0604020202020204" pitchFamily="34" charset="0"/>
                          <a:cs typeface="Arial" panose="020B0604020202020204" pitchFamily="34" charset="0"/>
                        </a:rPr>
                        <a:t>    </a:t>
                      </a:r>
                      <a:r>
                        <a:rPr lang="en-US" sz="2400" baseline="0" dirty="0" err="1" smtClean="0">
                          <a:solidFill>
                            <a:schemeClr val="bg1"/>
                          </a:solidFill>
                          <a:latin typeface="Arial" panose="020B0604020202020204" pitchFamily="34" charset="0"/>
                          <a:cs typeface="Arial" panose="020B0604020202020204" pitchFamily="34" charset="0"/>
                        </a:rPr>
                        <a:t>Cương</a:t>
                      </a:r>
                      <a:r>
                        <a:rPr lang="en-US" sz="2400" baseline="0" dirty="0" smtClean="0">
                          <a:solidFill>
                            <a:schemeClr val="bg1"/>
                          </a:solidFill>
                          <a:latin typeface="Arial" panose="020B0604020202020204" pitchFamily="34" charset="0"/>
                          <a:cs typeface="Arial" panose="020B0604020202020204" pitchFamily="34" charset="0"/>
                        </a:rPr>
                        <a:t> </a:t>
                      </a:r>
                      <a:r>
                        <a:rPr lang="en-US" sz="2400" baseline="0" dirty="0" err="1" smtClean="0">
                          <a:solidFill>
                            <a:schemeClr val="bg1"/>
                          </a:solidFill>
                          <a:latin typeface="Arial" panose="020B0604020202020204" pitchFamily="34" charset="0"/>
                          <a:cs typeface="Arial" panose="020B0604020202020204" pitchFamily="34" charset="0"/>
                        </a:rPr>
                        <a:t>vực</a:t>
                      </a:r>
                      <a:r>
                        <a:rPr lang="en-US" sz="2400" baseline="0" dirty="0" smtClean="0">
                          <a:solidFill>
                            <a:schemeClr val="bg1"/>
                          </a:solidFill>
                          <a:latin typeface="Arial" panose="020B0604020202020204" pitchFamily="34" charset="0"/>
                          <a:cs typeface="Arial" panose="020B0604020202020204" pitchFamily="34" charset="0"/>
                        </a:rPr>
                        <a:t> </a:t>
                      </a:r>
                      <a:r>
                        <a:rPr lang="en-US" sz="2400" baseline="0" dirty="0" err="1" smtClean="0">
                          <a:solidFill>
                            <a:schemeClr val="bg1"/>
                          </a:solidFill>
                          <a:latin typeface="Arial" panose="020B0604020202020204" pitchFamily="34" charset="0"/>
                          <a:cs typeface="Arial" panose="020B0604020202020204" pitchFamily="34" charset="0"/>
                        </a:rPr>
                        <a:t>lãnh</a:t>
                      </a:r>
                      <a:r>
                        <a:rPr lang="en-US" sz="2400" baseline="0" dirty="0" smtClean="0">
                          <a:solidFill>
                            <a:schemeClr val="bg1"/>
                          </a:solidFill>
                          <a:latin typeface="Arial" panose="020B0604020202020204" pitchFamily="34" charset="0"/>
                          <a:cs typeface="Arial" panose="020B0604020202020204" pitchFamily="34" charset="0"/>
                        </a:rPr>
                        <a:t> </a:t>
                      </a:r>
                      <a:r>
                        <a:rPr lang="en-US" sz="2400" baseline="0" dirty="0" err="1" smtClean="0">
                          <a:solidFill>
                            <a:schemeClr val="bg1"/>
                          </a:solidFill>
                          <a:latin typeface="Arial" panose="020B0604020202020204" pitchFamily="34" charset="0"/>
                          <a:cs typeface="Arial" panose="020B0604020202020204" pitchFamily="34" charset="0"/>
                        </a:rPr>
                        <a:t>thổ</a:t>
                      </a:r>
                      <a:endParaRPr lang="en-US" sz="2400" dirty="0">
                        <a:solidFill>
                          <a:schemeClr val="bg1"/>
                        </a:solidFill>
                        <a:latin typeface="Arial" panose="020B0604020202020204" pitchFamily="34" charset="0"/>
                        <a:cs typeface="Arial" panose="020B0604020202020204" pitchFamily="34" charset="0"/>
                      </a:endParaRPr>
                    </a:p>
                  </a:txBody>
                  <a:tcPr>
                    <a:solidFill>
                      <a:srgbClr val="009900"/>
                    </a:solidFill>
                  </a:tcPr>
                </a:tc>
                <a:tc>
                  <a:txBody>
                    <a:bodyPr/>
                    <a:lstStyle/>
                    <a:p>
                      <a:endParaRPr lang="en-US" dirty="0"/>
                    </a:p>
                  </a:txBody>
                  <a:tcPr>
                    <a:solidFill>
                      <a:srgbClr val="009900"/>
                    </a:solidFill>
                  </a:tcPr>
                </a:tc>
                <a:extLst>
                  <a:ext uri="{0D108BD9-81ED-4DB2-BD59-A6C34878D82A}">
                    <a16:rowId xmlns:a16="http://schemas.microsoft.com/office/drawing/2014/main" xmlns="" val="3096672165"/>
                  </a:ext>
                </a:extLst>
              </a:tr>
            </a:tbl>
          </a:graphicData>
        </a:graphic>
      </p:graphicFrame>
      <p:sp>
        <p:nvSpPr>
          <p:cNvPr id="17" name="TextBox 16"/>
          <p:cNvSpPr txBox="1"/>
          <p:nvPr/>
        </p:nvSpPr>
        <p:spPr>
          <a:xfrm>
            <a:off x="1896793" y="1936663"/>
            <a:ext cx="3699801" cy="461665"/>
          </a:xfrm>
          <a:prstGeom prst="rect">
            <a:avLst/>
          </a:prstGeom>
          <a:solidFill>
            <a:srgbClr val="FFC000"/>
          </a:solidFill>
          <a:ln>
            <a:solidFill>
              <a:schemeClr val="accent4"/>
            </a:solidFill>
          </a:ln>
        </p:spPr>
        <p:txBody>
          <a:bodyPr wrap="square" rtlCol="0">
            <a:spAutoFit/>
          </a:bodyPr>
          <a:lstStyle/>
          <a:p>
            <a:r>
              <a:rPr lang="en-US" sz="2400" b="1" dirty="0" err="1">
                <a:solidFill>
                  <a:srgbClr val="0033CC"/>
                </a:solidFill>
                <a:latin typeface="Arial" panose="020B0604020202020204" pitchFamily="34" charset="0"/>
                <a:cs typeface="Arial" panose="020B0604020202020204" pitchFamily="34" charset="0"/>
              </a:rPr>
              <a:t>SÔNG</a:t>
            </a:r>
            <a:r>
              <a:rPr lang="en-US" sz="2400" b="1" dirty="0">
                <a:solidFill>
                  <a:srgbClr val="0033CC"/>
                </a:solidFill>
                <a:latin typeface="Arial" panose="020B0604020202020204" pitchFamily="34" charset="0"/>
                <a:cs typeface="Arial" panose="020B0604020202020204" pitchFamily="34" charset="0"/>
              </a:rPr>
              <a:t> </a:t>
            </a:r>
            <a:r>
              <a:rPr lang="en-US" sz="2400" b="1" dirty="0" err="1">
                <a:solidFill>
                  <a:srgbClr val="0033CC"/>
                </a:solidFill>
                <a:latin typeface="Arial" panose="020B0604020202020204" pitchFamily="34" charset="0"/>
                <a:cs typeface="Arial" panose="020B0604020202020204" pitchFamily="34" charset="0"/>
              </a:rPr>
              <a:t>NÚI</a:t>
            </a:r>
            <a:r>
              <a:rPr lang="en-US" sz="2400" b="1" dirty="0">
                <a:solidFill>
                  <a:srgbClr val="0033CC"/>
                </a:solidFill>
                <a:latin typeface="Arial" panose="020B0604020202020204" pitchFamily="34" charset="0"/>
                <a:cs typeface="Arial" panose="020B0604020202020204" pitchFamily="34" charset="0"/>
              </a:rPr>
              <a:t> </a:t>
            </a:r>
            <a:r>
              <a:rPr lang="en-US" sz="2400" b="1" dirty="0" err="1">
                <a:solidFill>
                  <a:srgbClr val="0033CC"/>
                </a:solidFill>
                <a:latin typeface="Arial" panose="020B0604020202020204" pitchFamily="34" charset="0"/>
                <a:cs typeface="Arial" panose="020B0604020202020204" pitchFamily="34" charset="0"/>
              </a:rPr>
              <a:t>NƯỚC</a:t>
            </a:r>
            <a:r>
              <a:rPr lang="en-US" sz="2400" b="1" dirty="0">
                <a:solidFill>
                  <a:srgbClr val="0033CC"/>
                </a:solidFill>
                <a:latin typeface="Arial" panose="020B0604020202020204" pitchFamily="34" charset="0"/>
                <a:cs typeface="Arial" panose="020B0604020202020204" pitchFamily="34" charset="0"/>
              </a:rPr>
              <a:t> NAM</a:t>
            </a:r>
            <a:endParaRPr lang="en-US" sz="2400" dirty="0">
              <a:solidFill>
                <a:srgbClr val="0033CC"/>
              </a:solidFill>
            </a:endParaRPr>
          </a:p>
        </p:txBody>
      </p:sp>
      <p:sp>
        <p:nvSpPr>
          <p:cNvPr id="18" name="TextBox 17"/>
          <p:cNvSpPr txBox="1"/>
          <p:nvPr/>
        </p:nvSpPr>
        <p:spPr>
          <a:xfrm>
            <a:off x="5860754" y="1953004"/>
            <a:ext cx="3699801" cy="461665"/>
          </a:xfrm>
          <a:prstGeom prst="rect">
            <a:avLst/>
          </a:prstGeom>
          <a:solidFill>
            <a:srgbClr val="FFC000"/>
          </a:solidFill>
        </p:spPr>
        <p:txBody>
          <a:bodyPr wrap="square" rtlCol="0">
            <a:spAutoFit/>
          </a:bodyPr>
          <a:lstStyle/>
          <a:p>
            <a:pPr algn="ctr"/>
            <a:r>
              <a:rPr lang="en-US" sz="2400" b="1" dirty="0" err="1">
                <a:solidFill>
                  <a:srgbClr val="0033CC"/>
                </a:solidFill>
                <a:latin typeface="Arial" panose="020B0604020202020204" pitchFamily="34" charset="0"/>
                <a:cs typeface="Arial" panose="020B0604020202020204" pitchFamily="34" charset="0"/>
              </a:rPr>
              <a:t>BÌNH</a:t>
            </a:r>
            <a:r>
              <a:rPr lang="en-US" sz="2400" b="1" dirty="0">
                <a:solidFill>
                  <a:srgbClr val="0033CC"/>
                </a:solidFill>
                <a:latin typeface="Arial" panose="020B0604020202020204" pitchFamily="34" charset="0"/>
                <a:cs typeface="Arial" panose="020B0604020202020204" pitchFamily="34" charset="0"/>
              </a:rPr>
              <a:t> </a:t>
            </a:r>
            <a:r>
              <a:rPr lang="en-US" sz="2400" b="1" dirty="0" err="1">
                <a:solidFill>
                  <a:srgbClr val="0033CC"/>
                </a:solidFill>
                <a:latin typeface="Arial" panose="020B0604020202020204" pitchFamily="34" charset="0"/>
                <a:cs typeface="Arial" panose="020B0604020202020204" pitchFamily="34" charset="0"/>
              </a:rPr>
              <a:t>NGÔ</a:t>
            </a:r>
            <a:r>
              <a:rPr lang="en-US" sz="2400" b="1" dirty="0">
                <a:solidFill>
                  <a:srgbClr val="0033CC"/>
                </a:solidFill>
                <a:latin typeface="Arial" panose="020B0604020202020204" pitchFamily="34" charset="0"/>
                <a:cs typeface="Arial" panose="020B0604020202020204" pitchFamily="34" charset="0"/>
              </a:rPr>
              <a:t> </a:t>
            </a:r>
            <a:r>
              <a:rPr lang="en-US" sz="2400" b="1" dirty="0" err="1">
                <a:solidFill>
                  <a:srgbClr val="0033CC"/>
                </a:solidFill>
                <a:latin typeface="Arial" panose="020B0604020202020204" pitchFamily="34" charset="0"/>
                <a:cs typeface="Arial" panose="020B0604020202020204" pitchFamily="34" charset="0"/>
              </a:rPr>
              <a:t>ĐẠI</a:t>
            </a:r>
            <a:r>
              <a:rPr lang="en-US" sz="2400" b="1" dirty="0">
                <a:solidFill>
                  <a:srgbClr val="0033CC"/>
                </a:solidFill>
                <a:latin typeface="Arial" panose="020B0604020202020204" pitchFamily="34" charset="0"/>
                <a:cs typeface="Arial" panose="020B0604020202020204" pitchFamily="34" charset="0"/>
              </a:rPr>
              <a:t> </a:t>
            </a:r>
            <a:r>
              <a:rPr lang="en-US" sz="2400" b="1" dirty="0" err="1">
                <a:solidFill>
                  <a:srgbClr val="0033CC"/>
                </a:solidFill>
                <a:latin typeface="Arial" panose="020B0604020202020204" pitchFamily="34" charset="0"/>
                <a:cs typeface="Arial" panose="020B0604020202020204" pitchFamily="34" charset="0"/>
              </a:rPr>
              <a:t>CÁO</a:t>
            </a:r>
            <a:endParaRPr lang="en-US" sz="2400" b="1" dirty="0">
              <a:solidFill>
                <a:srgbClr val="0033CC"/>
              </a:solidFill>
              <a:latin typeface="Arial" panose="020B0604020202020204" pitchFamily="34" charset="0"/>
              <a:cs typeface="Arial" panose="020B0604020202020204" pitchFamily="34" charset="0"/>
            </a:endParaRPr>
          </a:p>
        </p:txBody>
      </p:sp>
      <p:sp>
        <p:nvSpPr>
          <p:cNvPr id="19" name="TextBox 18"/>
          <p:cNvSpPr txBox="1"/>
          <p:nvPr/>
        </p:nvSpPr>
        <p:spPr>
          <a:xfrm>
            <a:off x="5974211" y="3141193"/>
            <a:ext cx="3699801" cy="461665"/>
          </a:xfrm>
          <a:prstGeom prst="rect">
            <a:avLst/>
          </a:prstGeom>
          <a:noFill/>
        </p:spPr>
        <p:txBody>
          <a:bodyPr wrap="square" rtlCol="0">
            <a:spAutoFit/>
          </a:bodyPr>
          <a:lstStyle/>
          <a:p>
            <a:pPr algn="just"/>
            <a:r>
              <a:rPr lang="en-US" sz="2400" b="1" dirty="0" err="1" smtClean="0">
                <a:solidFill>
                  <a:schemeClr val="bg1"/>
                </a:solidFill>
                <a:latin typeface="Arial" panose="020B0604020202020204" pitchFamily="34" charset="0"/>
                <a:cs typeface="Arial" panose="020B0604020202020204" pitchFamily="34" charset="0"/>
              </a:rPr>
              <a:t>Văn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hiến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lâu</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đời</a:t>
            </a:r>
            <a:endParaRPr lang="en-US" sz="2400" dirty="0">
              <a:solidFill>
                <a:schemeClr val="bg1"/>
              </a:solidFill>
            </a:endParaRPr>
          </a:p>
        </p:txBody>
      </p:sp>
      <p:sp>
        <p:nvSpPr>
          <p:cNvPr id="20" name="TextBox 19"/>
          <p:cNvSpPr txBox="1"/>
          <p:nvPr/>
        </p:nvSpPr>
        <p:spPr>
          <a:xfrm>
            <a:off x="5936563" y="4127129"/>
            <a:ext cx="3150762" cy="461665"/>
          </a:xfrm>
          <a:prstGeom prst="rect">
            <a:avLst/>
          </a:prstGeom>
          <a:noFill/>
        </p:spPr>
        <p:txBody>
          <a:bodyPr wrap="square" rtlCol="0">
            <a:spAutoFit/>
          </a:bodyPr>
          <a:lstStyle/>
          <a:p>
            <a:pPr algn="ctr"/>
            <a:r>
              <a:rPr lang="en-US" sz="2400" b="1" dirty="0" err="1" smtClean="0">
                <a:solidFill>
                  <a:schemeClr val="bg1"/>
                </a:solidFill>
                <a:latin typeface="Arial" panose="020B0604020202020204" pitchFamily="34" charset="0"/>
                <a:cs typeface="Arial" panose="020B0604020202020204" pitchFamily="34" charset="0"/>
              </a:rPr>
              <a:t>Phong</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tục</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tập</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quán</a:t>
            </a:r>
            <a:endParaRPr lang="en-US" sz="2400" dirty="0">
              <a:solidFill>
                <a:schemeClr val="bg1"/>
              </a:solidFill>
            </a:endParaRPr>
          </a:p>
        </p:txBody>
      </p:sp>
      <p:sp>
        <p:nvSpPr>
          <p:cNvPr id="21" name="TextBox 20"/>
          <p:cNvSpPr txBox="1"/>
          <p:nvPr/>
        </p:nvSpPr>
        <p:spPr>
          <a:xfrm>
            <a:off x="5860754" y="4629796"/>
            <a:ext cx="3411406" cy="461665"/>
          </a:xfrm>
          <a:prstGeom prst="rect">
            <a:avLst/>
          </a:prstGeom>
          <a:noFill/>
        </p:spPr>
        <p:txBody>
          <a:bodyPr wrap="square" rtlCol="0">
            <a:spAutoFit/>
          </a:bodyPr>
          <a:lstStyle/>
          <a:p>
            <a:pPr algn="ctr"/>
            <a:r>
              <a:rPr lang="en-US" sz="2400" b="1" dirty="0" err="1" smtClean="0">
                <a:solidFill>
                  <a:schemeClr val="bg1"/>
                </a:solidFill>
                <a:latin typeface="Arial" panose="020B0604020202020204" pitchFamily="34" charset="0"/>
                <a:cs typeface="Arial" panose="020B0604020202020204" pitchFamily="34" charset="0"/>
              </a:rPr>
              <a:t>Truyền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thống</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lịch</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sử</a:t>
            </a:r>
            <a:endParaRPr lang="en-US" sz="2400" dirty="0">
              <a:solidFill>
                <a:schemeClr val="bg1"/>
              </a:solidFill>
            </a:endParaRPr>
          </a:p>
        </p:txBody>
      </p:sp>
      <p:sp>
        <p:nvSpPr>
          <p:cNvPr id="22" name="TextBox 21"/>
          <p:cNvSpPr txBox="1"/>
          <p:nvPr/>
        </p:nvSpPr>
        <p:spPr>
          <a:xfrm>
            <a:off x="5796018" y="5587391"/>
            <a:ext cx="4056185" cy="461665"/>
          </a:xfrm>
          <a:prstGeom prst="rect">
            <a:avLst/>
          </a:prstGeom>
          <a:noFill/>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=&gt; </a:t>
            </a:r>
            <a:r>
              <a:rPr lang="en-US" sz="2400" b="1" dirty="0" err="1" smtClean="0">
                <a:solidFill>
                  <a:srgbClr val="FFC000"/>
                </a:solidFill>
                <a:latin typeface="Arial" panose="020B0604020202020204" pitchFamily="34" charset="0"/>
                <a:cs typeface="Arial" panose="020B0604020202020204" pitchFamily="34" charset="0"/>
              </a:rPr>
              <a:t>Toàn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diện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và</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sâu</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sắc</a:t>
            </a:r>
            <a:r>
              <a:rPr lang="en-US" sz="2400" b="1" dirty="0" smtClean="0">
                <a:solidFill>
                  <a:srgbClr val="FFC000"/>
                </a:solidFill>
                <a:latin typeface="Arial" panose="020B0604020202020204" pitchFamily="34" charset="0"/>
                <a:cs typeface="Arial" panose="020B0604020202020204" pitchFamily="34" charset="0"/>
              </a:rPr>
              <a:t>.</a:t>
            </a:r>
            <a:endParaRPr lang="en-US" sz="2400" dirty="0"/>
          </a:p>
        </p:txBody>
      </p:sp>
      <p:sp>
        <p:nvSpPr>
          <p:cNvPr id="13" name="TextBox 12"/>
          <p:cNvSpPr txBox="1"/>
          <p:nvPr/>
        </p:nvSpPr>
        <p:spPr>
          <a:xfrm>
            <a:off x="5974211" y="3646453"/>
            <a:ext cx="3699801" cy="461665"/>
          </a:xfrm>
          <a:prstGeom prst="rect">
            <a:avLst/>
          </a:prstGeom>
          <a:noFill/>
        </p:spPr>
        <p:txBody>
          <a:bodyPr wrap="square" rtlCol="0">
            <a:spAutoFit/>
          </a:bodyPr>
          <a:lstStyle/>
          <a:p>
            <a:pPr algn="just"/>
            <a:r>
              <a:rPr lang="vi-VN" sz="2400" b="1" dirty="0" smtClean="0">
                <a:solidFill>
                  <a:schemeClr val="bg1"/>
                </a:solidFill>
                <a:latin typeface="Arial" panose="020B0604020202020204" pitchFamily="34" charset="0"/>
                <a:cs typeface="Arial" panose="020B0604020202020204" pitchFamily="34" charset="0"/>
              </a:rPr>
              <a:t>Cương</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vực</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lãnh</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thổ</a:t>
            </a:r>
            <a:endParaRPr lang="en-US" sz="2400" dirty="0">
              <a:solidFill>
                <a:schemeClr val="bg1"/>
              </a:solidFill>
            </a:endParaRPr>
          </a:p>
        </p:txBody>
      </p:sp>
      <p:sp>
        <p:nvSpPr>
          <p:cNvPr id="14" name="TextBox 13"/>
          <p:cNvSpPr txBox="1"/>
          <p:nvPr/>
        </p:nvSpPr>
        <p:spPr>
          <a:xfrm>
            <a:off x="6003459" y="5151474"/>
            <a:ext cx="3411406" cy="461665"/>
          </a:xfrm>
          <a:prstGeom prst="rect">
            <a:avLst/>
          </a:prstGeom>
          <a:noFill/>
        </p:spPr>
        <p:txBody>
          <a:bodyPr wrap="square" rtlCol="0">
            <a:spAutoFit/>
          </a:bodyPr>
          <a:lstStyle/>
          <a:p>
            <a:pPr algn="just"/>
            <a:r>
              <a:rPr lang="en-US" sz="2400" b="1" dirty="0" err="1" smtClean="0">
                <a:solidFill>
                  <a:schemeClr val="bg1"/>
                </a:solidFill>
                <a:latin typeface="Arial" panose="020B0604020202020204" pitchFamily="34" charset="0"/>
                <a:cs typeface="Arial" panose="020B0604020202020204" pitchFamily="34" charset="0"/>
              </a:rPr>
              <a:t>Chủ</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quyền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riêng</a:t>
            </a:r>
            <a:endParaRPr lang="en-US" sz="2400" dirty="0">
              <a:solidFill>
                <a:schemeClr val="bg1"/>
              </a:solidFill>
            </a:endParaRPr>
          </a:p>
        </p:txBody>
      </p:sp>
    </p:spTree>
    <p:extLst>
      <p:ext uri="{BB962C8B-B14F-4D97-AF65-F5344CB8AC3E}">
        <p14:creationId xmlns:p14="http://schemas.microsoft.com/office/powerpoint/2010/main" xmlns="" val="22313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291" y="35858"/>
            <a:ext cx="12691669" cy="6858000"/>
          </a:xfrm>
          <a:prstGeom prst="rect">
            <a:avLst/>
          </a:prstGeom>
        </p:spPr>
      </p:pic>
      <p:sp>
        <p:nvSpPr>
          <p:cNvPr id="5" name="TextBox 4"/>
          <p:cNvSpPr txBox="1"/>
          <p:nvPr/>
        </p:nvSpPr>
        <p:spPr>
          <a:xfrm>
            <a:off x="618979" y="436099"/>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CHI </a:t>
            </a:r>
            <a:r>
              <a:rPr lang="en-US" sz="2800" b="1" dirty="0" err="1" smtClean="0">
                <a:solidFill>
                  <a:srgbClr val="FFC000"/>
                </a:solidFill>
                <a:latin typeface="Arial" panose="020B0604020202020204" pitchFamily="34" charset="0"/>
                <a:cs typeface="Arial" panose="020B0604020202020204" pitchFamily="34" charset="0"/>
              </a:rPr>
              <a:t>TIẾT</a:t>
            </a:r>
            <a:endParaRPr lang="en-US" sz="2800" b="1" dirty="0">
              <a:solidFill>
                <a:srgbClr val="FFC000"/>
              </a:solidFill>
              <a:latin typeface="Arial" panose="020B0604020202020204" pitchFamily="34" charset="0"/>
              <a:cs typeface="Arial" panose="020B0604020202020204" pitchFamily="34" charset="0"/>
            </a:endParaRPr>
          </a:p>
        </p:txBody>
      </p:sp>
      <p:sp>
        <p:nvSpPr>
          <p:cNvPr id="20" name="TextBox 19"/>
          <p:cNvSpPr txBox="1"/>
          <p:nvPr/>
        </p:nvSpPr>
        <p:spPr>
          <a:xfrm>
            <a:off x="1073834" y="1048820"/>
            <a:ext cx="8240081" cy="954107"/>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3. </a:t>
            </a:r>
            <a:r>
              <a:rPr lang="en-US" sz="2800" b="1" dirty="0" err="1" smtClean="0">
                <a:solidFill>
                  <a:srgbClr val="FFC000"/>
                </a:solidFill>
                <a:latin typeface="Arial" panose="020B0604020202020204" pitchFamily="34" charset="0"/>
                <a:cs typeface="Arial" panose="020B0604020202020204" pitchFamily="34" charset="0"/>
              </a:rPr>
              <a:t>Sáu</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câu</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cuối</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Sức</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mạnh</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của</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nhân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nghĩa</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của</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chân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lí</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độc</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lập</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dân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tộc</a:t>
            </a:r>
            <a:endParaRPr lang="en-US" sz="2800" b="1" dirty="0">
              <a:solidFill>
                <a:srgbClr val="FFC000"/>
              </a:solidFill>
              <a:latin typeface="Arial" panose="020B0604020202020204" pitchFamily="34" charset="0"/>
              <a:cs typeface="Arial" panose="020B0604020202020204" pitchFamily="34" charset="0"/>
            </a:endParaRPr>
          </a:p>
        </p:txBody>
      </p:sp>
      <p:sp>
        <p:nvSpPr>
          <p:cNvPr id="2" name="Rectangle 1"/>
          <p:cNvSpPr/>
          <p:nvPr/>
        </p:nvSpPr>
        <p:spPr>
          <a:xfrm>
            <a:off x="1073834" y="2564664"/>
            <a:ext cx="6096000" cy="3108543"/>
          </a:xfrm>
          <a:prstGeom prst="rect">
            <a:avLst/>
          </a:prstGeom>
        </p:spPr>
        <p:txBody>
          <a:bodyPr>
            <a:spAutoFit/>
          </a:bodyPr>
          <a:lstStyle/>
          <a:p>
            <a:pPr algn="just"/>
            <a:r>
              <a:rPr lang="en-US" sz="2800" b="1" dirty="0" err="1">
                <a:solidFill>
                  <a:schemeClr val="bg1"/>
                </a:solidFill>
                <a:latin typeface="Arial" panose="020B0604020202020204" pitchFamily="34" charset="0"/>
                <a:cs typeface="Arial" panose="020B0604020202020204" pitchFamily="34" charset="0"/>
              </a:rPr>
              <a:t>Vậy</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nên</a:t>
            </a:r>
            <a:r>
              <a:rPr lang="en-US" sz="2800" b="1" dirty="0">
                <a:solidFill>
                  <a:schemeClr val="bg1"/>
                </a:solidFill>
                <a:latin typeface="Arial" panose="020B0604020202020204" pitchFamily="34" charset="0"/>
                <a:cs typeface="Arial" panose="020B0604020202020204" pitchFamily="34" charset="0"/>
              </a:rPr>
              <a:t>:</a:t>
            </a:r>
          </a:p>
          <a:p>
            <a:pPr algn="just"/>
            <a:r>
              <a:rPr lang="en-US" sz="2800" b="1" dirty="0" err="1">
                <a:solidFill>
                  <a:srgbClr val="FFC000"/>
                </a:solidFill>
                <a:latin typeface="Arial" panose="020B0604020202020204" pitchFamily="34" charset="0"/>
                <a:cs typeface="Arial" panose="020B0604020202020204" pitchFamily="34" charset="0"/>
              </a:rPr>
              <a:t>Lưu</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Cung</a:t>
            </a:r>
            <a:r>
              <a:rPr lang="en-US" sz="2800" b="1" dirty="0">
                <a:solidFill>
                  <a:srgbClr val="FFC000"/>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tham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công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nên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thất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bại</a:t>
            </a:r>
            <a:r>
              <a:rPr lang="en-US" sz="2800" dirty="0">
                <a:solidFill>
                  <a:schemeClr val="bg1"/>
                </a:solidFill>
                <a:latin typeface="Arial" panose="020B0604020202020204" pitchFamily="34" charset="0"/>
                <a:cs typeface="Arial" panose="020B0604020202020204" pitchFamily="34" charset="0"/>
              </a:rPr>
              <a:t>,</a:t>
            </a:r>
          </a:p>
          <a:p>
            <a:pPr algn="just"/>
            <a:r>
              <a:rPr lang="en-US" sz="2800" dirty="0" err="1">
                <a:solidFill>
                  <a:srgbClr val="FFC000"/>
                </a:solidFill>
                <a:latin typeface="Arial" panose="020B0604020202020204" pitchFamily="34" charset="0"/>
                <a:cs typeface="Arial" panose="020B0604020202020204" pitchFamily="34" charset="0"/>
              </a:rPr>
              <a:t>Triệu</a:t>
            </a:r>
            <a:r>
              <a:rPr lang="en-US" sz="2800" dirty="0">
                <a:solidFill>
                  <a:srgbClr val="FFC000"/>
                </a:solidFill>
                <a:latin typeface="Arial" panose="020B0604020202020204" pitchFamily="34" charset="0"/>
                <a:cs typeface="Arial" panose="020B0604020202020204" pitchFamily="34" charset="0"/>
              </a:rPr>
              <a:t> </a:t>
            </a:r>
            <a:r>
              <a:rPr lang="en-US" sz="2800" dirty="0" err="1">
                <a:solidFill>
                  <a:srgbClr val="FFC000"/>
                </a:solidFill>
                <a:latin typeface="Arial" panose="020B0604020202020204" pitchFamily="34" charset="0"/>
                <a:cs typeface="Arial" panose="020B0604020202020204" pitchFamily="34" charset="0"/>
              </a:rPr>
              <a:t>Tiết</a:t>
            </a:r>
            <a:r>
              <a:rPr lang="en-US" sz="2800" dirty="0">
                <a:solidFill>
                  <a:srgbClr val="FFC000"/>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thích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lớn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phải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tiêu</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vong</a:t>
            </a:r>
            <a:r>
              <a:rPr lang="en-US" sz="2800" dirty="0">
                <a:solidFill>
                  <a:schemeClr val="bg1"/>
                </a:solidFill>
                <a:latin typeface="Arial" panose="020B0604020202020204" pitchFamily="34" charset="0"/>
                <a:cs typeface="Arial" panose="020B0604020202020204" pitchFamily="34" charset="0"/>
              </a:rPr>
              <a:t>,</a:t>
            </a:r>
          </a:p>
          <a:p>
            <a:pPr algn="just"/>
            <a:r>
              <a:rPr lang="en-US" sz="2800" dirty="0" err="1">
                <a:solidFill>
                  <a:schemeClr val="bg1"/>
                </a:solidFill>
                <a:latin typeface="Arial" panose="020B0604020202020204" pitchFamily="34" charset="0"/>
                <a:cs typeface="Arial" panose="020B0604020202020204" pitchFamily="34" charset="0"/>
              </a:rPr>
              <a:t>Cửa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Hàm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Tử</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bắt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sống</a:t>
            </a:r>
            <a:r>
              <a:rPr lang="en-US" sz="2800" dirty="0">
                <a:solidFill>
                  <a:schemeClr val="bg1"/>
                </a:solidFill>
                <a:latin typeface="Arial" panose="020B0604020202020204" pitchFamily="34" charset="0"/>
                <a:cs typeface="Arial" panose="020B0604020202020204" pitchFamily="34" charset="0"/>
              </a:rPr>
              <a:t> </a:t>
            </a:r>
            <a:r>
              <a:rPr lang="en-US" sz="2800" dirty="0">
                <a:solidFill>
                  <a:srgbClr val="FFC000"/>
                </a:solidFill>
                <a:latin typeface="Arial" panose="020B0604020202020204" pitchFamily="34" charset="0"/>
                <a:cs typeface="Arial" panose="020B0604020202020204" pitchFamily="34" charset="0"/>
              </a:rPr>
              <a:t>Toa </a:t>
            </a:r>
            <a:r>
              <a:rPr lang="en-US" sz="2800" dirty="0" err="1">
                <a:solidFill>
                  <a:srgbClr val="FFC000"/>
                </a:solidFill>
                <a:latin typeface="Arial" panose="020B0604020202020204" pitchFamily="34" charset="0"/>
                <a:cs typeface="Arial" panose="020B0604020202020204" pitchFamily="34" charset="0"/>
              </a:rPr>
              <a:t>Đô</a:t>
            </a:r>
            <a:r>
              <a:rPr lang="en-US" sz="2800" dirty="0">
                <a:solidFill>
                  <a:schemeClr val="bg1"/>
                </a:solidFill>
                <a:latin typeface="Arial" panose="020B0604020202020204" pitchFamily="34" charset="0"/>
                <a:cs typeface="Arial" panose="020B0604020202020204" pitchFamily="34" charset="0"/>
              </a:rPr>
              <a:t>,</a:t>
            </a:r>
          </a:p>
          <a:p>
            <a:pPr algn="just"/>
            <a:r>
              <a:rPr lang="en-US" sz="2800" dirty="0" err="1">
                <a:solidFill>
                  <a:schemeClr val="bg1"/>
                </a:solidFill>
                <a:latin typeface="Arial" panose="020B0604020202020204" pitchFamily="34" charset="0"/>
                <a:cs typeface="Arial" panose="020B0604020202020204" pitchFamily="34" charset="0"/>
              </a:rPr>
              <a:t>Sông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Bạch</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Đằng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giết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tươi</a:t>
            </a:r>
            <a:r>
              <a:rPr lang="en-US" sz="2800" dirty="0">
                <a:solidFill>
                  <a:schemeClr val="bg1"/>
                </a:solidFill>
                <a:latin typeface="Arial" panose="020B0604020202020204" pitchFamily="34" charset="0"/>
                <a:cs typeface="Arial" panose="020B0604020202020204" pitchFamily="34" charset="0"/>
              </a:rPr>
              <a:t> </a:t>
            </a:r>
            <a:r>
              <a:rPr lang="en-US" sz="2800" dirty="0">
                <a:solidFill>
                  <a:srgbClr val="FFC000"/>
                </a:solidFill>
                <a:latin typeface="Arial" panose="020B0604020202020204" pitchFamily="34" charset="0"/>
                <a:cs typeface="Arial" panose="020B0604020202020204" pitchFamily="34" charset="0"/>
              </a:rPr>
              <a:t>Ô </a:t>
            </a:r>
            <a:r>
              <a:rPr lang="en-US" sz="2800" dirty="0" err="1">
                <a:solidFill>
                  <a:srgbClr val="FFC000"/>
                </a:solidFill>
                <a:latin typeface="Arial" panose="020B0604020202020204" pitchFamily="34" charset="0"/>
                <a:cs typeface="Arial" panose="020B0604020202020204" pitchFamily="34" charset="0"/>
              </a:rPr>
              <a:t>Mã</a:t>
            </a:r>
            <a:r>
              <a:rPr lang="en-US" sz="2800" dirty="0">
                <a:solidFill>
                  <a:srgbClr val="FFC000"/>
                </a:solidFill>
                <a:latin typeface="Arial" panose="020B0604020202020204" pitchFamily="34" charset="0"/>
                <a:cs typeface="Arial" panose="020B0604020202020204" pitchFamily="34" charset="0"/>
              </a:rPr>
              <a:t>.</a:t>
            </a:r>
          </a:p>
          <a:p>
            <a:pPr algn="just"/>
            <a:r>
              <a:rPr lang="en-US" sz="2800" dirty="0" err="1">
                <a:solidFill>
                  <a:schemeClr val="bg1"/>
                </a:solidFill>
                <a:latin typeface="Arial" panose="020B0604020202020204" pitchFamily="34" charset="0"/>
                <a:cs typeface="Arial" panose="020B0604020202020204" pitchFamily="34" charset="0"/>
              </a:rPr>
              <a:t>Việc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xưa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xem</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xét</a:t>
            </a:r>
            <a:endParaRPr lang="en-US" sz="2800" dirty="0">
              <a:solidFill>
                <a:schemeClr val="bg1"/>
              </a:solidFill>
              <a:latin typeface="Arial" panose="020B0604020202020204" pitchFamily="34" charset="0"/>
              <a:cs typeface="Arial" panose="020B0604020202020204" pitchFamily="34" charset="0"/>
            </a:endParaRPr>
          </a:p>
          <a:p>
            <a:pPr algn="just"/>
            <a:r>
              <a:rPr lang="en-US" sz="2800" dirty="0" err="1">
                <a:solidFill>
                  <a:schemeClr val="bg1"/>
                </a:solidFill>
                <a:latin typeface="Arial" panose="020B0604020202020204" pitchFamily="34" charset="0"/>
                <a:cs typeface="Arial" panose="020B0604020202020204" pitchFamily="34" charset="0"/>
              </a:rPr>
              <a:t>Chứng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cớ</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còn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ghi</a:t>
            </a:r>
            <a:r>
              <a:rPr lang="en-US" sz="2800" dirty="0">
                <a:solidFill>
                  <a:schemeClr val="bg1"/>
                </a:solidFill>
                <a:latin typeface="Arial" panose="020B0604020202020204" pitchFamily="34" charset="0"/>
                <a:cs typeface="Arial" panose="020B0604020202020204" pitchFamily="34" charset="0"/>
              </a:rPr>
              <a:t>.</a:t>
            </a:r>
          </a:p>
        </p:txBody>
      </p:sp>
      <p:sp>
        <p:nvSpPr>
          <p:cNvPr id="6" name="Right Brace 5"/>
          <p:cNvSpPr/>
          <p:nvPr/>
        </p:nvSpPr>
        <p:spPr>
          <a:xfrm>
            <a:off x="6777317" y="3191434"/>
            <a:ext cx="233083" cy="1452283"/>
          </a:xfrm>
          <a:prstGeom prst="rightBrace">
            <a:avLst/>
          </a:prstGeom>
          <a:ln w="31750">
            <a:solidFill>
              <a:srgbClr val="FFC000">
                <a:alpha val="9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265688" y="3167237"/>
            <a:ext cx="4645857" cy="461665"/>
          </a:xfrm>
          <a:prstGeom prst="rect">
            <a:avLst/>
          </a:prstGeom>
          <a:noFill/>
          <a:ln w="25400">
            <a:solidFill>
              <a:srgbClr val="FFC000"/>
            </a:solidFill>
          </a:ln>
        </p:spPr>
        <p:txBody>
          <a:bodyPr wrap="square" rtlCol="0">
            <a:spAutoFit/>
          </a:bodyPr>
          <a:lstStyle/>
          <a:p>
            <a:pPr algn="just"/>
            <a:r>
              <a:rPr lang="en-US" sz="2400" dirty="0" err="1" smtClean="0">
                <a:solidFill>
                  <a:schemeClr val="bg1"/>
                </a:solidFill>
                <a:latin typeface="Arial" panose="020B0604020202020204" pitchFamily="34" charset="0"/>
                <a:cs typeface="Arial" panose="020B0604020202020204" pitchFamily="34" charset="0"/>
              </a:rPr>
              <a:t>Chứng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cớ</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hùng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hồn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đanh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thép</a:t>
            </a:r>
            <a:endParaRPr lang="en-US" sz="2400" dirty="0" smtClean="0">
              <a:solidFill>
                <a:schemeClr val="bg1"/>
              </a:solidFill>
              <a:latin typeface="Arial" panose="020B0604020202020204" pitchFamily="34" charset="0"/>
              <a:cs typeface="Arial" panose="020B0604020202020204" pitchFamily="34" charset="0"/>
            </a:endParaRPr>
          </a:p>
        </p:txBody>
      </p:sp>
      <p:cxnSp>
        <p:nvCxnSpPr>
          <p:cNvPr id="11" name="Straight Connector 10"/>
          <p:cNvCxnSpPr/>
          <p:nvPr/>
        </p:nvCxnSpPr>
        <p:spPr>
          <a:xfrm>
            <a:off x="1211239" y="3464858"/>
            <a:ext cx="153349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73845" y="3867952"/>
            <a:ext cx="153349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94729" y="4285129"/>
            <a:ext cx="1004047" cy="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78822" y="4699402"/>
            <a:ext cx="1004047" cy="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39451" y="3437964"/>
            <a:ext cx="1135196" cy="1389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42647" y="3859306"/>
            <a:ext cx="1340222" cy="682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02106" y="4285129"/>
            <a:ext cx="1290918" cy="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84810" y="4735735"/>
            <a:ext cx="1249405" cy="966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355541" y="4257726"/>
            <a:ext cx="4529732" cy="1200329"/>
          </a:xfrm>
          <a:prstGeom prst="rect">
            <a:avLst/>
          </a:prstGeom>
          <a:ln w="31750">
            <a:solidFill>
              <a:srgbClr val="FFC000"/>
            </a:solidFill>
          </a:ln>
        </p:spPr>
        <p:txBody>
          <a:bodyPr wrap="square">
            <a:spAutoFit/>
          </a:bodyPr>
          <a:lstStyle/>
          <a:p>
            <a:pPr algn="just"/>
            <a:r>
              <a:rPr lang="en-US" sz="2400" dirty="0" err="1" smtClean="0">
                <a:solidFill>
                  <a:schemeClr val="bg1"/>
                </a:solidFill>
                <a:latin typeface="Arial" panose="020B0604020202020204" pitchFamily="34" charset="0"/>
                <a:cs typeface="Arial" panose="020B0604020202020204" pitchFamily="34" charset="0"/>
              </a:rPr>
              <a:t>Kẻ</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xâm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lược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phản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thất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nặng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nề</a:t>
            </a:r>
            <a:r>
              <a:rPr lang="en-US" sz="2400" dirty="0">
                <a:solidFill>
                  <a:schemeClr val="bg1"/>
                </a:solidFill>
                <a:latin typeface="Arial" panose="020B0604020202020204" pitchFamily="34" charset="0"/>
                <a:cs typeface="Arial" panose="020B0604020202020204" pitchFamily="34" charset="0"/>
              </a:rPr>
              <a:t> &gt;&lt; ta </a:t>
            </a:r>
            <a:r>
              <a:rPr lang="en-US" sz="2400" dirty="0" err="1">
                <a:solidFill>
                  <a:schemeClr val="bg1"/>
                </a:solidFill>
                <a:latin typeface="Arial" panose="020B0604020202020204" pitchFamily="34" charset="0"/>
                <a:cs typeface="Arial" panose="020B0604020202020204" pitchFamily="34" charset="0"/>
              </a:rPr>
              <a:t>chính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thắng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lợi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vẻ</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vang</a:t>
            </a:r>
            <a:endParaRPr lang="en-US" sz="2400" dirty="0">
              <a:solidFill>
                <a:schemeClr val="bg1"/>
              </a:solidFill>
              <a:latin typeface="Arial" panose="020B0604020202020204" pitchFamily="34" charset="0"/>
              <a:cs typeface="Arial" panose="020B0604020202020204" pitchFamily="34" charset="0"/>
            </a:endParaRPr>
          </a:p>
        </p:txBody>
      </p:sp>
      <p:sp>
        <p:nvSpPr>
          <p:cNvPr id="30" name="Notched Right Arrow 29"/>
          <p:cNvSpPr/>
          <p:nvPr/>
        </p:nvSpPr>
        <p:spPr>
          <a:xfrm rot="5400000">
            <a:off x="9314244" y="3760015"/>
            <a:ext cx="457904" cy="297909"/>
          </a:xfrm>
          <a:prstGeom prst="notchedRight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73834" y="4779521"/>
            <a:ext cx="3143854" cy="90506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0188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181" y="950259"/>
            <a:ext cx="4107125" cy="627529"/>
          </a:xfrm>
          <a:prstGeom prst="rect">
            <a:avLst/>
          </a:prstGeom>
          <a:solidFill>
            <a:schemeClr val="bg1"/>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Rectangle 6"/>
          <p:cNvSpPr/>
          <p:nvPr/>
        </p:nvSpPr>
        <p:spPr>
          <a:xfrm>
            <a:off x="1012367" y="1577788"/>
            <a:ext cx="10167266" cy="3539430"/>
          </a:xfrm>
          <a:prstGeom prst="rect">
            <a:avLst/>
          </a:prstGeom>
        </p:spPr>
        <p:txBody>
          <a:bodyPr wrap="square">
            <a:spAutoFit/>
          </a:bodyPr>
          <a:lstStyle/>
          <a:p>
            <a:pPr algn="just"/>
            <a:r>
              <a:rPr lang="pt-BR" sz="2800" dirty="0" smtClean="0">
                <a:solidFill>
                  <a:schemeClr val="bg1"/>
                </a:solidFill>
                <a:latin typeface="Arial" panose="020B0604020202020204" pitchFamily="34" charset="0"/>
                <a:ea typeface="Batang"/>
                <a:cs typeface="Arial" panose="020B0604020202020204" pitchFamily="34" charset="0"/>
              </a:rPr>
              <a:t>      “</a:t>
            </a:r>
            <a:r>
              <a:rPr lang="pt-BR" sz="2800" i="1" dirty="0">
                <a:solidFill>
                  <a:schemeClr val="bg1"/>
                </a:solidFill>
                <a:latin typeface="Arial" panose="020B0604020202020204" pitchFamily="34" charset="0"/>
                <a:ea typeface="Batang"/>
                <a:cs typeface="Arial" panose="020B0604020202020204" pitchFamily="34" charset="0"/>
              </a:rPr>
              <a:t>Không gì đẹp bằng hai vế nhân nghĩa căng ngang trên đầu như một câu khẩu hiệu thiêng liêng, cao cả bằng chữ vàng chói lọi, lồng lộng giữa trời cao, muôn đời sáng chói, và hai vế cuối đoạn khẳng định chân lí, chủ quyền độc lập, chân lí sức mạnh văn hiến, như một lời gạch chân, tô đậm. Cả </a:t>
            </a:r>
            <a:r>
              <a:rPr lang="pt-BR" sz="2800" i="1" dirty="0" smtClean="0">
                <a:solidFill>
                  <a:schemeClr val="bg1"/>
                </a:solidFill>
                <a:latin typeface="Arial" panose="020B0604020202020204" pitchFamily="34" charset="0"/>
                <a:ea typeface="Batang"/>
                <a:cs typeface="Arial" panose="020B0604020202020204" pitchFamily="34" charset="0"/>
              </a:rPr>
              <a:t>bốn </a:t>
            </a:r>
            <a:r>
              <a:rPr lang="pt-BR" sz="2800" i="1" dirty="0">
                <a:solidFill>
                  <a:schemeClr val="bg1"/>
                </a:solidFill>
                <a:latin typeface="Arial" panose="020B0604020202020204" pitchFamily="34" charset="0"/>
                <a:ea typeface="Batang"/>
                <a:cs typeface="Arial" panose="020B0604020202020204" pitchFamily="34" charset="0"/>
              </a:rPr>
              <a:t>vế của </a:t>
            </a:r>
            <a:r>
              <a:rPr lang="pt-BR" sz="2800" i="1" dirty="0" smtClean="0">
                <a:solidFill>
                  <a:schemeClr val="bg1"/>
                </a:solidFill>
                <a:latin typeface="Arial" panose="020B0604020202020204" pitchFamily="34" charset="0"/>
                <a:ea typeface="Batang"/>
                <a:cs typeface="Arial" panose="020B0604020202020204" pitchFamily="34" charset="0"/>
              </a:rPr>
              <a:t>hai </a:t>
            </a:r>
            <a:r>
              <a:rPr lang="pt-BR" sz="2800" i="1" dirty="0">
                <a:solidFill>
                  <a:schemeClr val="bg1"/>
                </a:solidFill>
                <a:latin typeface="Arial" panose="020B0604020202020204" pitchFamily="34" charset="0"/>
                <a:ea typeface="Batang"/>
                <a:cs typeface="Arial" panose="020B0604020202020204" pitchFamily="34" charset="0"/>
              </a:rPr>
              <a:t>câu mở đầu, kết thúc đoạn văn như đóng thành </a:t>
            </a:r>
            <a:r>
              <a:rPr lang="pt-BR" sz="2800" i="1" dirty="0" smtClean="0">
                <a:solidFill>
                  <a:schemeClr val="bg1"/>
                </a:solidFill>
                <a:latin typeface="Arial" panose="020B0604020202020204" pitchFamily="34" charset="0"/>
                <a:ea typeface="Batang"/>
                <a:cs typeface="Arial" panose="020B0604020202020204" pitchFamily="34" charset="0"/>
              </a:rPr>
              <a:t>một </a:t>
            </a:r>
            <a:r>
              <a:rPr lang="pt-BR" sz="2800" i="1" dirty="0">
                <a:solidFill>
                  <a:schemeClr val="bg1"/>
                </a:solidFill>
                <a:latin typeface="Arial" panose="020B0604020202020204" pitchFamily="34" charset="0"/>
                <a:ea typeface="Batang"/>
                <a:cs typeface="Arial" panose="020B0604020202020204" pitchFamily="34" charset="0"/>
              </a:rPr>
              <a:t>cái khung hoành tráng cho các tư tưởng lớn mãi mãi chói ngời</a:t>
            </a:r>
            <a:r>
              <a:rPr lang="pt-BR" sz="2800" dirty="0" smtClean="0">
                <a:solidFill>
                  <a:schemeClr val="bg1"/>
                </a:solidFill>
                <a:latin typeface="Arial" panose="020B0604020202020204" pitchFamily="34" charset="0"/>
                <a:ea typeface="Batang"/>
                <a:cs typeface="Arial" panose="020B0604020202020204" pitchFamily="34" charset="0"/>
              </a:rPr>
              <a:t>...”</a:t>
            </a:r>
          </a:p>
          <a:p>
            <a:pPr algn="just"/>
            <a:r>
              <a:rPr lang="pt-BR" sz="2800" b="1" dirty="0">
                <a:solidFill>
                  <a:schemeClr val="bg1"/>
                </a:solidFill>
                <a:latin typeface="Arial" panose="020B0604020202020204" pitchFamily="34" charset="0"/>
                <a:cs typeface="Arial" panose="020B0604020202020204" pitchFamily="34" charset="0"/>
              </a:rPr>
              <a:t> </a:t>
            </a:r>
            <a:r>
              <a:rPr lang="pt-BR" sz="2800" b="1" dirty="0" smtClean="0">
                <a:solidFill>
                  <a:schemeClr val="bg1"/>
                </a:solidFill>
                <a:latin typeface="Arial" panose="020B0604020202020204" pitchFamily="34" charset="0"/>
                <a:cs typeface="Arial" panose="020B0604020202020204" pitchFamily="34" charset="0"/>
              </a:rPr>
              <a:t>                    </a:t>
            </a:r>
            <a:r>
              <a:rPr lang="pt-BR" sz="2800" b="1" dirty="0">
                <a:solidFill>
                  <a:srgbClr val="FFC000"/>
                </a:solidFill>
                <a:latin typeface="Arial" panose="020B0604020202020204" pitchFamily="34" charset="0"/>
                <a:ea typeface="Batang"/>
                <a:cs typeface="Arial" panose="020B0604020202020204" pitchFamily="34" charset="0"/>
              </a:rPr>
              <a:t>(Lê Trí Viễn – </a:t>
            </a:r>
            <a:r>
              <a:rPr lang="pt-BR" sz="2800" b="1" i="1" dirty="0">
                <a:solidFill>
                  <a:srgbClr val="FFC000"/>
                </a:solidFill>
                <a:latin typeface="Arial" panose="020B0604020202020204" pitchFamily="34" charset="0"/>
                <a:ea typeface="Batang"/>
                <a:cs typeface="Arial" panose="020B0604020202020204" pitchFamily="34" charset="0"/>
              </a:rPr>
              <a:t>Những bài giảng văn ở Đại học</a:t>
            </a:r>
            <a:r>
              <a:rPr lang="pt-BR" sz="2800" b="1" dirty="0" smtClean="0">
                <a:solidFill>
                  <a:srgbClr val="FFC000"/>
                </a:solidFill>
                <a:latin typeface="Arial" panose="020B0604020202020204" pitchFamily="34" charset="0"/>
                <a:ea typeface="Batang"/>
                <a:cs typeface="Arial" panose="020B0604020202020204" pitchFamily="34" charset="0"/>
              </a:rPr>
              <a:t>)</a:t>
            </a: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68513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Rounded Rectangle 2"/>
          <p:cNvSpPr/>
          <p:nvPr/>
        </p:nvSpPr>
        <p:spPr>
          <a:xfrm>
            <a:off x="4142590" y="2401496"/>
            <a:ext cx="4005847" cy="1143274"/>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latin typeface="Arial" panose="020B0604020202020204" pitchFamily="34" charset="0"/>
                <a:cs typeface="Arial" panose="020B0604020202020204" pitchFamily="34" charset="0"/>
              </a:rPr>
              <a:t>CHÂN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LÍ</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VỀ</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SỰ</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TỒN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TẠI</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ĐỘC</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LẬP</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CÓ</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CHỦ</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QUYỀN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CỦA</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DÂN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TỘC</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ĐẠI</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VIỆT</a:t>
            </a:r>
            <a:endParaRPr lang="en-US" sz="2000" b="1" dirty="0">
              <a:solidFill>
                <a:schemeClr val="bg1"/>
              </a:solidFill>
              <a:latin typeface="Arial" panose="020B0604020202020204" pitchFamily="34" charset="0"/>
              <a:cs typeface="Arial" panose="020B0604020202020204" pitchFamily="34" charset="0"/>
            </a:endParaRPr>
          </a:p>
        </p:txBody>
      </p:sp>
      <p:cxnSp>
        <p:nvCxnSpPr>
          <p:cNvPr id="9" name="Straight Connector 8"/>
          <p:cNvCxnSpPr/>
          <p:nvPr/>
        </p:nvCxnSpPr>
        <p:spPr>
          <a:xfrm flipV="1">
            <a:off x="8148437" y="3010143"/>
            <a:ext cx="2237006" cy="1296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60919" y="3016624"/>
            <a:ext cx="2950335" cy="648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47856" y="2996229"/>
            <a:ext cx="0" cy="994854"/>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7" idx="0"/>
          </p:cNvCxnSpPr>
          <p:nvPr/>
        </p:nvCxnSpPr>
        <p:spPr>
          <a:xfrm>
            <a:off x="10385442" y="3004867"/>
            <a:ext cx="2" cy="89335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79008" y="3991083"/>
            <a:ext cx="1711570" cy="1031084"/>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FFFF"/>
                </a:solidFill>
                <a:latin typeface="Arial" panose="020B0604020202020204" pitchFamily="34" charset="0"/>
                <a:cs typeface="Arial" panose="020B0604020202020204" pitchFamily="34" charset="0"/>
              </a:rPr>
              <a:t>Văn</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hiến</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lâu</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đời</a:t>
            </a:r>
            <a:endParaRPr lang="en-US" sz="2000" b="1" dirty="0">
              <a:solidFill>
                <a:srgbClr val="FFFFFF"/>
              </a:solidFill>
              <a:latin typeface="Arial" panose="020B0604020202020204" pitchFamily="34" charset="0"/>
              <a:cs typeface="Arial" panose="020B0604020202020204" pitchFamily="34" charset="0"/>
            </a:endParaRPr>
          </a:p>
        </p:txBody>
      </p:sp>
      <p:sp>
        <p:nvSpPr>
          <p:cNvPr id="17" name="Rounded Rectangle 16"/>
          <p:cNvSpPr/>
          <p:nvPr/>
        </p:nvSpPr>
        <p:spPr>
          <a:xfrm>
            <a:off x="9444667" y="3898218"/>
            <a:ext cx="1881553" cy="1070159"/>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FFFF"/>
                </a:solidFill>
                <a:latin typeface="Arial" panose="020B0604020202020204" pitchFamily="34" charset="0"/>
                <a:cs typeface="Arial" panose="020B0604020202020204" pitchFamily="34" charset="0"/>
              </a:rPr>
              <a:t>Chế</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độ</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chủ</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quyền</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riêng</a:t>
            </a:r>
            <a:endParaRPr lang="en-US" sz="2000" b="1" dirty="0">
              <a:solidFill>
                <a:srgbClr val="FFFFFF"/>
              </a:solidFill>
              <a:latin typeface="Arial" panose="020B0604020202020204" pitchFamily="34" charset="0"/>
              <a:cs typeface="Arial" panose="020B0604020202020204" pitchFamily="34" charset="0"/>
            </a:endParaRPr>
          </a:p>
        </p:txBody>
      </p:sp>
      <p:sp>
        <p:nvSpPr>
          <p:cNvPr id="14" name="Rounded Rectangle 13"/>
          <p:cNvSpPr/>
          <p:nvPr/>
        </p:nvSpPr>
        <p:spPr>
          <a:xfrm>
            <a:off x="3753588" y="3991082"/>
            <a:ext cx="1252028" cy="1031083"/>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FFFF"/>
                </a:solidFill>
                <a:latin typeface="Arial" panose="020B0604020202020204" pitchFamily="34" charset="0"/>
                <a:cs typeface="Arial" panose="020B0604020202020204" pitchFamily="34" charset="0"/>
              </a:rPr>
              <a:t>Phong</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tục</a:t>
            </a:r>
            <a:endParaRPr lang="en-US" sz="2000" b="1" dirty="0" smtClean="0">
              <a:solidFill>
                <a:srgbClr val="FFFFFF"/>
              </a:solidFill>
              <a:latin typeface="Arial" panose="020B0604020202020204" pitchFamily="34" charset="0"/>
              <a:cs typeface="Arial" panose="020B0604020202020204" pitchFamily="34" charset="0"/>
            </a:endParaRPr>
          </a:p>
          <a:p>
            <a:pPr algn="ct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riêng</a:t>
            </a:r>
            <a:r>
              <a:rPr lang="en-US" sz="2000" b="1" dirty="0" smtClean="0">
                <a:solidFill>
                  <a:srgbClr val="FFFFFF"/>
                </a:solidFill>
                <a:latin typeface="Arial" panose="020B0604020202020204" pitchFamily="34" charset="0"/>
                <a:cs typeface="Arial" panose="020B0604020202020204" pitchFamily="34" charset="0"/>
              </a:rPr>
              <a:t> </a:t>
            </a:r>
            <a:endParaRPr lang="en-US" sz="2000" b="1" dirty="0">
              <a:solidFill>
                <a:srgbClr val="FFFFFF"/>
              </a:solidFill>
              <a:latin typeface="Arial" panose="020B0604020202020204" pitchFamily="34" charset="0"/>
              <a:cs typeface="Arial" panose="020B0604020202020204" pitchFamily="34" charset="0"/>
            </a:endParaRPr>
          </a:p>
        </p:txBody>
      </p:sp>
      <p:sp>
        <p:nvSpPr>
          <p:cNvPr id="18" name="Rounded Rectangle 17"/>
          <p:cNvSpPr/>
          <p:nvPr/>
        </p:nvSpPr>
        <p:spPr>
          <a:xfrm>
            <a:off x="2121279" y="3991083"/>
            <a:ext cx="1325304" cy="1031083"/>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FFFF"/>
                </a:solidFill>
                <a:latin typeface="Arial" panose="020B0604020202020204" pitchFamily="34" charset="0"/>
                <a:cs typeface="Arial" panose="020B0604020202020204" pitchFamily="34" charset="0"/>
              </a:rPr>
              <a:t>Lãnh</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thổ</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riêng</a:t>
            </a:r>
            <a:endParaRPr lang="en-US" sz="2000" b="1" dirty="0">
              <a:solidFill>
                <a:srgbClr val="FFFFFF"/>
              </a:solidFill>
              <a:latin typeface="Arial" panose="020B0604020202020204" pitchFamily="34" charset="0"/>
              <a:cs typeface="Arial" panose="020B0604020202020204" pitchFamily="34" charset="0"/>
            </a:endParaRPr>
          </a:p>
        </p:txBody>
      </p:sp>
      <p:sp>
        <p:nvSpPr>
          <p:cNvPr id="19" name="Rounded Rectangle 18"/>
          <p:cNvSpPr/>
          <p:nvPr/>
        </p:nvSpPr>
        <p:spPr>
          <a:xfrm>
            <a:off x="7550283" y="3953689"/>
            <a:ext cx="1570894" cy="1032617"/>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Lịch</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sử</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riêng</a:t>
            </a:r>
            <a:endParaRPr lang="en-US" sz="2000" b="1" dirty="0">
              <a:solidFill>
                <a:srgbClr val="FFFFFF"/>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a:off x="6145514" y="3549331"/>
            <a:ext cx="4274" cy="2008792"/>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929575" y="5558123"/>
            <a:ext cx="4676543" cy="946563"/>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latin typeface="Arial" panose="020B0604020202020204" pitchFamily="34" charset="0"/>
                <a:cs typeface="Arial" panose="020B0604020202020204" pitchFamily="34" charset="0"/>
              </a:rPr>
              <a:t>SỨC</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MẠNH</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CỦA</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NHÂN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NGHĨA</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SỨC</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MẠNH</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CỦA</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ĐỘC</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LẬP</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DÂN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TỘC</a:t>
            </a:r>
            <a:endParaRPr lang="en-US" sz="2000" b="1" dirty="0">
              <a:solidFill>
                <a:schemeClr val="bg1"/>
              </a:solidFill>
              <a:latin typeface="Arial" panose="020B0604020202020204" pitchFamily="34" charset="0"/>
              <a:cs typeface="Arial" panose="020B0604020202020204" pitchFamily="34" charset="0"/>
            </a:endParaRPr>
          </a:p>
        </p:txBody>
      </p:sp>
      <p:sp>
        <p:nvSpPr>
          <p:cNvPr id="21" name="Rounded Rectangle 20"/>
          <p:cNvSpPr/>
          <p:nvPr/>
        </p:nvSpPr>
        <p:spPr>
          <a:xfrm>
            <a:off x="5005616" y="388143"/>
            <a:ext cx="2518117" cy="959563"/>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latin typeface="Arial" panose="020B0604020202020204" pitchFamily="34" charset="0"/>
                <a:cs typeface="Arial" panose="020B0604020202020204" pitchFamily="34" charset="0"/>
              </a:rPr>
              <a:t>NGUYÊN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LÍ</a:t>
            </a:r>
            <a:endParaRPr lang="en-US" sz="2000" b="1" dirty="0" smtClean="0">
              <a:solidFill>
                <a:schemeClr val="bg1"/>
              </a:solidFill>
              <a:latin typeface="Arial" panose="020B0604020202020204" pitchFamily="34" charset="0"/>
              <a:cs typeface="Arial" panose="020B0604020202020204" pitchFamily="34" charset="0"/>
            </a:endParaRPr>
          </a:p>
          <a:p>
            <a:pPr algn="ctr"/>
            <a:r>
              <a:rPr lang="en-US" sz="2000" b="1" dirty="0" err="1" smtClean="0">
                <a:solidFill>
                  <a:schemeClr val="bg1"/>
                </a:solidFill>
                <a:latin typeface="Arial" panose="020B0604020202020204" pitchFamily="34" charset="0"/>
                <a:cs typeface="Arial" panose="020B0604020202020204" pitchFamily="34" charset="0"/>
              </a:rPr>
              <a:t>NHÂN</a:t>
            </a:r>
            <a:r>
              <a:rPr lang="en-US" sz="2000" b="1" dirty="0" smtClean="0">
                <a:solidFill>
                  <a:schemeClr val="bg1"/>
                </a:solidFill>
                <a:latin typeface="Arial" panose="020B0604020202020204" pitchFamily="34" charset="0"/>
                <a:cs typeface="Arial" panose="020B0604020202020204" pitchFamily="34" charset="0"/>
              </a:rPr>
              <a:t> </a:t>
            </a:r>
            <a:r>
              <a:rPr lang="en-US" sz="2000" b="1" dirty="0" err="1" smtClean="0">
                <a:solidFill>
                  <a:schemeClr val="bg1"/>
                </a:solidFill>
                <a:latin typeface="Arial" panose="020B0604020202020204" pitchFamily="34" charset="0"/>
                <a:cs typeface="Arial" panose="020B0604020202020204" pitchFamily="34" charset="0"/>
              </a:rPr>
              <a:t>NGHĨA</a:t>
            </a:r>
            <a:endParaRPr lang="en-US"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p:cNvCxnSpPr>
            <a:stCxn id="21" idx="3"/>
          </p:cNvCxnSpPr>
          <p:nvPr/>
        </p:nvCxnSpPr>
        <p:spPr>
          <a:xfrm flipV="1">
            <a:off x="7523733" y="848887"/>
            <a:ext cx="2755029" cy="1903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708254" y="849996"/>
            <a:ext cx="2297362" cy="734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708253" y="832091"/>
            <a:ext cx="1" cy="51561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278761" y="862505"/>
            <a:ext cx="1" cy="41589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462324" y="1278403"/>
            <a:ext cx="2577562" cy="968063"/>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Y</a:t>
            </a:r>
            <a:r>
              <a:rPr lang="en-US" sz="2000" b="1" dirty="0" err="1" smtClean="0">
                <a:solidFill>
                  <a:srgbClr val="FFFFFF"/>
                </a:solidFill>
                <a:latin typeface="Arial" panose="020B0604020202020204" pitchFamily="34" charset="0"/>
                <a:cs typeface="Arial" panose="020B0604020202020204" pitchFamily="34" charset="0"/>
              </a:rPr>
              <a:t>ên</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dân</a:t>
            </a:r>
            <a:endParaRPr lang="en-US" sz="2000" b="1" dirty="0" smtClean="0">
              <a:solidFill>
                <a:srgbClr val="FFFFFF"/>
              </a:solidFill>
              <a:latin typeface="Arial" panose="020B0604020202020204" pitchFamily="34" charset="0"/>
              <a:cs typeface="Arial" panose="020B0604020202020204" pitchFamily="34" charset="0"/>
            </a:endParaRPr>
          </a:p>
          <a:p>
            <a:pPr algn="ctr"/>
            <a:r>
              <a:rPr lang="en-US" sz="2000" b="1" dirty="0" smtClean="0">
                <a:solidFill>
                  <a:srgbClr val="FFFFFF"/>
                </a:solidFill>
                <a:latin typeface="Arial" panose="020B0604020202020204" pitchFamily="34" charset="0"/>
                <a:cs typeface="Arial" panose="020B0604020202020204" pitchFamily="34" charset="0"/>
              </a:rPr>
              <a:t>(</a:t>
            </a:r>
            <a:r>
              <a:rPr lang="en-US" sz="2000" b="1" dirty="0" err="1" smtClean="0">
                <a:solidFill>
                  <a:srgbClr val="FFFFFF"/>
                </a:solidFill>
                <a:latin typeface="Arial" panose="020B0604020202020204" pitchFamily="34" charset="0"/>
                <a:cs typeface="Arial" panose="020B0604020202020204" pitchFamily="34" charset="0"/>
              </a:rPr>
              <a:t>Bảo</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vệ</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đất</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nước</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để</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yên</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dân</a:t>
            </a:r>
            <a:r>
              <a:rPr lang="en-US" sz="2000" b="1" dirty="0" smtClean="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sp>
        <p:nvSpPr>
          <p:cNvPr id="29" name="Rounded Rectangle 28"/>
          <p:cNvSpPr/>
          <p:nvPr/>
        </p:nvSpPr>
        <p:spPr>
          <a:xfrm>
            <a:off x="9354397" y="1331978"/>
            <a:ext cx="1848729" cy="885261"/>
          </a:xfrm>
          <a:prstGeom prst="roundRect">
            <a:avLst/>
          </a:prstGeom>
          <a:solidFill>
            <a:srgbClr val="0099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latin typeface="Arial" panose="020B0604020202020204" pitchFamily="34" charset="0"/>
                <a:cs typeface="Arial" panose="020B0604020202020204" pitchFamily="34" charset="0"/>
              </a:rPr>
              <a:t>T</a:t>
            </a:r>
            <a:r>
              <a:rPr lang="en-US" sz="2000" b="1" dirty="0" err="1" smtClean="0">
                <a:solidFill>
                  <a:srgbClr val="FFFFFF"/>
                </a:solidFill>
                <a:latin typeface="Arial" panose="020B0604020202020204" pitchFamily="34" charset="0"/>
                <a:cs typeface="Arial" panose="020B0604020202020204" pitchFamily="34" charset="0"/>
              </a:rPr>
              <a:t>rừ</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bạo</a:t>
            </a:r>
            <a:endParaRPr lang="en-US" sz="2000" b="1" dirty="0" smtClean="0">
              <a:solidFill>
                <a:srgbClr val="FFFFFF"/>
              </a:solidFill>
              <a:latin typeface="Arial" panose="020B0604020202020204" pitchFamily="34" charset="0"/>
              <a:cs typeface="Arial" panose="020B0604020202020204" pitchFamily="34" charset="0"/>
            </a:endParaRPr>
          </a:p>
          <a:p>
            <a:pPr algn="ctr"/>
            <a:r>
              <a:rPr lang="en-US" sz="2000" b="1" dirty="0" smtClean="0">
                <a:solidFill>
                  <a:srgbClr val="FFFFFF"/>
                </a:solidFill>
                <a:latin typeface="Arial" panose="020B0604020202020204" pitchFamily="34" charset="0"/>
                <a:cs typeface="Arial" panose="020B0604020202020204" pitchFamily="34" charset="0"/>
              </a:rPr>
              <a:t>(</a:t>
            </a:r>
            <a:r>
              <a:rPr lang="en-US" sz="2000" b="1" dirty="0" err="1" smtClean="0">
                <a:solidFill>
                  <a:srgbClr val="FFFFFF"/>
                </a:solidFill>
                <a:latin typeface="Arial" panose="020B0604020202020204" pitchFamily="34" charset="0"/>
                <a:cs typeface="Arial" panose="020B0604020202020204" pitchFamily="34" charset="0"/>
              </a:rPr>
              <a:t>Giặc</a:t>
            </a:r>
            <a:r>
              <a:rPr lang="en-US" sz="2000" b="1" dirty="0" smtClean="0">
                <a:solidFill>
                  <a:srgbClr val="FFFFFF"/>
                </a:solidFill>
                <a:latin typeface="Arial" panose="020B0604020202020204" pitchFamily="34" charset="0"/>
                <a:cs typeface="Arial" panose="020B0604020202020204" pitchFamily="34" charset="0"/>
              </a:rPr>
              <a:t> Minh </a:t>
            </a:r>
            <a:r>
              <a:rPr lang="en-US" sz="2000" b="1" dirty="0" err="1" smtClean="0">
                <a:solidFill>
                  <a:srgbClr val="FFFFFF"/>
                </a:solidFill>
                <a:latin typeface="Arial" panose="020B0604020202020204" pitchFamily="34" charset="0"/>
                <a:cs typeface="Arial" panose="020B0604020202020204" pitchFamily="34" charset="0"/>
              </a:rPr>
              <a:t>xâm</a:t>
            </a:r>
            <a:r>
              <a:rPr lang="en-US" sz="2000" b="1" dirty="0" smtClean="0">
                <a:solidFill>
                  <a:srgbClr val="FFFFFF"/>
                </a:solidFill>
                <a:latin typeface="Arial" panose="020B0604020202020204" pitchFamily="34" charset="0"/>
                <a:cs typeface="Arial" panose="020B0604020202020204" pitchFamily="34" charset="0"/>
              </a:rPr>
              <a:t> </a:t>
            </a:r>
            <a:r>
              <a:rPr lang="en-US" sz="2000" b="1" dirty="0" err="1" smtClean="0">
                <a:solidFill>
                  <a:srgbClr val="FFFFFF"/>
                </a:solidFill>
                <a:latin typeface="Arial" panose="020B0604020202020204" pitchFamily="34" charset="0"/>
                <a:cs typeface="Arial" panose="020B0604020202020204" pitchFamily="34" charset="0"/>
              </a:rPr>
              <a:t>lược</a:t>
            </a:r>
            <a:r>
              <a:rPr lang="en-US" sz="2000" b="1" dirty="0" smtClean="0">
                <a:solidFill>
                  <a:srgbClr val="FFFFFF"/>
                </a:solidFill>
                <a:latin typeface="Arial" panose="020B0604020202020204" pitchFamily="34" charset="0"/>
                <a:cs typeface="Arial" panose="020B0604020202020204" pitchFamily="34" charset="0"/>
              </a:rPr>
              <a:t>)</a:t>
            </a:r>
            <a:endParaRPr lang="en-US" sz="2000" b="1" dirty="0">
              <a:solidFill>
                <a:srgbClr val="FFFFFF"/>
              </a:solidFill>
              <a:latin typeface="Arial" panose="020B0604020202020204" pitchFamily="34" charset="0"/>
              <a:cs typeface="Arial" panose="020B0604020202020204" pitchFamily="34" charset="0"/>
            </a:endParaRPr>
          </a:p>
        </p:txBody>
      </p:sp>
      <p:sp>
        <p:nvSpPr>
          <p:cNvPr id="65" name="TextBox 64"/>
          <p:cNvSpPr txBox="1"/>
          <p:nvPr/>
        </p:nvSpPr>
        <p:spPr>
          <a:xfrm>
            <a:off x="524060" y="349101"/>
            <a:ext cx="4346780" cy="461665"/>
          </a:xfrm>
          <a:prstGeom prst="rect">
            <a:avLst/>
          </a:prstGeom>
          <a:noFill/>
        </p:spPr>
        <p:txBody>
          <a:bodyPr wrap="square" rtlCol="0">
            <a:spAutoFit/>
          </a:bodyPr>
          <a:lstStyle/>
          <a:p>
            <a:r>
              <a:rPr lang="en-US" sz="2400" b="1" dirty="0" err="1" smtClean="0">
                <a:solidFill>
                  <a:srgbClr val="FFC000"/>
                </a:solidFill>
              </a:rPr>
              <a:t>SƠ</a:t>
            </a:r>
            <a:r>
              <a:rPr lang="en-US" sz="2400" b="1" dirty="0" smtClean="0">
                <a:solidFill>
                  <a:srgbClr val="FFC000"/>
                </a:solidFill>
              </a:rPr>
              <a:t> </a:t>
            </a:r>
            <a:r>
              <a:rPr lang="en-US" sz="2400" b="1" dirty="0" err="1" smtClean="0">
                <a:solidFill>
                  <a:srgbClr val="FFC000"/>
                </a:solidFill>
              </a:rPr>
              <a:t>ĐỒ</a:t>
            </a:r>
            <a:r>
              <a:rPr lang="en-US" sz="2400" b="1" dirty="0" smtClean="0">
                <a:solidFill>
                  <a:srgbClr val="FFC000"/>
                </a:solidFill>
              </a:rPr>
              <a:t> </a:t>
            </a:r>
            <a:r>
              <a:rPr lang="en-US" sz="2400" b="1" dirty="0" err="1" smtClean="0">
                <a:solidFill>
                  <a:srgbClr val="FFC000"/>
                </a:solidFill>
              </a:rPr>
              <a:t>LẬP</a:t>
            </a:r>
            <a:r>
              <a:rPr lang="en-US" sz="2400" b="1" dirty="0" smtClean="0">
                <a:solidFill>
                  <a:srgbClr val="FFC000"/>
                </a:solidFill>
              </a:rPr>
              <a:t> </a:t>
            </a:r>
            <a:r>
              <a:rPr lang="en-US" sz="2400" b="1" dirty="0" err="1" smtClean="0">
                <a:solidFill>
                  <a:srgbClr val="FFC000"/>
                </a:solidFill>
              </a:rPr>
              <a:t>LUẬN</a:t>
            </a:r>
            <a:r>
              <a:rPr lang="en-US" sz="2400" b="1" dirty="0" smtClean="0">
                <a:solidFill>
                  <a:srgbClr val="FFC000"/>
                </a:solidFill>
              </a:rPr>
              <a:t> </a:t>
            </a:r>
            <a:r>
              <a:rPr lang="en-US" sz="2400" b="1" dirty="0" err="1" smtClean="0">
                <a:solidFill>
                  <a:srgbClr val="FFC000"/>
                </a:solidFill>
              </a:rPr>
              <a:t>ĐOẠN</a:t>
            </a:r>
            <a:r>
              <a:rPr lang="en-US" sz="2400" b="1" dirty="0" smtClean="0">
                <a:solidFill>
                  <a:srgbClr val="FFC000"/>
                </a:solidFill>
              </a:rPr>
              <a:t> </a:t>
            </a:r>
            <a:r>
              <a:rPr lang="en-US" sz="2400" b="1" dirty="0" err="1" smtClean="0">
                <a:solidFill>
                  <a:srgbClr val="FFC000"/>
                </a:solidFill>
              </a:rPr>
              <a:t>TRÍCH</a:t>
            </a:r>
            <a:endParaRPr lang="en-US" sz="2400" b="1" dirty="0">
              <a:solidFill>
                <a:srgbClr val="FFC000"/>
              </a:solidFill>
            </a:endParaRPr>
          </a:p>
        </p:txBody>
      </p:sp>
      <p:cxnSp>
        <p:nvCxnSpPr>
          <p:cNvPr id="67" name="Straight Connector 66"/>
          <p:cNvCxnSpPr/>
          <p:nvPr/>
        </p:nvCxnSpPr>
        <p:spPr>
          <a:xfrm flipH="1">
            <a:off x="10247215" y="2193547"/>
            <a:ext cx="1" cy="41589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8120837" y="2595948"/>
            <a:ext cx="2126378" cy="1903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08253" y="2614986"/>
            <a:ext cx="1434337"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697450" y="2203682"/>
            <a:ext cx="1" cy="415898"/>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3" idx="0"/>
          </p:cNvCxnSpPr>
          <p:nvPr/>
        </p:nvCxnSpPr>
        <p:spPr>
          <a:xfrm>
            <a:off x="6145513" y="1364404"/>
            <a:ext cx="1" cy="1037092"/>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8" idx="0"/>
            <a:endCxn id="3" idx="2"/>
          </p:cNvCxnSpPr>
          <p:nvPr/>
        </p:nvCxnSpPr>
        <p:spPr>
          <a:xfrm flipV="1">
            <a:off x="2783931" y="3544770"/>
            <a:ext cx="3361583" cy="446313"/>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4" idx="0"/>
            <a:endCxn id="3" idx="2"/>
          </p:cNvCxnSpPr>
          <p:nvPr/>
        </p:nvCxnSpPr>
        <p:spPr>
          <a:xfrm flipV="1">
            <a:off x="4379602" y="3544770"/>
            <a:ext cx="1765912" cy="44631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9" idx="0"/>
            <a:endCxn id="3" idx="2"/>
          </p:cNvCxnSpPr>
          <p:nvPr/>
        </p:nvCxnSpPr>
        <p:spPr>
          <a:xfrm flipH="1" flipV="1">
            <a:off x="6145514" y="3544770"/>
            <a:ext cx="2190216" cy="408919"/>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815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061" y="0"/>
            <a:ext cx="12192000" cy="6858000"/>
          </a:xfrm>
          <a:prstGeom prst="rect">
            <a:avLst/>
          </a:prstGeom>
        </p:spPr>
      </p:pic>
      <p:sp>
        <p:nvSpPr>
          <p:cNvPr id="5" name="TextBox 4"/>
          <p:cNvSpPr txBox="1"/>
          <p:nvPr/>
        </p:nvSpPr>
        <p:spPr>
          <a:xfrm>
            <a:off x="672767" y="549054"/>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III. </a:t>
            </a:r>
            <a:r>
              <a:rPr lang="en-US" sz="2800" b="1" dirty="0" err="1" smtClean="0">
                <a:solidFill>
                  <a:srgbClr val="FFC000"/>
                </a:solidFill>
                <a:latin typeface="Arial" panose="020B0604020202020204" pitchFamily="34" charset="0"/>
                <a:cs typeface="Arial" panose="020B0604020202020204" pitchFamily="34" charset="0"/>
              </a:rPr>
              <a:t>TỔNG</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KẾT</a:t>
            </a:r>
            <a:r>
              <a:rPr lang="en-US" sz="2800" b="1" dirty="0" smtClean="0">
                <a:solidFill>
                  <a:srgbClr val="FFC000"/>
                </a:solidFill>
                <a:latin typeface="Arial" panose="020B0604020202020204" pitchFamily="34" charset="0"/>
                <a:cs typeface="Arial" panose="020B0604020202020204" pitchFamily="34" charset="0"/>
              </a:rPr>
              <a:t>.</a:t>
            </a:r>
            <a:endParaRPr lang="en-US" sz="2800" b="1" dirty="0">
              <a:solidFill>
                <a:srgbClr val="FFC000"/>
              </a:solidFill>
              <a:latin typeface="Arial" panose="020B0604020202020204" pitchFamily="34" charset="0"/>
              <a:cs typeface="Arial" panose="020B0604020202020204" pitchFamily="34" charset="0"/>
            </a:endParaRPr>
          </a:p>
        </p:txBody>
      </p:sp>
      <p:sp>
        <p:nvSpPr>
          <p:cNvPr id="20" name="TextBox 19"/>
          <p:cNvSpPr txBox="1"/>
          <p:nvPr/>
        </p:nvSpPr>
        <p:spPr>
          <a:xfrm>
            <a:off x="930535" y="1260548"/>
            <a:ext cx="9199582" cy="1631216"/>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1. </a:t>
            </a:r>
            <a:r>
              <a:rPr lang="en-US" sz="2800" b="1" dirty="0" err="1" smtClean="0">
                <a:solidFill>
                  <a:srgbClr val="FFC000"/>
                </a:solidFill>
                <a:latin typeface="Arial" panose="020B0604020202020204" pitchFamily="34" charset="0"/>
                <a:cs typeface="Arial" panose="020B0604020202020204" pitchFamily="34" charset="0"/>
              </a:rPr>
              <a:t>Nội</a:t>
            </a:r>
            <a:r>
              <a:rPr lang="en-US" sz="2800" b="1" dirty="0" smtClean="0">
                <a:solidFill>
                  <a:srgbClr val="FFC000"/>
                </a:solidFill>
                <a:latin typeface="Arial" panose="020B0604020202020204" pitchFamily="34" charset="0"/>
                <a:cs typeface="Arial" panose="020B0604020202020204" pitchFamily="34" charset="0"/>
              </a:rPr>
              <a:t> dung</a:t>
            </a:r>
            <a:r>
              <a:rPr lang="en-US" sz="2800" b="1" dirty="0" smtClean="0">
                <a:solidFill>
                  <a:srgbClr val="FFFFCC"/>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Đoạn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trích</a:t>
            </a:r>
            <a:r>
              <a:rPr lang="en-US" sz="2400"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Nước</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Đại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Việt</a:t>
            </a:r>
            <a:r>
              <a:rPr lang="en-US" sz="2400" i="1" dirty="0" smtClean="0">
                <a:solidFill>
                  <a:schemeClr val="bg1"/>
                </a:solidFill>
                <a:latin typeface="Arial" panose="020B0604020202020204" pitchFamily="34" charset="0"/>
                <a:cs typeface="Arial" panose="020B0604020202020204" pitchFamily="34" charset="0"/>
              </a:rPr>
              <a:t> ta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ý </a:t>
            </a:r>
            <a:r>
              <a:rPr lang="en-US" sz="2400" dirty="0" err="1" smtClean="0">
                <a:solidFill>
                  <a:schemeClr val="bg1"/>
                </a:solidFill>
                <a:latin typeface="Arial" panose="020B0604020202020204" pitchFamily="34" charset="0"/>
                <a:cs typeface="Arial" panose="020B0604020202020204" pitchFamily="34" charset="0"/>
              </a:rPr>
              <a:t>nghĩa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như</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một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bản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tuyên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ngôn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độc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lập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Nước</a:t>
            </a:r>
            <a:r>
              <a:rPr lang="en-US" sz="2400" dirty="0" smtClean="0">
                <a:solidFill>
                  <a:schemeClr val="bg1"/>
                </a:solidFill>
                <a:latin typeface="Arial" panose="020B0604020202020204" pitchFamily="34" charset="0"/>
                <a:cs typeface="Arial" panose="020B0604020202020204" pitchFamily="34" charset="0"/>
              </a:rPr>
              <a:t> ta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đất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nước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hiến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lâu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đời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lãnh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thổ</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riêng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chủ</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quyền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truyền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thống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lịch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sử</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kẻ</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xâm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lược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lầ</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phản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nhân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nhất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định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thất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bại</a:t>
            </a:r>
            <a:r>
              <a:rPr lang="en-US" sz="2400" dirty="0" smtClean="0">
                <a:solidFill>
                  <a:schemeClr val="bg1"/>
                </a:solidFill>
                <a:latin typeface="Arial" panose="020B0604020202020204" pitchFamily="34" charset="0"/>
                <a:cs typeface="Arial" panose="020B0604020202020204" pitchFamily="34" charset="0"/>
              </a:rPr>
              <a:t>.</a:t>
            </a:r>
          </a:p>
        </p:txBody>
      </p:sp>
      <p:sp>
        <p:nvSpPr>
          <p:cNvPr id="21" name="TextBox 20"/>
          <p:cNvSpPr txBox="1"/>
          <p:nvPr/>
        </p:nvSpPr>
        <p:spPr>
          <a:xfrm>
            <a:off x="930535" y="3118925"/>
            <a:ext cx="7005711" cy="523220"/>
          </a:xfrm>
          <a:prstGeom prst="rect">
            <a:avLst/>
          </a:prstGeom>
          <a:noFill/>
        </p:spPr>
        <p:txBody>
          <a:bodyPr wrap="square" rtlCol="0">
            <a:spAutoFit/>
          </a:bodyPr>
          <a:lstStyle/>
          <a:p>
            <a:r>
              <a:rPr lang="en-US" sz="2800" b="1" dirty="0" smtClean="0">
                <a:solidFill>
                  <a:srgbClr val="FFC000"/>
                </a:solidFill>
                <a:latin typeface="Arial" panose="020B0604020202020204" pitchFamily="34" charset="0"/>
                <a:cs typeface="Arial" panose="020B0604020202020204" pitchFamily="34" charset="0"/>
              </a:rPr>
              <a:t>2. </a:t>
            </a:r>
            <a:r>
              <a:rPr lang="en-US" sz="2800" b="1" dirty="0" err="1" smtClean="0">
                <a:solidFill>
                  <a:srgbClr val="FFC000"/>
                </a:solidFill>
                <a:latin typeface="Arial" panose="020B0604020202020204" pitchFamily="34" charset="0"/>
                <a:cs typeface="Arial" panose="020B0604020202020204" pitchFamily="34" charset="0"/>
              </a:rPr>
              <a:t>Nghệ</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thuật</a:t>
            </a:r>
            <a:endParaRPr lang="en-US" sz="2800" b="1" dirty="0">
              <a:solidFill>
                <a:srgbClr val="FFC000"/>
              </a:solidFill>
              <a:latin typeface="Arial" panose="020B0604020202020204" pitchFamily="34" charset="0"/>
              <a:cs typeface="Arial" panose="020B0604020202020204" pitchFamily="34" charset="0"/>
            </a:endParaRPr>
          </a:p>
        </p:txBody>
      </p:sp>
      <p:sp>
        <p:nvSpPr>
          <p:cNvPr id="2" name="Rectangle 1"/>
          <p:cNvSpPr/>
          <p:nvPr/>
        </p:nvSpPr>
        <p:spPr>
          <a:xfrm>
            <a:off x="930535" y="3847930"/>
            <a:ext cx="9473556" cy="1457194"/>
          </a:xfrm>
          <a:prstGeom prst="rect">
            <a:avLst/>
          </a:prstGeom>
        </p:spPr>
        <p:txBody>
          <a:bodyPr wrap="square">
            <a:spAutoFit/>
          </a:bodyPr>
          <a:lstStyle/>
          <a:p>
            <a:pPr algn="just">
              <a:lnSpc>
                <a:spcPct val="107000"/>
              </a:lnSpc>
              <a:spcAft>
                <a:spcPts val="800"/>
              </a:spcAft>
            </a:pP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Lập</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luận</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chặt</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chẽ</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kết</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hợp</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lí</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lẽ</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và</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thực</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tiễn</a:t>
            </a:r>
            <a:r>
              <a:rPr lang="en-US" sz="2400" dirty="0" smtClean="0">
                <a:solidFill>
                  <a:schemeClr val="bg1"/>
                </a:solidFill>
                <a:latin typeface="Arial" panose="020B0604020202020204" pitchFamily="34" charset="0"/>
                <a:ea typeface="Batang"/>
                <a:cs typeface="Arial" panose="020B0604020202020204" pitchFamily="34" charset="0"/>
              </a:rPr>
              <a:t>.</a:t>
            </a:r>
          </a:p>
          <a:p>
            <a:pPr algn="just">
              <a:lnSpc>
                <a:spcPct val="107000"/>
              </a:lnSpc>
              <a:spcAft>
                <a:spcPts val="800"/>
              </a:spcAft>
            </a:pP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Câu</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văn</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biền</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ngẫu</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kết</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hợp</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đối</a:t>
            </a:r>
            <a:r>
              <a:rPr lang="en-US" sz="2400" dirty="0">
                <a:solidFill>
                  <a:schemeClr val="bg1"/>
                </a:solidFill>
                <a:latin typeface="Arial" panose="020B0604020202020204" pitchFamily="34" charset="0"/>
                <a:ea typeface="Batang"/>
                <a:cs typeface="Arial" panose="020B0604020202020204" pitchFamily="34" charset="0"/>
              </a:rPr>
              <a:t>, so </a:t>
            </a:r>
            <a:r>
              <a:rPr lang="en-US" sz="2400" dirty="0" err="1" smtClean="0">
                <a:solidFill>
                  <a:schemeClr val="bg1"/>
                </a:solidFill>
                <a:latin typeface="Arial" panose="020B0604020202020204" pitchFamily="34" charset="0"/>
                <a:ea typeface="Batang"/>
                <a:cs typeface="Arial" panose="020B0604020202020204" pitchFamily="34" charset="0"/>
              </a:rPr>
              <a:t>sánh</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liệt</a:t>
            </a:r>
            <a:r>
              <a:rPr lang="en-US" sz="2400" dirty="0" smtClean="0">
                <a:solidFill>
                  <a:schemeClr val="bg1"/>
                </a:solidFill>
                <a:latin typeface="Arial" panose="020B0604020202020204" pitchFamily="34" charset="0"/>
                <a:ea typeface="Batang"/>
                <a:cs typeface="Arial" panose="020B0604020202020204" pitchFamily="34" charset="0"/>
              </a:rPr>
              <a:t> </a:t>
            </a:r>
            <a:r>
              <a:rPr lang="en-US" sz="2400" dirty="0" err="1" smtClean="0">
                <a:solidFill>
                  <a:schemeClr val="bg1"/>
                </a:solidFill>
                <a:latin typeface="Arial" panose="020B0604020202020204" pitchFamily="34" charset="0"/>
                <a:ea typeface="Batang"/>
                <a:cs typeface="Arial" panose="020B0604020202020204" pitchFamily="34" charset="0"/>
              </a:rPr>
              <a:t>kê</a:t>
            </a:r>
            <a:endParaRPr 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Giọng</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điệu</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đanh</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thép</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trang</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trọng</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hùng</a:t>
            </a:r>
            <a:r>
              <a:rPr lang="en-US" sz="2400" dirty="0">
                <a:solidFill>
                  <a:schemeClr val="bg1"/>
                </a:solidFill>
                <a:latin typeface="Arial" panose="020B0604020202020204" pitchFamily="34" charset="0"/>
                <a:ea typeface="Batang"/>
                <a:cs typeface="Arial" panose="020B0604020202020204" pitchFamily="34" charset="0"/>
              </a:rPr>
              <a:t> </a:t>
            </a:r>
            <a:r>
              <a:rPr lang="en-US" sz="2400" dirty="0" err="1">
                <a:solidFill>
                  <a:schemeClr val="bg1"/>
                </a:solidFill>
                <a:latin typeface="Arial" panose="020B0604020202020204" pitchFamily="34" charset="0"/>
                <a:ea typeface="Batang"/>
                <a:cs typeface="Arial" panose="020B0604020202020204" pitchFamily="34" charset="0"/>
              </a:rPr>
              <a:t>hồn</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198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Rectangle 4"/>
          <p:cNvSpPr/>
          <p:nvPr/>
        </p:nvSpPr>
        <p:spPr>
          <a:xfrm>
            <a:off x="860474" y="1217239"/>
            <a:ext cx="7696408" cy="523220"/>
          </a:xfrm>
          <a:prstGeom prst="rect">
            <a:avLst/>
          </a:prstGeom>
        </p:spPr>
        <p:txBody>
          <a:bodyPr wrap="square">
            <a:spAutoFit/>
          </a:bodyPr>
          <a:lstStyle/>
          <a:p>
            <a:pPr algn="just"/>
            <a:r>
              <a:rPr lang="en-US" sz="2800" b="1" dirty="0" err="1" smtClean="0">
                <a:solidFill>
                  <a:srgbClr val="FFC000"/>
                </a:solidFill>
                <a:latin typeface="Arial" panose="020B0604020202020204" pitchFamily="34" charset="0"/>
                <a:cs typeface="Arial" panose="020B0604020202020204" pitchFamily="34" charset="0"/>
              </a:rPr>
              <a:t>Bài</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tập</a:t>
            </a:r>
            <a:r>
              <a:rPr lang="en-US" sz="2800" b="1" dirty="0" smtClean="0">
                <a:solidFill>
                  <a:srgbClr val="FFC000"/>
                </a:solidFill>
                <a:latin typeface="Arial" panose="020B0604020202020204" pitchFamily="34" charset="0"/>
                <a:cs typeface="Arial" panose="020B0604020202020204" pitchFamily="34" charset="0"/>
              </a:rPr>
              <a:t> 1: So </a:t>
            </a:r>
            <a:r>
              <a:rPr lang="en-US" sz="2800" b="1" dirty="0" err="1" smtClean="0">
                <a:solidFill>
                  <a:srgbClr val="FFC000"/>
                </a:solidFill>
                <a:latin typeface="Arial" panose="020B0604020202020204" pitchFamily="34" charset="0"/>
                <a:cs typeface="Arial" panose="020B0604020202020204" pitchFamily="34" charset="0"/>
              </a:rPr>
              <a:t>sánh</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chiếu</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hịch</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cáo</a:t>
            </a:r>
            <a:endParaRPr lang="en-US" sz="2800" b="1" dirty="0">
              <a:solidFill>
                <a:srgbClr val="FFC000"/>
              </a:solidFill>
              <a:latin typeface="Arial" panose="020B0604020202020204" pitchFamily="34" charset="0"/>
              <a:cs typeface="Arial" panose="020B0604020202020204" pitchFamily="34" charset="0"/>
            </a:endParaRPr>
          </a:p>
        </p:txBody>
      </p:sp>
      <p:sp>
        <p:nvSpPr>
          <p:cNvPr id="14" name="TextBox 13"/>
          <p:cNvSpPr txBox="1"/>
          <p:nvPr/>
        </p:nvSpPr>
        <p:spPr>
          <a:xfrm>
            <a:off x="2560320" y="3397592"/>
            <a:ext cx="1645921" cy="461665"/>
          </a:xfrm>
          <a:prstGeom prst="rect">
            <a:avLst/>
          </a:prstGeom>
          <a:noFill/>
        </p:spPr>
        <p:txBody>
          <a:bodyPr wrap="square" rtlCol="0">
            <a:spAutoFit/>
          </a:bodyPr>
          <a:lstStyle/>
          <a:p>
            <a:pPr algn="ctr"/>
            <a:r>
              <a:rPr lang="en-US" sz="2400" b="1" dirty="0" err="1" smtClean="0">
                <a:solidFill>
                  <a:srgbClr val="FFC000"/>
                </a:solidFill>
                <a:latin typeface="Arial" panose="020B0604020202020204" pitchFamily="34" charset="0"/>
                <a:cs typeface="Arial" panose="020B0604020202020204" pitchFamily="34" charset="0"/>
              </a:rPr>
              <a:t>Giống</a:t>
            </a:r>
            <a:r>
              <a:rPr lang="en-US" sz="2400" b="1" dirty="0" smtClean="0">
                <a:solidFill>
                  <a:srgbClr val="FFC000"/>
                </a:solidFill>
                <a:latin typeface="Arial" panose="020B0604020202020204" pitchFamily="34" charset="0"/>
                <a:cs typeface="Arial" panose="020B0604020202020204" pitchFamily="34" charset="0"/>
              </a:rPr>
              <a:t> </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xmlns="" val="3225010180"/>
              </p:ext>
            </p:extLst>
          </p:nvPr>
        </p:nvGraphicFramePr>
        <p:xfrm>
          <a:off x="860474" y="2338631"/>
          <a:ext cx="10471052" cy="3041251"/>
        </p:xfrm>
        <a:graphic>
          <a:graphicData uri="http://schemas.openxmlformats.org/drawingml/2006/table">
            <a:tbl>
              <a:tblPr firstRow="1" bandRow="1">
                <a:tableStyleId>{5C22544A-7EE6-4342-B048-85BDC9FD1C3A}</a:tableStyleId>
              </a:tblPr>
              <a:tblGrid>
                <a:gridCol w="1439595">
                  <a:extLst>
                    <a:ext uri="{9D8B030D-6E8A-4147-A177-3AD203B41FA5}">
                      <a16:colId xmlns:a16="http://schemas.microsoft.com/office/drawing/2014/main" xmlns="" val="107724899"/>
                    </a:ext>
                  </a:extLst>
                </a:gridCol>
                <a:gridCol w="3137095">
                  <a:extLst>
                    <a:ext uri="{9D8B030D-6E8A-4147-A177-3AD203B41FA5}">
                      <a16:colId xmlns:a16="http://schemas.microsoft.com/office/drawing/2014/main" xmlns="" val="1708597044"/>
                    </a:ext>
                  </a:extLst>
                </a:gridCol>
                <a:gridCol w="2869809">
                  <a:extLst>
                    <a:ext uri="{9D8B030D-6E8A-4147-A177-3AD203B41FA5}">
                      <a16:colId xmlns:a16="http://schemas.microsoft.com/office/drawing/2014/main" xmlns="" val="2446985060"/>
                    </a:ext>
                  </a:extLst>
                </a:gridCol>
                <a:gridCol w="3024553">
                  <a:extLst>
                    <a:ext uri="{9D8B030D-6E8A-4147-A177-3AD203B41FA5}">
                      <a16:colId xmlns:a16="http://schemas.microsoft.com/office/drawing/2014/main" xmlns="" val="817460032"/>
                    </a:ext>
                  </a:extLst>
                </a:gridCol>
              </a:tblGrid>
              <a:tr h="643849">
                <a:tc>
                  <a:txBody>
                    <a:bodyPr/>
                    <a:lstStyle/>
                    <a:p>
                      <a:pPr algn="ctr"/>
                      <a:endParaRPr lang="en-US" dirty="0"/>
                    </a:p>
                  </a:txBody>
                  <a:tcPr>
                    <a:solidFill>
                      <a:srgbClr val="009900"/>
                    </a:solidFill>
                  </a:tcPr>
                </a:tc>
                <a:tc>
                  <a:txBody>
                    <a:bodyPr/>
                    <a:lstStyle/>
                    <a:p>
                      <a:pPr algn="ctr"/>
                      <a:r>
                        <a:rPr lang="en-US" sz="2800" dirty="0" err="1" smtClean="0">
                          <a:solidFill>
                            <a:srgbClr val="FFFF00"/>
                          </a:solidFill>
                          <a:latin typeface="Arial" panose="020B0604020202020204" pitchFamily="34" charset="0"/>
                          <a:cs typeface="Arial" panose="020B0604020202020204" pitchFamily="34" charset="0"/>
                        </a:rPr>
                        <a:t>CHIẾU</a:t>
                      </a:r>
                      <a:endParaRPr lang="en-US" sz="2800" dirty="0">
                        <a:solidFill>
                          <a:srgbClr val="FFFF00"/>
                        </a:solidFill>
                        <a:latin typeface="Arial" panose="020B0604020202020204" pitchFamily="34" charset="0"/>
                        <a:cs typeface="Arial" panose="020B0604020202020204" pitchFamily="34" charset="0"/>
                      </a:endParaRPr>
                    </a:p>
                  </a:txBody>
                  <a:tcPr>
                    <a:solidFill>
                      <a:srgbClr val="009900"/>
                    </a:solidFill>
                  </a:tcPr>
                </a:tc>
                <a:tc>
                  <a:txBody>
                    <a:bodyPr/>
                    <a:lstStyle/>
                    <a:p>
                      <a:pPr algn="ctr"/>
                      <a:r>
                        <a:rPr lang="en-US" sz="2800" dirty="0" err="1" smtClean="0">
                          <a:solidFill>
                            <a:srgbClr val="FFFF00"/>
                          </a:solidFill>
                          <a:latin typeface="Arial" panose="020B0604020202020204" pitchFamily="34" charset="0"/>
                          <a:cs typeface="Arial" panose="020B0604020202020204" pitchFamily="34" charset="0"/>
                        </a:rPr>
                        <a:t>HỊCH</a:t>
                      </a:r>
                      <a:endParaRPr lang="en-US" sz="2800" dirty="0">
                        <a:solidFill>
                          <a:srgbClr val="FFFF00"/>
                        </a:solidFill>
                        <a:latin typeface="Arial" panose="020B0604020202020204" pitchFamily="34" charset="0"/>
                        <a:cs typeface="Arial" panose="020B0604020202020204" pitchFamily="34" charset="0"/>
                      </a:endParaRPr>
                    </a:p>
                  </a:txBody>
                  <a:tcPr>
                    <a:solidFill>
                      <a:srgbClr val="009900"/>
                    </a:solidFill>
                  </a:tcPr>
                </a:tc>
                <a:tc>
                  <a:txBody>
                    <a:bodyPr/>
                    <a:lstStyle/>
                    <a:p>
                      <a:pPr algn="ctr"/>
                      <a:r>
                        <a:rPr lang="en-US" sz="2800" dirty="0" err="1" smtClean="0">
                          <a:solidFill>
                            <a:srgbClr val="FFFF00"/>
                          </a:solidFill>
                          <a:latin typeface="Arial" panose="020B0604020202020204" pitchFamily="34" charset="0"/>
                          <a:cs typeface="Arial" panose="020B0604020202020204" pitchFamily="34" charset="0"/>
                        </a:rPr>
                        <a:t>CÁO</a:t>
                      </a:r>
                      <a:endParaRPr lang="en-US" sz="2800" dirty="0">
                        <a:solidFill>
                          <a:srgbClr val="FFFF00"/>
                        </a:solidFill>
                        <a:latin typeface="Arial" panose="020B0604020202020204" pitchFamily="34" charset="0"/>
                        <a:cs typeface="Arial" panose="020B0604020202020204" pitchFamily="34" charset="0"/>
                      </a:endParaRPr>
                    </a:p>
                  </a:txBody>
                  <a:tcPr>
                    <a:solidFill>
                      <a:srgbClr val="009900"/>
                    </a:solidFill>
                  </a:tcPr>
                </a:tc>
                <a:extLst>
                  <a:ext uri="{0D108BD9-81ED-4DB2-BD59-A6C34878D82A}">
                    <a16:rowId xmlns:a16="http://schemas.microsoft.com/office/drawing/2014/main" xmlns="" val="1739418872"/>
                  </a:ext>
                </a:extLst>
              </a:tr>
              <a:tr h="1201887">
                <a:tc>
                  <a:txBody>
                    <a:bodyPr/>
                    <a:lstStyle/>
                    <a:p>
                      <a:r>
                        <a:rPr lang="en-US" sz="2800" b="1" dirty="0" err="1" smtClean="0">
                          <a:solidFill>
                            <a:srgbClr val="FFFF00"/>
                          </a:solidFill>
                          <a:latin typeface="Arial" panose="020B0604020202020204" pitchFamily="34" charset="0"/>
                          <a:cs typeface="Arial" panose="020B0604020202020204" pitchFamily="34" charset="0"/>
                        </a:rPr>
                        <a:t>GIỐNG</a:t>
                      </a:r>
                      <a:endParaRPr lang="en-US" sz="2800" b="1" dirty="0">
                        <a:solidFill>
                          <a:srgbClr val="FFFF00"/>
                        </a:solidFill>
                        <a:latin typeface="Arial" panose="020B0604020202020204" pitchFamily="34" charset="0"/>
                        <a:cs typeface="Arial" panose="020B0604020202020204" pitchFamily="34" charset="0"/>
                      </a:endParaRPr>
                    </a:p>
                  </a:txBody>
                  <a:tcPr>
                    <a:solidFill>
                      <a:srgbClr val="009900"/>
                    </a:solidFill>
                  </a:tcPr>
                </a:tc>
                <a:tc gridSpan="3">
                  <a:txBody>
                    <a:bodyPr/>
                    <a:lstStyle/>
                    <a:p>
                      <a:endParaRPr lang="en-US" dirty="0"/>
                    </a:p>
                  </a:txBody>
                  <a:tcPr>
                    <a:solidFill>
                      <a:srgbClr val="0099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7350332"/>
                  </a:ext>
                </a:extLst>
              </a:tr>
              <a:tr h="1195515">
                <a:tc>
                  <a:txBody>
                    <a:bodyPr/>
                    <a:lstStyle/>
                    <a:p>
                      <a:r>
                        <a:rPr lang="en-US" sz="2800" b="1" dirty="0" err="1" smtClean="0">
                          <a:solidFill>
                            <a:srgbClr val="FFFF00"/>
                          </a:solidFill>
                          <a:latin typeface="Arial" panose="020B0604020202020204" pitchFamily="34" charset="0"/>
                          <a:cs typeface="Arial" panose="020B0604020202020204" pitchFamily="34" charset="0"/>
                        </a:rPr>
                        <a:t>KHÁC</a:t>
                      </a:r>
                      <a:endParaRPr lang="en-US" sz="2800" b="1" dirty="0">
                        <a:solidFill>
                          <a:srgbClr val="FFFF00"/>
                        </a:solidFill>
                        <a:latin typeface="Arial" panose="020B0604020202020204" pitchFamily="34" charset="0"/>
                        <a:cs typeface="Arial" panose="020B0604020202020204" pitchFamily="34" charset="0"/>
                      </a:endParaRPr>
                    </a:p>
                  </a:txBody>
                  <a:tcPr>
                    <a:solidFill>
                      <a:srgbClr val="009900"/>
                    </a:solidFill>
                  </a:tcPr>
                </a:tc>
                <a:tc>
                  <a:txBody>
                    <a:bodyPr/>
                    <a:lstStyle/>
                    <a:p>
                      <a:endParaRPr lang="en-US" dirty="0"/>
                    </a:p>
                  </a:txBody>
                  <a:tcPr>
                    <a:solidFill>
                      <a:srgbClr val="009900"/>
                    </a:solidFill>
                  </a:tcPr>
                </a:tc>
                <a:tc>
                  <a:txBody>
                    <a:bodyPr/>
                    <a:lstStyle/>
                    <a:p>
                      <a:endParaRPr lang="en-US" dirty="0"/>
                    </a:p>
                  </a:txBody>
                  <a:tcPr>
                    <a:solidFill>
                      <a:srgbClr val="0099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kern="1200" dirty="0" smtClean="0">
                        <a:solidFill>
                          <a:schemeClr val="bg1"/>
                        </a:solidFill>
                        <a:effectLst/>
                        <a:latin typeface="Arial" panose="020B0604020202020204" pitchFamily="34" charset="0"/>
                        <a:ea typeface="+mn-ea"/>
                        <a:cs typeface="Arial" panose="020B0604020202020204" pitchFamily="34" charset="0"/>
                      </a:endParaRPr>
                    </a:p>
                    <a:p>
                      <a:pPr algn="just"/>
                      <a:endParaRPr lang="en-US" sz="2400" dirty="0">
                        <a:solidFill>
                          <a:schemeClr val="bg1"/>
                        </a:solidFill>
                        <a:latin typeface="Arial" panose="020B0604020202020204" pitchFamily="34" charset="0"/>
                        <a:cs typeface="Arial" panose="020B0604020202020204" pitchFamily="34" charset="0"/>
                      </a:endParaRPr>
                    </a:p>
                  </a:txBody>
                  <a:tcPr>
                    <a:solidFill>
                      <a:srgbClr val="009900"/>
                    </a:solidFill>
                  </a:tcPr>
                </a:tc>
                <a:extLst>
                  <a:ext uri="{0D108BD9-81ED-4DB2-BD59-A6C34878D82A}">
                    <a16:rowId xmlns:a16="http://schemas.microsoft.com/office/drawing/2014/main" xmlns="" val="3603831899"/>
                  </a:ext>
                </a:extLst>
              </a:tr>
            </a:tbl>
          </a:graphicData>
        </a:graphic>
      </p:graphicFrame>
      <p:sp>
        <p:nvSpPr>
          <p:cNvPr id="7" name="Rectangle 6"/>
          <p:cNvSpPr/>
          <p:nvPr/>
        </p:nvSpPr>
        <p:spPr>
          <a:xfrm>
            <a:off x="372011" y="525618"/>
            <a:ext cx="3699803" cy="584775"/>
          </a:xfrm>
          <a:prstGeom prst="rect">
            <a:avLst/>
          </a:prstGeom>
        </p:spPr>
        <p:txBody>
          <a:bodyPr wrap="square">
            <a:spAutoFit/>
          </a:bodyPr>
          <a:lstStyle/>
          <a:p>
            <a:pPr algn="ctr"/>
            <a:r>
              <a:rPr lang="en-US" sz="3200" b="1" dirty="0" smtClean="0">
                <a:solidFill>
                  <a:srgbClr val="FFC000"/>
                </a:solidFill>
                <a:latin typeface="Arial" panose="020B0604020202020204" pitchFamily="34" charset="0"/>
                <a:cs typeface="Arial" panose="020B0604020202020204" pitchFamily="34" charset="0"/>
              </a:rPr>
              <a:t>IV. </a:t>
            </a:r>
            <a:r>
              <a:rPr lang="en-US" sz="3200" b="1" dirty="0" err="1" smtClean="0">
                <a:solidFill>
                  <a:srgbClr val="FFC000"/>
                </a:solidFill>
                <a:latin typeface="Arial" panose="020B0604020202020204" pitchFamily="34" charset="0"/>
                <a:cs typeface="Arial" panose="020B0604020202020204" pitchFamily="34" charset="0"/>
              </a:rPr>
              <a:t>LUYỆN</a:t>
            </a:r>
            <a:r>
              <a:rPr lang="en-US" sz="3200" b="1" dirty="0" smtClean="0">
                <a:solidFill>
                  <a:srgbClr val="FFC000"/>
                </a:solidFill>
                <a:latin typeface="Arial" panose="020B0604020202020204" pitchFamily="34" charset="0"/>
                <a:cs typeface="Arial" panose="020B0604020202020204" pitchFamily="34" charset="0"/>
              </a:rPr>
              <a:t> </a:t>
            </a:r>
            <a:r>
              <a:rPr lang="en-US" sz="3200" b="1" dirty="0" err="1" smtClean="0">
                <a:solidFill>
                  <a:srgbClr val="FFC000"/>
                </a:solidFill>
                <a:latin typeface="Arial" panose="020B0604020202020204" pitchFamily="34" charset="0"/>
                <a:cs typeface="Arial" panose="020B0604020202020204" pitchFamily="34" charset="0"/>
              </a:rPr>
              <a:t>TẬP</a:t>
            </a:r>
            <a:endParaRPr lang="en-US" sz="3200" b="1" dirty="0" smtClean="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3893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0381"/>
            <a:ext cx="12192000" cy="6858000"/>
          </a:xfrm>
          <a:prstGeom prst="rect">
            <a:avLst/>
          </a:prstGeom>
        </p:spPr>
      </p:pic>
      <p:sp>
        <p:nvSpPr>
          <p:cNvPr id="2" name="Title 1"/>
          <p:cNvSpPr>
            <a:spLocks noGrp="1"/>
          </p:cNvSpPr>
          <p:nvPr>
            <p:ph type="title"/>
          </p:nvPr>
        </p:nvSpPr>
        <p:spPr>
          <a:xfrm>
            <a:off x="491309" y="104504"/>
            <a:ext cx="9820086" cy="1329396"/>
          </a:xfrm>
        </p:spPr>
        <p:txBody>
          <a:bodyPr>
            <a:normAutofit fontScale="90000"/>
          </a:bodyPr>
          <a:lstStyle/>
          <a:p>
            <a:pPr algn="just"/>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700" b="1" dirty="0" err="1" smtClean="0">
                <a:solidFill>
                  <a:srgbClr val="FFC000"/>
                </a:solidFill>
                <a:latin typeface="Arial" panose="020B0604020202020204" pitchFamily="34" charset="0"/>
                <a:cs typeface="Arial" panose="020B0604020202020204" pitchFamily="34" charset="0"/>
              </a:rPr>
              <a:t>Bài</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tập</a:t>
            </a:r>
            <a:r>
              <a:rPr lang="en-US" sz="2700" b="1" dirty="0" smtClean="0">
                <a:solidFill>
                  <a:srgbClr val="FFC000"/>
                </a:solidFill>
                <a:latin typeface="Arial" panose="020B0604020202020204" pitchFamily="34" charset="0"/>
                <a:cs typeface="Arial" panose="020B0604020202020204" pitchFamily="34" charset="0"/>
              </a:rPr>
              <a:t> 2: </a:t>
            </a:r>
            <a:r>
              <a:rPr lang="en-US" sz="2700" b="1" dirty="0" err="1" smtClean="0">
                <a:solidFill>
                  <a:srgbClr val="FFC000"/>
                </a:solidFill>
                <a:latin typeface="Arial" panose="020B0604020202020204" pitchFamily="34" charset="0"/>
                <a:cs typeface="Arial" panose="020B0604020202020204" pitchFamily="34" charset="0"/>
              </a:rPr>
              <a:t>Viết</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một</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đoạn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văn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diễn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dịch</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khoảng</a:t>
            </a:r>
            <a:r>
              <a:rPr lang="en-US" sz="2700" b="1" dirty="0" smtClean="0">
                <a:solidFill>
                  <a:srgbClr val="FFC000"/>
                </a:solidFill>
                <a:latin typeface="Arial" panose="020B0604020202020204" pitchFamily="34" charset="0"/>
                <a:cs typeface="Arial" panose="020B0604020202020204" pitchFamily="34" charset="0"/>
              </a:rPr>
              <a:t> 12 </a:t>
            </a:r>
            <a:r>
              <a:rPr lang="en-US" sz="2700" b="1" dirty="0" err="1" smtClean="0">
                <a:solidFill>
                  <a:srgbClr val="FFC000"/>
                </a:solidFill>
                <a:latin typeface="Arial" panose="020B0604020202020204" pitchFamily="34" charset="0"/>
                <a:cs typeface="Arial" panose="020B0604020202020204" pitchFamily="34" charset="0"/>
              </a:rPr>
              <a:t>câu</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chứng</a:t>
            </a:r>
            <a:r>
              <a:rPr lang="en-US" sz="2700" b="1" dirty="0" smtClean="0">
                <a:solidFill>
                  <a:srgbClr val="FFC000"/>
                </a:solidFill>
                <a:latin typeface="Arial" panose="020B0604020202020204" pitchFamily="34" charset="0"/>
                <a:cs typeface="Arial" panose="020B0604020202020204" pitchFamily="34" charset="0"/>
              </a:rPr>
              <a:t> minh </a:t>
            </a:r>
            <a:r>
              <a:rPr lang="en-US" sz="2700" b="1" i="1" dirty="0" err="1" smtClean="0">
                <a:solidFill>
                  <a:srgbClr val="FFC000"/>
                </a:solidFill>
                <a:latin typeface="Arial" panose="020B0604020202020204" pitchFamily="34" charset="0"/>
                <a:cs typeface="Arial" panose="020B0604020202020204" pitchFamily="34" charset="0"/>
              </a:rPr>
              <a:t>Nước</a:t>
            </a:r>
            <a:r>
              <a:rPr lang="en-US" sz="2700" b="1" i="1" dirty="0" smtClean="0">
                <a:solidFill>
                  <a:srgbClr val="FFC000"/>
                </a:solidFill>
                <a:latin typeface="Arial" panose="020B0604020202020204" pitchFamily="34" charset="0"/>
                <a:cs typeface="Arial" panose="020B0604020202020204" pitchFamily="34" charset="0"/>
              </a:rPr>
              <a:t> </a:t>
            </a:r>
            <a:r>
              <a:rPr lang="en-US" sz="2700" b="1" i="1" dirty="0" err="1" smtClean="0">
                <a:solidFill>
                  <a:srgbClr val="FFC000"/>
                </a:solidFill>
                <a:latin typeface="Arial" panose="020B0604020202020204" pitchFamily="34" charset="0"/>
                <a:cs typeface="Arial" panose="020B0604020202020204" pitchFamily="34" charset="0"/>
              </a:rPr>
              <a:t>Đại</a:t>
            </a:r>
            <a:r>
              <a:rPr lang="en-US" sz="2700" b="1" i="1" dirty="0" smtClean="0">
                <a:solidFill>
                  <a:srgbClr val="FFC000"/>
                </a:solidFill>
                <a:latin typeface="Arial" panose="020B0604020202020204" pitchFamily="34" charset="0"/>
                <a:cs typeface="Arial" panose="020B0604020202020204" pitchFamily="34" charset="0"/>
              </a:rPr>
              <a:t> </a:t>
            </a:r>
            <a:r>
              <a:rPr lang="en-US" sz="2700" b="1" i="1" dirty="0" err="1" smtClean="0">
                <a:solidFill>
                  <a:srgbClr val="FFC000"/>
                </a:solidFill>
                <a:latin typeface="Arial" panose="020B0604020202020204" pitchFamily="34" charset="0"/>
                <a:cs typeface="Arial" panose="020B0604020202020204" pitchFamily="34" charset="0"/>
              </a:rPr>
              <a:t>Việt</a:t>
            </a:r>
            <a:r>
              <a:rPr lang="en-US" sz="2700" b="1" i="1" dirty="0" smtClean="0">
                <a:solidFill>
                  <a:srgbClr val="FFC000"/>
                </a:solidFill>
                <a:latin typeface="Arial" panose="020B0604020202020204" pitchFamily="34" charset="0"/>
                <a:cs typeface="Arial" panose="020B0604020202020204" pitchFamily="34" charset="0"/>
              </a:rPr>
              <a:t> ta </a:t>
            </a:r>
            <a:r>
              <a:rPr lang="en-US" sz="2700" b="1" dirty="0" err="1" smtClean="0">
                <a:solidFill>
                  <a:srgbClr val="FFC000"/>
                </a:solidFill>
                <a:latin typeface="Arial" panose="020B0604020202020204" pitchFamily="34" charset="0"/>
                <a:cs typeface="Arial" panose="020B0604020202020204" pitchFamily="34" charset="0"/>
              </a:rPr>
              <a:t>là</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một</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áng</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văn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tràn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đầy</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tinh</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thần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yêu</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nước</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và</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niềm</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tự</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hào</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dân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tộc</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trong</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đoạn</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có</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sử</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dụng</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một</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câu</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cảm</a:t>
            </a:r>
            <a:r>
              <a:rPr lang="en-US" sz="2700" b="1" dirty="0" smtClean="0">
                <a:solidFill>
                  <a:srgbClr val="FFC000"/>
                </a:solidFill>
                <a:latin typeface="Arial" panose="020B0604020202020204" pitchFamily="34" charset="0"/>
                <a:cs typeface="Arial" panose="020B0604020202020204" pitchFamily="34" charset="0"/>
              </a:rPr>
              <a:t> </a:t>
            </a:r>
            <a:r>
              <a:rPr lang="en-US" sz="2700" b="1" dirty="0" err="1" smtClean="0">
                <a:solidFill>
                  <a:srgbClr val="FFC000"/>
                </a:solidFill>
                <a:latin typeface="Arial" panose="020B0604020202020204" pitchFamily="34" charset="0"/>
                <a:cs typeface="Arial" panose="020B0604020202020204" pitchFamily="34" charset="0"/>
              </a:rPr>
              <a:t>thán</a:t>
            </a:r>
            <a:r>
              <a:rPr lang="en-US" sz="2700" b="1" dirty="0" smtClean="0">
                <a:solidFill>
                  <a:srgbClr val="FFC000"/>
                </a:solidFill>
                <a:latin typeface="Arial" panose="020B0604020202020204" pitchFamily="34" charset="0"/>
                <a:cs typeface="Arial" panose="020B0604020202020204" pitchFamily="34" charset="0"/>
              </a:rPr>
              <a:t>.</a:t>
            </a:r>
            <a:endParaRPr lang="en-US" sz="2700" b="1" dirty="0">
              <a:solidFill>
                <a:srgbClr val="FFC00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898574" y="1318345"/>
            <a:ext cx="9820086" cy="23573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500" b="1" dirty="0" err="1" smtClean="0">
                <a:solidFill>
                  <a:srgbClr val="FFC000"/>
                </a:solidFill>
                <a:latin typeface="Arial" panose="020B0604020202020204" pitchFamily="34" charset="0"/>
                <a:cs typeface="Arial" panose="020B0604020202020204" pitchFamily="34" charset="0"/>
              </a:rPr>
              <a:t>Gợi</a:t>
            </a:r>
            <a:r>
              <a:rPr lang="en-US" sz="2500" b="1" dirty="0" smtClean="0">
                <a:solidFill>
                  <a:srgbClr val="FFC000"/>
                </a:solidFill>
                <a:latin typeface="Arial" panose="020B0604020202020204" pitchFamily="34" charset="0"/>
                <a:cs typeface="Arial" panose="020B0604020202020204" pitchFamily="34" charset="0"/>
              </a:rPr>
              <a:t> ý:</a:t>
            </a:r>
          </a:p>
          <a:p>
            <a:pPr algn="just"/>
            <a:r>
              <a:rPr lang="en-US" sz="2500" dirty="0" smtClean="0">
                <a:solidFill>
                  <a:srgbClr val="FFFF00"/>
                </a:solidFill>
                <a:latin typeface="Arial" panose="020B0604020202020204" pitchFamily="34" charset="0"/>
                <a:cs typeface="Arial" panose="020B0604020202020204" pitchFamily="34" charset="0"/>
              </a:rPr>
              <a:t>* </a:t>
            </a:r>
            <a:r>
              <a:rPr lang="en-US" sz="2500" dirty="0" err="1" smtClean="0">
                <a:solidFill>
                  <a:srgbClr val="FFFF00"/>
                </a:solidFill>
                <a:latin typeface="Arial" panose="020B0604020202020204" pitchFamily="34" charset="0"/>
                <a:cs typeface="Arial" panose="020B0604020202020204" pitchFamily="34" charset="0"/>
              </a:rPr>
              <a:t>Về</a:t>
            </a:r>
            <a:r>
              <a:rPr lang="en-US" sz="2500" dirty="0" smtClean="0">
                <a:solidFill>
                  <a:srgbClr val="FFFF00"/>
                </a:solidFill>
                <a:latin typeface="Arial" panose="020B0604020202020204" pitchFamily="34" charset="0"/>
                <a:cs typeface="Arial" panose="020B0604020202020204" pitchFamily="34" charset="0"/>
              </a:rPr>
              <a:t> </a:t>
            </a:r>
            <a:r>
              <a:rPr lang="en-US" sz="2500" dirty="0" err="1" smtClean="0">
                <a:solidFill>
                  <a:srgbClr val="FFFF00"/>
                </a:solidFill>
                <a:latin typeface="Arial" panose="020B0604020202020204" pitchFamily="34" charset="0"/>
                <a:cs typeface="Arial" panose="020B0604020202020204" pitchFamily="34" charset="0"/>
              </a:rPr>
              <a:t>hình</a:t>
            </a:r>
            <a:r>
              <a:rPr lang="en-US" sz="2500" dirty="0" smtClean="0">
                <a:solidFill>
                  <a:srgbClr val="FFFF00"/>
                </a:solidFill>
                <a:latin typeface="Arial" panose="020B0604020202020204" pitchFamily="34" charset="0"/>
                <a:cs typeface="Arial" panose="020B0604020202020204" pitchFamily="34" charset="0"/>
              </a:rPr>
              <a:t> </a:t>
            </a:r>
            <a:r>
              <a:rPr lang="en-US" sz="2500" dirty="0" err="1" smtClean="0">
                <a:solidFill>
                  <a:srgbClr val="FFFF00"/>
                </a:solidFill>
                <a:latin typeface="Arial" panose="020B0604020202020204" pitchFamily="34" charset="0"/>
                <a:cs typeface="Arial" panose="020B0604020202020204" pitchFamily="34" charset="0"/>
              </a:rPr>
              <a:t>thức</a:t>
            </a:r>
            <a:r>
              <a:rPr lang="en-US" sz="2500" dirty="0" smtClean="0">
                <a:solidFill>
                  <a:srgbClr val="FFFF00"/>
                </a:solidFill>
                <a:latin typeface="Arial" panose="020B0604020202020204" pitchFamily="34" charset="0"/>
                <a:cs typeface="Arial" panose="020B0604020202020204" pitchFamily="34" charset="0"/>
              </a:rPr>
              <a:t>:</a:t>
            </a:r>
          </a:p>
          <a:p>
            <a:pPr algn="just"/>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Đúng</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mô</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hình</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đoạn</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văn</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diễn</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dịch</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đúng</a:t>
            </a:r>
            <a:r>
              <a:rPr lang="en-US" sz="2500" dirty="0" smtClean="0">
                <a:solidFill>
                  <a:schemeClr val="bg1"/>
                </a:solidFill>
                <a:latin typeface="Arial" panose="020B0604020202020204" pitchFamily="34" charset="0"/>
                <a:cs typeface="Arial" panose="020B0604020202020204" pitchFamily="34" charset="0"/>
              </a:rPr>
              <a:t> dung </a:t>
            </a:r>
            <a:r>
              <a:rPr lang="en-US" sz="2500" dirty="0" err="1" smtClean="0">
                <a:solidFill>
                  <a:schemeClr val="bg1"/>
                </a:solidFill>
                <a:latin typeface="Arial" panose="020B0604020202020204" pitchFamily="34" charset="0"/>
                <a:cs typeface="Arial" panose="020B0604020202020204" pitchFamily="34" charset="0"/>
              </a:rPr>
              <a:t>lượng</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khoảng</a:t>
            </a:r>
            <a:r>
              <a:rPr lang="en-US" sz="2500" dirty="0" smtClean="0">
                <a:solidFill>
                  <a:schemeClr val="bg1"/>
                </a:solidFill>
                <a:latin typeface="Arial" panose="020B0604020202020204" pitchFamily="34" charset="0"/>
                <a:cs typeface="Arial" panose="020B0604020202020204" pitchFamily="34" charset="0"/>
              </a:rPr>
              <a:t> 12 </a:t>
            </a:r>
            <a:r>
              <a:rPr lang="en-US" sz="2500" dirty="0" err="1" smtClean="0">
                <a:solidFill>
                  <a:schemeClr val="bg1"/>
                </a:solidFill>
                <a:latin typeface="Arial" panose="020B0604020202020204" pitchFamily="34" charset="0"/>
                <a:cs typeface="Arial" panose="020B0604020202020204" pitchFamily="34" charset="0"/>
              </a:rPr>
              <a:t>câu</a:t>
            </a:r>
            <a:r>
              <a:rPr lang="en-US" sz="2500" dirty="0" smtClean="0">
                <a:solidFill>
                  <a:schemeClr val="bg1"/>
                </a:solidFill>
                <a:latin typeface="Arial" panose="020B0604020202020204" pitchFamily="34" charset="0"/>
                <a:cs typeface="Arial" panose="020B0604020202020204" pitchFamily="34" charset="0"/>
              </a:rPr>
              <a:t>)</a:t>
            </a:r>
          </a:p>
          <a:p>
            <a:pPr algn="just"/>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Diễn</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đạt</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trôi</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chảy</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mạch</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lạc</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không</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mắc</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lỗi</a:t>
            </a:r>
            <a:endParaRPr lang="en-US" sz="2500" dirty="0" smtClean="0">
              <a:solidFill>
                <a:schemeClr val="bg1"/>
              </a:solidFill>
              <a:latin typeface="Arial" panose="020B0604020202020204" pitchFamily="34" charset="0"/>
              <a:cs typeface="Arial" panose="020B0604020202020204" pitchFamily="34" charset="0"/>
            </a:endParaRPr>
          </a:p>
          <a:p>
            <a:pPr algn="just"/>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Đảm</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bảo</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yêu</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cầu</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tiếng</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Việt</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câu</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cảm</a:t>
            </a:r>
            <a:r>
              <a:rPr lang="en-US" sz="2500" dirty="0" smtClean="0">
                <a:solidFill>
                  <a:schemeClr val="bg1"/>
                </a:solidFill>
                <a:latin typeface="Arial" panose="020B0604020202020204" pitchFamily="34" charset="0"/>
                <a:cs typeface="Arial" panose="020B0604020202020204" pitchFamily="34" charset="0"/>
              </a:rPr>
              <a:t> </a:t>
            </a:r>
            <a:r>
              <a:rPr lang="en-US" sz="2500" dirty="0" err="1" smtClean="0">
                <a:solidFill>
                  <a:schemeClr val="bg1"/>
                </a:solidFill>
                <a:latin typeface="Arial" panose="020B0604020202020204" pitchFamily="34" charset="0"/>
                <a:cs typeface="Arial" panose="020B0604020202020204" pitchFamily="34" charset="0"/>
              </a:rPr>
              <a:t>thán</a:t>
            </a:r>
            <a:r>
              <a:rPr lang="en-US" sz="2500" dirty="0" smtClean="0">
                <a:solidFill>
                  <a:schemeClr val="bg1"/>
                </a:solidFill>
                <a:latin typeface="Arial" panose="020B0604020202020204" pitchFamily="34" charset="0"/>
                <a:cs typeface="Arial" panose="020B0604020202020204" pitchFamily="34" charset="0"/>
              </a:rPr>
              <a:t>)</a:t>
            </a:r>
          </a:p>
        </p:txBody>
      </p:sp>
      <p:sp>
        <p:nvSpPr>
          <p:cNvPr id="5" name="Rectangle 4"/>
          <p:cNvSpPr/>
          <p:nvPr/>
        </p:nvSpPr>
        <p:spPr>
          <a:xfrm>
            <a:off x="898574" y="3675687"/>
            <a:ext cx="10718660" cy="2585323"/>
          </a:xfrm>
          <a:prstGeom prst="rect">
            <a:avLst/>
          </a:prstGeom>
        </p:spPr>
        <p:txBody>
          <a:bodyPr wrap="square">
            <a:spAutoFit/>
          </a:bodyPr>
          <a:lstStyle/>
          <a:p>
            <a:pPr algn="just"/>
            <a:r>
              <a:rPr lang="en-US" sz="2400" dirty="0">
                <a:solidFill>
                  <a:srgbClr val="FFC000"/>
                </a:solidFill>
                <a:latin typeface="Arial" panose="020B0604020202020204" pitchFamily="34" charset="0"/>
                <a:cs typeface="Arial" panose="020B0604020202020204" pitchFamily="34" charset="0"/>
              </a:rPr>
              <a:t>* </a:t>
            </a:r>
            <a:r>
              <a:rPr lang="en-US" sz="2400" dirty="0" err="1">
                <a:solidFill>
                  <a:srgbClr val="FFC000"/>
                </a:solidFill>
                <a:latin typeface="Arial" panose="020B0604020202020204" pitchFamily="34" charset="0"/>
                <a:cs typeface="Arial" panose="020B0604020202020204" pitchFamily="34" charset="0"/>
              </a:rPr>
              <a:t>Về</a:t>
            </a:r>
            <a:r>
              <a:rPr lang="en-US" sz="2400" dirty="0">
                <a:solidFill>
                  <a:srgbClr val="FFC000"/>
                </a:solidFill>
                <a:latin typeface="Arial" panose="020B0604020202020204" pitchFamily="34" charset="0"/>
                <a:cs typeface="Arial" panose="020B0604020202020204" pitchFamily="34" charset="0"/>
              </a:rPr>
              <a:t> </a:t>
            </a:r>
            <a:r>
              <a:rPr lang="en-US" sz="2400" dirty="0" err="1">
                <a:solidFill>
                  <a:srgbClr val="FFC000"/>
                </a:solidFill>
                <a:latin typeface="Arial" panose="020B0604020202020204" pitchFamily="34" charset="0"/>
                <a:cs typeface="Arial" panose="020B0604020202020204" pitchFamily="34" charset="0"/>
              </a:rPr>
              <a:t>nội</a:t>
            </a:r>
            <a:r>
              <a:rPr lang="en-US" sz="2400" dirty="0">
                <a:solidFill>
                  <a:srgbClr val="FFC000"/>
                </a:solidFill>
                <a:latin typeface="Arial" panose="020B0604020202020204" pitchFamily="34" charset="0"/>
                <a:cs typeface="Arial" panose="020B0604020202020204" pitchFamily="34" charset="0"/>
              </a:rPr>
              <a:t> dung</a:t>
            </a: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Khai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những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nét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đặc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sắc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về</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nghệ</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thuật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ngữ</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câu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giọng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điệu</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Làm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nổi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bật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tinh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thần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yêu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nước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niềm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tự</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hào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dân</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tộc</a:t>
            </a:r>
            <a:r>
              <a:rPr lang="en-US" sz="2400" dirty="0" smtClean="0">
                <a:solidFill>
                  <a:schemeClr val="bg1"/>
                </a:solidFill>
                <a:latin typeface="Arial" panose="020B0604020202020204" pitchFamily="34" charset="0"/>
                <a:cs typeface="Arial" panose="020B0604020202020204" pitchFamily="34" charset="0"/>
              </a:rPr>
              <a:t> qua:</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   + </a:t>
            </a:r>
            <a:r>
              <a:rPr lang="en-US" sz="2400" dirty="0" err="1" smtClean="0">
                <a:solidFill>
                  <a:schemeClr val="bg1"/>
                </a:solidFill>
                <a:latin typeface="Arial" panose="020B0604020202020204" pitchFamily="34" charset="0"/>
                <a:cs typeface="Arial" panose="020B0604020202020204" pitchFamily="34" charset="0"/>
              </a:rPr>
              <a:t>Nguyên</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 </a:t>
            </a:r>
            <a:r>
              <a:rPr lang="en-US" sz="2400" dirty="0" err="1" smtClean="0">
                <a:solidFill>
                  <a:schemeClr val="bg1"/>
                </a:solidFill>
                <a:latin typeface="Arial" panose="020B0604020202020204" pitchFamily="34" charset="0"/>
                <a:cs typeface="Arial" panose="020B0604020202020204" pitchFamily="34" charset="0"/>
              </a:rPr>
              <a:t>Chân</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về</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sự</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tồn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lập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có</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chủ</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quyền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tộc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Việt</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 </a:t>
            </a:r>
            <a:r>
              <a:rPr lang="en-US" sz="2400" dirty="0" err="1" smtClean="0">
                <a:solidFill>
                  <a:schemeClr val="bg1"/>
                </a:solidFill>
                <a:latin typeface="Arial" panose="020B0604020202020204" pitchFamily="34" charset="0"/>
                <a:cs typeface="Arial" panose="020B0604020202020204" pitchFamily="34" charset="0"/>
              </a:rPr>
              <a:t>Sức</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mạnh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lập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tộc</a:t>
            </a:r>
            <a:endParaRPr lang="en-US" sz="2400" dirty="0">
              <a:solidFill>
                <a:schemeClr val="bg1"/>
              </a:solidFill>
              <a:latin typeface="Arial" panose="020B0604020202020204" pitchFamily="34" charset="0"/>
              <a:cs typeface="Arial" panose="020B0604020202020204" pitchFamily="34" charset="0"/>
            </a:endParaRPr>
          </a:p>
          <a:p>
            <a:pPr algn="just"/>
            <a:endParaRPr lang="en-US"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164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Block Arc 2"/>
          <p:cNvSpPr/>
          <p:nvPr/>
        </p:nvSpPr>
        <p:spPr>
          <a:xfrm>
            <a:off x="-869181" y="-175410"/>
            <a:ext cx="7293488" cy="7293488"/>
          </a:xfrm>
          <a:prstGeom prst="blockArc">
            <a:avLst>
              <a:gd name="adj1" fmla="val 18900000"/>
              <a:gd name="adj2" fmla="val 2700000"/>
              <a:gd name="adj3" fmla="val 296"/>
            </a:avLst>
          </a:prstGeom>
          <a:ln w="28575">
            <a:solidFill>
              <a:srgbClr val="008000"/>
            </a:solidFill>
          </a:ln>
        </p:spPr>
        <p:style>
          <a:lnRef idx="2">
            <a:schemeClr val="accent3">
              <a:shade val="60000"/>
              <a:hueOff val="0"/>
              <a:satOff val="0"/>
              <a:lumOff val="0"/>
              <a:alphaOff val="0"/>
            </a:schemeClr>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868304" y="1165034"/>
            <a:ext cx="5483319" cy="1272823"/>
          </a:xfrm>
          <a:custGeom>
            <a:avLst/>
            <a:gdLst>
              <a:gd name="connsiteX0" fmla="*/ 0 w 5637513"/>
              <a:gd name="connsiteY0" fmla="*/ 0 h 833607"/>
              <a:gd name="connsiteX1" fmla="*/ 5637513 w 5637513"/>
              <a:gd name="connsiteY1" fmla="*/ 0 h 833607"/>
              <a:gd name="connsiteX2" fmla="*/ 5637513 w 5637513"/>
              <a:gd name="connsiteY2" fmla="*/ 833607 h 833607"/>
              <a:gd name="connsiteX3" fmla="*/ 0 w 5637513"/>
              <a:gd name="connsiteY3" fmla="*/ 833607 h 833607"/>
              <a:gd name="connsiteX4" fmla="*/ 0 w 56375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7513" h="833607">
                <a:moveTo>
                  <a:pt x="0" y="0"/>
                </a:moveTo>
                <a:lnTo>
                  <a:pt x="5637513" y="0"/>
                </a:lnTo>
                <a:lnTo>
                  <a:pt x="5637513" y="833607"/>
                </a:lnTo>
                <a:lnTo>
                  <a:pt x="0" y="833607"/>
                </a:lnTo>
                <a:lnTo>
                  <a:pt x="0" y="0"/>
                </a:lnTo>
                <a:close/>
              </a:path>
            </a:pathLst>
          </a:custGeom>
          <a:solidFill>
            <a:srgbClr val="008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1676" tIns="101600" rIns="101600" bIns="101600" numCol="1" spcCol="1270" anchor="ctr" anchorCtr="0">
            <a:noAutofit/>
          </a:bodyPr>
          <a:lstStyle/>
          <a:p>
            <a:pPr lvl="0" algn="just"/>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3" name="Oval 12"/>
          <p:cNvSpPr/>
          <p:nvPr/>
        </p:nvSpPr>
        <p:spPr>
          <a:xfrm>
            <a:off x="5312130" y="1275302"/>
            <a:ext cx="892727" cy="935345"/>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6413452" y="2790312"/>
            <a:ext cx="4938172" cy="1638300"/>
          </a:xfrm>
          <a:custGeom>
            <a:avLst/>
            <a:gdLst>
              <a:gd name="connsiteX0" fmla="*/ 0 w 5159586"/>
              <a:gd name="connsiteY0" fmla="*/ 0 h 833607"/>
              <a:gd name="connsiteX1" fmla="*/ 5159586 w 5159586"/>
              <a:gd name="connsiteY1" fmla="*/ 0 h 833607"/>
              <a:gd name="connsiteX2" fmla="*/ 5159586 w 5159586"/>
              <a:gd name="connsiteY2" fmla="*/ 833607 h 833607"/>
              <a:gd name="connsiteX3" fmla="*/ 0 w 5159586"/>
              <a:gd name="connsiteY3" fmla="*/ 833607 h 833607"/>
              <a:gd name="connsiteX4" fmla="*/ 0 w 51595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586" h="833607">
                <a:moveTo>
                  <a:pt x="0" y="0"/>
                </a:moveTo>
                <a:lnTo>
                  <a:pt x="5159586" y="0"/>
                </a:lnTo>
                <a:lnTo>
                  <a:pt x="5159586" y="833607"/>
                </a:lnTo>
                <a:lnTo>
                  <a:pt x="0" y="833607"/>
                </a:lnTo>
                <a:lnTo>
                  <a:pt x="0" y="0"/>
                </a:lnTo>
                <a:close/>
              </a:path>
            </a:pathLst>
          </a:custGeom>
          <a:solidFill>
            <a:srgbClr val="008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1676" tIns="101600" rIns="101600" bIns="101600" numCol="1" spcCol="1270" anchor="ctr" anchorCtr="0">
            <a:noAutofit/>
          </a:bodyPr>
          <a:lstStyle/>
          <a:p>
            <a:pPr lvl="0" algn="l" defTabSz="1778000">
              <a:lnSpc>
                <a:spcPct val="90000"/>
              </a:lnSpc>
              <a:spcBef>
                <a:spcPct val="0"/>
              </a:spcBef>
              <a:spcAft>
                <a:spcPct val="35000"/>
              </a:spcAft>
            </a:pPr>
            <a:r>
              <a:rPr lang="en-US" sz="2800" dirty="0" err="1" smtClean="0">
                <a:solidFill>
                  <a:schemeClr val="bg1"/>
                </a:solidFill>
                <a:latin typeface="Times New Roman" panose="02020603050405020304" pitchFamily="18" charset="0"/>
                <a:cs typeface="Times New Roman" panose="02020603050405020304" pitchFamily="18" charset="0"/>
              </a:rPr>
              <a:t>Hoàn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thiện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bài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tập</a:t>
            </a:r>
            <a:r>
              <a:rPr lang="en-US" sz="4000" kern="1200" dirty="0" smtClean="0">
                <a:solidFill>
                  <a:schemeClr val="tx1"/>
                </a:solidFill>
                <a:latin typeface="Times New Roman" panose="02020603050405020304" pitchFamily="18" charset="0"/>
                <a:cs typeface="Times New Roman" panose="02020603050405020304" pitchFamily="18" charset="0"/>
              </a:rPr>
              <a:t>.</a:t>
            </a:r>
            <a:endParaRPr lang="en-US" sz="4000" kern="12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5794488" y="3072634"/>
            <a:ext cx="917429" cy="1042009"/>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5982152" y="4838701"/>
            <a:ext cx="5369471" cy="1198419"/>
          </a:xfrm>
          <a:custGeom>
            <a:avLst/>
            <a:gdLst>
              <a:gd name="connsiteX0" fmla="*/ 0 w 5159586"/>
              <a:gd name="connsiteY0" fmla="*/ 0 h 833607"/>
              <a:gd name="connsiteX1" fmla="*/ 5159586 w 5159586"/>
              <a:gd name="connsiteY1" fmla="*/ 0 h 833607"/>
              <a:gd name="connsiteX2" fmla="*/ 5159586 w 5159586"/>
              <a:gd name="connsiteY2" fmla="*/ 833607 h 833607"/>
              <a:gd name="connsiteX3" fmla="*/ 0 w 5159586"/>
              <a:gd name="connsiteY3" fmla="*/ 833607 h 833607"/>
              <a:gd name="connsiteX4" fmla="*/ 0 w 51595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586" h="833607">
                <a:moveTo>
                  <a:pt x="0" y="0"/>
                </a:moveTo>
                <a:lnTo>
                  <a:pt x="5159586" y="0"/>
                </a:lnTo>
                <a:lnTo>
                  <a:pt x="5159586" y="833607"/>
                </a:lnTo>
                <a:lnTo>
                  <a:pt x="0" y="833607"/>
                </a:lnTo>
                <a:lnTo>
                  <a:pt x="0" y="0"/>
                </a:lnTo>
                <a:close/>
              </a:path>
            </a:pathLst>
          </a:custGeom>
          <a:solidFill>
            <a:srgbClr val="008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1676" tIns="101600" rIns="101600" bIns="101600" numCol="1" spcCol="1270" anchor="ctr" anchorCtr="0">
            <a:noAutofit/>
          </a:bodyPr>
          <a:lstStyle/>
          <a:p>
            <a:pPr lvl="0" algn="just" defTabSz="1778000">
              <a:lnSpc>
                <a:spcPct val="90000"/>
              </a:lnSpc>
              <a:spcBef>
                <a:spcPct val="0"/>
              </a:spcBef>
              <a:spcAft>
                <a:spcPct val="35000"/>
              </a:spcAft>
            </a:pPr>
            <a:r>
              <a:rPr lang="en-US" sz="2800" dirty="0" err="1" smtClean="0">
                <a:solidFill>
                  <a:schemeClr val="bg1"/>
                </a:solidFill>
                <a:latin typeface="Times New Roman" panose="02020603050405020304" pitchFamily="18" charset="0"/>
                <a:cs typeface="Times New Roman" panose="02020603050405020304" pitchFamily="18" charset="0"/>
              </a:rPr>
              <a:t>Đọc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chuẩn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bị</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bài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Bàn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luận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về</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phép</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học</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7" name="Oval 16"/>
          <p:cNvSpPr/>
          <p:nvPr/>
        </p:nvSpPr>
        <p:spPr>
          <a:xfrm>
            <a:off x="5325194" y="4899862"/>
            <a:ext cx="879664" cy="922582"/>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5603330" y="1353680"/>
            <a:ext cx="457200" cy="707886"/>
          </a:xfrm>
          <a:prstGeom prst="rect">
            <a:avLst/>
          </a:prstGeom>
          <a:noFill/>
        </p:spPr>
        <p:txBody>
          <a:bodyPr wrap="square" rtlCol="0">
            <a:spAutoFit/>
          </a:bodyPr>
          <a:lstStyle/>
          <a:p>
            <a:r>
              <a:rPr lang="en-US" sz="4000" b="1" dirty="0" smtClean="0">
                <a:solidFill>
                  <a:srgbClr val="008000"/>
                </a:solidFill>
                <a:latin typeface="Times New Roman" panose="02020603050405020304" pitchFamily="18" charset="0"/>
                <a:cs typeface="Times New Roman" panose="02020603050405020304" pitchFamily="18" charset="0"/>
              </a:rPr>
              <a:t>1</a:t>
            </a:r>
            <a:endParaRPr lang="en-US" sz="4000" b="1"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030685" y="3184874"/>
            <a:ext cx="471814" cy="707886"/>
          </a:xfrm>
          <a:prstGeom prst="rect">
            <a:avLst/>
          </a:prstGeom>
          <a:noFill/>
        </p:spPr>
        <p:txBody>
          <a:bodyPr wrap="square" rtlCol="0">
            <a:spAutoFit/>
          </a:bodyPr>
          <a:lstStyle/>
          <a:p>
            <a:r>
              <a:rPr lang="en-US" sz="4000" b="1" dirty="0">
                <a:solidFill>
                  <a:srgbClr val="008000"/>
                </a:solidFill>
                <a:latin typeface="Times New Roman" panose="02020603050405020304" pitchFamily="18" charset="0"/>
                <a:cs typeface="Times New Roman" panose="02020603050405020304" pitchFamily="18" charset="0"/>
              </a:rPr>
              <a:t>2</a:t>
            </a:r>
          </a:p>
        </p:txBody>
      </p:sp>
      <p:sp>
        <p:nvSpPr>
          <p:cNvPr id="8" name="TextBox 7"/>
          <p:cNvSpPr txBox="1"/>
          <p:nvPr/>
        </p:nvSpPr>
        <p:spPr>
          <a:xfrm>
            <a:off x="5573485" y="5010053"/>
            <a:ext cx="457200" cy="707886"/>
          </a:xfrm>
          <a:prstGeom prst="rect">
            <a:avLst/>
          </a:prstGeom>
          <a:noFill/>
        </p:spPr>
        <p:txBody>
          <a:bodyPr wrap="square" rtlCol="0">
            <a:spAutoFit/>
          </a:bodyPr>
          <a:lstStyle/>
          <a:p>
            <a:r>
              <a:rPr lang="en-US" sz="4000" b="1" dirty="0">
                <a:solidFill>
                  <a:srgbClr val="008000"/>
                </a:solidFill>
                <a:latin typeface="Times New Roman" panose="02020603050405020304" pitchFamily="18" charset="0"/>
                <a:cs typeface="Times New Roman" panose="02020603050405020304" pitchFamily="18" charset="0"/>
              </a:rPr>
              <a:t>3</a:t>
            </a:r>
          </a:p>
        </p:txBody>
      </p:sp>
      <p:sp>
        <p:nvSpPr>
          <p:cNvPr id="4" name="Rounded Rectangle 3"/>
          <p:cNvSpPr/>
          <p:nvPr/>
        </p:nvSpPr>
        <p:spPr>
          <a:xfrm>
            <a:off x="625472" y="2614760"/>
            <a:ext cx="4439913" cy="1856819"/>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C000"/>
                </a:solidFill>
                <a:latin typeface="Times New Roman" panose="02020603050405020304" pitchFamily="18" charset="0"/>
                <a:cs typeface="Times New Roman" panose="02020603050405020304" pitchFamily="18" charset="0"/>
              </a:rPr>
              <a:t>HƯỚNG</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DẪN</a:t>
            </a:r>
            <a:r>
              <a:rPr lang="en-US" sz="3200" b="1" dirty="0">
                <a:solidFill>
                  <a:srgbClr val="FFC000"/>
                </a:solidFill>
                <a:latin typeface="Times New Roman" panose="02020603050405020304" pitchFamily="18" charset="0"/>
                <a:cs typeface="Times New Roman" panose="02020603050405020304" pitchFamily="18" charset="0"/>
              </a:rPr>
              <a:t> </a:t>
            </a:r>
          </a:p>
          <a:p>
            <a:pPr algn="ctr"/>
            <a:r>
              <a:rPr lang="en-US" sz="3200" b="1" dirty="0" err="1">
                <a:solidFill>
                  <a:srgbClr val="FFC000"/>
                </a:solidFill>
                <a:latin typeface="Times New Roman" panose="02020603050405020304" pitchFamily="18" charset="0"/>
                <a:cs typeface="Times New Roman" panose="02020603050405020304" pitchFamily="18" charset="0"/>
              </a:rPr>
              <a:t>HỌC</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VÀ</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LÀM</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BÀI</a:t>
            </a:r>
            <a:endParaRPr lang="en-US" sz="32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01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962" y="499928"/>
            <a:ext cx="2494996" cy="2520746"/>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38058" y="558398"/>
            <a:ext cx="2412266" cy="2385694"/>
          </a:xfrm>
          <a:prstGeom prst="ellipse">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18811" y="3682710"/>
            <a:ext cx="3588658" cy="214869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07916" y="443914"/>
            <a:ext cx="2656114" cy="2512524"/>
          </a:xfrm>
          <a:prstGeom prst="ellipse">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721622" y="507329"/>
            <a:ext cx="2778010" cy="2385694"/>
          </a:xfrm>
          <a:prstGeom prst="ellipse">
            <a:avLst/>
          </a:prstGeom>
          <a:ln>
            <a:noFill/>
          </a:ln>
          <a:effectLst>
            <a:softEdge rad="112500"/>
          </a:effectLst>
        </p:spPr>
      </p:pic>
      <p:pic>
        <p:nvPicPr>
          <p:cNvPr id="9" name="Picture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656087" y="3175289"/>
            <a:ext cx="2814299" cy="2656113"/>
          </a:xfrm>
          <a:prstGeom prst="ellipse">
            <a:avLst/>
          </a:prstGeom>
          <a:ln>
            <a:noFill/>
          </a:ln>
          <a:effectLst>
            <a:softEdge rad="112500"/>
          </a:effectLst>
        </p:spPr>
      </p:pic>
    </p:spTree>
    <p:extLst>
      <p:ext uri="{BB962C8B-B14F-4D97-AF65-F5344CB8AC3E}">
        <p14:creationId xmlns:p14="http://schemas.microsoft.com/office/powerpoint/2010/main" xmlns="" val="232510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TextBox 8"/>
          <p:cNvSpPr txBox="1"/>
          <p:nvPr/>
        </p:nvSpPr>
        <p:spPr>
          <a:xfrm>
            <a:off x="2345388" y="323143"/>
            <a:ext cx="6766560" cy="646331"/>
          </a:xfrm>
          <a:prstGeom prst="rect">
            <a:avLst/>
          </a:prstGeom>
          <a:noFill/>
        </p:spPr>
        <p:txBody>
          <a:bodyPr wrap="square" rtlCol="0">
            <a:spAutoFit/>
          </a:bodyPr>
          <a:lstStyle/>
          <a:p>
            <a:pPr algn="ctr"/>
            <a:r>
              <a:rPr lang="en-US" sz="3600" b="1" dirty="0" err="1" smtClean="0">
                <a:solidFill>
                  <a:srgbClr val="FFC000"/>
                </a:solidFill>
                <a:latin typeface="Arial" panose="020B0604020202020204" pitchFamily="34" charset="0"/>
                <a:cs typeface="Arial" panose="020B0604020202020204" pitchFamily="34" charset="0"/>
              </a:rPr>
              <a:t>MỤC</a:t>
            </a:r>
            <a:r>
              <a:rPr lang="en-US" sz="3600" b="1" dirty="0" smtClean="0">
                <a:solidFill>
                  <a:srgbClr val="FFC000"/>
                </a:solidFill>
                <a:latin typeface="Arial" panose="020B0604020202020204" pitchFamily="34" charset="0"/>
                <a:cs typeface="Arial" panose="020B0604020202020204" pitchFamily="34" charset="0"/>
              </a:rPr>
              <a:t> </a:t>
            </a:r>
            <a:r>
              <a:rPr lang="en-US" sz="3600" b="1" dirty="0" err="1" smtClean="0">
                <a:solidFill>
                  <a:srgbClr val="FFC000"/>
                </a:solidFill>
                <a:latin typeface="Arial" panose="020B0604020202020204" pitchFamily="34" charset="0"/>
                <a:cs typeface="Arial" panose="020B0604020202020204" pitchFamily="34" charset="0"/>
              </a:rPr>
              <a:t>TIÊU</a:t>
            </a:r>
            <a:r>
              <a:rPr lang="en-US" sz="3600" b="1" dirty="0" smtClean="0">
                <a:solidFill>
                  <a:srgbClr val="FFC000"/>
                </a:solidFill>
                <a:latin typeface="Arial" panose="020B0604020202020204" pitchFamily="34" charset="0"/>
                <a:cs typeface="Arial" panose="020B0604020202020204" pitchFamily="34" charset="0"/>
              </a:rPr>
              <a:t> </a:t>
            </a:r>
            <a:r>
              <a:rPr lang="en-US" sz="3600" b="1" dirty="0" err="1" smtClean="0">
                <a:solidFill>
                  <a:srgbClr val="FFC000"/>
                </a:solidFill>
                <a:latin typeface="Arial" panose="020B0604020202020204" pitchFamily="34" charset="0"/>
                <a:cs typeface="Arial" panose="020B0604020202020204" pitchFamily="34" charset="0"/>
              </a:rPr>
              <a:t>BÀI</a:t>
            </a:r>
            <a:r>
              <a:rPr lang="en-US" sz="3600" b="1" dirty="0" smtClean="0">
                <a:solidFill>
                  <a:srgbClr val="FFC000"/>
                </a:solidFill>
                <a:latin typeface="Arial" panose="020B0604020202020204" pitchFamily="34" charset="0"/>
                <a:cs typeface="Arial" panose="020B0604020202020204" pitchFamily="34" charset="0"/>
              </a:rPr>
              <a:t> </a:t>
            </a:r>
            <a:r>
              <a:rPr lang="en-US" sz="3600" b="1" dirty="0" err="1" smtClean="0">
                <a:solidFill>
                  <a:srgbClr val="FFC000"/>
                </a:solidFill>
                <a:latin typeface="Arial" panose="020B0604020202020204" pitchFamily="34" charset="0"/>
                <a:cs typeface="Arial" panose="020B0604020202020204" pitchFamily="34" charset="0"/>
              </a:rPr>
              <a:t>HỌC</a:t>
            </a:r>
            <a:endParaRPr lang="en-US" sz="3600" b="1" dirty="0">
              <a:solidFill>
                <a:srgbClr val="FFC000"/>
              </a:solidFill>
              <a:latin typeface="Arial" panose="020B0604020202020204" pitchFamily="34" charset="0"/>
              <a:cs typeface="Arial" panose="020B0604020202020204" pitchFamily="34" charset="0"/>
            </a:endParaRPr>
          </a:p>
        </p:txBody>
      </p:sp>
      <p:grpSp>
        <p:nvGrpSpPr>
          <p:cNvPr id="3" name="Group 2"/>
          <p:cNvGrpSpPr/>
          <p:nvPr/>
        </p:nvGrpSpPr>
        <p:grpSpPr>
          <a:xfrm>
            <a:off x="357879" y="977202"/>
            <a:ext cx="10712549" cy="5702352"/>
            <a:chOff x="450165" y="827926"/>
            <a:chExt cx="10712549" cy="5780756"/>
          </a:xfrm>
        </p:grpSpPr>
        <p:sp>
          <p:nvSpPr>
            <p:cNvPr id="4" name="Freeform 3"/>
            <p:cNvSpPr/>
            <p:nvPr/>
          </p:nvSpPr>
          <p:spPr>
            <a:xfrm>
              <a:off x="450166" y="967394"/>
              <a:ext cx="1579229" cy="2115909"/>
            </a:xfrm>
            <a:custGeom>
              <a:avLst/>
              <a:gdLst>
                <a:gd name="connsiteX0" fmla="*/ 0 w 1825397"/>
                <a:gd name="connsiteY0" fmla="*/ 0 h 1277777"/>
                <a:gd name="connsiteX1" fmla="*/ 1186509 w 1825397"/>
                <a:gd name="connsiteY1" fmla="*/ 0 h 1277777"/>
                <a:gd name="connsiteX2" fmla="*/ 1825397 w 1825397"/>
                <a:gd name="connsiteY2" fmla="*/ 638889 h 1277777"/>
                <a:gd name="connsiteX3" fmla="*/ 1186509 w 1825397"/>
                <a:gd name="connsiteY3" fmla="*/ 1277777 h 1277777"/>
                <a:gd name="connsiteX4" fmla="*/ 0 w 1825397"/>
                <a:gd name="connsiteY4" fmla="*/ 1277777 h 1277777"/>
                <a:gd name="connsiteX5" fmla="*/ 638889 w 1825397"/>
                <a:gd name="connsiteY5" fmla="*/ 638889 h 1277777"/>
                <a:gd name="connsiteX6" fmla="*/ 0 w 1825397"/>
                <a:gd name="connsiteY6" fmla="*/ 0 h 127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397" h="1277777">
                  <a:moveTo>
                    <a:pt x="1825397" y="0"/>
                  </a:moveTo>
                  <a:lnTo>
                    <a:pt x="1825397" y="830556"/>
                  </a:lnTo>
                  <a:lnTo>
                    <a:pt x="912698" y="1277777"/>
                  </a:lnTo>
                  <a:lnTo>
                    <a:pt x="0" y="830556"/>
                  </a:lnTo>
                  <a:lnTo>
                    <a:pt x="0" y="0"/>
                  </a:lnTo>
                  <a:lnTo>
                    <a:pt x="912698" y="447222"/>
                  </a:lnTo>
                  <a:lnTo>
                    <a:pt x="1825397" y="0"/>
                  </a:lnTo>
                  <a:close/>
                </a:path>
              </a:pathLst>
            </a:custGeom>
            <a:solidFill>
              <a:srgbClr val="0099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1" tIns="654129" rIns="15239" bIns="65412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rPr>
                <a:t>1. </a:t>
              </a:r>
              <a:r>
                <a:rPr lang="en-US" sz="2400" b="1" kern="1200" dirty="0" err="1" smtClean="0">
                  <a:solidFill>
                    <a:srgbClr val="FFFF00"/>
                  </a:solidFill>
                </a:rPr>
                <a:t>Kiến</a:t>
              </a:r>
              <a:r>
                <a:rPr lang="en-US" sz="2400" b="1" kern="1200" dirty="0" smtClean="0">
                  <a:solidFill>
                    <a:srgbClr val="FFFF00"/>
                  </a:solidFill>
                </a:rPr>
                <a:t> </a:t>
              </a:r>
              <a:r>
                <a:rPr lang="en-US" sz="2400" b="1" kern="1200" dirty="0" err="1" smtClean="0">
                  <a:solidFill>
                    <a:srgbClr val="FFFF00"/>
                  </a:solidFill>
                </a:rPr>
                <a:t>thức</a:t>
              </a:r>
              <a:endParaRPr lang="en-US" sz="2400" b="1" kern="1200" dirty="0">
                <a:solidFill>
                  <a:srgbClr val="FFFF00"/>
                </a:solidFill>
              </a:endParaRPr>
            </a:p>
          </p:txBody>
        </p:sp>
        <p:sp>
          <p:nvSpPr>
            <p:cNvPr id="5" name="Freeform 4"/>
            <p:cNvSpPr/>
            <p:nvPr/>
          </p:nvSpPr>
          <p:spPr>
            <a:xfrm>
              <a:off x="2029395" y="827926"/>
              <a:ext cx="9009566" cy="1908706"/>
            </a:xfrm>
            <a:custGeom>
              <a:avLst/>
              <a:gdLst>
                <a:gd name="connsiteX0" fmla="*/ 382009 w 2292007"/>
                <a:gd name="connsiteY0" fmla="*/ 0 h 7707390"/>
                <a:gd name="connsiteX1" fmla="*/ 1909998 w 2292007"/>
                <a:gd name="connsiteY1" fmla="*/ 0 h 7707390"/>
                <a:gd name="connsiteX2" fmla="*/ 2292007 w 2292007"/>
                <a:gd name="connsiteY2" fmla="*/ 382009 h 7707390"/>
                <a:gd name="connsiteX3" fmla="*/ 2292007 w 2292007"/>
                <a:gd name="connsiteY3" fmla="*/ 7707390 h 7707390"/>
                <a:gd name="connsiteX4" fmla="*/ 2292007 w 2292007"/>
                <a:gd name="connsiteY4" fmla="*/ 7707390 h 7707390"/>
                <a:gd name="connsiteX5" fmla="*/ 0 w 2292007"/>
                <a:gd name="connsiteY5" fmla="*/ 7707390 h 7707390"/>
                <a:gd name="connsiteX6" fmla="*/ 0 w 2292007"/>
                <a:gd name="connsiteY6" fmla="*/ 7707390 h 7707390"/>
                <a:gd name="connsiteX7" fmla="*/ 0 w 2292007"/>
                <a:gd name="connsiteY7" fmla="*/ 382009 h 7707390"/>
                <a:gd name="connsiteX8" fmla="*/ 382009 w 2292007"/>
                <a:gd name="connsiteY8" fmla="*/ 0 h 770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007" h="7707390">
                  <a:moveTo>
                    <a:pt x="2292007" y="1284592"/>
                  </a:moveTo>
                  <a:lnTo>
                    <a:pt x="2292007" y="6422798"/>
                  </a:lnTo>
                  <a:cubicBezTo>
                    <a:pt x="2292007" y="7132258"/>
                    <a:pt x="2241146" y="7707388"/>
                    <a:pt x="2178406" y="7707388"/>
                  </a:cubicBezTo>
                  <a:lnTo>
                    <a:pt x="0" y="7707388"/>
                  </a:lnTo>
                  <a:lnTo>
                    <a:pt x="0" y="7707388"/>
                  </a:lnTo>
                  <a:lnTo>
                    <a:pt x="0" y="2"/>
                  </a:lnTo>
                  <a:lnTo>
                    <a:pt x="0" y="2"/>
                  </a:lnTo>
                  <a:lnTo>
                    <a:pt x="2178406" y="2"/>
                  </a:lnTo>
                  <a:cubicBezTo>
                    <a:pt x="2241146" y="2"/>
                    <a:pt x="2292007" y="575132"/>
                    <a:pt x="2292007" y="1284592"/>
                  </a:cubicBezTo>
                  <a:close/>
                </a:path>
              </a:pathLst>
            </a:custGeom>
            <a:solidFill>
              <a:srgbClr val="0099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127127" rIns="127127" bIns="127128" numCol="1" spcCol="1270" anchor="ctr" anchorCtr="0">
              <a:noAutofit/>
            </a:bodyPr>
            <a:lstStyle/>
            <a:p>
              <a:pPr marL="0" lvl="1" algn="just" defTabSz="1066800">
                <a:lnSpc>
                  <a:spcPct val="90000"/>
                </a:lnSpc>
                <a:spcBef>
                  <a:spcPct val="0"/>
                </a:spcBef>
                <a:spcAft>
                  <a:spcPct val="15000"/>
                </a:spcAft>
              </a:pPr>
              <a:r>
                <a:rPr lang="en-US" sz="24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Thấy</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được</a:t>
              </a:r>
              <a:r>
                <a:rPr lang="en-US" sz="2200" kern="1200" dirty="0" smtClean="0">
                  <a:solidFill>
                    <a:schemeClr val="bg1"/>
                  </a:solidFill>
                  <a:latin typeface="Arial" panose="020B0604020202020204" pitchFamily="34" charset="0"/>
                  <a:cs typeface="Arial" panose="020B0604020202020204" pitchFamily="34" charset="0"/>
                </a:rPr>
                <a:t> </a:t>
              </a:r>
              <a:r>
                <a:rPr lang="en-US" sz="2200" dirty="0" smtClean="0">
                  <a:solidFill>
                    <a:schemeClr val="bg1"/>
                  </a:solidFill>
                  <a:latin typeface="Arial" panose="020B0604020202020204" pitchFamily="34" charset="0"/>
                  <a:cs typeface="Arial" panose="020B0604020202020204" pitchFamily="34" charset="0"/>
                </a:rPr>
                <a:t>ý </a:t>
              </a:r>
              <a:r>
                <a:rPr lang="en-US" sz="2200" dirty="0" err="1" smtClean="0">
                  <a:solidFill>
                    <a:schemeClr val="bg1"/>
                  </a:solidFill>
                  <a:latin typeface="Arial" panose="020B0604020202020204" pitchFamily="34" charset="0"/>
                  <a:cs typeface="Arial" panose="020B0604020202020204" pitchFamily="34" charset="0"/>
                </a:rPr>
                <a:t>thức</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dân</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tộc</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đã</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phát</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triển</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tới</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trình</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độ</a:t>
              </a:r>
              <a:r>
                <a:rPr lang="en-US" sz="2200" dirty="0" smtClean="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cao</a:t>
              </a:r>
              <a:r>
                <a:rPr lang="en-US" sz="2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đoạn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văn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có</a:t>
              </a:r>
              <a:r>
                <a:rPr lang="en-US" sz="2200" kern="1200" dirty="0" smtClean="0">
                  <a:solidFill>
                    <a:schemeClr val="bg1"/>
                  </a:solidFill>
                  <a:latin typeface="Arial" panose="020B0604020202020204" pitchFamily="34" charset="0"/>
                  <a:cs typeface="Arial" panose="020B0604020202020204" pitchFamily="34" charset="0"/>
                </a:rPr>
                <a:t> ý </a:t>
              </a:r>
              <a:r>
                <a:rPr lang="en-US" sz="2200" kern="1200" dirty="0" err="1" smtClean="0">
                  <a:solidFill>
                    <a:schemeClr val="bg1"/>
                  </a:solidFill>
                  <a:latin typeface="Arial" panose="020B0604020202020204" pitchFamily="34" charset="0"/>
                  <a:cs typeface="Arial" panose="020B0604020202020204" pitchFamily="34" charset="0"/>
                </a:rPr>
                <a:t>nghĩa</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như</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lời</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tuyên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ngôn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độc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lập</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của</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dân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tộc</a:t>
              </a:r>
              <a:r>
                <a:rPr lang="en-US" sz="2200" kern="1200" dirty="0" smtClean="0">
                  <a:solidFill>
                    <a:schemeClr val="bg1"/>
                  </a:solidFill>
                  <a:latin typeface="Arial" panose="020B0604020202020204" pitchFamily="34" charset="0"/>
                  <a:cs typeface="Arial" panose="020B0604020202020204" pitchFamily="34" charset="0"/>
                </a:rPr>
                <a:t> ta ở </a:t>
              </a:r>
              <a:r>
                <a:rPr lang="en-US" sz="2200" kern="1200" dirty="0" err="1" smtClean="0">
                  <a:solidFill>
                    <a:schemeClr val="bg1"/>
                  </a:solidFill>
                  <a:latin typeface="Arial" panose="020B0604020202020204" pitchFamily="34" charset="0"/>
                  <a:cs typeface="Arial" panose="020B0604020202020204" pitchFamily="34" charset="0"/>
                </a:rPr>
                <a:t>thế</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kỉ</a:t>
              </a:r>
              <a:r>
                <a:rPr lang="en-US" sz="2200" kern="1200" dirty="0" smtClean="0">
                  <a:solidFill>
                    <a:schemeClr val="bg1"/>
                  </a:solidFill>
                  <a:latin typeface="Arial" panose="020B0604020202020204" pitchFamily="34" charset="0"/>
                  <a:cs typeface="Arial" panose="020B0604020202020204" pitchFamily="34" charset="0"/>
                </a:rPr>
                <a:t> XV</a:t>
              </a:r>
              <a:endParaRPr lang="en-US" sz="2200" kern="1200" dirty="0">
                <a:latin typeface="Arial" panose="020B0604020202020204" pitchFamily="34" charset="0"/>
                <a:cs typeface="Arial" panose="020B0604020202020204" pitchFamily="34" charset="0"/>
              </a:endParaRPr>
            </a:p>
            <a:p>
              <a:pPr marL="0" lvl="1" algn="just" defTabSz="1066800">
                <a:lnSpc>
                  <a:spcPct val="90000"/>
                </a:lnSpc>
                <a:spcBef>
                  <a:spcPct val="0"/>
                </a:spcBef>
                <a:spcAft>
                  <a:spcPct val="15000"/>
                </a:spcAft>
              </a:pP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Thấy</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được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phần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nào</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sức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thuyết</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phục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của</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nghệ</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thuật</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văn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chính</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luận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Nguyễn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Trãi</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lập</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luận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chặt</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chẽ</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sự</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kết</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hợp</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giữa</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lí</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lẽ</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và</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thực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tiễn</a:t>
              </a:r>
              <a:endParaRPr lang="en-US" sz="2200" kern="1200" dirty="0">
                <a:solidFill>
                  <a:schemeClr val="bg1"/>
                </a:solidFill>
                <a:latin typeface="Arial" panose="020B0604020202020204" pitchFamily="34" charset="0"/>
                <a:cs typeface="Arial" panose="020B0604020202020204" pitchFamily="34" charset="0"/>
              </a:endParaRPr>
            </a:p>
          </p:txBody>
        </p:sp>
        <p:sp>
          <p:nvSpPr>
            <p:cNvPr id="11" name="Freeform 10"/>
            <p:cNvSpPr/>
            <p:nvPr/>
          </p:nvSpPr>
          <p:spPr>
            <a:xfrm>
              <a:off x="450166" y="3098431"/>
              <a:ext cx="1579229" cy="1825397"/>
            </a:xfrm>
            <a:custGeom>
              <a:avLst/>
              <a:gdLst>
                <a:gd name="connsiteX0" fmla="*/ 0 w 1825397"/>
                <a:gd name="connsiteY0" fmla="*/ 0 h 1277777"/>
                <a:gd name="connsiteX1" fmla="*/ 1186509 w 1825397"/>
                <a:gd name="connsiteY1" fmla="*/ 0 h 1277777"/>
                <a:gd name="connsiteX2" fmla="*/ 1825397 w 1825397"/>
                <a:gd name="connsiteY2" fmla="*/ 638889 h 1277777"/>
                <a:gd name="connsiteX3" fmla="*/ 1186509 w 1825397"/>
                <a:gd name="connsiteY3" fmla="*/ 1277777 h 1277777"/>
                <a:gd name="connsiteX4" fmla="*/ 0 w 1825397"/>
                <a:gd name="connsiteY4" fmla="*/ 1277777 h 1277777"/>
                <a:gd name="connsiteX5" fmla="*/ 638889 w 1825397"/>
                <a:gd name="connsiteY5" fmla="*/ 638889 h 1277777"/>
                <a:gd name="connsiteX6" fmla="*/ 0 w 1825397"/>
                <a:gd name="connsiteY6" fmla="*/ 0 h 127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397" h="1277777">
                  <a:moveTo>
                    <a:pt x="1825397" y="0"/>
                  </a:moveTo>
                  <a:lnTo>
                    <a:pt x="1825397" y="830556"/>
                  </a:lnTo>
                  <a:lnTo>
                    <a:pt x="912698" y="1277777"/>
                  </a:lnTo>
                  <a:lnTo>
                    <a:pt x="0" y="830556"/>
                  </a:lnTo>
                  <a:lnTo>
                    <a:pt x="0" y="0"/>
                  </a:lnTo>
                  <a:lnTo>
                    <a:pt x="912698" y="447222"/>
                  </a:lnTo>
                  <a:lnTo>
                    <a:pt x="1825397" y="0"/>
                  </a:lnTo>
                  <a:close/>
                </a:path>
              </a:pathLst>
            </a:custGeom>
            <a:solidFill>
              <a:srgbClr val="0099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1" tIns="654129" rIns="15239" bIns="65412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rPr>
                <a:t>2</a:t>
              </a:r>
              <a:r>
                <a:rPr lang="en-US" sz="2300" b="1" kern="1200" dirty="0" smtClean="0">
                  <a:solidFill>
                    <a:srgbClr val="FFFF00"/>
                  </a:solidFill>
                </a:rPr>
                <a:t>. </a:t>
              </a:r>
              <a:r>
                <a:rPr lang="en-US" sz="2300" b="1" kern="1200" dirty="0" err="1" smtClean="0">
                  <a:solidFill>
                    <a:srgbClr val="FFFF00"/>
                  </a:solidFill>
                </a:rPr>
                <a:t>Kĩ</a:t>
              </a:r>
              <a:r>
                <a:rPr lang="en-US" sz="2300" b="1" kern="1200" dirty="0" smtClean="0">
                  <a:solidFill>
                    <a:srgbClr val="FFFF00"/>
                  </a:solidFill>
                </a:rPr>
                <a:t> </a:t>
              </a:r>
              <a:r>
                <a:rPr lang="en-US" sz="2300" b="1" kern="1200" dirty="0" err="1" smtClean="0">
                  <a:solidFill>
                    <a:srgbClr val="FFFF00"/>
                  </a:solidFill>
                </a:rPr>
                <a:t>năng</a:t>
              </a:r>
              <a:endParaRPr lang="en-US" sz="2300" b="1" kern="1200" dirty="0">
                <a:solidFill>
                  <a:srgbClr val="FFFF00"/>
                </a:solidFill>
              </a:endParaRPr>
            </a:p>
          </p:txBody>
        </p:sp>
        <p:sp>
          <p:nvSpPr>
            <p:cNvPr id="12" name="Freeform 11"/>
            <p:cNvSpPr/>
            <p:nvPr/>
          </p:nvSpPr>
          <p:spPr>
            <a:xfrm>
              <a:off x="2029394" y="3039652"/>
              <a:ext cx="9133320" cy="1361115"/>
            </a:xfrm>
            <a:custGeom>
              <a:avLst/>
              <a:gdLst>
                <a:gd name="connsiteX0" fmla="*/ 226857 w 1361114"/>
                <a:gd name="connsiteY0" fmla="*/ 0 h 9133319"/>
                <a:gd name="connsiteX1" fmla="*/ 1134257 w 1361114"/>
                <a:gd name="connsiteY1" fmla="*/ 0 h 9133319"/>
                <a:gd name="connsiteX2" fmla="*/ 1361114 w 1361114"/>
                <a:gd name="connsiteY2" fmla="*/ 226857 h 9133319"/>
                <a:gd name="connsiteX3" fmla="*/ 1361114 w 1361114"/>
                <a:gd name="connsiteY3" fmla="*/ 9133319 h 9133319"/>
                <a:gd name="connsiteX4" fmla="*/ 1361114 w 1361114"/>
                <a:gd name="connsiteY4" fmla="*/ 9133319 h 9133319"/>
                <a:gd name="connsiteX5" fmla="*/ 0 w 1361114"/>
                <a:gd name="connsiteY5" fmla="*/ 9133319 h 9133319"/>
                <a:gd name="connsiteX6" fmla="*/ 0 w 1361114"/>
                <a:gd name="connsiteY6" fmla="*/ 9133319 h 9133319"/>
                <a:gd name="connsiteX7" fmla="*/ 0 w 1361114"/>
                <a:gd name="connsiteY7" fmla="*/ 226857 h 9133319"/>
                <a:gd name="connsiteX8" fmla="*/ 226857 w 1361114"/>
                <a:gd name="connsiteY8" fmla="*/ 0 h 91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114" h="9133319">
                  <a:moveTo>
                    <a:pt x="1361114" y="1522253"/>
                  </a:moveTo>
                  <a:lnTo>
                    <a:pt x="1361114" y="7611066"/>
                  </a:lnTo>
                  <a:cubicBezTo>
                    <a:pt x="1361114" y="8451783"/>
                    <a:pt x="1345978" y="9133316"/>
                    <a:pt x="1327306" y="9133316"/>
                  </a:cubicBezTo>
                  <a:lnTo>
                    <a:pt x="0" y="9133316"/>
                  </a:lnTo>
                  <a:lnTo>
                    <a:pt x="0" y="9133316"/>
                  </a:lnTo>
                  <a:lnTo>
                    <a:pt x="0" y="3"/>
                  </a:lnTo>
                  <a:lnTo>
                    <a:pt x="0" y="3"/>
                  </a:lnTo>
                  <a:lnTo>
                    <a:pt x="1327306" y="3"/>
                  </a:lnTo>
                  <a:cubicBezTo>
                    <a:pt x="1345978" y="3"/>
                    <a:pt x="1361114" y="681536"/>
                    <a:pt x="1361114" y="1522253"/>
                  </a:cubicBezTo>
                  <a:close/>
                </a:path>
              </a:pathLst>
            </a:custGeom>
            <a:solidFill>
              <a:srgbClr val="0099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9137" tIns="84224" rIns="84224" bIns="84225" numCol="1" spcCol="1270" anchor="ctr" anchorCtr="0">
              <a:noAutofit/>
            </a:bodyPr>
            <a:lstStyle/>
            <a:p>
              <a:pPr marL="0" lvl="1" algn="just" defTabSz="1244600">
                <a:lnSpc>
                  <a:spcPct val="90000"/>
                </a:lnSpc>
                <a:spcBef>
                  <a:spcPct val="0"/>
                </a:spcBef>
                <a:spcAft>
                  <a:spcPct val="15000"/>
                </a:spcAft>
              </a:pPr>
              <a:r>
                <a:rPr lang="en-US" sz="2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Đọc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hiểu</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một</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văn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bản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nghị</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luận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trung</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đại</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thể</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cáo</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nói</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riêng</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và</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văn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nghị</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luận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nói</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chung</a:t>
              </a:r>
              <a:endParaRPr lang="en-US" sz="2200" kern="1200" dirty="0">
                <a:latin typeface="Arial" panose="020B0604020202020204" pitchFamily="34" charset="0"/>
                <a:cs typeface="Arial" panose="020B0604020202020204" pitchFamily="34" charset="0"/>
              </a:endParaRPr>
            </a:p>
            <a:p>
              <a:pPr marL="0" lvl="1" algn="l" defTabSz="1066800">
                <a:lnSpc>
                  <a:spcPct val="90000"/>
                </a:lnSpc>
                <a:spcBef>
                  <a:spcPct val="0"/>
                </a:spcBef>
                <a:spcAft>
                  <a:spcPct val="15000"/>
                </a:spcAft>
              </a:pP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Vận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dụng</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bài</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học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để</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viết</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văn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nghị</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luận</a:t>
              </a:r>
              <a:endParaRPr lang="en-US" sz="2200" kern="1200" dirty="0">
                <a:solidFill>
                  <a:schemeClr val="bg1"/>
                </a:solidFill>
                <a:latin typeface="Arial" panose="020B0604020202020204" pitchFamily="34" charset="0"/>
                <a:cs typeface="Arial" panose="020B0604020202020204" pitchFamily="34" charset="0"/>
              </a:endParaRPr>
            </a:p>
          </p:txBody>
        </p:sp>
        <p:sp>
          <p:nvSpPr>
            <p:cNvPr id="13" name="Freeform 12"/>
            <p:cNvSpPr/>
            <p:nvPr/>
          </p:nvSpPr>
          <p:spPr>
            <a:xfrm>
              <a:off x="450165" y="4783285"/>
              <a:ext cx="1579231" cy="1825397"/>
            </a:xfrm>
            <a:custGeom>
              <a:avLst/>
              <a:gdLst>
                <a:gd name="connsiteX0" fmla="*/ 0 w 1825397"/>
                <a:gd name="connsiteY0" fmla="*/ 0 h 1277777"/>
                <a:gd name="connsiteX1" fmla="*/ 1186509 w 1825397"/>
                <a:gd name="connsiteY1" fmla="*/ 0 h 1277777"/>
                <a:gd name="connsiteX2" fmla="*/ 1825397 w 1825397"/>
                <a:gd name="connsiteY2" fmla="*/ 638889 h 1277777"/>
                <a:gd name="connsiteX3" fmla="*/ 1186509 w 1825397"/>
                <a:gd name="connsiteY3" fmla="*/ 1277777 h 1277777"/>
                <a:gd name="connsiteX4" fmla="*/ 0 w 1825397"/>
                <a:gd name="connsiteY4" fmla="*/ 1277777 h 1277777"/>
                <a:gd name="connsiteX5" fmla="*/ 638889 w 1825397"/>
                <a:gd name="connsiteY5" fmla="*/ 638889 h 1277777"/>
                <a:gd name="connsiteX6" fmla="*/ 0 w 1825397"/>
                <a:gd name="connsiteY6" fmla="*/ 0 h 127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397" h="1277777">
                  <a:moveTo>
                    <a:pt x="1825397" y="0"/>
                  </a:moveTo>
                  <a:lnTo>
                    <a:pt x="1825397" y="830556"/>
                  </a:lnTo>
                  <a:lnTo>
                    <a:pt x="912698" y="1277777"/>
                  </a:lnTo>
                  <a:lnTo>
                    <a:pt x="0" y="830556"/>
                  </a:lnTo>
                  <a:lnTo>
                    <a:pt x="0" y="0"/>
                  </a:lnTo>
                  <a:lnTo>
                    <a:pt x="912698" y="447222"/>
                  </a:lnTo>
                  <a:lnTo>
                    <a:pt x="1825397" y="0"/>
                  </a:lnTo>
                  <a:close/>
                </a:path>
              </a:pathLst>
            </a:custGeom>
            <a:solidFill>
              <a:srgbClr val="0099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1" tIns="654129" rIns="15239" bIns="654128"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rPr>
                <a:t>3. </a:t>
              </a:r>
              <a:r>
                <a:rPr lang="en-US" sz="2400" b="1" kern="1200" dirty="0" err="1" smtClean="0">
                  <a:solidFill>
                    <a:srgbClr val="FFFF00"/>
                  </a:solidFill>
                </a:rPr>
                <a:t>Thái</a:t>
              </a:r>
              <a:r>
                <a:rPr lang="en-US" sz="2400" b="1" kern="1200" dirty="0" smtClean="0">
                  <a:solidFill>
                    <a:srgbClr val="FFFF00"/>
                  </a:solidFill>
                </a:rPr>
                <a:t> </a:t>
              </a:r>
              <a:r>
                <a:rPr lang="en-US" sz="2400" b="1" kern="1200" dirty="0" err="1" smtClean="0">
                  <a:solidFill>
                    <a:srgbClr val="FFFF00"/>
                  </a:solidFill>
                </a:rPr>
                <a:t>độ</a:t>
              </a:r>
              <a:endParaRPr lang="en-US" sz="2400" b="1" kern="1200" dirty="0">
                <a:solidFill>
                  <a:srgbClr val="FFFF00"/>
                </a:solidFill>
              </a:endParaRPr>
            </a:p>
          </p:txBody>
        </p:sp>
        <p:sp>
          <p:nvSpPr>
            <p:cNvPr id="14" name="Freeform 13"/>
            <p:cNvSpPr/>
            <p:nvPr/>
          </p:nvSpPr>
          <p:spPr>
            <a:xfrm>
              <a:off x="2029394" y="4798954"/>
              <a:ext cx="9133320" cy="1155173"/>
            </a:xfrm>
            <a:custGeom>
              <a:avLst/>
              <a:gdLst>
                <a:gd name="connsiteX0" fmla="*/ 192533 w 1155172"/>
                <a:gd name="connsiteY0" fmla="*/ 0 h 9133319"/>
                <a:gd name="connsiteX1" fmla="*/ 962639 w 1155172"/>
                <a:gd name="connsiteY1" fmla="*/ 0 h 9133319"/>
                <a:gd name="connsiteX2" fmla="*/ 1155172 w 1155172"/>
                <a:gd name="connsiteY2" fmla="*/ 192533 h 9133319"/>
                <a:gd name="connsiteX3" fmla="*/ 1155172 w 1155172"/>
                <a:gd name="connsiteY3" fmla="*/ 9133319 h 9133319"/>
                <a:gd name="connsiteX4" fmla="*/ 1155172 w 1155172"/>
                <a:gd name="connsiteY4" fmla="*/ 9133319 h 9133319"/>
                <a:gd name="connsiteX5" fmla="*/ 0 w 1155172"/>
                <a:gd name="connsiteY5" fmla="*/ 9133319 h 9133319"/>
                <a:gd name="connsiteX6" fmla="*/ 0 w 1155172"/>
                <a:gd name="connsiteY6" fmla="*/ 9133319 h 9133319"/>
                <a:gd name="connsiteX7" fmla="*/ 0 w 1155172"/>
                <a:gd name="connsiteY7" fmla="*/ 192533 h 9133319"/>
                <a:gd name="connsiteX8" fmla="*/ 192533 w 1155172"/>
                <a:gd name="connsiteY8" fmla="*/ 0 h 91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172" h="9133319">
                  <a:moveTo>
                    <a:pt x="1155172" y="1522257"/>
                  </a:moveTo>
                  <a:lnTo>
                    <a:pt x="1155172" y="7611062"/>
                  </a:lnTo>
                  <a:cubicBezTo>
                    <a:pt x="1155172" y="8451779"/>
                    <a:pt x="1144269" y="9133315"/>
                    <a:pt x="1130821" y="9133315"/>
                  </a:cubicBezTo>
                  <a:lnTo>
                    <a:pt x="0" y="9133315"/>
                  </a:lnTo>
                  <a:lnTo>
                    <a:pt x="0" y="9133315"/>
                  </a:lnTo>
                  <a:lnTo>
                    <a:pt x="0" y="4"/>
                  </a:lnTo>
                  <a:lnTo>
                    <a:pt x="0" y="4"/>
                  </a:lnTo>
                  <a:lnTo>
                    <a:pt x="1130821" y="4"/>
                  </a:lnTo>
                  <a:cubicBezTo>
                    <a:pt x="1144269" y="4"/>
                    <a:pt x="1155172" y="681540"/>
                    <a:pt x="1155172" y="1522257"/>
                  </a:cubicBezTo>
                  <a:close/>
                </a:path>
              </a:pathLst>
            </a:custGeom>
            <a:solidFill>
              <a:srgbClr val="009900">
                <a:alpha val="90000"/>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1632" rIns="71631" bIns="71631" numCol="1" spcCol="1270" anchor="ctr" anchorCtr="0">
              <a:noAutofit/>
            </a:bodyPr>
            <a:lstStyle/>
            <a:p>
              <a:pPr marL="0" lvl="1" algn="just" defTabSz="1066800">
                <a:lnSpc>
                  <a:spcPct val="90000"/>
                </a:lnSpc>
                <a:spcBef>
                  <a:spcPct val="0"/>
                </a:spcBef>
                <a:spcAft>
                  <a:spcPct val="15000"/>
                </a:spcAft>
              </a:pPr>
              <a:r>
                <a:rPr lang="en-US" sz="2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Bồi</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dưỡng</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lòng</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yêu</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nước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niềm</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tự</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hào</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dân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tộc</a:t>
              </a:r>
              <a:r>
                <a:rPr lang="en-US" sz="2200" kern="1200" dirty="0" smtClean="0">
                  <a:solidFill>
                    <a:schemeClr val="bg1"/>
                  </a:solidFill>
                  <a:latin typeface="Arial" panose="020B0604020202020204" pitchFamily="34" charset="0"/>
                  <a:cs typeface="Arial" panose="020B0604020202020204" pitchFamily="34" charset="0"/>
                </a:rPr>
                <a:t>, ý </a:t>
              </a:r>
              <a:r>
                <a:rPr lang="en-US" sz="2200" kern="1200" dirty="0" err="1" smtClean="0">
                  <a:solidFill>
                    <a:schemeClr val="bg1"/>
                  </a:solidFill>
                  <a:latin typeface="Arial" panose="020B0604020202020204" pitchFamily="34" charset="0"/>
                  <a:cs typeface="Arial" panose="020B0604020202020204" pitchFamily="34" charset="0"/>
                </a:rPr>
                <a:t>thức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giữ</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gìn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chủ</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quyền</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độc</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lập</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của</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đất</a:t>
              </a:r>
              <a:r>
                <a:rPr lang="en-US" sz="2200" kern="1200" dirty="0" smtClean="0">
                  <a:solidFill>
                    <a:schemeClr val="bg1"/>
                  </a:solidFill>
                  <a:latin typeface="Arial" panose="020B0604020202020204" pitchFamily="34" charset="0"/>
                  <a:cs typeface="Arial" panose="020B0604020202020204" pitchFamily="34" charset="0"/>
                </a:rPr>
                <a:t> </a:t>
              </a:r>
              <a:r>
                <a:rPr lang="en-US" sz="2200" kern="1200" dirty="0" err="1" smtClean="0">
                  <a:solidFill>
                    <a:schemeClr val="bg1"/>
                  </a:solidFill>
                  <a:latin typeface="Arial" panose="020B0604020202020204" pitchFamily="34" charset="0"/>
                  <a:cs typeface="Arial" panose="020B0604020202020204" pitchFamily="34" charset="0"/>
                </a:rPr>
                <a:t>nước</a:t>
              </a:r>
              <a:r>
                <a:rPr lang="en-US" sz="2200" kern="1200" dirty="0" smtClean="0">
                  <a:solidFill>
                    <a:schemeClr val="bg1"/>
                  </a:solidFill>
                  <a:latin typeface="Arial" panose="020B0604020202020204" pitchFamily="34" charset="0"/>
                  <a:cs typeface="Arial" panose="020B0604020202020204" pitchFamily="34" charset="0"/>
                </a:rPr>
                <a:t>.</a:t>
              </a:r>
              <a:endParaRPr lang="en-US" sz="2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517278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70671" y="281352"/>
            <a:ext cx="10860258" cy="1167618"/>
          </a:xfrm>
        </p:spPr>
        <p:txBody>
          <a:bodyPr>
            <a:normAutofit/>
          </a:bodyPr>
          <a:lstStyle/>
          <a:p>
            <a:pPr algn="ctr"/>
            <a:r>
              <a:rPr lang="en-US" sz="4000" b="1" dirty="0" err="1" smtClean="0">
                <a:solidFill>
                  <a:srgbClr val="FF0000"/>
                </a:solidFill>
                <a:latin typeface="Arial" panose="020B0604020202020204" pitchFamily="34" charset="0"/>
                <a:cs typeface="Arial" panose="020B0604020202020204" pitchFamily="34" charset="0"/>
              </a:rPr>
              <a:t>THÂN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ÁI</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CHÀO</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TẠM</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BIỆT</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VÀ</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HẸN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GẶP</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LẠI</a:t>
            </a:r>
            <a:r>
              <a:rPr lang="en-US" sz="4000" b="1" dirty="0" smtClean="0">
                <a:solidFill>
                  <a:srgbClr val="FF0000"/>
                </a:solidFill>
                <a:latin typeface="Arial" panose="020B0604020202020204" pitchFamily="34" charset="0"/>
                <a:cs typeface="Arial" panose="020B0604020202020204" pitchFamily="34" charset="0"/>
              </a:rPr>
              <a:t>!</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580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1055075" y="759467"/>
            <a:ext cx="7641771" cy="523220"/>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1. </a:t>
            </a:r>
            <a:r>
              <a:rPr lang="en-US" sz="2800" b="1" dirty="0" err="1" smtClean="0">
                <a:solidFill>
                  <a:srgbClr val="FFC000"/>
                </a:solidFill>
                <a:latin typeface="Arial" panose="020B0604020202020204" pitchFamily="34" charset="0"/>
                <a:cs typeface="Arial" panose="020B0604020202020204" pitchFamily="34" charset="0"/>
              </a:rPr>
              <a:t>Tác</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giả</a:t>
            </a:r>
            <a:r>
              <a:rPr lang="en-US" sz="2800" b="1" dirty="0">
                <a:solidFill>
                  <a:srgbClr val="FFC000"/>
                </a:solidFill>
                <a:latin typeface="Arial" panose="020B0604020202020204" pitchFamily="34" charset="0"/>
                <a:cs typeface="Arial" panose="020B0604020202020204" pitchFamily="34" charset="0"/>
              </a:rPr>
              <a:t>:</a:t>
            </a:r>
            <a:endParaRPr lang="en-US" sz="2400" b="1" dirty="0" smtClean="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125414" y="1337505"/>
            <a:ext cx="7349365" cy="830997"/>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Nguyễn</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Trãi</a:t>
            </a:r>
            <a:r>
              <a:rPr lang="en-US" sz="2400" dirty="0">
                <a:solidFill>
                  <a:schemeClr val="bg1"/>
                </a:solidFill>
                <a:latin typeface="Arial" panose="020B0604020202020204" pitchFamily="34" charset="0"/>
                <a:cs typeface="Arial" panose="020B0604020202020204" pitchFamily="34" charset="0"/>
              </a:rPr>
              <a:t> (1380-1442), </a:t>
            </a:r>
            <a:r>
              <a:rPr lang="en-US" sz="2400" dirty="0" err="1">
                <a:solidFill>
                  <a:schemeClr val="bg1"/>
                </a:solidFill>
                <a:latin typeface="Arial" panose="020B0604020202020204" pitchFamily="34" charset="0"/>
                <a:cs typeface="Arial" panose="020B0604020202020204" pitchFamily="34" charset="0"/>
              </a:rPr>
              <a:t>hiệu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Ức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Trai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quê</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gốc</a:t>
            </a:r>
            <a:r>
              <a:rPr lang="en-US" sz="2400" dirty="0">
                <a:solidFill>
                  <a:schemeClr val="bg1"/>
                </a:solidFill>
                <a:latin typeface="Arial" panose="020B0604020202020204" pitchFamily="34" charset="0"/>
                <a:cs typeface="Arial" panose="020B0604020202020204" pitchFamily="34" charset="0"/>
              </a:rPr>
              <a:t> ở </a:t>
            </a:r>
            <a:r>
              <a:rPr lang="en-US" sz="2400" dirty="0" err="1">
                <a:solidFill>
                  <a:schemeClr val="bg1"/>
                </a:solidFill>
                <a:latin typeface="Arial" panose="020B0604020202020204" pitchFamily="34" charset="0"/>
                <a:cs typeface="Arial" panose="020B0604020202020204" pitchFamily="34" charset="0"/>
              </a:rPr>
              <a:t>thôn</a:t>
            </a:r>
            <a:r>
              <a:rPr lang="en-US" sz="2400" dirty="0">
                <a:solidFill>
                  <a:schemeClr val="bg1"/>
                </a:solidFill>
                <a:latin typeface="Arial" panose="020B0604020202020204" pitchFamily="34" charset="0"/>
                <a:cs typeface="Arial" panose="020B0604020202020204" pitchFamily="34" charset="0"/>
              </a:rPr>
              <a:t> Chi </a:t>
            </a:r>
            <a:r>
              <a:rPr lang="en-US" sz="2400" dirty="0" err="1">
                <a:solidFill>
                  <a:schemeClr val="bg1"/>
                </a:solidFill>
                <a:latin typeface="Arial" panose="020B0604020202020204" pitchFamily="34" charset="0"/>
                <a:cs typeface="Arial" panose="020B0604020202020204" pitchFamily="34" charset="0"/>
              </a:rPr>
              <a:t>Ngại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huyện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Linh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tỉnh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Hải</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Dương</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833008" y="223634"/>
            <a:ext cx="7641771" cy="523220"/>
          </a:xfrm>
          <a:prstGeom prst="rect">
            <a:avLst/>
          </a:prstGeom>
          <a:noFill/>
        </p:spPr>
        <p:txBody>
          <a:bodyPr wrap="square" rtlCol="0">
            <a:spAutoFit/>
          </a:bodyPr>
          <a:lstStyle/>
          <a:p>
            <a:pPr algn="just"/>
            <a:r>
              <a:rPr lang="en-US" sz="2800" b="1" dirty="0">
                <a:solidFill>
                  <a:srgbClr val="FFC000"/>
                </a:solidFill>
                <a:latin typeface="Arial" panose="020B0604020202020204" pitchFamily="34" charset="0"/>
                <a:cs typeface="Arial" panose="020B0604020202020204" pitchFamily="34" charset="0"/>
              </a:rPr>
              <a:t>I</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CHUNG</a:t>
            </a: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1126" y="2418431"/>
            <a:ext cx="7468164" cy="41896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65178" y="1337505"/>
            <a:ext cx="3360934" cy="46907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3273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1055075" y="759467"/>
            <a:ext cx="7641771" cy="523220"/>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1. </a:t>
            </a:r>
            <a:r>
              <a:rPr lang="en-US" sz="2800" b="1" dirty="0" err="1" smtClean="0">
                <a:solidFill>
                  <a:srgbClr val="FFC000"/>
                </a:solidFill>
                <a:latin typeface="Arial" panose="020B0604020202020204" pitchFamily="34" charset="0"/>
                <a:cs typeface="Arial" panose="020B0604020202020204" pitchFamily="34" charset="0"/>
              </a:rPr>
              <a:t>Tác</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giả</a:t>
            </a:r>
            <a:r>
              <a:rPr lang="en-US" sz="2800" b="1" dirty="0">
                <a:solidFill>
                  <a:srgbClr val="FFC000"/>
                </a:solidFill>
                <a:latin typeface="Arial" panose="020B0604020202020204" pitchFamily="34" charset="0"/>
                <a:cs typeface="Arial" panose="020B0604020202020204" pitchFamily="34" charset="0"/>
              </a:rPr>
              <a:t>:</a:t>
            </a:r>
            <a:endParaRPr lang="en-US" sz="2400" b="1" dirty="0" smtClean="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125414" y="1337505"/>
            <a:ext cx="7349365" cy="830997"/>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Nguyễn</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Trãi</a:t>
            </a:r>
            <a:r>
              <a:rPr lang="en-US" sz="2400" dirty="0">
                <a:solidFill>
                  <a:schemeClr val="bg1"/>
                </a:solidFill>
                <a:latin typeface="Arial" panose="020B0604020202020204" pitchFamily="34" charset="0"/>
                <a:cs typeface="Arial" panose="020B0604020202020204" pitchFamily="34" charset="0"/>
              </a:rPr>
              <a:t> (1380-1442), </a:t>
            </a:r>
            <a:r>
              <a:rPr lang="en-US" sz="2400" dirty="0" err="1">
                <a:solidFill>
                  <a:schemeClr val="bg1"/>
                </a:solidFill>
                <a:latin typeface="Arial" panose="020B0604020202020204" pitchFamily="34" charset="0"/>
                <a:cs typeface="Arial" panose="020B0604020202020204" pitchFamily="34" charset="0"/>
              </a:rPr>
              <a:t>hiệu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Ức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Trai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quê</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gốc</a:t>
            </a:r>
            <a:r>
              <a:rPr lang="en-US" sz="2400" dirty="0">
                <a:solidFill>
                  <a:schemeClr val="bg1"/>
                </a:solidFill>
                <a:latin typeface="Arial" panose="020B0604020202020204" pitchFamily="34" charset="0"/>
                <a:cs typeface="Arial" panose="020B0604020202020204" pitchFamily="34" charset="0"/>
              </a:rPr>
              <a:t> ở </a:t>
            </a:r>
            <a:r>
              <a:rPr lang="en-US" sz="2400" dirty="0" err="1">
                <a:solidFill>
                  <a:schemeClr val="bg1"/>
                </a:solidFill>
                <a:latin typeface="Arial" panose="020B0604020202020204" pitchFamily="34" charset="0"/>
                <a:cs typeface="Arial" panose="020B0604020202020204" pitchFamily="34" charset="0"/>
              </a:rPr>
              <a:t>thôn</a:t>
            </a:r>
            <a:r>
              <a:rPr lang="en-US" sz="2400" dirty="0">
                <a:solidFill>
                  <a:schemeClr val="bg1"/>
                </a:solidFill>
                <a:latin typeface="Arial" panose="020B0604020202020204" pitchFamily="34" charset="0"/>
                <a:cs typeface="Arial" panose="020B0604020202020204" pitchFamily="34" charset="0"/>
              </a:rPr>
              <a:t> Chi </a:t>
            </a:r>
            <a:r>
              <a:rPr lang="en-US" sz="2400" dirty="0" err="1">
                <a:solidFill>
                  <a:schemeClr val="bg1"/>
                </a:solidFill>
                <a:latin typeface="Arial" panose="020B0604020202020204" pitchFamily="34" charset="0"/>
                <a:cs typeface="Arial" panose="020B0604020202020204" pitchFamily="34" charset="0"/>
              </a:rPr>
              <a:t>Ngại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huyện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Linh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tỉnh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Hải</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Dương</a:t>
            </a:r>
            <a:endParaRPr lang="en-US" sz="2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833008" y="223634"/>
            <a:ext cx="7641771" cy="523220"/>
          </a:xfrm>
          <a:prstGeom prst="rect">
            <a:avLst/>
          </a:prstGeom>
          <a:noFill/>
        </p:spPr>
        <p:txBody>
          <a:bodyPr wrap="square" rtlCol="0">
            <a:spAutoFit/>
          </a:bodyPr>
          <a:lstStyle/>
          <a:p>
            <a:pPr algn="just"/>
            <a:r>
              <a:rPr lang="en-US" sz="2800" b="1" dirty="0">
                <a:solidFill>
                  <a:srgbClr val="FFC000"/>
                </a:solidFill>
                <a:latin typeface="Arial" panose="020B0604020202020204" pitchFamily="34" charset="0"/>
                <a:cs typeface="Arial" panose="020B0604020202020204" pitchFamily="34" charset="0"/>
              </a:rPr>
              <a:t>I</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CHUNG</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65178" y="1337505"/>
            <a:ext cx="3360934" cy="46907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1125414" y="2223320"/>
            <a:ext cx="7349365" cy="830997"/>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tham</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Lam </a:t>
            </a:r>
            <a:r>
              <a:rPr lang="en-US" sz="2400" dirty="0" err="1" smtClean="0">
                <a:solidFill>
                  <a:schemeClr val="bg1"/>
                </a:solidFill>
                <a:latin typeface="Arial" panose="020B0604020202020204" pitchFamily="34" charset="0"/>
                <a:cs typeface="Arial" panose="020B0604020202020204" pitchFamily="34" charset="0"/>
              </a:rPr>
              <a:t>Sơn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trở</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một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vật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lịch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lỗi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toàn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tài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hiếm</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endParaRPr lang="en-US" sz="24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125413" y="3119012"/>
            <a:ext cx="7349365" cy="1200329"/>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t>
            </a:r>
            <a:r>
              <a:rPr lang="en-US" sz="2400" dirty="0" err="1" smtClean="0">
                <a:solidFill>
                  <a:schemeClr val="bg1"/>
                </a:solidFill>
                <a:latin typeface="Arial" panose="020B0604020202020204" pitchFamily="34" charset="0"/>
                <a:cs typeface="Arial" panose="020B0604020202020204" pitchFamily="34" charset="0"/>
              </a:rPr>
              <a:t>ự</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nghiệp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chương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đồ</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sộ</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phong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phú</a:t>
            </a:r>
            <a:r>
              <a:rPr lang="en-US" sz="2400"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Quân</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trung</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từ</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mệnh</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tập</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Bình</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Ngô</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đại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cáo</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Ức</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Trai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thi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tập</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a:solidFill>
                  <a:schemeClr val="bg1"/>
                </a:solidFill>
                <a:latin typeface="Arial" panose="020B0604020202020204" pitchFamily="34" charset="0"/>
                <a:cs typeface="Arial" panose="020B0604020202020204" pitchFamily="34" charset="0"/>
              </a:rPr>
              <a:t>Quốc</a:t>
            </a:r>
            <a:r>
              <a:rPr lang="en-US" sz="2400" i="1" dirty="0">
                <a:solidFill>
                  <a:schemeClr val="bg1"/>
                </a:solidFill>
                <a:latin typeface="Arial" panose="020B0604020202020204" pitchFamily="34" charset="0"/>
                <a:cs typeface="Arial" panose="020B0604020202020204" pitchFamily="34" charset="0"/>
              </a:rPr>
              <a:t> </a:t>
            </a:r>
            <a:r>
              <a:rPr lang="en-US" sz="2400" i="1" dirty="0" err="1">
                <a:solidFill>
                  <a:schemeClr val="bg1"/>
                </a:solidFill>
                <a:latin typeface="Arial" panose="020B0604020202020204" pitchFamily="34" charset="0"/>
                <a:cs typeface="Arial" panose="020B0604020202020204" pitchFamily="34" charset="0"/>
              </a:rPr>
              <a:t>âm</a:t>
            </a:r>
            <a:r>
              <a:rPr lang="en-US" sz="2400" i="1" dirty="0">
                <a:solidFill>
                  <a:schemeClr val="bg1"/>
                </a:solidFill>
                <a:latin typeface="Arial" panose="020B0604020202020204" pitchFamily="34" charset="0"/>
                <a:cs typeface="Arial" panose="020B0604020202020204" pitchFamily="34" charset="0"/>
              </a:rPr>
              <a:t> </a:t>
            </a:r>
            <a:r>
              <a:rPr lang="en-US" sz="2400" i="1" dirty="0" err="1">
                <a:solidFill>
                  <a:schemeClr val="bg1"/>
                </a:solidFill>
                <a:latin typeface="Arial" panose="020B0604020202020204" pitchFamily="34" charset="0"/>
                <a:cs typeface="Arial" panose="020B0604020202020204" pitchFamily="34" charset="0"/>
              </a:rPr>
              <a:t>thi</a:t>
            </a:r>
            <a:r>
              <a:rPr lang="en-US" sz="2400" i="1" dirty="0">
                <a:solidFill>
                  <a:schemeClr val="bg1"/>
                </a:solidFill>
                <a:latin typeface="Arial" panose="020B0604020202020204" pitchFamily="34" charset="0"/>
                <a:cs typeface="Arial" panose="020B0604020202020204" pitchFamily="34" charset="0"/>
              </a:rPr>
              <a:t> </a:t>
            </a:r>
            <a:r>
              <a:rPr lang="en-US" sz="2400" i="1" dirty="0" err="1">
                <a:solidFill>
                  <a:schemeClr val="bg1"/>
                </a:solidFill>
                <a:latin typeface="Arial" panose="020B0604020202020204" pitchFamily="34" charset="0"/>
                <a:cs typeface="Arial" panose="020B0604020202020204" pitchFamily="34" charset="0"/>
              </a:rPr>
              <a:t>tập</a:t>
            </a:r>
            <a:r>
              <a:rPr lang="en-US" sz="2400" i="1" dirty="0">
                <a:solidFill>
                  <a:schemeClr val="bg1"/>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27690" y="4451649"/>
            <a:ext cx="1155998" cy="192991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49234" y="4433452"/>
            <a:ext cx="1228302" cy="192991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33842" y="4481222"/>
            <a:ext cx="1205218" cy="1929910"/>
          </a:xfrm>
          <a:prstGeom prst="rect">
            <a:avLst/>
          </a:prstGeom>
        </p:spPr>
      </p:pic>
    </p:spTree>
    <p:extLst>
      <p:ext uri="{BB962C8B-B14F-4D97-AF65-F5344CB8AC3E}">
        <p14:creationId xmlns:p14="http://schemas.microsoft.com/office/powerpoint/2010/main" xmlns="" val="21814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979208" y="888708"/>
            <a:ext cx="7641771" cy="523220"/>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1. </a:t>
            </a:r>
            <a:r>
              <a:rPr lang="en-US" sz="2800" b="1" dirty="0" err="1" smtClean="0">
                <a:solidFill>
                  <a:srgbClr val="FFC000"/>
                </a:solidFill>
                <a:latin typeface="Arial" panose="020B0604020202020204" pitchFamily="34" charset="0"/>
                <a:cs typeface="Arial" panose="020B0604020202020204" pitchFamily="34" charset="0"/>
              </a:rPr>
              <a:t>Tác</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giả</a:t>
            </a:r>
            <a:r>
              <a:rPr lang="en-US" sz="2800" b="1" dirty="0">
                <a:solidFill>
                  <a:srgbClr val="FFC000"/>
                </a:solidFill>
                <a:latin typeface="Arial" panose="020B0604020202020204" pitchFamily="34" charset="0"/>
                <a:cs typeface="Arial" panose="020B0604020202020204" pitchFamily="34" charset="0"/>
              </a:rPr>
              <a:t>:</a:t>
            </a:r>
            <a:endParaRPr lang="en-US" sz="2400" b="1" dirty="0" smtClean="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125414" y="1421913"/>
            <a:ext cx="7349365" cy="830997"/>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Nguyễn</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Trãi</a:t>
            </a:r>
            <a:r>
              <a:rPr lang="en-US" sz="2400" dirty="0">
                <a:solidFill>
                  <a:schemeClr val="bg1"/>
                </a:solidFill>
                <a:latin typeface="Arial" panose="020B0604020202020204" pitchFamily="34" charset="0"/>
                <a:cs typeface="Arial" panose="020B0604020202020204" pitchFamily="34" charset="0"/>
              </a:rPr>
              <a:t> (1380-1442), </a:t>
            </a:r>
            <a:r>
              <a:rPr lang="en-US" sz="2400" dirty="0" err="1">
                <a:solidFill>
                  <a:schemeClr val="bg1"/>
                </a:solidFill>
                <a:latin typeface="Arial" panose="020B0604020202020204" pitchFamily="34" charset="0"/>
                <a:cs typeface="Arial" panose="020B0604020202020204" pitchFamily="34" charset="0"/>
              </a:rPr>
              <a:t>hiệu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Ức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Trai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quê</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gốc</a:t>
            </a:r>
            <a:r>
              <a:rPr lang="en-US" sz="2400" dirty="0">
                <a:solidFill>
                  <a:schemeClr val="bg1"/>
                </a:solidFill>
                <a:latin typeface="Arial" panose="020B0604020202020204" pitchFamily="34" charset="0"/>
                <a:cs typeface="Arial" panose="020B0604020202020204" pitchFamily="34" charset="0"/>
              </a:rPr>
              <a:t> ở </a:t>
            </a:r>
            <a:r>
              <a:rPr lang="en-US" sz="2400" dirty="0" err="1">
                <a:solidFill>
                  <a:schemeClr val="bg1"/>
                </a:solidFill>
                <a:latin typeface="Arial" panose="020B0604020202020204" pitchFamily="34" charset="0"/>
                <a:cs typeface="Arial" panose="020B0604020202020204" pitchFamily="34" charset="0"/>
              </a:rPr>
              <a:t>thôn</a:t>
            </a:r>
            <a:r>
              <a:rPr lang="en-US" sz="2400" dirty="0">
                <a:solidFill>
                  <a:schemeClr val="bg1"/>
                </a:solidFill>
                <a:latin typeface="Arial" panose="020B0604020202020204" pitchFamily="34" charset="0"/>
                <a:cs typeface="Arial" panose="020B0604020202020204" pitchFamily="34" charset="0"/>
              </a:rPr>
              <a:t> Chi </a:t>
            </a:r>
            <a:r>
              <a:rPr lang="en-US" sz="2400" dirty="0" err="1">
                <a:solidFill>
                  <a:schemeClr val="bg1"/>
                </a:solidFill>
                <a:latin typeface="Arial" panose="020B0604020202020204" pitchFamily="34" charset="0"/>
                <a:cs typeface="Arial" panose="020B0604020202020204" pitchFamily="34" charset="0"/>
              </a:rPr>
              <a:t>Ngại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huyện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Linh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tỉnh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Hải</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Dương</a:t>
            </a:r>
            <a:r>
              <a:rPr lang="en-US" sz="2400" b="1" dirty="0" smtClean="0">
                <a:solidFill>
                  <a:schemeClr val="bg1"/>
                </a:solidFill>
                <a:latin typeface="Arial" panose="020B0604020202020204" pitchFamily="34" charset="0"/>
                <a:cs typeface="Arial" panose="020B0604020202020204" pitchFamily="34" charset="0"/>
              </a:rPr>
              <a:t>.</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833006" y="421866"/>
            <a:ext cx="7641771" cy="523220"/>
          </a:xfrm>
          <a:prstGeom prst="rect">
            <a:avLst/>
          </a:prstGeom>
          <a:noFill/>
        </p:spPr>
        <p:txBody>
          <a:bodyPr wrap="square" rtlCol="0">
            <a:spAutoFit/>
          </a:bodyPr>
          <a:lstStyle/>
          <a:p>
            <a:pPr algn="just"/>
            <a:r>
              <a:rPr lang="en-US" sz="2800" b="1" dirty="0">
                <a:solidFill>
                  <a:srgbClr val="FFC000"/>
                </a:solidFill>
                <a:latin typeface="Arial" panose="020B0604020202020204" pitchFamily="34" charset="0"/>
                <a:cs typeface="Arial" panose="020B0604020202020204" pitchFamily="34" charset="0"/>
              </a:rPr>
              <a:t>I</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TÌM</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HIỂU</a:t>
            </a:r>
            <a:r>
              <a:rPr lang="en-US" sz="2800" b="1" dirty="0" smtClean="0">
                <a:solidFill>
                  <a:srgbClr val="FFC000"/>
                </a:solidFill>
                <a:latin typeface="Arial" panose="020B0604020202020204" pitchFamily="34" charset="0"/>
                <a:cs typeface="Arial" panose="020B0604020202020204" pitchFamily="34" charset="0"/>
              </a:rPr>
              <a:t> CHUNG</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65178" y="1337505"/>
            <a:ext cx="3278479" cy="46907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1125414" y="2381728"/>
            <a:ext cx="7349365" cy="830997"/>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tham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gia</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Lam </a:t>
            </a:r>
            <a:r>
              <a:rPr lang="en-US" sz="2400" dirty="0" err="1" smtClean="0">
                <a:solidFill>
                  <a:schemeClr val="bg1"/>
                </a:solidFill>
                <a:latin typeface="Arial" panose="020B0604020202020204" pitchFamily="34" charset="0"/>
                <a:cs typeface="Arial" panose="020B0604020202020204" pitchFamily="34" charset="0"/>
              </a:rPr>
              <a:t>Sơn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trở</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một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vật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lịch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sử</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lỗi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toàn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tài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hiếm</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endParaRPr lang="en-US" sz="24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1125413" y="3376936"/>
            <a:ext cx="7349365" cy="1200329"/>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t>
            </a:r>
            <a:r>
              <a:rPr lang="en-US" sz="2400" dirty="0" err="1" smtClean="0">
                <a:solidFill>
                  <a:schemeClr val="bg1"/>
                </a:solidFill>
                <a:latin typeface="Arial" panose="020B0604020202020204" pitchFamily="34" charset="0"/>
                <a:cs typeface="Arial" panose="020B0604020202020204" pitchFamily="34" charset="0"/>
              </a:rPr>
              <a:t>ự</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nghiệp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chương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đồ</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sộ</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phong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phú</a:t>
            </a:r>
            <a:r>
              <a:rPr lang="en-US" sz="2400"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Quân</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trung</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từ</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mệnh</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tập</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Bình</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Ngô</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đại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cáo</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Quốc</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âm</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thi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tập</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Ức</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Trai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thi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tập</a:t>
            </a:r>
            <a:r>
              <a:rPr lang="en-US" sz="2400" i="1" dirty="0" smtClean="0">
                <a:solidFill>
                  <a:schemeClr val="bg1"/>
                </a:solidFill>
                <a:latin typeface="Arial" panose="020B0604020202020204" pitchFamily="34" charset="0"/>
                <a:cs typeface="Arial" panose="020B0604020202020204" pitchFamily="34" charset="0"/>
              </a:rPr>
              <a:t>…</a:t>
            </a:r>
            <a:endParaRPr lang="en-US" sz="2400" i="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125412" y="4696855"/>
            <a:ext cx="7349365" cy="830997"/>
          </a:xfrm>
          <a:prstGeom prst="rect">
            <a:avLst/>
          </a:prstGeom>
          <a:noFill/>
        </p:spPr>
        <p:txBody>
          <a:bodyPr wrap="square" rtlCol="0">
            <a:spAutoFit/>
          </a:bodyPr>
          <a:lstStyle/>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người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Việt</a:t>
            </a:r>
            <a:r>
              <a:rPr lang="en-US" sz="2400" dirty="0">
                <a:solidFill>
                  <a:schemeClr val="bg1"/>
                </a:solidFill>
                <a:latin typeface="Arial" panose="020B0604020202020204" pitchFamily="34" charset="0"/>
                <a:cs typeface="Arial" panose="020B0604020202020204" pitchFamily="34" charset="0"/>
              </a:rPr>
              <a:t> Nam </a:t>
            </a:r>
            <a:r>
              <a:rPr lang="en-US" sz="2400" dirty="0" err="1">
                <a:solidFill>
                  <a:schemeClr val="bg1"/>
                </a:solidFill>
                <a:latin typeface="Arial" panose="020B0604020202020204" pitchFamily="34" charset="0"/>
                <a:cs typeface="Arial" panose="020B0604020202020204" pitchFamily="34" charset="0"/>
              </a:rPr>
              <a:t>đầu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tiên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được</a:t>
            </a:r>
            <a:r>
              <a:rPr lang="en-US" sz="2400" dirty="0">
                <a:solidFill>
                  <a:schemeClr val="bg1"/>
                </a:solidFill>
                <a:latin typeface="Arial" panose="020B0604020202020204" pitchFamily="34" charset="0"/>
                <a:cs typeface="Arial" panose="020B0604020202020204" pitchFamily="34" charset="0"/>
              </a:rPr>
              <a:t> UNESCO </a:t>
            </a:r>
            <a:r>
              <a:rPr lang="en-US" sz="2400" dirty="0" err="1">
                <a:solidFill>
                  <a:schemeClr val="bg1"/>
                </a:solidFill>
                <a:latin typeface="Arial" panose="020B0604020202020204" pitchFamily="34" charset="0"/>
                <a:cs typeface="Arial" panose="020B0604020202020204" pitchFamily="34" charset="0"/>
              </a:rPr>
              <a:t>công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nhận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danh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hóa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thế</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giới</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92131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882664" y="641739"/>
            <a:ext cx="9211491" cy="523220"/>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2. </a:t>
            </a:r>
            <a:r>
              <a:rPr lang="en-US" sz="2800" b="1" dirty="0" err="1" smtClean="0">
                <a:solidFill>
                  <a:srgbClr val="FFC000"/>
                </a:solidFill>
                <a:latin typeface="Arial" panose="020B0604020202020204" pitchFamily="34" charset="0"/>
                <a:cs typeface="Arial" panose="020B0604020202020204" pitchFamily="34" charset="0"/>
              </a:rPr>
              <a:t>Tác</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phẩm</a:t>
            </a:r>
            <a:r>
              <a:rPr lang="en-US" sz="2800" b="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Bình</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Ngô</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đại</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cáo</a:t>
            </a:r>
            <a:endParaRPr lang="en-US" sz="2800" b="1" i="1" dirty="0">
              <a:solidFill>
                <a:srgbClr val="FFC000"/>
              </a:solidFill>
              <a:latin typeface="Arial" panose="020B0604020202020204" pitchFamily="34" charset="0"/>
              <a:cs typeface="Arial" panose="020B0604020202020204" pitchFamily="34" charset="0"/>
            </a:endParaRPr>
          </a:p>
        </p:txBody>
      </p:sp>
      <p:sp>
        <p:nvSpPr>
          <p:cNvPr id="7" name="TextBox 6"/>
          <p:cNvSpPr txBox="1"/>
          <p:nvPr/>
        </p:nvSpPr>
        <p:spPr>
          <a:xfrm>
            <a:off x="1083129" y="1507936"/>
            <a:ext cx="9809115" cy="1938992"/>
          </a:xfrm>
          <a:prstGeom prst="rect">
            <a:avLst/>
          </a:prstGeom>
          <a:noFill/>
          <a:ln w="25400">
            <a:noFill/>
          </a:ln>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a. </a:t>
            </a:r>
            <a:r>
              <a:rPr lang="en-US" sz="2400" b="1" dirty="0" err="1" smtClean="0">
                <a:solidFill>
                  <a:srgbClr val="FFC000"/>
                </a:solidFill>
                <a:latin typeface="Arial" panose="020B0604020202020204" pitchFamily="34" charset="0"/>
                <a:cs typeface="Arial" panose="020B0604020202020204" pitchFamily="34" charset="0"/>
              </a:rPr>
              <a:t>Hoàn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cảnh</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sáng</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tác</a:t>
            </a:r>
            <a:r>
              <a:rPr lang="en-US" sz="2400" b="1" dirty="0" smtClean="0">
                <a:solidFill>
                  <a:srgbClr val="FFC000"/>
                </a:solidFill>
                <a:latin typeface="Arial" panose="020B0604020202020204" pitchFamily="34" charset="0"/>
                <a:cs typeface="Arial" panose="020B0604020202020204" pitchFamily="34" charset="0"/>
              </a:rPr>
              <a:t>: </a:t>
            </a:r>
          </a:p>
          <a:p>
            <a:pPr algn="just"/>
            <a:r>
              <a:rPr lang="en-US" sz="2400" dirty="0" smtClean="0">
                <a:solidFill>
                  <a:schemeClr val="bg1"/>
                </a:solidFill>
                <a:latin typeface="Arial" panose="020B0604020202020204" pitchFamily="34" charset="0"/>
                <a:cs typeface="Arial" panose="020B0604020202020204" pitchFamily="34" charset="0"/>
              </a:rPr>
              <a:t>- Do </a:t>
            </a:r>
            <a:r>
              <a:rPr lang="en-US" sz="2400" dirty="0" err="1" smtClean="0">
                <a:solidFill>
                  <a:schemeClr val="bg1"/>
                </a:solidFill>
                <a:latin typeface="Arial" panose="020B0604020202020204" pitchFamily="34" charset="0"/>
                <a:cs typeface="Arial" panose="020B0604020202020204" pitchFamily="34" charset="0"/>
              </a:rPr>
              <a:t>Nguyễn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thừa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lệnh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Lê</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soạn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thảo</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Được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công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bố</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đầu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năm</a:t>
            </a:r>
            <a:r>
              <a:rPr lang="en-US" sz="2400" dirty="0" smtClean="0">
                <a:solidFill>
                  <a:schemeClr val="bg1"/>
                </a:solidFill>
                <a:latin typeface="Arial" panose="020B0604020202020204" pitchFamily="34" charset="0"/>
                <a:cs typeface="Arial" panose="020B0604020202020204" pitchFamily="34" charset="0"/>
              </a:rPr>
              <a:t> 1428, </a:t>
            </a:r>
            <a:r>
              <a:rPr lang="en-US" sz="2400" dirty="0" err="1" smtClean="0">
                <a:solidFill>
                  <a:schemeClr val="bg1"/>
                </a:solidFill>
                <a:latin typeface="Arial" panose="020B0604020202020204" pitchFamily="34" charset="0"/>
                <a:cs typeface="Arial" panose="020B0604020202020204" pitchFamily="34" charset="0"/>
              </a:rPr>
              <a:t>sau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khi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quân</a:t>
            </a:r>
            <a:r>
              <a:rPr lang="en-US" sz="2400" dirty="0" smtClean="0">
                <a:solidFill>
                  <a:schemeClr val="bg1"/>
                </a:solidFill>
                <a:latin typeface="Arial" panose="020B0604020202020204" pitchFamily="34" charset="0"/>
                <a:cs typeface="Arial" panose="020B0604020202020204" pitchFamily="34" charset="0"/>
              </a:rPr>
              <a:t> ta </a:t>
            </a:r>
            <a:r>
              <a:rPr lang="en-US" sz="2400" dirty="0" err="1" smtClean="0">
                <a:solidFill>
                  <a:schemeClr val="bg1"/>
                </a:solidFill>
                <a:latin typeface="Arial" panose="020B0604020202020204" pitchFamily="34" charset="0"/>
                <a:cs typeface="Arial" panose="020B0604020202020204" pitchFamily="34" charset="0"/>
              </a:rPr>
              <a:t>đại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thắng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diệt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làm</a:t>
            </a:r>
            <a:r>
              <a:rPr lang="en-US" sz="2400" dirty="0" smtClean="0">
                <a:solidFill>
                  <a:schemeClr val="bg1"/>
                </a:solidFill>
                <a:latin typeface="Arial" panose="020B0604020202020204" pitchFamily="34" charset="0"/>
                <a:cs typeface="Arial" panose="020B0604020202020204" pitchFamily="34" charset="0"/>
              </a:rPr>
              <a:t> tan </a:t>
            </a:r>
            <a:r>
              <a:rPr lang="en-US" sz="2400" dirty="0" err="1" smtClean="0">
                <a:solidFill>
                  <a:schemeClr val="bg1"/>
                </a:solidFill>
                <a:latin typeface="Arial" panose="020B0604020202020204" pitchFamily="34" charset="0"/>
                <a:cs typeface="Arial" panose="020B0604020202020204" pitchFamily="34" charset="0"/>
              </a:rPr>
              <a:t>rã</a:t>
            </a:r>
            <a:r>
              <a:rPr lang="en-US" sz="2400" dirty="0" smtClean="0">
                <a:solidFill>
                  <a:schemeClr val="bg1"/>
                </a:solidFill>
                <a:latin typeface="Arial" panose="020B0604020202020204" pitchFamily="34" charset="0"/>
                <a:cs typeface="Arial" panose="020B0604020202020204" pitchFamily="34" charset="0"/>
              </a:rPr>
              <a:t> 15 </a:t>
            </a:r>
            <a:r>
              <a:rPr lang="en-US" sz="2400" dirty="0" err="1" smtClean="0">
                <a:solidFill>
                  <a:schemeClr val="bg1"/>
                </a:solidFill>
                <a:latin typeface="Arial" panose="020B0604020202020204" pitchFamily="34" charset="0"/>
                <a:cs typeface="Arial" panose="020B0604020202020204" pitchFamily="34" charset="0"/>
              </a:rPr>
              <a:t>vạn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viện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binh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của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quân</a:t>
            </a:r>
            <a:r>
              <a:rPr lang="en-US" sz="2400" dirty="0" smtClean="0">
                <a:solidFill>
                  <a:schemeClr val="bg1"/>
                </a:solidFill>
                <a:latin typeface="Arial" panose="020B0604020202020204" pitchFamily="34" charset="0"/>
                <a:cs typeface="Arial" panose="020B0604020202020204" pitchFamily="34" charset="0"/>
              </a:rPr>
              <a:t> Minh </a:t>
            </a:r>
            <a:r>
              <a:rPr lang="en-US" sz="2400" dirty="0" err="1" smtClean="0">
                <a:solidFill>
                  <a:schemeClr val="bg1"/>
                </a:solidFill>
                <a:latin typeface="Arial" panose="020B0604020202020204" pitchFamily="34" charset="0"/>
                <a:cs typeface="Arial" panose="020B0604020202020204" pitchFamily="34" charset="0"/>
              </a:rPr>
              <a:t>xâm</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lược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buộc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Vương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giảng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hòa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chấp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nhận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rút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quân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về</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nước</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083129" y="3789905"/>
            <a:ext cx="9837418" cy="461665"/>
          </a:xfrm>
          <a:prstGeom prst="rect">
            <a:avLst/>
          </a:prstGeom>
          <a:noFill/>
          <a:ln w="25400">
            <a:noFill/>
          </a:ln>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b. Ý </a:t>
            </a:r>
            <a:r>
              <a:rPr lang="en-US" sz="2400" b="1" dirty="0" err="1" smtClean="0">
                <a:solidFill>
                  <a:srgbClr val="FFC000"/>
                </a:solidFill>
                <a:latin typeface="Arial" panose="020B0604020202020204" pitchFamily="34" charset="0"/>
                <a:cs typeface="Arial" panose="020B0604020202020204" pitchFamily="34" charset="0"/>
              </a:rPr>
              <a:t>nghĩa</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nhan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đề</a:t>
            </a:r>
            <a:r>
              <a:rPr lang="en-US" sz="2400" b="1" dirty="0" smtClean="0">
                <a:solidFill>
                  <a:srgbClr val="FFC000"/>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tuyên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cáo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rộng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rãi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về</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việc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dẹp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yên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giặc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Ngô</a:t>
            </a:r>
            <a:r>
              <a:rPr lang="en-US" sz="2400" dirty="0" smtClean="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6778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TextBox 8"/>
          <p:cNvSpPr txBox="1"/>
          <p:nvPr/>
        </p:nvSpPr>
        <p:spPr>
          <a:xfrm>
            <a:off x="734241" y="1863235"/>
            <a:ext cx="10717530" cy="1938992"/>
          </a:xfrm>
          <a:prstGeom prst="rect">
            <a:avLst/>
          </a:prstGeom>
          <a:noFill/>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c. </a:t>
            </a:r>
            <a:r>
              <a:rPr lang="en-US" sz="2400" b="1" dirty="0" err="1" smtClean="0">
                <a:solidFill>
                  <a:srgbClr val="FFC000"/>
                </a:solidFill>
                <a:latin typeface="Arial" panose="020B0604020202020204" pitchFamily="34" charset="0"/>
                <a:cs typeface="Arial" panose="020B0604020202020204" pitchFamily="34" charset="0"/>
              </a:rPr>
              <a:t>Thể</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loại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c</a:t>
            </a:r>
            <a:r>
              <a:rPr lang="en-US" sz="2400" b="1" dirty="0" err="1" smtClean="0">
                <a:solidFill>
                  <a:srgbClr val="FFC000"/>
                </a:solidFill>
                <a:latin typeface="Arial" panose="020B0604020202020204" pitchFamily="34" charset="0"/>
                <a:cs typeface="Arial" panose="020B0604020202020204" pitchFamily="34" charset="0"/>
              </a:rPr>
              <a:t>áo</a:t>
            </a:r>
            <a:endParaRPr lang="en-US" sz="2400" b="1" dirty="0" smtClean="0">
              <a:solidFill>
                <a:srgbClr val="FFC000"/>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Thể</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nghị</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luận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cổ</a:t>
            </a:r>
            <a:r>
              <a:rPr lang="en-US" sz="2400" dirty="0" smtClean="0">
                <a:solidFill>
                  <a:schemeClr val="bg1"/>
                </a:solidFill>
                <a:latin typeface="Arial" panose="020B0604020202020204" pitchFamily="34" charset="0"/>
                <a:cs typeface="Arial" panose="020B0604020202020204" pitchFamily="34" charset="0"/>
              </a:rPr>
              <a:t>, do </a:t>
            </a:r>
            <a:r>
              <a:rPr lang="en-US" sz="2400" dirty="0" err="1" smtClean="0">
                <a:solidFill>
                  <a:schemeClr val="bg1"/>
                </a:solidFill>
                <a:latin typeface="Arial" panose="020B0604020202020204" pitchFamily="34" charset="0"/>
                <a:cs typeface="Arial" panose="020B0604020202020204" pitchFamily="34" charset="0"/>
              </a:rPr>
              <a:t>vua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chúa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thủ</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lĩnh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viết</a:t>
            </a:r>
            <a:endParaRPr lang="en-US" sz="2400" dirty="0" smtClean="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Dùng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để</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trình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bày</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một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chủ</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trương</a:t>
            </a: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hay </a:t>
            </a:r>
            <a:r>
              <a:rPr lang="en-US" sz="2400" dirty="0" err="1" smtClean="0">
                <a:solidFill>
                  <a:schemeClr val="bg1"/>
                </a:solidFill>
                <a:latin typeface="Arial" panose="020B0604020202020204" pitchFamily="34" charset="0"/>
                <a:cs typeface="Arial" panose="020B0604020202020204" pitchFamily="34" charset="0"/>
              </a:rPr>
              <a:t>công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bố</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kết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quả</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một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sự</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nghiệp</a:t>
            </a:r>
            <a:endParaRPr lang="en-US" sz="2400" dirty="0" smtClean="0">
              <a:solidFill>
                <a:schemeClr val="bg1"/>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Phần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nhiều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viết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bằng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biền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ngẫu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tính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chất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hùng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biện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lời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lẽ</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đanh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thép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lí</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luận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sắc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bén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kết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cấu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phải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chặt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chẽ</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mạch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lạc</a:t>
            </a:r>
            <a:r>
              <a:rPr lang="en-US" sz="2400" dirty="0" smtClean="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719727" y="3874317"/>
            <a:ext cx="10504085" cy="2585323"/>
          </a:xfrm>
          <a:prstGeom prst="rect">
            <a:avLst/>
          </a:prstGeom>
          <a:noFill/>
        </p:spPr>
        <p:txBody>
          <a:bodyPr wrap="square" rtlCol="0">
            <a:spAutoFit/>
          </a:bodyPr>
          <a:lstStyle/>
          <a:p>
            <a:pPr algn="just"/>
            <a:r>
              <a:rPr lang="en-US" sz="2400" b="1" dirty="0">
                <a:solidFill>
                  <a:srgbClr val="FFC000"/>
                </a:solidFill>
                <a:latin typeface="Arial" panose="020B0604020202020204" pitchFamily="34" charset="0"/>
                <a:cs typeface="Arial" panose="020B0604020202020204" pitchFamily="34" charset="0"/>
              </a:rPr>
              <a:t>d. </a:t>
            </a:r>
            <a:r>
              <a:rPr lang="en-US" sz="2400" b="1" dirty="0" err="1">
                <a:solidFill>
                  <a:srgbClr val="FFC000"/>
                </a:solidFill>
                <a:latin typeface="Arial" panose="020B0604020202020204" pitchFamily="34" charset="0"/>
                <a:cs typeface="Arial" panose="020B0604020202020204" pitchFamily="34" charset="0"/>
              </a:rPr>
              <a:t>Bố</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cục</a:t>
            </a:r>
            <a:r>
              <a:rPr lang="en-US" sz="2400" b="1" dirty="0">
                <a:solidFill>
                  <a:srgbClr val="FFC000"/>
                </a:solidFill>
                <a:latin typeface="Arial" panose="020B0604020202020204" pitchFamily="34" charset="0"/>
                <a:cs typeface="Arial" panose="020B0604020202020204" pitchFamily="34" charset="0"/>
              </a:rPr>
              <a:t>: </a:t>
            </a:r>
            <a:r>
              <a:rPr lang="en-US" sz="2400" b="1" dirty="0" err="1">
                <a:solidFill>
                  <a:srgbClr val="FFC000"/>
                </a:solidFill>
                <a:latin typeface="Arial" panose="020B0604020202020204" pitchFamily="34" charset="0"/>
                <a:cs typeface="Arial" panose="020B0604020202020204" pitchFamily="34" charset="0"/>
              </a:rPr>
              <a:t>gồm</a:t>
            </a:r>
            <a:r>
              <a:rPr lang="en-US" sz="2400" b="1" dirty="0">
                <a:solidFill>
                  <a:srgbClr val="FFC000"/>
                </a:solidFill>
                <a:latin typeface="Arial" panose="020B0604020202020204" pitchFamily="34" charset="0"/>
                <a:cs typeface="Arial" panose="020B0604020202020204" pitchFamily="34" charset="0"/>
              </a:rPr>
              <a:t> 4 </a:t>
            </a:r>
            <a:r>
              <a:rPr lang="en-US" sz="2400" b="1" dirty="0" err="1">
                <a:solidFill>
                  <a:srgbClr val="FFC000"/>
                </a:solidFill>
                <a:latin typeface="Arial" panose="020B0604020202020204" pitchFamily="34" charset="0"/>
                <a:cs typeface="Arial" panose="020B0604020202020204" pitchFamily="34" charset="0"/>
              </a:rPr>
              <a:t>phần</a:t>
            </a:r>
            <a:endParaRPr lang="en-US" sz="2400" b="1" dirty="0">
              <a:solidFill>
                <a:srgbClr val="FFC000"/>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Phần</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mở</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đầu</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nêu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luận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đề</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Phần</a:t>
            </a:r>
            <a:r>
              <a:rPr lang="en-US" sz="2400" dirty="0">
                <a:solidFill>
                  <a:schemeClr val="bg1"/>
                </a:solidFill>
                <a:latin typeface="Arial" panose="020B0604020202020204" pitchFamily="34" charset="0"/>
                <a:cs typeface="Arial" panose="020B0604020202020204" pitchFamily="34" charset="0"/>
              </a:rPr>
              <a:t> 2: </a:t>
            </a:r>
            <a:r>
              <a:rPr lang="en-US" sz="2400" dirty="0" err="1">
                <a:solidFill>
                  <a:schemeClr val="bg1"/>
                </a:solidFill>
                <a:latin typeface="Arial" panose="020B0604020202020204" pitchFamily="34" charset="0"/>
                <a:cs typeface="Arial" panose="020B0604020202020204" pitchFamily="34" charset="0"/>
              </a:rPr>
              <a:t>bản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trạng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tội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giặc</a:t>
            </a:r>
            <a:r>
              <a:rPr lang="en-US" sz="2400" dirty="0">
                <a:solidFill>
                  <a:schemeClr val="bg1"/>
                </a:solidFill>
                <a:latin typeface="Arial" panose="020B0604020202020204" pitchFamily="34" charset="0"/>
                <a:cs typeface="Arial" panose="020B0604020202020204" pitchFamily="34" charset="0"/>
              </a:rPr>
              <a:t> Minh</a:t>
            </a: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Phần</a:t>
            </a:r>
            <a:r>
              <a:rPr lang="en-US" sz="2400" dirty="0">
                <a:solidFill>
                  <a:schemeClr val="bg1"/>
                </a:solidFill>
                <a:latin typeface="Arial" panose="020B0604020202020204" pitchFamily="34" charset="0"/>
                <a:cs typeface="Arial" panose="020B0604020202020204" pitchFamily="34" charset="0"/>
              </a:rPr>
              <a:t> 3: </a:t>
            </a:r>
            <a:r>
              <a:rPr lang="en-US" sz="2400" dirty="0" err="1">
                <a:solidFill>
                  <a:schemeClr val="bg1"/>
                </a:solidFill>
                <a:latin typeface="Arial" panose="020B0604020202020204" pitchFamily="34" charset="0"/>
                <a:cs typeface="Arial" panose="020B0604020202020204" pitchFamily="34" charset="0"/>
              </a:rPr>
              <a:t>quá</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cuộc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Lam </a:t>
            </a:r>
            <a:r>
              <a:rPr lang="en-US" sz="2400" dirty="0" err="1">
                <a:solidFill>
                  <a:schemeClr val="bg1"/>
                </a:solidFill>
                <a:latin typeface="Arial" panose="020B0604020202020204" pitchFamily="34" charset="0"/>
                <a:cs typeface="Arial" panose="020B0604020202020204" pitchFamily="34" charset="0"/>
              </a:rPr>
              <a:t>Sơn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những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ngày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đầu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khổ</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đến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tổng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phản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thắng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lợi</a:t>
            </a:r>
            <a:endParaRPr lang="en-US" sz="24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Phần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cuối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lời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bố</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khẳng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định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lập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nêu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bài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học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lịch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sử</a:t>
            </a:r>
            <a:r>
              <a:rPr lang="en-US" sz="2400" dirty="0">
                <a:solidFill>
                  <a:schemeClr val="bg1"/>
                </a:solidFill>
                <a:latin typeface="Arial" panose="020B0604020202020204" pitchFamily="34" charset="0"/>
                <a:cs typeface="Arial" panose="020B0604020202020204" pitchFamily="34" charset="0"/>
              </a:rPr>
              <a:t>.</a:t>
            </a:r>
          </a:p>
          <a:p>
            <a:endParaRPr lang="en-US" dirty="0"/>
          </a:p>
        </p:txBody>
      </p:sp>
      <p:sp>
        <p:nvSpPr>
          <p:cNvPr id="5" name="TextBox 4"/>
          <p:cNvSpPr txBox="1"/>
          <p:nvPr/>
        </p:nvSpPr>
        <p:spPr>
          <a:xfrm>
            <a:off x="456013" y="342587"/>
            <a:ext cx="9211491" cy="523220"/>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2. </a:t>
            </a:r>
            <a:r>
              <a:rPr lang="en-US" sz="2800" b="1" dirty="0" err="1" smtClean="0">
                <a:solidFill>
                  <a:srgbClr val="FFC000"/>
                </a:solidFill>
                <a:latin typeface="Arial" panose="020B0604020202020204" pitchFamily="34" charset="0"/>
                <a:cs typeface="Arial" panose="020B0604020202020204" pitchFamily="34" charset="0"/>
              </a:rPr>
              <a:t>Tác</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phẩm</a:t>
            </a:r>
            <a:r>
              <a:rPr lang="en-US" sz="2800" b="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Bình</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Ngô</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đại</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cáo</a:t>
            </a:r>
            <a:endParaRPr lang="en-US" sz="2800" b="1" i="1" dirty="0">
              <a:solidFill>
                <a:srgbClr val="FFC000"/>
              </a:solidFill>
              <a:latin typeface="Arial" panose="020B0604020202020204" pitchFamily="34" charset="0"/>
              <a:cs typeface="Arial" panose="020B0604020202020204" pitchFamily="34" charset="0"/>
            </a:endParaRPr>
          </a:p>
        </p:txBody>
      </p:sp>
      <p:sp>
        <p:nvSpPr>
          <p:cNvPr id="6" name="TextBox 5"/>
          <p:cNvSpPr txBox="1"/>
          <p:nvPr/>
        </p:nvSpPr>
        <p:spPr>
          <a:xfrm>
            <a:off x="748753" y="865807"/>
            <a:ext cx="9211491" cy="461665"/>
          </a:xfrm>
          <a:prstGeom prst="rect">
            <a:avLst/>
          </a:prstGeom>
          <a:noFill/>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a. </a:t>
            </a:r>
            <a:r>
              <a:rPr lang="en-US" sz="2400" b="1" dirty="0" err="1" smtClean="0">
                <a:solidFill>
                  <a:srgbClr val="FFC000"/>
                </a:solidFill>
                <a:latin typeface="Arial" panose="020B0604020202020204" pitchFamily="34" charset="0"/>
                <a:cs typeface="Arial" panose="020B0604020202020204" pitchFamily="34" charset="0"/>
              </a:rPr>
              <a:t>Hoàn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cảnh</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sáng</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tác</a:t>
            </a:r>
            <a:endParaRPr lang="en-US" sz="2400" b="1" dirty="0">
              <a:solidFill>
                <a:srgbClr val="FFC000"/>
              </a:solidFill>
              <a:latin typeface="Arial" panose="020B0604020202020204" pitchFamily="34" charset="0"/>
              <a:cs typeface="Arial" panose="020B0604020202020204" pitchFamily="34" charset="0"/>
            </a:endParaRPr>
          </a:p>
        </p:txBody>
      </p:sp>
      <p:sp>
        <p:nvSpPr>
          <p:cNvPr id="7" name="TextBox 6"/>
          <p:cNvSpPr txBox="1"/>
          <p:nvPr/>
        </p:nvSpPr>
        <p:spPr>
          <a:xfrm>
            <a:off x="719724" y="1344593"/>
            <a:ext cx="9211491" cy="461665"/>
          </a:xfrm>
          <a:prstGeom prst="rect">
            <a:avLst/>
          </a:prstGeom>
          <a:noFill/>
        </p:spPr>
        <p:txBody>
          <a:bodyPr wrap="square" rtlCol="0">
            <a:spAutoFit/>
          </a:bodyPr>
          <a:lstStyle/>
          <a:p>
            <a:pPr algn="just"/>
            <a:r>
              <a:rPr lang="en-US" sz="2400" b="1" dirty="0" smtClean="0">
                <a:solidFill>
                  <a:srgbClr val="FFC000"/>
                </a:solidFill>
                <a:latin typeface="Arial" panose="020B0604020202020204" pitchFamily="34" charset="0"/>
                <a:cs typeface="Arial" panose="020B0604020202020204" pitchFamily="34" charset="0"/>
              </a:rPr>
              <a:t>b. Ý </a:t>
            </a:r>
            <a:r>
              <a:rPr lang="en-US" sz="2400" b="1" dirty="0" err="1" smtClean="0">
                <a:solidFill>
                  <a:srgbClr val="FFC000"/>
                </a:solidFill>
                <a:latin typeface="Arial" panose="020B0604020202020204" pitchFamily="34" charset="0"/>
                <a:cs typeface="Arial" panose="020B0604020202020204" pitchFamily="34" charset="0"/>
              </a:rPr>
              <a:t>nghĩa</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nhan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đề</a:t>
            </a:r>
            <a:endParaRPr lang="en-US" sz="24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688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8" name="TextBox 7"/>
          <p:cNvSpPr txBox="1"/>
          <p:nvPr/>
        </p:nvSpPr>
        <p:spPr>
          <a:xfrm>
            <a:off x="900327" y="716828"/>
            <a:ext cx="10723517" cy="1261884"/>
          </a:xfrm>
          <a:prstGeom prst="rect">
            <a:avLst/>
          </a:prstGeom>
          <a:noFill/>
        </p:spPr>
        <p:txBody>
          <a:bodyPr wrap="square" rtlCol="0">
            <a:spAutoFit/>
          </a:bodyPr>
          <a:lstStyle/>
          <a:p>
            <a:pPr algn="just"/>
            <a:r>
              <a:rPr lang="en-US" sz="2800" b="1" dirty="0" smtClean="0">
                <a:solidFill>
                  <a:srgbClr val="FFC000"/>
                </a:solidFill>
                <a:latin typeface="Arial" panose="020B0604020202020204" pitchFamily="34" charset="0"/>
                <a:cs typeface="Arial" panose="020B0604020202020204" pitchFamily="34" charset="0"/>
              </a:rPr>
              <a:t>3. </a:t>
            </a:r>
            <a:r>
              <a:rPr lang="en-US" sz="2800" b="1" dirty="0" err="1" smtClean="0">
                <a:solidFill>
                  <a:srgbClr val="FFC000"/>
                </a:solidFill>
                <a:latin typeface="Arial" panose="020B0604020202020204" pitchFamily="34" charset="0"/>
                <a:cs typeface="Arial" panose="020B0604020202020204" pitchFamily="34" charset="0"/>
              </a:rPr>
              <a:t>Văn</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cs typeface="Arial" panose="020B0604020202020204" pitchFamily="34" charset="0"/>
              </a:rPr>
              <a:t>bản</a:t>
            </a:r>
            <a:r>
              <a:rPr lang="en-US" sz="2800" b="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Nước</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Đại</a:t>
            </a:r>
            <a:r>
              <a:rPr lang="en-US" sz="2800" b="1" i="1" dirty="0" smtClean="0">
                <a:solidFill>
                  <a:srgbClr val="FFC000"/>
                </a:solidFill>
                <a:latin typeface="Arial" panose="020B0604020202020204" pitchFamily="34" charset="0"/>
                <a:cs typeface="Arial" panose="020B0604020202020204" pitchFamily="34" charset="0"/>
              </a:rPr>
              <a:t> </a:t>
            </a:r>
            <a:r>
              <a:rPr lang="en-US" sz="2800" b="1" i="1" dirty="0" err="1" smtClean="0">
                <a:solidFill>
                  <a:srgbClr val="FFC000"/>
                </a:solidFill>
                <a:latin typeface="Arial" panose="020B0604020202020204" pitchFamily="34" charset="0"/>
                <a:cs typeface="Arial" panose="020B0604020202020204" pitchFamily="34" charset="0"/>
              </a:rPr>
              <a:t>Việt</a:t>
            </a:r>
            <a:r>
              <a:rPr lang="en-US" sz="2800" b="1" i="1" dirty="0" smtClean="0">
                <a:solidFill>
                  <a:srgbClr val="FFC000"/>
                </a:solidFill>
                <a:latin typeface="Arial" panose="020B0604020202020204" pitchFamily="34" charset="0"/>
                <a:cs typeface="Arial" panose="020B0604020202020204" pitchFamily="34" charset="0"/>
              </a:rPr>
              <a:t> ta</a:t>
            </a:r>
          </a:p>
          <a:p>
            <a:pPr algn="just"/>
            <a:r>
              <a:rPr lang="en-US" sz="2400" b="1" dirty="0" smtClean="0">
                <a:solidFill>
                  <a:srgbClr val="FFC000"/>
                </a:solidFill>
                <a:latin typeface="Arial" panose="020B0604020202020204" pitchFamily="34" charset="0"/>
                <a:cs typeface="Arial" panose="020B0604020202020204" pitchFamily="34" charset="0"/>
              </a:rPr>
              <a:t>a. </a:t>
            </a:r>
            <a:r>
              <a:rPr lang="en-US" sz="2400" b="1" dirty="0" err="1" smtClean="0">
                <a:solidFill>
                  <a:srgbClr val="FFC000"/>
                </a:solidFill>
                <a:latin typeface="Arial" panose="020B0604020202020204" pitchFamily="34" charset="0"/>
                <a:cs typeface="Arial" panose="020B0604020202020204" pitchFamily="34" charset="0"/>
              </a:rPr>
              <a:t>Vị</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trí</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đoạn</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trích</a:t>
            </a:r>
            <a:r>
              <a:rPr lang="en-US" sz="2400" b="1" dirty="0" smtClean="0">
                <a:solidFill>
                  <a:srgbClr val="FFC000"/>
                </a:solidFill>
                <a:latin typeface="Arial" panose="020B0604020202020204" pitchFamily="34" charset="0"/>
                <a:cs typeface="Arial" panose="020B0604020202020204" pitchFamily="34" charset="0"/>
              </a:rPr>
              <a:t>:</a:t>
            </a: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Phần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mở</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đầu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bài</a:t>
            </a:r>
            <a:r>
              <a:rPr lang="en-US" sz="2400"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Bình</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Ngô</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đại</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cáo</a:t>
            </a:r>
            <a:endParaRPr lang="en-US" sz="2400" i="1" dirty="0" smtClean="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00327" y="2110148"/>
            <a:ext cx="10086536" cy="1200329"/>
          </a:xfrm>
          <a:prstGeom prst="rect">
            <a:avLst/>
          </a:prstGeom>
          <a:noFill/>
        </p:spPr>
        <p:txBody>
          <a:bodyPr wrap="square" rtlCol="0">
            <a:spAutoFit/>
          </a:bodyPr>
          <a:lstStyle/>
          <a:p>
            <a:pPr algn="just"/>
            <a:r>
              <a:rPr lang="en-US" sz="2400" b="1" dirty="0">
                <a:solidFill>
                  <a:srgbClr val="FFC000"/>
                </a:solidFill>
                <a:latin typeface="Arial" panose="020B0604020202020204" pitchFamily="34" charset="0"/>
                <a:cs typeface="Arial" panose="020B0604020202020204" pitchFamily="34" charset="0"/>
              </a:rPr>
              <a:t>b. </a:t>
            </a:r>
            <a:r>
              <a:rPr lang="en-US" sz="2400" b="1" dirty="0" err="1">
                <a:solidFill>
                  <a:srgbClr val="FFC000"/>
                </a:solidFill>
                <a:latin typeface="Arial" panose="020B0604020202020204" pitchFamily="34" charset="0"/>
                <a:cs typeface="Arial" panose="020B0604020202020204" pitchFamily="34" charset="0"/>
              </a:rPr>
              <a:t>Đọc</a:t>
            </a:r>
            <a:r>
              <a:rPr lang="en-US" sz="2400" b="1" dirty="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giải</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nghĩa</a:t>
            </a:r>
            <a:r>
              <a:rPr lang="en-US" sz="2400" b="1" dirty="0" smtClean="0">
                <a:solidFill>
                  <a:srgbClr val="FFC000"/>
                </a:solidFill>
                <a:latin typeface="Arial" panose="020B0604020202020204" pitchFamily="34" charset="0"/>
                <a:cs typeface="Arial" panose="020B0604020202020204" pitchFamily="34" charset="0"/>
              </a:rPr>
              <a:t> </a:t>
            </a:r>
            <a:r>
              <a:rPr lang="en-US" sz="2400" b="1" dirty="0" err="1" smtClean="0">
                <a:solidFill>
                  <a:srgbClr val="FFC000"/>
                </a:solidFill>
                <a:latin typeface="Arial" panose="020B0604020202020204" pitchFamily="34" charset="0"/>
                <a:cs typeface="Arial" panose="020B0604020202020204" pitchFamily="34" charset="0"/>
              </a:rPr>
              <a:t>từ</a:t>
            </a:r>
            <a:r>
              <a:rPr lang="en-US" sz="2400" b="1" dirty="0" smtClean="0">
                <a:solidFill>
                  <a:srgbClr val="FFC000"/>
                </a:solidFill>
                <a:latin typeface="Arial" panose="020B0604020202020204" pitchFamily="34" charset="0"/>
                <a:cs typeface="Arial" panose="020B0604020202020204" pitchFamily="34" charset="0"/>
              </a:rPr>
              <a:t>:</a:t>
            </a:r>
            <a:endParaRPr lang="en-US" sz="2400" b="1" dirty="0">
              <a:solidFill>
                <a:srgbClr val="FFC000"/>
              </a:solidFill>
              <a:latin typeface="Arial" panose="020B0604020202020204" pitchFamily="34" charset="0"/>
              <a:cs typeface="Arial" panose="020B0604020202020204" pitchFamily="34" charset="0"/>
            </a:endParaRPr>
          </a:p>
          <a:p>
            <a:pPr algn="just"/>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Hướng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dẫn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đọc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Đọc</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với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giọng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trang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trọng</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hùng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hồn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tự</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hào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Chú</a:t>
            </a:r>
            <a:r>
              <a:rPr lang="en-US" sz="2400" dirty="0">
                <a:solidFill>
                  <a:schemeClr val="bg1"/>
                </a:solidFill>
                <a:latin typeface="Arial" panose="020B0604020202020204" pitchFamily="34" charset="0"/>
                <a:cs typeface="Arial" panose="020B0604020202020204" pitchFamily="34" charset="0"/>
              </a:rPr>
              <a:t> ý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chất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xứng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nhịp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nhàng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câu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văn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biền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ngẫu</a:t>
            </a:r>
            <a:r>
              <a:rPr lang="en-US" sz="2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35199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3905</TotalTime>
  <Words>2588</Words>
  <Application>Microsoft Office PowerPoint</Application>
  <PresentationFormat>Custom</PresentationFormat>
  <Paragraphs>260</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 Bài tập 2: Viết một đoạn văn diễn dịch khoảng 12 câu chứng minh Nước Đại Việt ta là một áng văn tràn đầy tinh thần yêu nước và niềm tự hào dân tộc, trong đoạn có sử dụng một câu cảm thán.</vt:lpstr>
      <vt:lpstr>Slide 28</vt:lpstr>
      <vt:lpstr>Slide 29</vt:lpstr>
      <vt:lpstr>THÂN ÁI CHÀO TẠM BIỆT VÀ HẸN GẶP LẠI!</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Pu</cp:lastModifiedBy>
  <cp:revision>170</cp:revision>
  <dcterms:created xsi:type="dcterms:W3CDTF">2020-03-31T10:19:59Z</dcterms:created>
  <dcterms:modified xsi:type="dcterms:W3CDTF">2021-11-13T02:10:54Z</dcterms:modified>
</cp:coreProperties>
</file>