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0" r:id="rId2"/>
    <p:sldMasterId id="2147484116" r:id="rId3"/>
  </p:sldMasterIdLst>
  <p:notesMasterIdLst>
    <p:notesMasterId r:id="rId28"/>
  </p:notesMasterIdLst>
  <p:sldIdLst>
    <p:sldId id="682" r:id="rId4"/>
    <p:sldId id="546" r:id="rId5"/>
    <p:sldId id="545" r:id="rId6"/>
    <p:sldId id="680" r:id="rId7"/>
    <p:sldId id="684" r:id="rId8"/>
    <p:sldId id="610" r:id="rId9"/>
    <p:sldId id="611" r:id="rId10"/>
    <p:sldId id="614" r:id="rId11"/>
    <p:sldId id="612" r:id="rId12"/>
    <p:sldId id="670" r:id="rId13"/>
    <p:sldId id="671" r:id="rId14"/>
    <p:sldId id="613" r:id="rId15"/>
    <p:sldId id="672" r:id="rId16"/>
    <p:sldId id="615" r:id="rId17"/>
    <p:sldId id="616" r:id="rId18"/>
    <p:sldId id="617" r:id="rId19"/>
    <p:sldId id="618" r:id="rId20"/>
    <p:sldId id="619" r:id="rId21"/>
    <p:sldId id="686" r:id="rId22"/>
    <p:sldId id="678" r:id="rId23"/>
    <p:sldId id="691" r:id="rId24"/>
    <p:sldId id="689" r:id="rId25"/>
    <p:sldId id="631" r:id="rId26"/>
    <p:sldId id="6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8364" autoAdjust="0"/>
  </p:normalViewPr>
  <p:slideViewPr>
    <p:cSldViewPr snapToGrid="0">
      <p:cViewPr>
        <p:scale>
          <a:sx n="71" d="100"/>
          <a:sy n="71" d="100"/>
        </p:scale>
        <p:origin x="-6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540EB-EEAA-4D09-AF54-3A9449BC3A6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B5DE-225C-41E8-9F41-5438617C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7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4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4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99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97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5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9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18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9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49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75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7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5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5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8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8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65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6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1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18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1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01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1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82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3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31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6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9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9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9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8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1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1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3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8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3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759779" y="3339450"/>
            <a:ext cx="3707260" cy="24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vi-VN" sz="3893" dirty="0">
              <a:solidFill>
                <a:srgbClr val="0099FF"/>
              </a:solidFill>
              <a:latin typeface=".VnVogueH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vi-VN" sz="3893" dirty="0">
              <a:solidFill>
                <a:srgbClr val="0099FF"/>
              </a:solidFill>
              <a:latin typeface=".VnVogueH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vi-VN" sz="3893" dirty="0">
              <a:solidFill>
                <a:srgbClr val="0099FF"/>
              </a:solidFill>
              <a:latin typeface=".VnVogueH" pitchFamily="34" charset="0"/>
            </a:endParaRPr>
          </a:p>
        </p:txBody>
      </p:sp>
      <p:pic>
        <p:nvPicPr>
          <p:cNvPr id="32771" name="Picture 6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73" y="1260379"/>
            <a:ext cx="717029" cy="53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33" y="833918"/>
            <a:ext cx="889867" cy="6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71">
            <a:off x="8901181" y="1726917"/>
            <a:ext cx="1161650" cy="9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WordArt 11"/>
          <p:cNvSpPr>
            <a:spLocks noChangeArrowheads="1" noChangeShapeType="1" noTextEdit="1"/>
          </p:cNvSpPr>
          <p:nvPr/>
        </p:nvSpPr>
        <p:spPr bwMode="auto">
          <a:xfrm>
            <a:off x="4019747" y="4392763"/>
            <a:ext cx="4254582" cy="5379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03" kern="1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ristoteH" panose="020B7200000000000000" pitchFamily="34" charset="0"/>
            </a:endParaRPr>
          </a:p>
        </p:txBody>
      </p:sp>
      <p:sp>
        <p:nvSpPr>
          <p:cNvPr id="32777" name="WordArt 12"/>
          <p:cNvSpPr>
            <a:spLocks noChangeArrowheads="1" noChangeShapeType="1" noTextEdit="1"/>
          </p:cNvSpPr>
          <p:nvPr/>
        </p:nvSpPr>
        <p:spPr bwMode="auto">
          <a:xfrm>
            <a:off x="6318624" y="5356524"/>
            <a:ext cx="3744207" cy="809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503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2140442" y="2631423"/>
            <a:ext cx="8356364" cy="6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503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50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3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50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503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350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3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50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3503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350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50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9" name="Picture 14" descr="buch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1" y="92467"/>
            <a:ext cx="2001419" cy="14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Shape 10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11" y="537087"/>
            <a:ext cx="2372772" cy="126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4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8817">
            <a:off x="9093432" y="176381"/>
            <a:ext cx="1098401" cy="17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21" y="6274572"/>
            <a:ext cx="1186699" cy="4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4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9" y="4958871"/>
            <a:ext cx="1631319" cy="17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28" y="6172498"/>
            <a:ext cx="964389" cy="5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46" y="6196921"/>
            <a:ext cx="1037657" cy="5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8" y="6200052"/>
            <a:ext cx="963762" cy="4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68" y="4698987"/>
            <a:ext cx="1631320" cy="200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4033330" y="4016357"/>
            <a:ext cx="5701164" cy="15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11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11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vi-VN" sz="3114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vi-VN" sz="3114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14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114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14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vi-VN" altLang="vi-VN" sz="311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vi-VN" sz="311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vi-VN" sz="311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0"/>
            <a:ext cx="11805557" cy="65804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2,3,4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5879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94" y="1343666"/>
            <a:ext cx="9107848" cy="711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0401" y="1972031"/>
            <a:ext cx="9438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vi-VN" sz="3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Bước 2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767" y="280219"/>
            <a:ext cx="63442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MỘT TRẢI NGHIỆM CỦA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94" y="1343666"/>
            <a:ext cx="9107848" cy="7110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09977" y="2158874"/>
            <a:ext cx="8706573" cy="3323479"/>
            <a:chOff x="1609977" y="2158874"/>
            <a:chExt cx="8706573" cy="3323479"/>
          </a:xfrm>
        </p:grpSpPr>
        <p:sp>
          <p:nvSpPr>
            <p:cNvPr id="3" name="Freeform 2"/>
            <p:cNvSpPr/>
            <p:nvPr/>
          </p:nvSpPr>
          <p:spPr>
            <a:xfrm>
              <a:off x="5948516" y="3178737"/>
              <a:ext cx="3348170" cy="4283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4171"/>
                  </a:lnTo>
                  <a:lnTo>
                    <a:pt x="3348170" y="214171"/>
                  </a:lnTo>
                  <a:lnTo>
                    <a:pt x="3348170" y="42834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5948516" y="3178737"/>
              <a:ext cx="1160298" cy="4283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4171"/>
                  </a:lnTo>
                  <a:lnTo>
                    <a:pt x="1160298" y="214171"/>
                  </a:lnTo>
                  <a:lnTo>
                    <a:pt x="1160298" y="42834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832460" y="3178737"/>
              <a:ext cx="1116056" cy="4283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16056" y="0"/>
                  </a:moveTo>
                  <a:lnTo>
                    <a:pt x="1116056" y="214171"/>
                  </a:lnTo>
                  <a:lnTo>
                    <a:pt x="0" y="214171"/>
                  </a:lnTo>
                  <a:lnTo>
                    <a:pt x="0" y="42834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629840" y="3178737"/>
              <a:ext cx="3318676" cy="4283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8676" y="0"/>
                  </a:moveTo>
                  <a:lnTo>
                    <a:pt x="3318676" y="214171"/>
                  </a:lnTo>
                  <a:lnTo>
                    <a:pt x="0" y="214171"/>
                  </a:lnTo>
                  <a:lnTo>
                    <a:pt x="0" y="42834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626080" y="2158874"/>
              <a:ext cx="2644873" cy="1019863"/>
            </a:xfrm>
            <a:custGeom>
              <a:avLst/>
              <a:gdLst>
                <a:gd name="connsiteX0" fmla="*/ 0 w 2644873"/>
                <a:gd name="connsiteY0" fmla="*/ 0 h 1019863"/>
                <a:gd name="connsiteX1" fmla="*/ 2644873 w 2644873"/>
                <a:gd name="connsiteY1" fmla="*/ 0 h 1019863"/>
                <a:gd name="connsiteX2" fmla="*/ 2644873 w 2644873"/>
                <a:gd name="connsiteY2" fmla="*/ 1019863 h 1019863"/>
                <a:gd name="connsiteX3" fmla="*/ 0 w 2644873"/>
                <a:gd name="connsiteY3" fmla="*/ 1019863 h 1019863"/>
                <a:gd name="connsiteX4" fmla="*/ 0 w 2644873"/>
                <a:gd name="connsiteY4" fmla="*/ 0 h 101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4873" h="1019863">
                  <a:moveTo>
                    <a:pt x="0" y="0"/>
                  </a:moveTo>
                  <a:lnTo>
                    <a:pt x="2644873" y="0"/>
                  </a:lnTo>
                  <a:lnTo>
                    <a:pt x="2644873" y="1019863"/>
                  </a:lnTo>
                  <a:lnTo>
                    <a:pt x="0" y="1019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09977" y="3607080"/>
              <a:ext cx="2039726" cy="1868604"/>
            </a:xfrm>
            <a:custGeom>
              <a:avLst/>
              <a:gdLst>
                <a:gd name="connsiteX0" fmla="*/ 0 w 2039726"/>
                <a:gd name="connsiteY0" fmla="*/ 0 h 1868604"/>
                <a:gd name="connsiteX1" fmla="*/ 2039726 w 2039726"/>
                <a:gd name="connsiteY1" fmla="*/ 0 h 1868604"/>
                <a:gd name="connsiteX2" fmla="*/ 2039726 w 2039726"/>
                <a:gd name="connsiteY2" fmla="*/ 1868604 h 1868604"/>
                <a:gd name="connsiteX3" fmla="*/ 0 w 2039726"/>
                <a:gd name="connsiteY3" fmla="*/ 1868604 h 1868604"/>
                <a:gd name="connsiteX4" fmla="*/ 0 w 2039726"/>
                <a:gd name="connsiteY4" fmla="*/ 0 h 18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726" h="1868604">
                  <a:moveTo>
                    <a:pt x="0" y="0"/>
                  </a:moveTo>
                  <a:lnTo>
                    <a:pt x="2039726" y="0"/>
                  </a:lnTo>
                  <a:lnTo>
                    <a:pt x="2039726" y="1868604"/>
                  </a:lnTo>
                  <a:lnTo>
                    <a:pt x="0" y="1868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việc1: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xinh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2596" y="3607080"/>
              <a:ext cx="2039726" cy="1868604"/>
            </a:xfrm>
            <a:custGeom>
              <a:avLst/>
              <a:gdLst>
                <a:gd name="connsiteX0" fmla="*/ 0 w 2039726"/>
                <a:gd name="connsiteY0" fmla="*/ 0 h 1868604"/>
                <a:gd name="connsiteX1" fmla="*/ 2039726 w 2039726"/>
                <a:gd name="connsiteY1" fmla="*/ 0 h 1868604"/>
                <a:gd name="connsiteX2" fmla="*/ 2039726 w 2039726"/>
                <a:gd name="connsiteY2" fmla="*/ 1868604 h 1868604"/>
                <a:gd name="connsiteX3" fmla="*/ 0 w 2039726"/>
                <a:gd name="connsiteY3" fmla="*/ 1868604 h 1868604"/>
                <a:gd name="connsiteX4" fmla="*/ 0 w 2039726"/>
                <a:gd name="connsiteY4" fmla="*/ 0 h 18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726" h="1868604">
                  <a:moveTo>
                    <a:pt x="0" y="0"/>
                  </a:moveTo>
                  <a:lnTo>
                    <a:pt x="2039726" y="0"/>
                  </a:lnTo>
                  <a:lnTo>
                    <a:pt x="2039726" y="1868604"/>
                  </a:lnTo>
                  <a:lnTo>
                    <a:pt x="0" y="1868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việc2: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8952" y="3607080"/>
              <a:ext cx="2039726" cy="1875273"/>
            </a:xfrm>
            <a:custGeom>
              <a:avLst/>
              <a:gdLst>
                <a:gd name="connsiteX0" fmla="*/ 0 w 2039726"/>
                <a:gd name="connsiteY0" fmla="*/ 0 h 1875273"/>
                <a:gd name="connsiteX1" fmla="*/ 2039726 w 2039726"/>
                <a:gd name="connsiteY1" fmla="*/ 0 h 1875273"/>
                <a:gd name="connsiteX2" fmla="*/ 2039726 w 2039726"/>
                <a:gd name="connsiteY2" fmla="*/ 1875273 h 1875273"/>
                <a:gd name="connsiteX3" fmla="*/ 0 w 2039726"/>
                <a:gd name="connsiteY3" fmla="*/ 1875273 h 1875273"/>
                <a:gd name="connsiteX4" fmla="*/ 0 w 2039726"/>
                <a:gd name="connsiteY4" fmla="*/ 0 h 187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726" h="1875273">
                  <a:moveTo>
                    <a:pt x="0" y="0"/>
                  </a:moveTo>
                  <a:lnTo>
                    <a:pt x="2039726" y="0"/>
                  </a:lnTo>
                  <a:lnTo>
                    <a:pt x="2039726" y="1875273"/>
                  </a:lnTo>
                  <a:lnTo>
                    <a:pt x="0" y="1875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việc3: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Mun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76824" y="3607080"/>
              <a:ext cx="2039726" cy="1809604"/>
            </a:xfrm>
            <a:custGeom>
              <a:avLst/>
              <a:gdLst>
                <a:gd name="connsiteX0" fmla="*/ 0 w 2039726"/>
                <a:gd name="connsiteY0" fmla="*/ 0 h 1809604"/>
                <a:gd name="connsiteX1" fmla="*/ 2039726 w 2039726"/>
                <a:gd name="connsiteY1" fmla="*/ 0 h 1809604"/>
                <a:gd name="connsiteX2" fmla="*/ 2039726 w 2039726"/>
                <a:gd name="connsiteY2" fmla="*/ 1809604 h 1809604"/>
                <a:gd name="connsiteX3" fmla="*/ 0 w 2039726"/>
                <a:gd name="connsiteY3" fmla="*/ 1809604 h 1809604"/>
                <a:gd name="connsiteX4" fmla="*/ 0 w 2039726"/>
                <a:gd name="connsiteY4" fmla="*/ 0 h 18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726" h="1809604">
                  <a:moveTo>
                    <a:pt x="0" y="0"/>
                  </a:moveTo>
                  <a:lnTo>
                    <a:pt x="2039726" y="0"/>
                  </a:lnTo>
                  <a:lnTo>
                    <a:pt x="2039726" y="1809604"/>
                  </a:lnTo>
                  <a:lnTo>
                    <a:pt x="0" y="1809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việc4: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Mun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2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786" y="832757"/>
            <a:ext cx="10482943" cy="2579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36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939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852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lựa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tài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ước 2: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ý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ý)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0822" y="1790190"/>
            <a:ext cx="2470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TÌM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11500"/>
              </p:ext>
            </p:extLst>
          </p:nvPr>
        </p:nvGraphicFramePr>
        <p:xfrm>
          <a:off x="1081548" y="2313410"/>
          <a:ext cx="10028903" cy="3413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82464">
                  <a:extLst>
                    <a:ext uri="{9D8B030D-6E8A-4147-A177-3AD203B41FA5}">
                      <a16:colId xmlns:a16="http://schemas.microsoft.com/office/drawing/2014/main" xmlns="" val="1280515475"/>
                    </a:ext>
                  </a:extLst>
                </a:gridCol>
                <a:gridCol w="2846439">
                  <a:extLst>
                    <a:ext uri="{9D8B030D-6E8A-4147-A177-3AD203B41FA5}">
                      <a16:colId xmlns:a16="http://schemas.microsoft.com/office/drawing/2014/main" xmlns="" val="1210354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818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68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ra?theo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6703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1573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01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852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ước 2: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 ý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195" y="1773511"/>
            <a:ext cx="1025258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Lập dàn ý bằng cách dựa vào các ý đã tìm được, sắp xếp lại theo ba phần lớn của bài văn, gồm: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gian,không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...)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vừa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852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ước 2: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 ý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4: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476" y="2522430"/>
            <a:ext cx="5739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 vào dàn ý, viết thành bài văn kể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195" y="1948561"/>
            <a:ext cx="4181319" cy="234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3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852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ước 2: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 ý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195" y="1686951"/>
            <a:ext cx="2093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3: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195" y="2452111"/>
            <a:ext cx="101788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khoanh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tròn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).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sai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pháp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cấu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trúc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pháp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đúng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191" y="2057091"/>
            <a:ext cx="791114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4: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Xem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rút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kinh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940" y="403902"/>
            <a:ext cx="791114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rút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9139" y="1059717"/>
            <a:ext cx="9013722" cy="449353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PHIẾU CHỈNH SỬA BÀI VIẾT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hoàn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lời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sau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sắp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xếp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thay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đổi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hợp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lí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)...................................................................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quán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hô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bổ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sung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bổ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sung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.)..................................................................................................................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5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bỏ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lược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bỏ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.)…………………………………………………………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6.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Nếu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rõ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hay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lỗi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chữa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.)………………………</a:t>
            </a:r>
            <a:r>
              <a:rPr lang="en-US" sz="2200" dirty="0" smtClean="0">
                <a:latin typeface="Times New Roman" panose="02020603050405020304" pitchFamily="18" charset="0"/>
                <a:ea typeface="MS Mincho"/>
              </a:rPr>
              <a:t>….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LUYỆN TẬP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1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3141" y="2278743"/>
            <a:ext cx="7745362" cy="3163412"/>
          </a:xfrm>
          <a:prstGeom prst="cloudCallou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1306287" y="278039"/>
            <a:ext cx="9960428" cy="2000704"/>
          </a:xfrm>
          <a:prstGeom prst="hear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91" y="461348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939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8172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lựa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tài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ước 2: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ý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ý)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0822" y="1790190"/>
            <a:ext cx="2470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TÌM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81548" y="2313410"/>
          <a:ext cx="10028903" cy="3413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82464">
                  <a:extLst>
                    <a:ext uri="{9D8B030D-6E8A-4147-A177-3AD203B41FA5}">
                      <a16:colId xmlns:a16="http://schemas.microsoft.com/office/drawing/2014/main" xmlns="" val="1280515475"/>
                    </a:ext>
                  </a:extLst>
                </a:gridCol>
                <a:gridCol w="2846439">
                  <a:extLst>
                    <a:ext uri="{9D8B030D-6E8A-4147-A177-3AD203B41FA5}">
                      <a16:colId xmlns:a16="http://schemas.microsoft.com/office/drawing/2014/main" xmlns="" val="1210354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818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68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ra?theo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6703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1573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01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2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95" y="312863"/>
            <a:ext cx="852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195" y="8360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195" y="1773511"/>
            <a:ext cx="1025258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Lập dàn ý bằng cách dựa vào các ý đã tìm được, sắp xếp lại theo ba phần lớn của bài văn, gồm: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gian,không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...)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vừa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B0F0"/>
                </a:solidFill>
                <a:cs typeface="Times New Roman" panose="02020603050405020304" pitchFamily="18" charset="0"/>
              </a:rPr>
              <a:t>HOẠT ĐỘNG </a:t>
            </a:r>
            <a:r>
              <a:rPr lang="vi-VN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4: </a:t>
            </a:r>
            <a:r>
              <a:rPr lang="vi-VN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7020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4419" y="1953557"/>
            <a:ext cx="7890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của em trong thời gian khi em học trực tuyến để chống dịch Covid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1760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Một số Hs trình bày trước lớp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26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3" y="261030"/>
            <a:ext cx="3537632" cy="3193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282" y="261030"/>
            <a:ext cx="3595460" cy="3193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420" y="261030"/>
            <a:ext cx="3729265" cy="3193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282" y="3780970"/>
            <a:ext cx="3595461" cy="279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72" y="3776662"/>
            <a:ext cx="3537633" cy="2798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420" y="3776661"/>
            <a:ext cx="3605893" cy="27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B8055F5-000A-4A5D-977C-260C4D81C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53605"/>
            <a:ext cx="12187592" cy="6855520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xmlns="" id="{952ABC70-3D7B-4A89-BF8C-2D473D32C74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589" y="1215903"/>
            <a:ext cx="11776207" cy="1661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99" dirty="0" err="1">
                <a:solidFill>
                  <a:srgbClr val="427C80"/>
                </a:solidFill>
                <a:latin typeface="Times New Roman" pitchFamily="18" charset="0"/>
                <a:ea typeface="金梅浪漫體" panose="02010609000101010101" pitchFamily="49" charset="-120"/>
                <a:cs typeface="Times New Roman" pitchFamily="18" charset="0"/>
              </a:rPr>
              <a:t>Tiết</a:t>
            </a:r>
            <a:r>
              <a:rPr lang="en-US" altLang="zh-CN" sz="5399" dirty="0">
                <a:solidFill>
                  <a:srgbClr val="427C80"/>
                </a:solidFill>
                <a:latin typeface="Times New Roman" pitchFamily="18" charset="0"/>
                <a:ea typeface="金梅浪漫體" panose="02010609000101010101" pitchFamily="49" charset="-120"/>
                <a:cs typeface="Times New Roman" pitchFamily="18" charset="0"/>
              </a:rPr>
              <a:t> 10: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5399" dirty="0">
              <a:solidFill>
                <a:srgbClr val="427C80"/>
              </a:solidFill>
              <a:latin typeface="Times New Roman" pitchFamily="18" charset="0"/>
              <a:ea typeface="金梅浪漫體" panose="02010609000101010101" pitchFamily="49" charset="-120"/>
              <a:cs typeface="Times New Roman" pitchFamily="18" charset="0"/>
            </a:endParaRPr>
          </a:p>
        </p:txBody>
      </p:sp>
      <p:pic>
        <p:nvPicPr>
          <p:cNvPr id="22" name="PA_MakeIt Last.mp3">
            <a:hlinkClick r:id="" action="ppaction://media"/>
            <a:extLst>
              <a:ext uri="{FF2B5EF4-FFF2-40B4-BE49-F238E27FC236}">
                <a16:creationId xmlns:a16="http://schemas.microsoft.com/office/drawing/2014/main" xmlns="" id="{F67B1B93-ED3B-4D11-AC49-6779626502FF}"/>
              </a:ext>
            </a:extLst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65422" y="-1676334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34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B0F0"/>
                </a:solidFill>
                <a:cs typeface="Times New Roman" panose="02020603050405020304" pitchFamily="18" charset="0"/>
              </a:rPr>
              <a:t>HOẠT ĐỘNG </a:t>
            </a:r>
            <a:r>
              <a:rPr lang="vi-VN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2: </a:t>
            </a:r>
            <a:br>
              <a:rPr lang="vi-VN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THÀNH KIẾN THỨC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7665" y="1405284"/>
            <a:ext cx="714599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7665" y="2128811"/>
            <a:ext cx="97044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trung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xảy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ra.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94" y="1343666"/>
            <a:ext cx="9107848" cy="7110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4293" y="2130081"/>
            <a:ext cx="9388067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1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buồn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tôi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Xem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xét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94" y="1343666"/>
            <a:ext cx="9107848" cy="711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4294" y="2188512"/>
            <a:ext cx="661572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HOẠT ĐỘNG THẢO LUẬN THEO BÀN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882" y="2938987"/>
            <a:ext cx="10140235" cy="264072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Vì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trung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767" y="280219"/>
            <a:ext cx="63442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MỘT TRẢI NGHIỆM CỦA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94" y="1343666"/>
            <a:ext cx="9107848" cy="711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0401" y="1972031"/>
            <a:ext cx="9438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vi-VN" sz="3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Bước 2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32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1292</Words>
  <Application>Microsoft Office PowerPoint</Application>
  <PresentationFormat>Custom</PresentationFormat>
  <Paragraphs>128</Paragraphs>
  <Slides>24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1_Office Theme</vt:lpstr>
      <vt:lpstr>15_Office Theme</vt:lpstr>
      <vt:lpstr>38_Office Theme</vt:lpstr>
      <vt:lpstr>PowerPoint Presentation</vt:lpstr>
      <vt:lpstr>PowerPoint Presentation</vt:lpstr>
      <vt:lpstr>PowerPoint Presentation</vt:lpstr>
      <vt:lpstr>PowerPoint Presentation</vt:lpstr>
      <vt:lpstr> HOẠT ĐỘNG 2: 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HOẠT ĐỘNG 3: LUYỆN TẬP</vt:lpstr>
      <vt:lpstr>PowerPoint Presentation</vt:lpstr>
      <vt:lpstr>PowerPoint Presentation</vt:lpstr>
      <vt:lpstr> HOẠT ĐỘNG 4: VẬN DỤNG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494</cp:revision>
  <dcterms:created xsi:type="dcterms:W3CDTF">2021-06-18T15:04:24Z</dcterms:created>
  <dcterms:modified xsi:type="dcterms:W3CDTF">2021-11-14T23:20:10Z</dcterms:modified>
</cp:coreProperties>
</file>