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1" r:id="rId2"/>
    <p:sldId id="258" r:id="rId3"/>
    <p:sldId id="259" r:id="rId4"/>
    <p:sldId id="260" r:id="rId5"/>
    <p:sldId id="261" r:id="rId6"/>
    <p:sldId id="262" r:id="rId7"/>
    <p:sldId id="263" r:id="rId8"/>
    <p:sldId id="264" r:id="rId9"/>
    <p:sldId id="265" r:id="rId10"/>
    <p:sldId id="266" r:id="rId11"/>
    <p:sldId id="267" r:id="rId12"/>
    <p:sldId id="278" r:id="rId13"/>
    <p:sldId id="279" r:id="rId14"/>
    <p:sldId id="280" r:id="rId15"/>
    <p:sldId id="277" r:id="rId16"/>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02B47-EB9F-426E-B059-1B18F2540464}" type="doc">
      <dgm:prSet loTypeId="urn:microsoft.com/office/officeart/2005/8/layout/hierarchy3" loCatId="hierarchy" qsTypeId="urn:microsoft.com/office/officeart/2005/8/quickstyle/simple1#34" qsCatId="simple" csTypeId="urn:microsoft.com/office/officeart/2005/8/colors/accent1_2#15" csCatId="accent1" phldr="1"/>
      <dgm:spPr/>
      <dgm:t>
        <a:bodyPr/>
        <a:lstStyle/>
        <a:p>
          <a:endParaRPr lang="en-US"/>
        </a:p>
      </dgm:t>
    </dgm:pt>
    <dgm:pt modelId="{52C7C9B1-9F52-430B-9636-40D46CC961BF}">
      <dgm:prSet phldrT="[Text]" custT="1"/>
      <dgm:spPr>
        <a:solidFill>
          <a:schemeClr val="accent6">
            <a:lumMod val="50000"/>
          </a:schemeClr>
        </a:solidFill>
      </dgm:spPr>
      <dgm:t>
        <a:bodyPr/>
        <a:lstStyle/>
        <a:p>
          <a:pPr algn="l"/>
          <a:r>
            <a:rPr lang="en-US" sz="2800" b="1" dirty="0">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Bố cục (3 phần)</a:t>
          </a:r>
          <a:endParaRPr lang="en-US" sz="2800" dirty="0">
            <a:latin typeface="Times New Roman" panose="02020603050405020304" pitchFamily="18" charset="0"/>
            <a:cs typeface="Times New Roman" panose="02020603050405020304" pitchFamily="18" charset="0"/>
          </a:endParaRPr>
        </a:p>
      </dgm:t>
    </dgm:pt>
    <dgm:pt modelId="{39DFE4FA-2CA9-4C6A-B02A-EE25E8FEC75D}" type="parTrans" cxnId="{94930E71-4AAD-4101-8C4A-7E442CE5156A}">
      <dgm:prSet/>
      <dgm:spPr/>
      <dgm:t>
        <a:bodyPr/>
        <a:lstStyle/>
        <a:p>
          <a:endParaRPr lang="en-US"/>
        </a:p>
      </dgm:t>
    </dgm:pt>
    <dgm:pt modelId="{214B2F44-F7E4-4832-A4E9-38CE025F98A4}" type="sibTrans" cxnId="{94930E71-4AAD-4101-8C4A-7E442CE5156A}">
      <dgm:prSet/>
      <dgm:spPr/>
      <dgm:t>
        <a:bodyPr/>
        <a:lstStyle/>
        <a:p>
          <a:endParaRPr lang="en-US"/>
        </a:p>
      </dgm:t>
    </dgm:pt>
    <dgm:pt modelId="{FF72AAF2-0A2E-491F-A704-98D408D7F7D6}">
      <dgm:prSet phldrT="[Text]" custT="1"/>
      <dgm:spPr/>
      <dgm:t>
        <a:bodyPr/>
        <a:lstStyle/>
        <a:p>
          <a:pPr algn="l"/>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a:t>
          </a:r>
        </a:p>
      </dgm:t>
    </dgm:pt>
    <dgm:pt modelId="{B247FBEC-C6F1-4643-AC5B-E03D2A309F0B}" type="parTrans" cxnId="{E0B0B40B-354B-4A8F-8062-E1E2E51F3A65}">
      <dgm:prSet/>
      <dgm:spPr/>
      <dgm:t>
        <a:bodyPr/>
        <a:lstStyle/>
        <a:p>
          <a:endParaRPr lang="en-US"/>
        </a:p>
      </dgm:t>
    </dgm:pt>
    <dgm:pt modelId="{92BF6DAF-F214-4602-B8A5-BFF8709BCE6B}" type="sibTrans" cxnId="{E0B0B40B-354B-4A8F-8062-E1E2E51F3A65}">
      <dgm:prSet/>
      <dgm:spPr/>
      <dgm:t>
        <a:bodyPr/>
        <a:lstStyle/>
        <a:p>
          <a:endParaRPr lang="en-US"/>
        </a:p>
      </dgm:t>
    </dgm:pt>
    <dgm:pt modelId="{6B2C8263-412C-42B6-B518-000C4F751B14}">
      <dgm:prSet phldrT="[Text]" custT="1"/>
      <dgm:spPr/>
      <dgm:t>
        <a:bodyPr/>
        <a:lstStyle/>
        <a:p>
          <a:pPr algn="l"/>
          <a:r>
            <a:rPr lang="vi-VN" sz="2800" dirty="0">
              <a:latin typeface="Times New Roman" panose="02020603050405020304" pitchFamily="18" charset="0"/>
              <a:cs typeface="Times New Roman" panose="02020603050405020304" pitchFamily="18" charset="0"/>
            </a:rPr>
            <a:t>- Phần 2 (tiếp đó đến “anh cùng đi nhận giả”): Lòng ghen tị và mặc cảm của người anh</a:t>
          </a:r>
          <a:r>
            <a:rPr lang="en-US" sz="2800" dirty="0">
              <a:latin typeface="Times New Roman" panose="02020603050405020304" pitchFamily="18" charset="0"/>
              <a:cs typeface="Times New Roman" panose="02020603050405020304" pitchFamily="18" charset="0"/>
            </a:rPr>
            <a:t>.</a:t>
          </a:r>
        </a:p>
      </dgm:t>
    </dgm:pt>
    <dgm:pt modelId="{08CEF6A4-576A-443D-AD04-C8B8FA4AA962}" type="parTrans" cxnId="{3FC87223-DE8C-4B37-8088-BA040F3E381F}">
      <dgm:prSet/>
      <dgm:spPr/>
      <dgm:t>
        <a:bodyPr/>
        <a:lstStyle/>
        <a:p>
          <a:endParaRPr lang="en-US"/>
        </a:p>
      </dgm:t>
    </dgm:pt>
    <dgm:pt modelId="{0A5535C9-58A1-40F6-85C7-670CEE3C857E}" type="sibTrans" cxnId="{3FC87223-DE8C-4B37-8088-BA040F3E381F}">
      <dgm:prSet/>
      <dgm:spPr/>
      <dgm:t>
        <a:bodyPr/>
        <a:lstStyle/>
        <a:p>
          <a:endParaRPr lang="en-US"/>
        </a:p>
      </dgm:t>
    </dgm:pt>
    <dgm:pt modelId="{939177FB-2594-4926-A2CF-6249F19B87CF}">
      <dgm:prSet phldrT="[Text]" custT="1"/>
      <dgm:spPr/>
      <dgm:t>
        <a:bodyPr/>
        <a:lstStyle/>
        <a:p>
          <a:pPr algn="l"/>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a:t>
          </a:r>
        </a:p>
      </dgm:t>
    </dgm:pt>
    <dgm:pt modelId="{1B8B93A5-1DBB-49A0-8B4E-167D3F44802C}" type="parTrans" cxnId="{B96F4DC7-7004-49DD-8E44-F4F106E20513}">
      <dgm:prSet/>
      <dgm:spPr/>
      <dgm:t>
        <a:bodyPr/>
        <a:lstStyle/>
        <a:p>
          <a:endParaRPr lang="en-US"/>
        </a:p>
      </dgm:t>
    </dgm:pt>
    <dgm:pt modelId="{2D9BE04A-B440-405C-9506-EF0BF93EDDC0}" type="sibTrans" cxnId="{B96F4DC7-7004-49DD-8E44-F4F106E20513}">
      <dgm:prSet/>
      <dgm:spPr/>
      <dgm:t>
        <a:bodyPr/>
        <a:lstStyle/>
        <a:p>
          <a:endParaRPr lang="en-US"/>
        </a:p>
      </dgm:t>
    </dgm:pt>
    <dgm:pt modelId="{12E2314A-AD48-4B10-BC18-DF21843D4C15}" type="pres">
      <dgm:prSet presAssocID="{7A502B47-EB9F-426E-B059-1B18F2540464}" presName="diagram" presStyleCnt="0">
        <dgm:presLayoutVars>
          <dgm:chPref val="1"/>
          <dgm:dir/>
          <dgm:animOne val="branch"/>
          <dgm:animLvl val="lvl"/>
          <dgm:resizeHandles/>
        </dgm:presLayoutVars>
      </dgm:prSet>
      <dgm:spPr/>
      <dgm:t>
        <a:bodyPr/>
        <a:lstStyle/>
        <a:p>
          <a:endParaRPr lang="vi-VN"/>
        </a:p>
      </dgm:t>
    </dgm:pt>
    <dgm:pt modelId="{2D389ADC-2587-4B42-85FD-4EBE93A0634B}" type="pres">
      <dgm:prSet presAssocID="{52C7C9B1-9F52-430B-9636-40D46CC961BF}" presName="root" presStyleCnt="0"/>
      <dgm:spPr/>
    </dgm:pt>
    <dgm:pt modelId="{685DEB38-888B-4C45-A369-754918C20469}" type="pres">
      <dgm:prSet presAssocID="{52C7C9B1-9F52-430B-9636-40D46CC961BF}" presName="rootComposite" presStyleCnt="0"/>
      <dgm:spPr/>
    </dgm:pt>
    <dgm:pt modelId="{C9A29431-AFF5-49E9-842F-762F7D75B817}" type="pres">
      <dgm:prSet presAssocID="{52C7C9B1-9F52-430B-9636-40D46CC961BF}" presName="rootText" presStyleLbl="node1" presStyleIdx="0" presStyleCnt="1" custScaleX="156353" custScaleY="66845"/>
      <dgm:spPr/>
      <dgm:t>
        <a:bodyPr/>
        <a:lstStyle/>
        <a:p>
          <a:endParaRPr lang="vi-VN"/>
        </a:p>
      </dgm:t>
    </dgm:pt>
    <dgm:pt modelId="{ADDAAE5D-7B7B-4B27-B41E-882795AB67AF}" type="pres">
      <dgm:prSet presAssocID="{52C7C9B1-9F52-430B-9636-40D46CC961BF}" presName="rootConnector" presStyleLbl="node1" presStyleIdx="0" presStyleCnt="1"/>
      <dgm:spPr/>
      <dgm:t>
        <a:bodyPr/>
        <a:lstStyle/>
        <a:p>
          <a:endParaRPr lang="vi-VN"/>
        </a:p>
      </dgm:t>
    </dgm:pt>
    <dgm:pt modelId="{2A13E3C5-0F2C-45C3-84E2-86C8359451CD}" type="pres">
      <dgm:prSet presAssocID="{52C7C9B1-9F52-430B-9636-40D46CC961BF}" presName="childShape" presStyleCnt="0"/>
      <dgm:spPr/>
    </dgm:pt>
    <dgm:pt modelId="{8C4FE9C9-C870-43EC-BE8F-4A4B37AD5B5D}" type="pres">
      <dgm:prSet presAssocID="{B247FBEC-C6F1-4643-AC5B-E03D2A309F0B}" presName="Name13" presStyleLbl="parChTrans1D2" presStyleIdx="0" presStyleCnt="3"/>
      <dgm:spPr/>
      <dgm:t>
        <a:bodyPr/>
        <a:lstStyle/>
        <a:p>
          <a:endParaRPr lang="vi-VN"/>
        </a:p>
      </dgm:t>
    </dgm:pt>
    <dgm:pt modelId="{479CBC1D-B2E1-4785-8D2D-EE8E379E4D09}" type="pres">
      <dgm:prSet presAssocID="{FF72AAF2-0A2E-491F-A704-98D408D7F7D6}" presName="childText" presStyleLbl="bgAcc1" presStyleIdx="0" presStyleCnt="3" custScaleX="299874" custScaleY="109830" custLinFactNeighborY="-10505">
        <dgm:presLayoutVars>
          <dgm:bulletEnabled val="1"/>
        </dgm:presLayoutVars>
      </dgm:prSet>
      <dgm:spPr/>
      <dgm:t>
        <a:bodyPr/>
        <a:lstStyle/>
        <a:p>
          <a:endParaRPr lang="vi-VN"/>
        </a:p>
      </dgm:t>
    </dgm:pt>
    <dgm:pt modelId="{7AFF638D-7AAD-4FB3-894E-C6C3462B2C53}" type="pres">
      <dgm:prSet presAssocID="{08CEF6A4-576A-443D-AD04-C8B8FA4AA962}" presName="Name13" presStyleLbl="parChTrans1D2" presStyleIdx="1" presStyleCnt="3"/>
      <dgm:spPr/>
      <dgm:t>
        <a:bodyPr/>
        <a:lstStyle/>
        <a:p>
          <a:endParaRPr lang="vi-VN"/>
        </a:p>
      </dgm:t>
    </dgm:pt>
    <dgm:pt modelId="{BFB9BF1F-DB84-4EA7-9DC9-AC66B0B1A33A}" type="pres">
      <dgm:prSet presAssocID="{6B2C8263-412C-42B6-B518-000C4F751B14}" presName="childText" presStyleLbl="bgAcc1" presStyleIdx="1" presStyleCnt="3" custScaleX="304123" custScaleY="109728" custLinFactNeighborY="-28650">
        <dgm:presLayoutVars>
          <dgm:bulletEnabled val="1"/>
        </dgm:presLayoutVars>
      </dgm:prSet>
      <dgm:spPr/>
      <dgm:t>
        <a:bodyPr/>
        <a:lstStyle/>
        <a:p>
          <a:endParaRPr lang="vi-VN"/>
        </a:p>
      </dgm:t>
    </dgm:pt>
    <dgm:pt modelId="{F2451F46-1390-46AA-90CB-56F37D4087BE}" type="pres">
      <dgm:prSet presAssocID="{1B8B93A5-1DBB-49A0-8B4E-167D3F44802C}" presName="Name13" presStyleLbl="parChTrans1D2" presStyleIdx="2" presStyleCnt="3"/>
      <dgm:spPr/>
      <dgm:t>
        <a:bodyPr/>
        <a:lstStyle/>
        <a:p>
          <a:endParaRPr lang="vi-VN"/>
        </a:p>
      </dgm:t>
    </dgm:pt>
    <dgm:pt modelId="{80E92C0E-1C99-4A67-94F8-3B51BF4E78EC}" type="pres">
      <dgm:prSet presAssocID="{939177FB-2594-4926-A2CF-6249F19B87CF}" presName="childText" presStyleLbl="bgAcc1" presStyleIdx="2" presStyleCnt="3" custScaleX="305539" custScaleY="124247" custLinFactNeighborY="-47750">
        <dgm:presLayoutVars>
          <dgm:bulletEnabled val="1"/>
        </dgm:presLayoutVars>
      </dgm:prSet>
      <dgm:spPr/>
      <dgm:t>
        <a:bodyPr/>
        <a:lstStyle/>
        <a:p>
          <a:endParaRPr lang="vi-VN"/>
        </a:p>
      </dgm:t>
    </dgm:pt>
  </dgm:ptLst>
  <dgm:cxnLst>
    <dgm:cxn modelId="{96754186-0E77-43AD-AF98-DD5E01E23E6B}" type="presOf" srcId="{52C7C9B1-9F52-430B-9636-40D46CC961BF}" destId="{ADDAAE5D-7B7B-4B27-B41E-882795AB67AF}" srcOrd="1" destOrd="0" presId="urn:microsoft.com/office/officeart/2005/8/layout/hierarchy3"/>
    <dgm:cxn modelId="{94930E71-4AAD-4101-8C4A-7E442CE5156A}" srcId="{7A502B47-EB9F-426E-B059-1B18F2540464}" destId="{52C7C9B1-9F52-430B-9636-40D46CC961BF}" srcOrd="0" destOrd="0" parTransId="{39DFE4FA-2CA9-4C6A-B02A-EE25E8FEC75D}" sibTransId="{214B2F44-F7E4-4832-A4E9-38CE025F98A4}"/>
    <dgm:cxn modelId="{1C7687CC-56D8-4ECB-8A04-CC05CB9647E7}" type="presOf" srcId="{08CEF6A4-576A-443D-AD04-C8B8FA4AA962}" destId="{7AFF638D-7AAD-4FB3-894E-C6C3462B2C53}" srcOrd="0" destOrd="0" presId="urn:microsoft.com/office/officeart/2005/8/layout/hierarchy3"/>
    <dgm:cxn modelId="{44E64752-9903-4C74-842C-FBA8AE17B3A9}" type="presOf" srcId="{6B2C8263-412C-42B6-B518-000C4F751B14}" destId="{BFB9BF1F-DB84-4EA7-9DC9-AC66B0B1A33A}" srcOrd="0" destOrd="0" presId="urn:microsoft.com/office/officeart/2005/8/layout/hierarchy3"/>
    <dgm:cxn modelId="{3FC87223-DE8C-4B37-8088-BA040F3E381F}" srcId="{52C7C9B1-9F52-430B-9636-40D46CC961BF}" destId="{6B2C8263-412C-42B6-B518-000C4F751B14}" srcOrd="1" destOrd="0" parTransId="{08CEF6A4-576A-443D-AD04-C8B8FA4AA962}" sibTransId="{0A5535C9-58A1-40F6-85C7-670CEE3C857E}"/>
    <dgm:cxn modelId="{244B61F6-98A2-4A07-8584-102A7FE9624B}" type="presOf" srcId="{1B8B93A5-1DBB-49A0-8B4E-167D3F44802C}" destId="{F2451F46-1390-46AA-90CB-56F37D4087BE}" srcOrd="0" destOrd="0" presId="urn:microsoft.com/office/officeart/2005/8/layout/hierarchy3"/>
    <dgm:cxn modelId="{E0B0B40B-354B-4A8F-8062-E1E2E51F3A65}" srcId="{52C7C9B1-9F52-430B-9636-40D46CC961BF}" destId="{FF72AAF2-0A2E-491F-A704-98D408D7F7D6}" srcOrd="0" destOrd="0" parTransId="{B247FBEC-C6F1-4643-AC5B-E03D2A309F0B}" sibTransId="{92BF6DAF-F214-4602-B8A5-BFF8709BCE6B}"/>
    <dgm:cxn modelId="{36C18552-2E0F-43C2-A747-89FA3EB2E533}" type="presOf" srcId="{7A502B47-EB9F-426E-B059-1B18F2540464}" destId="{12E2314A-AD48-4B10-BC18-DF21843D4C15}" srcOrd="0" destOrd="0" presId="urn:microsoft.com/office/officeart/2005/8/layout/hierarchy3"/>
    <dgm:cxn modelId="{3FB4F52C-CCC9-4F69-B5E5-1B80919A4279}" type="presOf" srcId="{FF72AAF2-0A2E-491F-A704-98D408D7F7D6}" destId="{479CBC1D-B2E1-4785-8D2D-EE8E379E4D09}" srcOrd="0" destOrd="0" presId="urn:microsoft.com/office/officeart/2005/8/layout/hierarchy3"/>
    <dgm:cxn modelId="{291FEA3A-C91A-4C7B-8971-0C0EF88723E9}" type="presOf" srcId="{939177FB-2594-4926-A2CF-6249F19B87CF}" destId="{80E92C0E-1C99-4A67-94F8-3B51BF4E78EC}" srcOrd="0" destOrd="0" presId="urn:microsoft.com/office/officeart/2005/8/layout/hierarchy3"/>
    <dgm:cxn modelId="{591A0910-A234-46CB-A957-C45D93427870}" type="presOf" srcId="{B247FBEC-C6F1-4643-AC5B-E03D2A309F0B}" destId="{8C4FE9C9-C870-43EC-BE8F-4A4B37AD5B5D}" srcOrd="0" destOrd="0" presId="urn:microsoft.com/office/officeart/2005/8/layout/hierarchy3"/>
    <dgm:cxn modelId="{B96F4DC7-7004-49DD-8E44-F4F106E20513}" srcId="{52C7C9B1-9F52-430B-9636-40D46CC961BF}" destId="{939177FB-2594-4926-A2CF-6249F19B87CF}" srcOrd="2" destOrd="0" parTransId="{1B8B93A5-1DBB-49A0-8B4E-167D3F44802C}" sibTransId="{2D9BE04A-B440-405C-9506-EF0BF93EDDC0}"/>
    <dgm:cxn modelId="{DAFA731B-14A5-4CB4-B31C-D0AA6F672060}" type="presOf" srcId="{52C7C9B1-9F52-430B-9636-40D46CC961BF}" destId="{C9A29431-AFF5-49E9-842F-762F7D75B817}" srcOrd="0" destOrd="0" presId="urn:microsoft.com/office/officeart/2005/8/layout/hierarchy3"/>
    <dgm:cxn modelId="{FADD6FF6-F34A-4748-8584-5C78AFD16EB4}" type="presParOf" srcId="{12E2314A-AD48-4B10-BC18-DF21843D4C15}" destId="{2D389ADC-2587-4B42-85FD-4EBE93A0634B}" srcOrd="0" destOrd="0" presId="urn:microsoft.com/office/officeart/2005/8/layout/hierarchy3"/>
    <dgm:cxn modelId="{A7A21ACE-7A25-4FC1-ABFC-EECB5898861D}" type="presParOf" srcId="{2D389ADC-2587-4B42-85FD-4EBE93A0634B}" destId="{685DEB38-888B-4C45-A369-754918C20469}" srcOrd="0" destOrd="0" presId="urn:microsoft.com/office/officeart/2005/8/layout/hierarchy3"/>
    <dgm:cxn modelId="{B4BE7E78-A5C5-43E0-B9D9-A7EFA47963A1}" type="presParOf" srcId="{685DEB38-888B-4C45-A369-754918C20469}" destId="{C9A29431-AFF5-49E9-842F-762F7D75B817}" srcOrd="0" destOrd="0" presId="urn:microsoft.com/office/officeart/2005/8/layout/hierarchy3"/>
    <dgm:cxn modelId="{53D0813B-24BA-4E1A-999A-CA6AA75B2CDA}" type="presParOf" srcId="{685DEB38-888B-4C45-A369-754918C20469}" destId="{ADDAAE5D-7B7B-4B27-B41E-882795AB67AF}" srcOrd="1" destOrd="0" presId="urn:microsoft.com/office/officeart/2005/8/layout/hierarchy3"/>
    <dgm:cxn modelId="{BD66FD99-A0D5-40F2-B29D-8CBD77B9E337}" type="presParOf" srcId="{2D389ADC-2587-4B42-85FD-4EBE93A0634B}" destId="{2A13E3C5-0F2C-45C3-84E2-86C8359451CD}" srcOrd="1" destOrd="0" presId="urn:microsoft.com/office/officeart/2005/8/layout/hierarchy3"/>
    <dgm:cxn modelId="{1CA500D9-296B-4C6D-BFAC-FE4384B794E7}" type="presParOf" srcId="{2A13E3C5-0F2C-45C3-84E2-86C8359451CD}" destId="{8C4FE9C9-C870-43EC-BE8F-4A4B37AD5B5D}" srcOrd="0" destOrd="0" presId="urn:microsoft.com/office/officeart/2005/8/layout/hierarchy3"/>
    <dgm:cxn modelId="{150EF5E1-78DC-4502-816B-EDEA628318F0}" type="presParOf" srcId="{2A13E3C5-0F2C-45C3-84E2-86C8359451CD}" destId="{479CBC1D-B2E1-4785-8D2D-EE8E379E4D09}" srcOrd="1" destOrd="0" presId="urn:microsoft.com/office/officeart/2005/8/layout/hierarchy3"/>
    <dgm:cxn modelId="{12744D91-03F0-4230-A8FD-6B162286406B}" type="presParOf" srcId="{2A13E3C5-0F2C-45C3-84E2-86C8359451CD}" destId="{7AFF638D-7AAD-4FB3-894E-C6C3462B2C53}" srcOrd="2" destOrd="0" presId="urn:microsoft.com/office/officeart/2005/8/layout/hierarchy3"/>
    <dgm:cxn modelId="{3EC1799B-2CB6-4E1B-AC98-6494E2CBDA6A}" type="presParOf" srcId="{2A13E3C5-0F2C-45C3-84E2-86C8359451CD}" destId="{BFB9BF1F-DB84-4EA7-9DC9-AC66B0B1A33A}" srcOrd="3" destOrd="0" presId="urn:microsoft.com/office/officeart/2005/8/layout/hierarchy3"/>
    <dgm:cxn modelId="{B63B47D1-45E6-4B85-A6AE-B9EE86264F2A}" type="presParOf" srcId="{2A13E3C5-0F2C-45C3-84E2-86C8359451CD}" destId="{F2451F46-1390-46AA-90CB-56F37D4087BE}" srcOrd="4" destOrd="0" presId="urn:microsoft.com/office/officeart/2005/8/layout/hierarchy3"/>
    <dgm:cxn modelId="{63297806-9711-414E-8ED9-13901FF69A73}" type="presParOf" srcId="{2A13E3C5-0F2C-45C3-84E2-86C8359451CD}" destId="{80E92C0E-1C99-4A67-94F8-3B51BF4E78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55B7B8-2B57-4901-9F4F-3E04FBB24F77}" type="doc">
      <dgm:prSet loTypeId="urn:microsoft.com/office/officeart/2005/8/layout/hierarchy3" loCatId="list" qsTypeId="urn:microsoft.com/office/officeart/2005/8/quickstyle/simple1#35" qsCatId="simple" csTypeId="urn:microsoft.com/office/officeart/2005/8/colors/accent1_2#16" csCatId="accent1" phldr="1"/>
      <dgm:spPr/>
      <dgm:t>
        <a:bodyPr/>
        <a:lstStyle/>
        <a:p>
          <a:endParaRPr lang="en-US"/>
        </a:p>
      </dgm:t>
    </dgm:pt>
    <dgm:pt modelId="{12F1B625-9D64-4630-B2AF-6A1B01BE4BCB}">
      <dgm:prSet phldrT="[Text]" custT="1"/>
      <dgm:spPr/>
      <dgm:t>
        <a:bodyPr/>
        <a:lstStyle/>
        <a:p>
          <a:pPr algn="l"/>
          <a:r>
            <a:rPr lang="en-US" sz="3200" b="1" spc="5" dirty="0" smtClean="0">
              <a:latin typeface="Times New Roman" panose="02020603050405020304" pitchFamily="18" charset="0"/>
              <a:ea typeface="Times New Roman" panose="02020603050405020304" pitchFamily="18" charset="0"/>
              <a:cs typeface="Times New Roman" panose="02020603050405020304" pitchFamily="18" charset="0"/>
            </a:rPr>
            <a:t>a. </a:t>
          </a:r>
          <a:r>
            <a:rPr lang="en-US" sz="3200" b="1" spc="-10"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3200" b="1"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pc="-5"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spc="-5" dirty="0">
              <a:latin typeface="Times New Roman" panose="02020603050405020304" pitchFamily="18" charset="0"/>
              <a:ea typeface="Times New Roman" panose="02020603050405020304" pitchFamily="18" charset="0"/>
              <a:cs typeface="Times New Roman" panose="02020603050405020304" pitchFamily="18" charset="0"/>
            </a:rPr>
            <a:t>,</a:t>
          </a:r>
          <a:r>
            <a:rPr lang="en-US" sz="3200" b="1"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b="1"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pc="-5"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b="1" spc="-5"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dgm:t>
    </dgm:pt>
    <dgm:pt modelId="{80B92453-D50F-4A89-8F3F-3D1AC6D25248}" type="parTrans" cxnId="{4EE711DF-DB21-4EB9-8E68-6BDBFCFE4F31}">
      <dgm:prSet/>
      <dgm:spPr/>
      <dgm:t>
        <a:bodyPr/>
        <a:lstStyle/>
        <a:p>
          <a:endParaRPr lang="en-US"/>
        </a:p>
      </dgm:t>
    </dgm:pt>
    <dgm:pt modelId="{B8FE56FB-FAF5-41C4-A4AB-59A77B702BF4}" type="sibTrans" cxnId="{4EE711DF-DB21-4EB9-8E68-6BDBFCFE4F31}">
      <dgm:prSet/>
      <dgm:spPr/>
      <dgm:t>
        <a:bodyPr/>
        <a:lstStyle/>
        <a:p>
          <a:endParaRPr lang="en-US"/>
        </a:p>
      </dgm:t>
    </dgm:pt>
    <dgm:pt modelId="{8675AC45-1DD0-4B9D-B40B-D57BD14A3F9E}">
      <dgm:prSet phldrT="[Text]" custT="1"/>
      <dgm:spPr/>
      <dgm:t>
        <a:bodyPr/>
        <a:lstStyle/>
        <a:p>
          <a:pPr algn="l"/>
          <a:r>
            <a:rPr lang="en-US" sz="2800" i="1" dirty="0" err="1">
              <a:latin typeface="Times New Roman" panose="02020603050405020304" pitchFamily="18" charset="0"/>
              <a:cs typeface="Times New Roman" panose="02020603050405020304" pitchFamily="18" charset="0"/>
            </a:rPr>
            <a:t>Tên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Phương</a:t>
          </a:r>
          <a:endParaRPr lang="en-US" sz="2800" dirty="0">
            <a:latin typeface="Times New Roman" panose="02020603050405020304" pitchFamily="18" charset="0"/>
            <a:cs typeface="Times New Roman" panose="02020603050405020304" pitchFamily="18" charset="0"/>
          </a:endParaRPr>
        </a:p>
      </dgm:t>
    </dgm:pt>
    <dgm:pt modelId="{1F2CC26A-27D2-4A96-9D24-3420137FDB07}" type="parTrans" cxnId="{114CAAA2-2135-4BCB-AB8E-8D6429AF634F}">
      <dgm:prSet/>
      <dgm:spPr/>
      <dgm:t>
        <a:bodyPr/>
        <a:lstStyle/>
        <a:p>
          <a:endParaRPr lang="en-US"/>
        </a:p>
      </dgm:t>
    </dgm:pt>
    <dgm:pt modelId="{44CDBA6B-64C9-4224-9E2F-4CC8D610D358}" type="sibTrans" cxnId="{114CAAA2-2135-4BCB-AB8E-8D6429AF634F}">
      <dgm:prSet/>
      <dgm:spPr/>
      <dgm:t>
        <a:bodyPr/>
        <a:lstStyle/>
        <a:p>
          <a:endParaRPr lang="en-US"/>
        </a:p>
      </dgm:t>
    </dgm:pt>
    <dgm:pt modelId="{DC295E85-8EA1-46D0-923F-26B13147F5A2}">
      <dgm:prSet phldrT="[Text]" custT="1"/>
      <dgm:spPr/>
      <dgm:t>
        <a:bodyPr/>
        <a:lstStyle/>
        <a:p>
          <a:pPr algn="just"/>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biệt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Mèo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bởi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khuôn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luôn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chính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bẩn</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dgm:t>
    </dgm:pt>
    <dgm:pt modelId="{F5C14AAB-13CD-4BD4-9450-DEE488BCFF8A}" type="parTrans" cxnId="{C73A8D86-81D5-49B4-9C57-46114E5D39B3}">
      <dgm:prSet/>
      <dgm:spPr/>
      <dgm:t>
        <a:bodyPr/>
        <a:lstStyle/>
        <a:p>
          <a:endParaRPr lang="en-US"/>
        </a:p>
      </dgm:t>
    </dgm:pt>
    <dgm:pt modelId="{B8BDC19A-A826-4A3F-8EDB-170E5C52EB55}" type="sibTrans" cxnId="{C73A8D86-81D5-49B4-9C57-46114E5D39B3}">
      <dgm:prSet/>
      <dgm:spPr/>
      <dgm:t>
        <a:bodyPr/>
        <a:lstStyle/>
        <a:p>
          <a:endParaRPr lang="en-US"/>
        </a:p>
      </dgm:t>
    </dgm:pt>
    <dgm:pt modelId="{C81EAF84-28AC-447D-A04D-B392B697F495}">
      <dgm:prSet phldrT="[Text]" custT="1"/>
      <dgm:spPr/>
      <dgm:t>
        <a:bodyPr/>
        <a:lstStyle/>
        <a:p>
          <a:pPr algn="just"/>
          <a:r>
            <a:rPr lang="en-US" sz="2800" i="1" dirty="0">
              <a:latin typeface="Times New Roman" panose="02020603050405020304" pitchFamily="18" charset="0"/>
              <a:cs typeface="Times New Roman" panose="02020603050405020304" pitchFamily="18" charset="0"/>
            </a:rPr>
            <a:t>Hay </a:t>
          </a:r>
          <a:r>
            <a:rPr lang="en-US" sz="2800" i="1" dirty="0" err="1">
              <a:latin typeface="Times New Roman" panose="02020603050405020304" pitchFamily="18" charset="0"/>
              <a:cs typeface="Times New Roman" panose="02020603050405020304" pitchFamily="18" charset="0"/>
            </a:rPr>
            <a:t>lục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lọi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đồ</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dgm:t>
    </dgm:pt>
    <dgm:pt modelId="{5ECEA336-4711-4D83-8EF9-5949EB71D03F}" type="parTrans" cxnId="{2A94DB82-8A65-4F65-8641-64EDE8FD6BD4}">
      <dgm:prSet/>
      <dgm:spPr/>
      <dgm:t>
        <a:bodyPr/>
        <a:lstStyle/>
        <a:p>
          <a:endParaRPr lang="en-US"/>
        </a:p>
      </dgm:t>
    </dgm:pt>
    <dgm:pt modelId="{CB1790B1-020A-46A4-9D6F-DDDBB0F2C9DE}" type="sibTrans" cxnId="{2A94DB82-8A65-4F65-8641-64EDE8FD6BD4}">
      <dgm:prSet/>
      <dgm:spPr/>
      <dgm:t>
        <a:bodyPr/>
        <a:lstStyle/>
        <a:p>
          <a:endParaRPr lang="en-US"/>
        </a:p>
      </dgm:t>
    </dgm:pt>
    <dgm:pt modelId="{D3A36DE7-AE42-45FF-976A-B0F3A53301E1}">
      <dgm:prSet phldrT="[Text]" custT="1"/>
      <dgm:spPr/>
      <dgm:t>
        <a:bodyPr/>
        <a:lstStyle/>
        <a:p>
          <a:pPr algn="just"/>
          <a:r>
            <a:rPr lang="en-US" sz="2800" i="1" dirty="0" err="1">
              <a:latin typeface="Times New Roman" panose="02020603050405020304" pitchFamily="18" charset="0"/>
              <a:cs typeface="Times New Roman" panose="02020603050405020304" pitchFamily="18" charset="0"/>
            </a:rPr>
            <a:t>Dùng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Mèo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vui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vẻ</a:t>
          </a:r>
          <a:endParaRPr lang="en-US" sz="2800" dirty="0">
            <a:latin typeface="Times New Roman" panose="02020603050405020304" pitchFamily="18" charset="0"/>
            <a:cs typeface="Times New Roman" panose="02020603050405020304" pitchFamily="18" charset="0"/>
          </a:endParaRPr>
        </a:p>
      </dgm:t>
    </dgm:pt>
    <dgm:pt modelId="{EDA6379B-6956-453C-9876-271F3FA59039}" type="parTrans" cxnId="{737D53EB-E8D2-4485-A66B-BBD421AB1BEC}">
      <dgm:prSet/>
      <dgm:spPr/>
      <dgm:t>
        <a:bodyPr/>
        <a:lstStyle/>
        <a:p>
          <a:endParaRPr lang="en-US"/>
        </a:p>
      </dgm:t>
    </dgm:pt>
    <dgm:pt modelId="{696411A8-9DA6-4214-AB30-FEB4791429E4}" type="sibTrans" cxnId="{737D53EB-E8D2-4485-A66B-BBD421AB1BEC}">
      <dgm:prSet/>
      <dgm:spPr/>
      <dgm:t>
        <a:bodyPr/>
        <a:lstStyle/>
        <a:p>
          <a:endParaRPr lang="en-US"/>
        </a:p>
      </dgm:t>
    </dgm:pt>
    <dgm:pt modelId="{EF2658A5-F7E5-4E68-BCA0-879CA52C07D4}" type="pres">
      <dgm:prSet presAssocID="{3555B7B8-2B57-4901-9F4F-3E04FBB24F77}" presName="diagram" presStyleCnt="0">
        <dgm:presLayoutVars>
          <dgm:chPref val="1"/>
          <dgm:dir/>
          <dgm:animOne val="branch"/>
          <dgm:animLvl val="lvl"/>
          <dgm:resizeHandles/>
        </dgm:presLayoutVars>
      </dgm:prSet>
      <dgm:spPr/>
      <dgm:t>
        <a:bodyPr/>
        <a:lstStyle/>
        <a:p>
          <a:endParaRPr lang="vi-VN"/>
        </a:p>
      </dgm:t>
    </dgm:pt>
    <dgm:pt modelId="{AAD5A1CE-8C42-449A-ADD9-C438A2BD0886}" type="pres">
      <dgm:prSet presAssocID="{12F1B625-9D64-4630-B2AF-6A1B01BE4BCB}" presName="root" presStyleCnt="0"/>
      <dgm:spPr/>
    </dgm:pt>
    <dgm:pt modelId="{0EE17F32-6689-47B1-8955-5D1710FF62AF}" type="pres">
      <dgm:prSet presAssocID="{12F1B625-9D64-4630-B2AF-6A1B01BE4BCB}" presName="rootComposite" presStyleCnt="0"/>
      <dgm:spPr/>
    </dgm:pt>
    <dgm:pt modelId="{B1B1D1F2-AC42-407B-B597-889DE2C3A422}" type="pres">
      <dgm:prSet presAssocID="{12F1B625-9D64-4630-B2AF-6A1B01BE4BCB}" presName="rootText" presStyleLbl="node1" presStyleIdx="0" presStyleCnt="1" custScaleX="553721" custScaleY="144033" custLinFactNeighborX="25556" custLinFactNeighborY="-64197"/>
      <dgm:spPr/>
      <dgm:t>
        <a:bodyPr/>
        <a:lstStyle/>
        <a:p>
          <a:endParaRPr lang="vi-VN"/>
        </a:p>
      </dgm:t>
    </dgm:pt>
    <dgm:pt modelId="{FA1F10A3-2FDB-4D0D-A1EF-697A7D99A187}" type="pres">
      <dgm:prSet presAssocID="{12F1B625-9D64-4630-B2AF-6A1B01BE4BCB}" presName="rootConnector" presStyleLbl="node1" presStyleIdx="0" presStyleCnt="1"/>
      <dgm:spPr/>
      <dgm:t>
        <a:bodyPr/>
        <a:lstStyle/>
        <a:p>
          <a:endParaRPr lang="vi-VN"/>
        </a:p>
      </dgm:t>
    </dgm:pt>
    <dgm:pt modelId="{CFB71134-03F7-4D42-BA69-47CB4EAB0CE1}" type="pres">
      <dgm:prSet presAssocID="{12F1B625-9D64-4630-B2AF-6A1B01BE4BCB}" presName="childShape" presStyleCnt="0"/>
      <dgm:spPr/>
    </dgm:pt>
    <dgm:pt modelId="{1FAE8687-9655-44B0-93AF-5BC62677AD9C}" type="pres">
      <dgm:prSet presAssocID="{1F2CC26A-27D2-4A96-9D24-3420137FDB07}" presName="Name13" presStyleLbl="parChTrans1D2" presStyleIdx="0" presStyleCnt="4"/>
      <dgm:spPr/>
      <dgm:t>
        <a:bodyPr/>
        <a:lstStyle/>
        <a:p>
          <a:endParaRPr lang="vi-VN"/>
        </a:p>
      </dgm:t>
    </dgm:pt>
    <dgm:pt modelId="{E75AEF02-C38C-4AE8-B4DB-A23167F2995E}" type="pres">
      <dgm:prSet presAssocID="{8675AC45-1DD0-4B9D-B40B-D57BD14A3F9E}" presName="childText" presStyleLbl="bgAcc1" presStyleIdx="0" presStyleCnt="4" custScaleX="680554" custScaleY="87033" custLinFactNeighborX="-11975" custLinFactNeighborY="-7303">
        <dgm:presLayoutVars>
          <dgm:bulletEnabled val="1"/>
        </dgm:presLayoutVars>
      </dgm:prSet>
      <dgm:spPr/>
      <dgm:t>
        <a:bodyPr/>
        <a:lstStyle/>
        <a:p>
          <a:endParaRPr lang="vi-VN"/>
        </a:p>
      </dgm:t>
    </dgm:pt>
    <dgm:pt modelId="{9EB2A610-589A-45B7-8920-E4EFB428025E}" type="pres">
      <dgm:prSet presAssocID="{F5C14AAB-13CD-4BD4-9450-DEE488BCFF8A}" presName="Name13" presStyleLbl="parChTrans1D2" presStyleIdx="1" presStyleCnt="4"/>
      <dgm:spPr/>
      <dgm:t>
        <a:bodyPr/>
        <a:lstStyle/>
        <a:p>
          <a:endParaRPr lang="vi-VN"/>
        </a:p>
      </dgm:t>
    </dgm:pt>
    <dgm:pt modelId="{929CF741-3194-4AA8-AC21-A3AFF2FA0BC2}" type="pres">
      <dgm:prSet presAssocID="{DC295E85-8EA1-46D0-923F-26B13147F5A2}" presName="childText" presStyleLbl="bgAcc1" presStyleIdx="1" presStyleCnt="4" custScaleX="687248" custScaleY="275900" custLinFactNeighborX="-15355" custLinFactNeighborY="2161">
        <dgm:presLayoutVars>
          <dgm:bulletEnabled val="1"/>
        </dgm:presLayoutVars>
      </dgm:prSet>
      <dgm:spPr/>
      <dgm:t>
        <a:bodyPr/>
        <a:lstStyle/>
        <a:p>
          <a:endParaRPr lang="vi-VN"/>
        </a:p>
      </dgm:t>
    </dgm:pt>
    <dgm:pt modelId="{56F6C7B1-9155-42F2-91C0-E678BA3DCBEB}" type="pres">
      <dgm:prSet presAssocID="{EDA6379B-6956-453C-9876-271F3FA59039}" presName="Name13" presStyleLbl="parChTrans1D2" presStyleIdx="2" presStyleCnt="4"/>
      <dgm:spPr/>
      <dgm:t>
        <a:bodyPr/>
        <a:lstStyle/>
        <a:p>
          <a:endParaRPr lang="vi-VN"/>
        </a:p>
      </dgm:t>
    </dgm:pt>
    <dgm:pt modelId="{5110F9F4-4028-4CE3-A926-D236646AB5AB}" type="pres">
      <dgm:prSet presAssocID="{D3A36DE7-AE42-45FF-976A-B0F3A53301E1}" presName="childText" presStyleLbl="bgAcc1" presStyleIdx="2" presStyleCnt="4" custScaleX="683207" custScaleY="182562" custLinFactNeighborX="-5869" custLinFactNeighborY="15649">
        <dgm:presLayoutVars>
          <dgm:bulletEnabled val="1"/>
        </dgm:presLayoutVars>
      </dgm:prSet>
      <dgm:spPr/>
      <dgm:t>
        <a:bodyPr/>
        <a:lstStyle/>
        <a:p>
          <a:endParaRPr lang="vi-VN"/>
        </a:p>
      </dgm:t>
    </dgm:pt>
    <dgm:pt modelId="{D445AF46-060D-4BDB-AEC4-246B81FD4068}" type="pres">
      <dgm:prSet presAssocID="{5ECEA336-4711-4D83-8EF9-5949EB71D03F}" presName="Name13" presStyleLbl="parChTrans1D2" presStyleIdx="3" presStyleCnt="4"/>
      <dgm:spPr/>
      <dgm:t>
        <a:bodyPr/>
        <a:lstStyle/>
        <a:p>
          <a:endParaRPr lang="vi-VN"/>
        </a:p>
      </dgm:t>
    </dgm:pt>
    <dgm:pt modelId="{553E2153-B8B2-4794-BC0F-D8DDD1DA8388}" type="pres">
      <dgm:prSet presAssocID="{C81EAF84-28AC-447D-A04D-B392B697F495}" presName="childText" presStyleLbl="bgAcc1" presStyleIdx="3" presStyleCnt="4" custScaleX="695487" custLinFactNeighborX="-5869" custLinFactNeighborY="50946">
        <dgm:presLayoutVars>
          <dgm:bulletEnabled val="1"/>
        </dgm:presLayoutVars>
      </dgm:prSet>
      <dgm:spPr/>
      <dgm:t>
        <a:bodyPr/>
        <a:lstStyle/>
        <a:p>
          <a:endParaRPr lang="vi-VN"/>
        </a:p>
      </dgm:t>
    </dgm:pt>
  </dgm:ptLst>
  <dgm:cxnLst>
    <dgm:cxn modelId="{7E7ABDFD-2BB4-441D-923A-5563B8FAFA43}" type="presOf" srcId="{C81EAF84-28AC-447D-A04D-B392B697F495}" destId="{553E2153-B8B2-4794-BC0F-D8DDD1DA8388}" srcOrd="0" destOrd="0" presId="urn:microsoft.com/office/officeart/2005/8/layout/hierarchy3"/>
    <dgm:cxn modelId="{F52D2DC3-6909-4DA4-8FCE-AD88D5EFAA38}" type="presOf" srcId="{12F1B625-9D64-4630-B2AF-6A1B01BE4BCB}" destId="{FA1F10A3-2FDB-4D0D-A1EF-697A7D99A187}" srcOrd="1" destOrd="0" presId="urn:microsoft.com/office/officeart/2005/8/layout/hierarchy3"/>
    <dgm:cxn modelId="{4ABECEA1-F468-41F1-8F73-93C7BF3ADD28}" type="presOf" srcId="{1F2CC26A-27D2-4A96-9D24-3420137FDB07}" destId="{1FAE8687-9655-44B0-93AF-5BC62677AD9C}" srcOrd="0" destOrd="0" presId="urn:microsoft.com/office/officeart/2005/8/layout/hierarchy3"/>
    <dgm:cxn modelId="{AE06FFCE-65AB-4EA5-882D-11D3AA5406D5}" type="presOf" srcId="{3555B7B8-2B57-4901-9F4F-3E04FBB24F77}" destId="{EF2658A5-F7E5-4E68-BCA0-879CA52C07D4}" srcOrd="0" destOrd="0" presId="urn:microsoft.com/office/officeart/2005/8/layout/hierarchy3"/>
    <dgm:cxn modelId="{DDC12C6F-DF43-4D8B-A6C4-7457C709BE70}" type="presOf" srcId="{D3A36DE7-AE42-45FF-976A-B0F3A53301E1}" destId="{5110F9F4-4028-4CE3-A926-D236646AB5AB}" srcOrd="0" destOrd="0" presId="urn:microsoft.com/office/officeart/2005/8/layout/hierarchy3"/>
    <dgm:cxn modelId="{4EE711DF-DB21-4EB9-8E68-6BDBFCFE4F31}" srcId="{3555B7B8-2B57-4901-9F4F-3E04FBB24F77}" destId="{12F1B625-9D64-4630-B2AF-6A1B01BE4BCB}" srcOrd="0" destOrd="0" parTransId="{80B92453-D50F-4A89-8F3F-3D1AC6D25248}" sibTransId="{B8FE56FB-FAF5-41C4-A4AB-59A77B702BF4}"/>
    <dgm:cxn modelId="{DBE92CED-4880-423C-A592-F8D7EDEDCE25}" type="presOf" srcId="{8675AC45-1DD0-4B9D-B40B-D57BD14A3F9E}" destId="{E75AEF02-C38C-4AE8-B4DB-A23167F2995E}" srcOrd="0" destOrd="0" presId="urn:microsoft.com/office/officeart/2005/8/layout/hierarchy3"/>
    <dgm:cxn modelId="{DF47403B-DA36-491D-AAA8-4EFE2FBDF26F}" type="presOf" srcId="{EDA6379B-6956-453C-9876-271F3FA59039}" destId="{56F6C7B1-9155-42F2-91C0-E678BA3DCBEB}" srcOrd="0" destOrd="0" presId="urn:microsoft.com/office/officeart/2005/8/layout/hierarchy3"/>
    <dgm:cxn modelId="{E7941C01-D3D0-45E5-A323-6E03CA88F682}" type="presOf" srcId="{5ECEA336-4711-4D83-8EF9-5949EB71D03F}" destId="{D445AF46-060D-4BDB-AEC4-246B81FD4068}" srcOrd="0" destOrd="0" presId="urn:microsoft.com/office/officeart/2005/8/layout/hierarchy3"/>
    <dgm:cxn modelId="{77EEA513-0986-42C6-A6F3-3D11E456E360}" type="presOf" srcId="{DC295E85-8EA1-46D0-923F-26B13147F5A2}" destId="{929CF741-3194-4AA8-AC21-A3AFF2FA0BC2}" srcOrd="0" destOrd="0" presId="urn:microsoft.com/office/officeart/2005/8/layout/hierarchy3"/>
    <dgm:cxn modelId="{114CAAA2-2135-4BCB-AB8E-8D6429AF634F}" srcId="{12F1B625-9D64-4630-B2AF-6A1B01BE4BCB}" destId="{8675AC45-1DD0-4B9D-B40B-D57BD14A3F9E}" srcOrd="0" destOrd="0" parTransId="{1F2CC26A-27D2-4A96-9D24-3420137FDB07}" sibTransId="{44CDBA6B-64C9-4224-9E2F-4CC8D610D358}"/>
    <dgm:cxn modelId="{2A94DB82-8A65-4F65-8641-64EDE8FD6BD4}" srcId="{12F1B625-9D64-4630-B2AF-6A1B01BE4BCB}" destId="{C81EAF84-28AC-447D-A04D-B392B697F495}" srcOrd="3" destOrd="0" parTransId="{5ECEA336-4711-4D83-8EF9-5949EB71D03F}" sibTransId="{CB1790B1-020A-46A4-9D6F-DDDBB0F2C9DE}"/>
    <dgm:cxn modelId="{737D53EB-E8D2-4485-A66B-BBD421AB1BEC}" srcId="{12F1B625-9D64-4630-B2AF-6A1B01BE4BCB}" destId="{D3A36DE7-AE42-45FF-976A-B0F3A53301E1}" srcOrd="2" destOrd="0" parTransId="{EDA6379B-6956-453C-9876-271F3FA59039}" sibTransId="{696411A8-9DA6-4214-AB30-FEB4791429E4}"/>
    <dgm:cxn modelId="{1E7FD56E-B9D1-4D72-A4BD-9D0F698267C7}" type="presOf" srcId="{12F1B625-9D64-4630-B2AF-6A1B01BE4BCB}" destId="{B1B1D1F2-AC42-407B-B597-889DE2C3A422}" srcOrd="0" destOrd="0" presId="urn:microsoft.com/office/officeart/2005/8/layout/hierarchy3"/>
    <dgm:cxn modelId="{C73A8D86-81D5-49B4-9C57-46114E5D39B3}" srcId="{12F1B625-9D64-4630-B2AF-6A1B01BE4BCB}" destId="{DC295E85-8EA1-46D0-923F-26B13147F5A2}" srcOrd="1" destOrd="0" parTransId="{F5C14AAB-13CD-4BD4-9450-DEE488BCFF8A}" sibTransId="{B8BDC19A-A826-4A3F-8EDB-170E5C52EB55}"/>
    <dgm:cxn modelId="{6617EEFD-F1FF-40DE-A10F-3837EC6C889B}" type="presOf" srcId="{F5C14AAB-13CD-4BD4-9450-DEE488BCFF8A}" destId="{9EB2A610-589A-45B7-8920-E4EFB428025E}" srcOrd="0" destOrd="0" presId="urn:microsoft.com/office/officeart/2005/8/layout/hierarchy3"/>
    <dgm:cxn modelId="{3D52FD4C-FCEE-4A02-8AFA-BD9AA131B9D1}" type="presParOf" srcId="{EF2658A5-F7E5-4E68-BCA0-879CA52C07D4}" destId="{AAD5A1CE-8C42-449A-ADD9-C438A2BD0886}" srcOrd="0" destOrd="0" presId="urn:microsoft.com/office/officeart/2005/8/layout/hierarchy3"/>
    <dgm:cxn modelId="{AE718B4F-61C9-44C2-BB1D-6A97D10F7BD9}" type="presParOf" srcId="{AAD5A1CE-8C42-449A-ADD9-C438A2BD0886}" destId="{0EE17F32-6689-47B1-8955-5D1710FF62AF}" srcOrd="0" destOrd="0" presId="urn:microsoft.com/office/officeart/2005/8/layout/hierarchy3"/>
    <dgm:cxn modelId="{76AA3205-785B-4578-874D-69FA1D8B55F1}" type="presParOf" srcId="{0EE17F32-6689-47B1-8955-5D1710FF62AF}" destId="{B1B1D1F2-AC42-407B-B597-889DE2C3A422}" srcOrd="0" destOrd="0" presId="urn:microsoft.com/office/officeart/2005/8/layout/hierarchy3"/>
    <dgm:cxn modelId="{800E4CB5-F920-4E80-8D87-0C537348DA6D}" type="presParOf" srcId="{0EE17F32-6689-47B1-8955-5D1710FF62AF}" destId="{FA1F10A3-2FDB-4D0D-A1EF-697A7D99A187}" srcOrd="1" destOrd="0" presId="urn:microsoft.com/office/officeart/2005/8/layout/hierarchy3"/>
    <dgm:cxn modelId="{CC558A1F-D6A2-459F-BB66-F1EB2A360B03}" type="presParOf" srcId="{AAD5A1CE-8C42-449A-ADD9-C438A2BD0886}" destId="{CFB71134-03F7-4D42-BA69-47CB4EAB0CE1}" srcOrd="1" destOrd="0" presId="urn:microsoft.com/office/officeart/2005/8/layout/hierarchy3"/>
    <dgm:cxn modelId="{EFA6F338-556E-41E8-9F0D-050D9DBE7549}" type="presParOf" srcId="{CFB71134-03F7-4D42-BA69-47CB4EAB0CE1}" destId="{1FAE8687-9655-44B0-93AF-5BC62677AD9C}" srcOrd="0" destOrd="0" presId="urn:microsoft.com/office/officeart/2005/8/layout/hierarchy3"/>
    <dgm:cxn modelId="{27799591-1547-473B-9282-A7C8CA79E2BA}" type="presParOf" srcId="{CFB71134-03F7-4D42-BA69-47CB4EAB0CE1}" destId="{E75AEF02-C38C-4AE8-B4DB-A23167F2995E}" srcOrd="1" destOrd="0" presId="urn:microsoft.com/office/officeart/2005/8/layout/hierarchy3"/>
    <dgm:cxn modelId="{163867D2-1514-4D6D-96C4-7DF1965C9A6E}" type="presParOf" srcId="{CFB71134-03F7-4D42-BA69-47CB4EAB0CE1}" destId="{9EB2A610-589A-45B7-8920-E4EFB428025E}" srcOrd="2" destOrd="0" presId="urn:microsoft.com/office/officeart/2005/8/layout/hierarchy3"/>
    <dgm:cxn modelId="{22762190-AA79-4C46-9EA3-2070F89CB0B1}" type="presParOf" srcId="{CFB71134-03F7-4D42-BA69-47CB4EAB0CE1}" destId="{929CF741-3194-4AA8-AC21-A3AFF2FA0BC2}" srcOrd="3" destOrd="0" presId="urn:microsoft.com/office/officeart/2005/8/layout/hierarchy3"/>
    <dgm:cxn modelId="{D5D1431F-B76B-4CC0-A453-BCF5809F16EE}" type="presParOf" srcId="{CFB71134-03F7-4D42-BA69-47CB4EAB0CE1}" destId="{56F6C7B1-9155-42F2-91C0-E678BA3DCBEB}" srcOrd="4" destOrd="0" presId="urn:microsoft.com/office/officeart/2005/8/layout/hierarchy3"/>
    <dgm:cxn modelId="{E2BD971D-6700-4B93-A585-485C16131922}" type="presParOf" srcId="{CFB71134-03F7-4D42-BA69-47CB4EAB0CE1}" destId="{5110F9F4-4028-4CE3-A926-D236646AB5AB}" srcOrd="5" destOrd="0" presId="urn:microsoft.com/office/officeart/2005/8/layout/hierarchy3"/>
    <dgm:cxn modelId="{820404B4-3696-480B-9ECC-DFF3F90C1E80}" type="presParOf" srcId="{CFB71134-03F7-4D42-BA69-47CB4EAB0CE1}" destId="{D445AF46-060D-4BDB-AEC4-246B81FD4068}" srcOrd="6" destOrd="0" presId="urn:microsoft.com/office/officeart/2005/8/layout/hierarchy3"/>
    <dgm:cxn modelId="{B8A29AAE-F45B-4043-9C49-B9281CC01F3D}" type="presParOf" srcId="{CFB71134-03F7-4D42-BA69-47CB4EAB0CE1}" destId="{553E2153-B8B2-4794-BC0F-D8DDD1DA838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55B7B8-2B57-4901-9F4F-3E04FBB24F77}" type="doc">
      <dgm:prSet loTypeId="urn:microsoft.com/office/officeart/2005/8/layout/hierarchy3" loCatId="list" qsTypeId="urn:microsoft.com/office/officeart/2005/8/quickstyle/simple1#36" qsCatId="simple" csTypeId="urn:microsoft.com/office/officeart/2005/8/colors/accent1_2#17" csCatId="accent1" phldr="1"/>
      <dgm:spPr/>
      <dgm:t>
        <a:bodyPr/>
        <a:lstStyle/>
        <a:p>
          <a:endParaRPr lang="en-US"/>
        </a:p>
      </dgm:t>
    </dgm:pt>
    <dgm:pt modelId="{12F1B625-9D64-4630-B2AF-6A1B01BE4BCB}">
      <dgm:prSet phldrT="[Text]" custT="1"/>
      <dgm:spPr/>
      <dgm:t>
        <a:bodyPr/>
        <a:lstStyle/>
        <a:p>
          <a:pPr algn="l"/>
          <a:r>
            <a:rPr lang="en-US" sz="3200" b="1" dirty="0" smtClean="0">
              <a:latin typeface="Times New Roman" panose="02020603050405020304" pitchFamily="18" charset="0"/>
              <a:cs typeface="Times New Roman" panose="02020603050405020304" pitchFamily="18" charset="0"/>
            </a:rPr>
            <a:t>b. </a:t>
          </a:r>
          <a:r>
            <a:rPr lang="en-US" sz="3200" b="1" dirty="0" err="1" smtClean="0">
              <a:latin typeface="Times New Roman" panose="02020603050405020304" pitchFamily="18" charset="0"/>
              <a:cs typeface="Times New Roman" panose="02020603050405020304" pitchFamily="18" charset="0"/>
            </a:rPr>
            <a:t>Sở</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a:t>
          </a:r>
        </a:p>
      </dgm:t>
    </dgm:pt>
    <dgm:pt modelId="{80B92453-D50F-4A89-8F3F-3D1AC6D25248}" type="parTrans" cxnId="{4EE711DF-DB21-4EB9-8E68-6BDBFCFE4F31}">
      <dgm:prSet/>
      <dgm:spPr/>
      <dgm:t>
        <a:bodyPr/>
        <a:lstStyle/>
        <a:p>
          <a:endParaRPr lang="en-US"/>
        </a:p>
      </dgm:t>
    </dgm:pt>
    <dgm:pt modelId="{B8FE56FB-FAF5-41C4-A4AB-59A77B702BF4}" type="sibTrans" cxnId="{4EE711DF-DB21-4EB9-8E68-6BDBFCFE4F31}">
      <dgm:prSet/>
      <dgm:spPr/>
      <dgm:t>
        <a:bodyPr/>
        <a:lstStyle/>
        <a:p>
          <a:endParaRPr lang="en-US"/>
        </a:p>
      </dgm:t>
    </dgm:pt>
    <dgm:pt modelId="{8675AC45-1DD0-4B9D-B40B-D57BD14A3F9E}">
      <dgm:prSet phldrT="[Text]" custT="1"/>
      <dgm:spPr/>
      <dgm:t>
        <a:bodyPr/>
        <a:lstStyle/>
        <a:p>
          <a:pPr algn="l"/>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vẽ</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liệu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sẵn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xoong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vẽ</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tranh</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dgm:t>
    </dgm:pt>
    <dgm:pt modelId="{1F2CC26A-27D2-4A96-9D24-3420137FDB07}" type="parTrans" cxnId="{114CAAA2-2135-4BCB-AB8E-8D6429AF634F}">
      <dgm:prSet/>
      <dgm:spPr/>
      <dgm:t>
        <a:bodyPr/>
        <a:lstStyle/>
        <a:p>
          <a:endParaRPr lang="en-US"/>
        </a:p>
      </dgm:t>
    </dgm:pt>
    <dgm:pt modelId="{44CDBA6B-64C9-4224-9E2F-4CC8D610D358}" type="sibTrans" cxnId="{114CAAA2-2135-4BCB-AB8E-8D6429AF634F}">
      <dgm:prSet/>
      <dgm:spPr/>
      <dgm:t>
        <a:bodyPr/>
        <a:lstStyle/>
        <a:p>
          <a:endParaRPr lang="en-US"/>
        </a:p>
      </dgm:t>
    </dgm:pt>
    <dgm:pt modelId="{DC295E85-8EA1-46D0-923F-26B13147F5A2}">
      <dgm:prSet phldrT="[Text]" custT="1"/>
      <dgm:spPr/>
      <dgm:t>
        <a:bodyPr/>
        <a:lstStyle/>
        <a:p>
          <a:pPr algn="l"/>
          <a:r>
            <a:rPr lang="en-US" sz="2800" i="1" dirty="0" err="1">
              <a:latin typeface="Times New Roman" panose="02020603050405020304" pitchFamily="18" charset="0"/>
              <a:cs typeface="Times New Roman" panose="02020603050405020304" pitchFamily="18" charset="0"/>
            </a:rPr>
            <a:t>Mọi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sứt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mẻ</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trở</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nghĩnh</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mèo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vằn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tranh</a:t>
          </a:r>
          <a:r>
            <a:rPr lang="en-US" sz="2800" i="1" dirty="0">
              <a:latin typeface="Times New Roman" panose="02020603050405020304" pitchFamily="18" charset="0"/>
              <a:cs typeface="Times New Roman" panose="02020603050405020304" pitchFamily="18" charset="0"/>
            </a:rPr>
            <a:t> to </a:t>
          </a:r>
          <a:r>
            <a:rPr lang="en-US" sz="2800" i="1" dirty="0" err="1">
              <a:latin typeface="Times New Roman" panose="02020603050405020304" pitchFamily="18" charset="0"/>
              <a:cs typeface="Times New Roman" panose="02020603050405020304" pitchFamily="18" charset="0"/>
            </a:rPr>
            <a:t>hơn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hổ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nét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dễ</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mến</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dgm:t>
    </dgm:pt>
    <dgm:pt modelId="{F5C14AAB-13CD-4BD4-9450-DEE488BCFF8A}" type="parTrans" cxnId="{C73A8D86-81D5-49B4-9C57-46114E5D39B3}">
      <dgm:prSet/>
      <dgm:spPr/>
      <dgm:t>
        <a:bodyPr/>
        <a:lstStyle/>
        <a:p>
          <a:endParaRPr lang="en-US"/>
        </a:p>
      </dgm:t>
    </dgm:pt>
    <dgm:pt modelId="{B8BDC19A-A826-4A3F-8EDB-170E5C52EB55}" type="sibTrans" cxnId="{C73A8D86-81D5-49B4-9C57-46114E5D39B3}">
      <dgm:prSet/>
      <dgm:spPr/>
      <dgm:t>
        <a:bodyPr/>
        <a:lstStyle/>
        <a:p>
          <a:endParaRPr lang="en-US"/>
        </a:p>
      </dgm:t>
    </dgm:pt>
    <dgm:pt modelId="{EF2658A5-F7E5-4E68-BCA0-879CA52C07D4}" type="pres">
      <dgm:prSet presAssocID="{3555B7B8-2B57-4901-9F4F-3E04FBB24F77}" presName="diagram" presStyleCnt="0">
        <dgm:presLayoutVars>
          <dgm:chPref val="1"/>
          <dgm:dir/>
          <dgm:animOne val="branch"/>
          <dgm:animLvl val="lvl"/>
          <dgm:resizeHandles/>
        </dgm:presLayoutVars>
      </dgm:prSet>
      <dgm:spPr/>
      <dgm:t>
        <a:bodyPr/>
        <a:lstStyle/>
        <a:p>
          <a:endParaRPr lang="vi-VN"/>
        </a:p>
      </dgm:t>
    </dgm:pt>
    <dgm:pt modelId="{AAD5A1CE-8C42-449A-ADD9-C438A2BD0886}" type="pres">
      <dgm:prSet presAssocID="{12F1B625-9D64-4630-B2AF-6A1B01BE4BCB}" presName="root" presStyleCnt="0"/>
      <dgm:spPr/>
    </dgm:pt>
    <dgm:pt modelId="{0EE17F32-6689-47B1-8955-5D1710FF62AF}" type="pres">
      <dgm:prSet presAssocID="{12F1B625-9D64-4630-B2AF-6A1B01BE4BCB}" presName="rootComposite" presStyleCnt="0"/>
      <dgm:spPr/>
    </dgm:pt>
    <dgm:pt modelId="{B1B1D1F2-AC42-407B-B597-889DE2C3A422}" type="pres">
      <dgm:prSet presAssocID="{12F1B625-9D64-4630-B2AF-6A1B01BE4BCB}" presName="rootText" presStyleLbl="node1" presStyleIdx="0" presStyleCnt="1" custScaleX="496764" custScaleY="233587" custLinFactY="-5199" custLinFactNeighborX="1617" custLinFactNeighborY="-100000"/>
      <dgm:spPr/>
      <dgm:t>
        <a:bodyPr/>
        <a:lstStyle/>
        <a:p>
          <a:endParaRPr lang="vi-VN"/>
        </a:p>
      </dgm:t>
    </dgm:pt>
    <dgm:pt modelId="{FA1F10A3-2FDB-4D0D-A1EF-697A7D99A187}" type="pres">
      <dgm:prSet presAssocID="{12F1B625-9D64-4630-B2AF-6A1B01BE4BCB}" presName="rootConnector" presStyleLbl="node1" presStyleIdx="0" presStyleCnt="1"/>
      <dgm:spPr/>
      <dgm:t>
        <a:bodyPr/>
        <a:lstStyle/>
        <a:p>
          <a:endParaRPr lang="vi-VN"/>
        </a:p>
      </dgm:t>
    </dgm:pt>
    <dgm:pt modelId="{CFB71134-03F7-4D42-BA69-47CB4EAB0CE1}" type="pres">
      <dgm:prSet presAssocID="{12F1B625-9D64-4630-B2AF-6A1B01BE4BCB}" presName="childShape" presStyleCnt="0"/>
      <dgm:spPr/>
    </dgm:pt>
    <dgm:pt modelId="{1FAE8687-9655-44B0-93AF-5BC62677AD9C}" type="pres">
      <dgm:prSet presAssocID="{1F2CC26A-27D2-4A96-9D24-3420137FDB07}" presName="Name13" presStyleLbl="parChTrans1D2" presStyleIdx="0" presStyleCnt="2"/>
      <dgm:spPr/>
      <dgm:t>
        <a:bodyPr/>
        <a:lstStyle/>
        <a:p>
          <a:endParaRPr lang="vi-VN"/>
        </a:p>
      </dgm:t>
    </dgm:pt>
    <dgm:pt modelId="{E75AEF02-C38C-4AE8-B4DB-A23167F2995E}" type="pres">
      <dgm:prSet presAssocID="{8675AC45-1DD0-4B9D-B40B-D57BD14A3F9E}" presName="childText" presStyleLbl="bgAcc1" presStyleIdx="0" presStyleCnt="2" custScaleX="680554" custScaleY="240861" custLinFactNeighborX="362" custLinFactNeighborY="-34499">
        <dgm:presLayoutVars>
          <dgm:bulletEnabled val="1"/>
        </dgm:presLayoutVars>
      </dgm:prSet>
      <dgm:spPr/>
      <dgm:t>
        <a:bodyPr/>
        <a:lstStyle/>
        <a:p>
          <a:endParaRPr lang="vi-VN"/>
        </a:p>
      </dgm:t>
    </dgm:pt>
    <dgm:pt modelId="{9EB2A610-589A-45B7-8920-E4EFB428025E}" type="pres">
      <dgm:prSet presAssocID="{F5C14AAB-13CD-4BD4-9450-DEE488BCFF8A}" presName="Name13" presStyleLbl="parChTrans1D2" presStyleIdx="1" presStyleCnt="2"/>
      <dgm:spPr/>
      <dgm:t>
        <a:bodyPr/>
        <a:lstStyle/>
        <a:p>
          <a:endParaRPr lang="vi-VN"/>
        </a:p>
      </dgm:t>
    </dgm:pt>
    <dgm:pt modelId="{929CF741-3194-4AA8-AC21-A3AFF2FA0BC2}" type="pres">
      <dgm:prSet presAssocID="{DC295E85-8EA1-46D0-923F-26B13147F5A2}" presName="childText" presStyleLbl="bgAcc1" presStyleIdx="1" presStyleCnt="2" custScaleX="687248" custScaleY="405391" custLinFactNeighborY="-22165">
        <dgm:presLayoutVars>
          <dgm:bulletEnabled val="1"/>
        </dgm:presLayoutVars>
      </dgm:prSet>
      <dgm:spPr/>
      <dgm:t>
        <a:bodyPr/>
        <a:lstStyle/>
        <a:p>
          <a:endParaRPr lang="vi-VN"/>
        </a:p>
      </dgm:t>
    </dgm:pt>
  </dgm:ptLst>
  <dgm:cxnLst>
    <dgm:cxn modelId="{D43977CB-9DF3-40E0-BD79-23443F501EE5}" type="presOf" srcId="{12F1B625-9D64-4630-B2AF-6A1B01BE4BCB}" destId="{B1B1D1F2-AC42-407B-B597-889DE2C3A422}" srcOrd="0" destOrd="0" presId="urn:microsoft.com/office/officeart/2005/8/layout/hierarchy3"/>
    <dgm:cxn modelId="{C1054B58-D00B-4B67-8ECB-6BA32288096A}" type="presOf" srcId="{1F2CC26A-27D2-4A96-9D24-3420137FDB07}" destId="{1FAE8687-9655-44B0-93AF-5BC62677AD9C}" srcOrd="0" destOrd="0" presId="urn:microsoft.com/office/officeart/2005/8/layout/hierarchy3"/>
    <dgm:cxn modelId="{17ABD2E3-BBD1-4CEE-A5D0-465BED257175}" type="presOf" srcId="{DC295E85-8EA1-46D0-923F-26B13147F5A2}" destId="{929CF741-3194-4AA8-AC21-A3AFF2FA0BC2}" srcOrd="0" destOrd="0" presId="urn:microsoft.com/office/officeart/2005/8/layout/hierarchy3"/>
    <dgm:cxn modelId="{4EE711DF-DB21-4EB9-8E68-6BDBFCFE4F31}" srcId="{3555B7B8-2B57-4901-9F4F-3E04FBB24F77}" destId="{12F1B625-9D64-4630-B2AF-6A1B01BE4BCB}" srcOrd="0" destOrd="0" parTransId="{80B92453-D50F-4A89-8F3F-3D1AC6D25248}" sibTransId="{B8FE56FB-FAF5-41C4-A4AB-59A77B702BF4}"/>
    <dgm:cxn modelId="{BFE74AAB-FB69-4105-8CEA-6A3635AD10BF}" type="presOf" srcId="{12F1B625-9D64-4630-B2AF-6A1B01BE4BCB}" destId="{FA1F10A3-2FDB-4D0D-A1EF-697A7D99A187}" srcOrd="1" destOrd="0" presId="urn:microsoft.com/office/officeart/2005/8/layout/hierarchy3"/>
    <dgm:cxn modelId="{3EAFC175-EE5F-4F26-81E9-328DB94A5740}" type="presOf" srcId="{8675AC45-1DD0-4B9D-B40B-D57BD14A3F9E}" destId="{E75AEF02-C38C-4AE8-B4DB-A23167F2995E}" srcOrd="0" destOrd="0" presId="urn:microsoft.com/office/officeart/2005/8/layout/hierarchy3"/>
    <dgm:cxn modelId="{809236BF-74DC-44E6-9AD0-60C9968DA8B1}" type="presOf" srcId="{F5C14AAB-13CD-4BD4-9450-DEE488BCFF8A}" destId="{9EB2A610-589A-45B7-8920-E4EFB428025E}" srcOrd="0" destOrd="0" presId="urn:microsoft.com/office/officeart/2005/8/layout/hierarchy3"/>
    <dgm:cxn modelId="{114CAAA2-2135-4BCB-AB8E-8D6429AF634F}" srcId="{12F1B625-9D64-4630-B2AF-6A1B01BE4BCB}" destId="{8675AC45-1DD0-4B9D-B40B-D57BD14A3F9E}" srcOrd="0" destOrd="0" parTransId="{1F2CC26A-27D2-4A96-9D24-3420137FDB07}" sibTransId="{44CDBA6B-64C9-4224-9E2F-4CC8D610D358}"/>
    <dgm:cxn modelId="{8017E68E-6B58-4619-A2D0-18784EA0B3BB}" type="presOf" srcId="{3555B7B8-2B57-4901-9F4F-3E04FBB24F77}" destId="{EF2658A5-F7E5-4E68-BCA0-879CA52C07D4}" srcOrd="0" destOrd="0" presId="urn:microsoft.com/office/officeart/2005/8/layout/hierarchy3"/>
    <dgm:cxn modelId="{C73A8D86-81D5-49B4-9C57-46114E5D39B3}" srcId="{12F1B625-9D64-4630-B2AF-6A1B01BE4BCB}" destId="{DC295E85-8EA1-46D0-923F-26B13147F5A2}" srcOrd="1" destOrd="0" parTransId="{F5C14AAB-13CD-4BD4-9450-DEE488BCFF8A}" sibTransId="{B8BDC19A-A826-4A3F-8EDB-170E5C52EB55}"/>
    <dgm:cxn modelId="{0BB48479-FE7B-4520-8D2F-8EFD3F496364}" type="presParOf" srcId="{EF2658A5-F7E5-4E68-BCA0-879CA52C07D4}" destId="{AAD5A1CE-8C42-449A-ADD9-C438A2BD0886}" srcOrd="0" destOrd="0" presId="urn:microsoft.com/office/officeart/2005/8/layout/hierarchy3"/>
    <dgm:cxn modelId="{18EBAD01-A87F-4EDF-8CCD-8A314F876D50}" type="presParOf" srcId="{AAD5A1CE-8C42-449A-ADD9-C438A2BD0886}" destId="{0EE17F32-6689-47B1-8955-5D1710FF62AF}" srcOrd="0" destOrd="0" presId="urn:microsoft.com/office/officeart/2005/8/layout/hierarchy3"/>
    <dgm:cxn modelId="{1FC8BDEB-0C93-44B5-A392-39A459D3FA7D}" type="presParOf" srcId="{0EE17F32-6689-47B1-8955-5D1710FF62AF}" destId="{B1B1D1F2-AC42-407B-B597-889DE2C3A422}" srcOrd="0" destOrd="0" presId="urn:microsoft.com/office/officeart/2005/8/layout/hierarchy3"/>
    <dgm:cxn modelId="{8A79C52B-CBA6-4B3D-AAF1-B44A3520D5D9}" type="presParOf" srcId="{0EE17F32-6689-47B1-8955-5D1710FF62AF}" destId="{FA1F10A3-2FDB-4D0D-A1EF-697A7D99A187}" srcOrd="1" destOrd="0" presId="urn:microsoft.com/office/officeart/2005/8/layout/hierarchy3"/>
    <dgm:cxn modelId="{C68D62D8-3EEA-4701-9510-87AC7E157409}" type="presParOf" srcId="{AAD5A1CE-8C42-449A-ADD9-C438A2BD0886}" destId="{CFB71134-03F7-4D42-BA69-47CB4EAB0CE1}" srcOrd="1" destOrd="0" presId="urn:microsoft.com/office/officeart/2005/8/layout/hierarchy3"/>
    <dgm:cxn modelId="{4D49F834-9AC0-4210-BD8F-8C3D10ED3303}" type="presParOf" srcId="{CFB71134-03F7-4D42-BA69-47CB4EAB0CE1}" destId="{1FAE8687-9655-44B0-93AF-5BC62677AD9C}" srcOrd="0" destOrd="0" presId="urn:microsoft.com/office/officeart/2005/8/layout/hierarchy3"/>
    <dgm:cxn modelId="{76E357ED-D56E-4EBD-B357-FE2A659B4038}" type="presParOf" srcId="{CFB71134-03F7-4D42-BA69-47CB4EAB0CE1}" destId="{E75AEF02-C38C-4AE8-B4DB-A23167F2995E}" srcOrd="1" destOrd="0" presId="urn:microsoft.com/office/officeart/2005/8/layout/hierarchy3"/>
    <dgm:cxn modelId="{601EB40A-4892-42CA-AA93-248DC0CD0881}" type="presParOf" srcId="{CFB71134-03F7-4D42-BA69-47CB4EAB0CE1}" destId="{9EB2A610-589A-45B7-8920-E4EFB428025E}" srcOrd="2" destOrd="0" presId="urn:microsoft.com/office/officeart/2005/8/layout/hierarchy3"/>
    <dgm:cxn modelId="{CCD6692A-C14E-4013-957F-C11C0F8A76DD}" type="presParOf" srcId="{CFB71134-03F7-4D42-BA69-47CB4EAB0CE1}" destId="{929CF741-3194-4AA8-AC21-A3AFF2FA0BC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29431-AFF5-49E9-842F-762F7D75B817}">
      <dsp:nvSpPr>
        <dsp:cNvPr id="0" name=""/>
        <dsp:cNvSpPr/>
      </dsp:nvSpPr>
      <dsp:spPr>
        <a:xfrm>
          <a:off x="3412" y="27805"/>
          <a:ext cx="3453227" cy="738172"/>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a:t>
          </a:r>
          <a:r>
            <a:rPr lang="vi-VN" sz="2800" b="1" kern="1200" dirty="0">
              <a:latin typeface="Times New Roman" panose="02020603050405020304" pitchFamily="18" charset="0"/>
              <a:cs typeface="Times New Roman" panose="02020603050405020304" pitchFamily="18" charset="0"/>
            </a:rPr>
            <a:t> Bố cục (3 phần)</a:t>
          </a:r>
          <a:endParaRPr lang="en-US" sz="2800" kern="1200" dirty="0">
            <a:latin typeface="Times New Roman" panose="02020603050405020304" pitchFamily="18" charset="0"/>
            <a:cs typeface="Times New Roman" panose="02020603050405020304" pitchFamily="18" charset="0"/>
          </a:endParaRPr>
        </a:p>
      </dsp:txBody>
      <dsp:txXfrm>
        <a:off x="25032" y="49425"/>
        <a:ext cx="3409987" cy="694932"/>
      </dsp:txXfrm>
    </dsp:sp>
    <dsp:sp modelId="{8C4FE9C9-C870-43EC-BE8F-4A4B37AD5B5D}">
      <dsp:nvSpPr>
        <dsp:cNvPr id="0" name=""/>
        <dsp:cNvSpPr/>
      </dsp:nvSpPr>
      <dsp:spPr>
        <a:xfrm>
          <a:off x="348734" y="765977"/>
          <a:ext cx="345322" cy="766497"/>
        </a:xfrm>
        <a:custGeom>
          <a:avLst/>
          <a:gdLst/>
          <a:ahLst/>
          <a:cxnLst/>
          <a:rect l="0" t="0" r="0" b="0"/>
          <a:pathLst>
            <a:path>
              <a:moveTo>
                <a:pt x="0" y="0"/>
              </a:moveTo>
              <a:lnTo>
                <a:pt x="0" y="766497"/>
              </a:lnTo>
              <a:lnTo>
                <a:pt x="345322" y="7664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9CBC1D-B2E1-4785-8D2D-EE8E379E4D09}">
      <dsp:nvSpPr>
        <dsp:cNvPr id="0" name=""/>
        <dsp:cNvSpPr/>
      </dsp:nvSpPr>
      <dsp:spPr>
        <a:xfrm>
          <a:off x="694057" y="926046"/>
          <a:ext cx="5298436" cy="12128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Phần</a:t>
          </a:r>
          <a:r>
            <a:rPr lang="en-US" sz="2800" kern="1200" dirty="0">
              <a:latin typeface="Times New Roman" panose="02020603050405020304" pitchFamily="18" charset="0"/>
              <a:cs typeface="Times New Roman" panose="02020603050405020304" pitchFamily="18" charset="0"/>
            </a:rPr>
            <a:t> 1 (</a:t>
          </a: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đầu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phát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huy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năng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năng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em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mọi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phát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hiện</a:t>
          </a:r>
          <a:r>
            <a:rPr lang="en-US" sz="2800" kern="1200" dirty="0">
              <a:latin typeface="Times New Roman" panose="02020603050405020304" pitchFamily="18" charset="0"/>
              <a:cs typeface="Times New Roman" panose="02020603050405020304" pitchFamily="18" charset="0"/>
            </a:rPr>
            <a:t>.</a:t>
          </a:r>
        </a:p>
      </dsp:txBody>
      <dsp:txXfrm>
        <a:off x="729580" y="961569"/>
        <a:ext cx="5227390" cy="1141811"/>
      </dsp:txXfrm>
    </dsp:sp>
    <dsp:sp modelId="{7AFF638D-7AAD-4FB3-894E-C6C3462B2C53}">
      <dsp:nvSpPr>
        <dsp:cNvPr id="0" name=""/>
        <dsp:cNvSpPr/>
      </dsp:nvSpPr>
      <dsp:spPr>
        <a:xfrm>
          <a:off x="348734" y="765977"/>
          <a:ext cx="345322" cy="2054492"/>
        </a:xfrm>
        <a:custGeom>
          <a:avLst/>
          <a:gdLst/>
          <a:ahLst/>
          <a:cxnLst/>
          <a:rect l="0" t="0" r="0" b="0"/>
          <a:pathLst>
            <a:path>
              <a:moveTo>
                <a:pt x="0" y="0"/>
              </a:moveTo>
              <a:lnTo>
                <a:pt x="0" y="2054492"/>
              </a:lnTo>
              <a:lnTo>
                <a:pt x="345322" y="20544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B9BF1F-DB84-4EA7-9DC9-AC66B0B1A33A}">
      <dsp:nvSpPr>
        <dsp:cNvPr id="0" name=""/>
        <dsp:cNvSpPr/>
      </dsp:nvSpPr>
      <dsp:spPr>
        <a:xfrm>
          <a:off x="694057" y="2214604"/>
          <a:ext cx="5373511" cy="1211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vi-VN" sz="2800" kern="1200" dirty="0">
              <a:latin typeface="Times New Roman" panose="02020603050405020304" pitchFamily="18" charset="0"/>
              <a:cs typeface="Times New Roman" panose="02020603050405020304" pitchFamily="18" charset="0"/>
            </a:rPr>
            <a:t>- Phần 2 (tiếp đó đến “anh cùng đi nhận giả”): Lòng ghen tị và mặc cảm của người anh</a:t>
          </a:r>
          <a:r>
            <a:rPr lang="en-US" sz="2800" kern="1200" dirty="0">
              <a:latin typeface="Times New Roman" panose="02020603050405020304" pitchFamily="18" charset="0"/>
              <a:cs typeface="Times New Roman" panose="02020603050405020304" pitchFamily="18" charset="0"/>
            </a:rPr>
            <a:t>.</a:t>
          </a:r>
        </a:p>
      </dsp:txBody>
      <dsp:txXfrm>
        <a:off x="729547" y="2250094"/>
        <a:ext cx="5302531" cy="1140751"/>
      </dsp:txXfrm>
    </dsp:sp>
    <dsp:sp modelId="{F2451F46-1390-46AA-90CB-56F37D4087BE}">
      <dsp:nvSpPr>
        <dsp:cNvPr id="0" name=""/>
        <dsp:cNvSpPr/>
      </dsp:nvSpPr>
      <dsp:spPr>
        <a:xfrm>
          <a:off x="348734" y="765977"/>
          <a:ext cx="345322" cy="3411545"/>
        </a:xfrm>
        <a:custGeom>
          <a:avLst/>
          <a:gdLst/>
          <a:ahLst/>
          <a:cxnLst/>
          <a:rect l="0" t="0" r="0" b="0"/>
          <a:pathLst>
            <a:path>
              <a:moveTo>
                <a:pt x="0" y="0"/>
              </a:moveTo>
              <a:lnTo>
                <a:pt x="0" y="3411545"/>
              </a:lnTo>
              <a:lnTo>
                <a:pt x="345322" y="34115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E92C0E-1C99-4A67-94F8-3B51BF4E78EC}">
      <dsp:nvSpPr>
        <dsp:cNvPr id="0" name=""/>
        <dsp:cNvSpPr/>
      </dsp:nvSpPr>
      <dsp:spPr>
        <a:xfrm>
          <a:off x="694057" y="3491489"/>
          <a:ext cx="5398530" cy="13720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Phần</a:t>
          </a:r>
          <a:r>
            <a:rPr lang="en-US" sz="2800" kern="1200" dirty="0">
              <a:latin typeface="Times New Roman" panose="02020603050405020304" pitchFamily="18" charset="0"/>
              <a:cs typeface="Times New Roman" panose="02020603050405020304" pitchFamily="18" charset="0"/>
            </a:rPr>
            <a:t> 3 (</a:t>
          </a:r>
          <a:r>
            <a:rPr lang="en-US" sz="2800" kern="1200" dirty="0" err="1">
              <a:latin typeface="Times New Roman" panose="02020603050405020304" pitchFamily="18" charset="0"/>
              <a:cs typeface="Times New Roman" panose="02020603050405020304" pitchFamily="18" charset="0"/>
            </a:rPr>
            <a:t>còn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Tâm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cảm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xúc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anh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đứng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trước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bức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tranh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em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gái</a:t>
          </a:r>
          <a:r>
            <a:rPr lang="en-US" sz="2800" kern="1200" dirty="0">
              <a:latin typeface="Times New Roman" panose="02020603050405020304" pitchFamily="18" charset="0"/>
              <a:cs typeface="Times New Roman" panose="02020603050405020304" pitchFamily="18" charset="0"/>
            </a:rPr>
            <a:t>.</a:t>
          </a:r>
        </a:p>
      </dsp:txBody>
      <dsp:txXfrm>
        <a:off x="734243" y="3531675"/>
        <a:ext cx="5318158" cy="1291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1D1F2-AC42-407B-B597-889DE2C3A422}">
      <dsp:nvSpPr>
        <dsp:cNvPr id="0" name=""/>
        <dsp:cNvSpPr/>
      </dsp:nvSpPr>
      <dsp:spPr>
        <a:xfrm>
          <a:off x="247482" y="231050"/>
          <a:ext cx="5253718" cy="683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l" defTabSz="1422400">
            <a:lnSpc>
              <a:spcPct val="90000"/>
            </a:lnSpc>
            <a:spcBef>
              <a:spcPct val="0"/>
            </a:spcBef>
            <a:spcAft>
              <a:spcPct val="35000"/>
            </a:spcAft>
          </a:pPr>
          <a:r>
            <a:rPr lang="en-US" sz="3200" b="1" kern="1200" spc="5" dirty="0" smtClean="0">
              <a:latin typeface="Times New Roman" panose="02020603050405020304" pitchFamily="18" charset="0"/>
              <a:ea typeface="Times New Roman" panose="02020603050405020304" pitchFamily="18" charset="0"/>
              <a:cs typeface="Times New Roman" panose="02020603050405020304" pitchFamily="18" charset="0"/>
            </a:rPr>
            <a:t>a. </a:t>
          </a:r>
          <a:r>
            <a:rPr lang="en-US" sz="3200" b="1" kern="1200" spc="-10"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3200" b="1" kern="12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200" spc="-5"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kern="1200" spc="-5" dirty="0">
              <a:latin typeface="Times New Roman" panose="02020603050405020304" pitchFamily="18" charset="0"/>
              <a:ea typeface="Times New Roman" panose="02020603050405020304" pitchFamily="18" charset="0"/>
              <a:cs typeface="Times New Roman" panose="02020603050405020304" pitchFamily="18" charset="0"/>
            </a:rPr>
            <a:t>,</a:t>
          </a:r>
          <a:r>
            <a:rPr lang="en-US" sz="3200" b="1" kern="1200"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b="1" kern="12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200" spc="-5"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b="1" kern="1200" spc="-5"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cs typeface="Times New Roman" panose="02020603050405020304" pitchFamily="18" charset="0"/>
          </a:endParaRPr>
        </a:p>
      </dsp:txBody>
      <dsp:txXfrm>
        <a:off x="267495" y="251063"/>
        <a:ext cx="5213692" cy="643268"/>
      </dsp:txXfrm>
    </dsp:sp>
    <dsp:sp modelId="{1FAE8687-9655-44B0-93AF-5BC62677AD9C}">
      <dsp:nvSpPr>
        <dsp:cNvPr id="0" name=""/>
        <dsp:cNvSpPr/>
      </dsp:nvSpPr>
      <dsp:spPr>
        <a:xfrm>
          <a:off x="772854" y="914344"/>
          <a:ext cx="192000" cy="594948"/>
        </a:xfrm>
        <a:custGeom>
          <a:avLst/>
          <a:gdLst/>
          <a:ahLst/>
          <a:cxnLst/>
          <a:rect l="0" t="0" r="0" b="0"/>
          <a:pathLst>
            <a:path>
              <a:moveTo>
                <a:pt x="0" y="0"/>
              </a:moveTo>
              <a:lnTo>
                <a:pt x="0" y="594948"/>
              </a:lnTo>
              <a:lnTo>
                <a:pt x="192000" y="5949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5AEF02-C38C-4AE8-B4DB-A23167F2995E}">
      <dsp:nvSpPr>
        <dsp:cNvPr id="0" name=""/>
        <dsp:cNvSpPr/>
      </dsp:nvSpPr>
      <dsp:spPr>
        <a:xfrm>
          <a:off x="964855" y="1302850"/>
          <a:ext cx="5165690" cy="4128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i="1" kern="1200" dirty="0" err="1">
              <a:latin typeface="Times New Roman" panose="02020603050405020304" pitchFamily="18" charset="0"/>
              <a:cs typeface="Times New Roman" panose="02020603050405020304" pitchFamily="18" charset="0"/>
            </a:rPr>
            <a:t>Tên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là</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Kiều</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Phương</a:t>
          </a:r>
          <a:endParaRPr lang="en-US" sz="2800" kern="1200" dirty="0">
            <a:latin typeface="Times New Roman" panose="02020603050405020304" pitchFamily="18" charset="0"/>
            <a:cs typeface="Times New Roman" panose="02020603050405020304" pitchFamily="18" charset="0"/>
          </a:endParaRPr>
        </a:p>
      </dsp:txBody>
      <dsp:txXfrm>
        <a:off x="976948" y="1314943"/>
        <a:ext cx="5141504" cy="388699"/>
      </dsp:txXfrm>
    </dsp:sp>
    <dsp:sp modelId="{9EB2A610-589A-45B7-8920-E4EFB428025E}">
      <dsp:nvSpPr>
        <dsp:cNvPr id="0" name=""/>
        <dsp:cNvSpPr/>
      </dsp:nvSpPr>
      <dsp:spPr>
        <a:xfrm>
          <a:off x="772854" y="914344"/>
          <a:ext cx="166344" cy="1619325"/>
        </a:xfrm>
        <a:custGeom>
          <a:avLst/>
          <a:gdLst/>
          <a:ahLst/>
          <a:cxnLst/>
          <a:rect l="0" t="0" r="0" b="0"/>
          <a:pathLst>
            <a:path>
              <a:moveTo>
                <a:pt x="0" y="0"/>
              </a:moveTo>
              <a:lnTo>
                <a:pt x="0" y="1619325"/>
              </a:lnTo>
              <a:lnTo>
                <a:pt x="166344" y="1619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CF741-3194-4AA8-AC21-A3AFF2FA0BC2}">
      <dsp:nvSpPr>
        <dsp:cNvPr id="0" name=""/>
        <dsp:cNvSpPr/>
      </dsp:nvSpPr>
      <dsp:spPr>
        <a:xfrm>
          <a:off x="939199" y="1879233"/>
          <a:ext cx="5216500" cy="13088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just" defTabSz="1244600">
            <a:lnSpc>
              <a:spcPct val="90000"/>
            </a:lnSpc>
            <a:spcBef>
              <a:spcPct val="0"/>
            </a:spcBef>
            <a:spcAft>
              <a:spcPct val="35000"/>
            </a:spcAft>
          </a:pPr>
          <a:r>
            <a:rPr lang="en-US" sz="2800" i="1" kern="1200" dirty="0" err="1">
              <a:latin typeface="Times New Roman" panose="02020603050405020304" pitchFamily="18" charset="0"/>
              <a:cs typeface="Times New Roman" panose="02020603050405020304" pitchFamily="18" charset="0"/>
            </a:rPr>
            <a:t>Anh</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đặt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cho</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biệt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hiệu</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là</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Mèo</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bởi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vì</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khuôn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mặt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luôn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bị</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chính</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nó</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bôi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bẩn</a:t>
          </a:r>
          <a:r>
            <a:rPr lang="en-US" sz="2800" i="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dsp:txBody>
      <dsp:txXfrm>
        <a:off x="977535" y="1917569"/>
        <a:ext cx="5139828" cy="1232201"/>
      </dsp:txXfrm>
    </dsp:sp>
    <dsp:sp modelId="{56F6C7B1-9155-42F2-91C0-E678BA3DCBEB}">
      <dsp:nvSpPr>
        <dsp:cNvPr id="0" name=""/>
        <dsp:cNvSpPr/>
      </dsp:nvSpPr>
      <dsp:spPr>
        <a:xfrm>
          <a:off x="772854" y="914344"/>
          <a:ext cx="238347" cy="2889388"/>
        </a:xfrm>
        <a:custGeom>
          <a:avLst/>
          <a:gdLst/>
          <a:ahLst/>
          <a:cxnLst/>
          <a:rect l="0" t="0" r="0" b="0"/>
          <a:pathLst>
            <a:path>
              <a:moveTo>
                <a:pt x="0" y="0"/>
              </a:moveTo>
              <a:lnTo>
                <a:pt x="0" y="2889388"/>
              </a:lnTo>
              <a:lnTo>
                <a:pt x="238347" y="28893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10F9F4-4028-4CE3-A926-D236646AB5AB}">
      <dsp:nvSpPr>
        <dsp:cNvPr id="0" name=""/>
        <dsp:cNvSpPr/>
      </dsp:nvSpPr>
      <dsp:spPr>
        <a:xfrm>
          <a:off x="1011202" y="3370694"/>
          <a:ext cx="5185827" cy="8660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just" defTabSz="1244600">
            <a:lnSpc>
              <a:spcPct val="90000"/>
            </a:lnSpc>
            <a:spcBef>
              <a:spcPct val="0"/>
            </a:spcBef>
            <a:spcAft>
              <a:spcPct val="35000"/>
            </a:spcAft>
          </a:pPr>
          <a:r>
            <a:rPr lang="en-US" sz="2800" i="1" kern="1200" dirty="0" err="1">
              <a:latin typeface="Times New Roman" panose="02020603050405020304" pitchFamily="18" charset="0"/>
              <a:cs typeface="Times New Roman" panose="02020603050405020304" pitchFamily="18" charset="0"/>
            </a:rPr>
            <a:t>Dùng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tên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Mèo</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để</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xưng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hô</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với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bạn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thật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vui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vẻ</a:t>
          </a:r>
          <a:endParaRPr lang="en-US" sz="2800" kern="1200" dirty="0">
            <a:latin typeface="Times New Roman" panose="02020603050405020304" pitchFamily="18" charset="0"/>
            <a:cs typeface="Times New Roman" panose="02020603050405020304" pitchFamily="18" charset="0"/>
          </a:endParaRPr>
        </a:p>
      </dsp:txBody>
      <dsp:txXfrm>
        <a:off x="1036568" y="3396060"/>
        <a:ext cx="5135095" cy="815344"/>
      </dsp:txXfrm>
    </dsp:sp>
    <dsp:sp modelId="{D445AF46-060D-4BDB-AEC4-246B81FD4068}">
      <dsp:nvSpPr>
        <dsp:cNvPr id="0" name=""/>
        <dsp:cNvSpPr/>
      </dsp:nvSpPr>
      <dsp:spPr>
        <a:xfrm>
          <a:off x="772854" y="914344"/>
          <a:ext cx="238347" cy="3845676"/>
        </a:xfrm>
        <a:custGeom>
          <a:avLst/>
          <a:gdLst/>
          <a:ahLst/>
          <a:cxnLst/>
          <a:rect l="0" t="0" r="0" b="0"/>
          <a:pathLst>
            <a:path>
              <a:moveTo>
                <a:pt x="0" y="0"/>
              </a:moveTo>
              <a:lnTo>
                <a:pt x="0" y="3845676"/>
              </a:lnTo>
              <a:lnTo>
                <a:pt x="238347" y="38456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E2153-B8B2-4794-BC0F-D8DDD1DA8388}">
      <dsp:nvSpPr>
        <dsp:cNvPr id="0" name=""/>
        <dsp:cNvSpPr/>
      </dsp:nvSpPr>
      <dsp:spPr>
        <a:xfrm>
          <a:off x="1011202" y="4522820"/>
          <a:ext cx="5279038" cy="4744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just" defTabSz="1244600">
            <a:lnSpc>
              <a:spcPct val="90000"/>
            </a:lnSpc>
            <a:spcBef>
              <a:spcPct val="0"/>
            </a:spcBef>
            <a:spcAft>
              <a:spcPct val="35000"/>
            </a:spcAft>
          </a:pPr>
          <a:r>
            <a:rPr lang="en-US" sz="2800" i="1" kern="1200" dirty="0">
              <a:latin typeface="Times New Roman" panose="02020603050405020304" pitchFamily="18" charset="0"/>
              <a:cs typeface="Times New Roman" panose="02020603050405020304" pitchFamily="18" charset="0"/>
            </a:rPr>
            <a:t>Hay </a:t>
          </a:r>
          <a:r>
            <a:rPr lang="en-US" sz="2800" i="1" kern="1200" dirty="0" err="1">
              <a:latin typeface="Times New Roman" panose="02020603050405020304" pitchFamily="18" charset="0"/>
              <a:cs typeface="Times New Roman" panose="02020603050405020304" pitchFamily="18" charset="0"/>
            </a:rPr>
            <a:t>lục</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lọi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các</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đồ</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vật</a:t>
          </a:r>
          <a:endParaRPr lang="en-US" sz="2800" kern="1200" dirty="0">
            <a:latin typeface="Times New Roman" panose="02020603050405020304" pitchFamily="18" charset="0"/>
            <a:cs typeface="Times New Roman" panose="02020603050405020304" pitchFamily="18" charset="0"/>
          </a:endParaRPr>
        </a:p>
      </dsp:txBody>
      <dsp:txXfrm>
        <a:off x="1025097" y="4536715"/>
        <a:ext cx="5251248" cy="446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1D1F2-AC42-407B-B597-889DE2C3A422}">
      <dsp:nvSpPr>
        <dsp:cNvPr id="0" name=""/>
        <dsp:cNvSpPr/>
      </dsp:nvSpPr>
      <dsp:spPr>
        <a:xfrm>
          <a:off x="22380" y="0"/>
          <a:ext cx="5242358" cy="12325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l" defTabSz="142240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b. </a:t>
          </a:r>
          <a:r>
            <a:rPr lang="en-US" sz="3200" b="1" kern="1200" dirty="0" err="1" smtClean="0">
              <a:latin typeface="Times New Roman" panose="02020603050405020304" pitchFamily="18" charset="0"/>
              <a:cs typeface="Times New Roman" panose="02020603050405020304" pitchFamily="18" charset="0"/>
            </a:rPr>
            <a:t>Sở</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thích</a:t>
          </a:r>
          <a:r>
            <a:rPr lang="en-US" sz="3200" b="1"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Yêu</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thích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vẽ</a:t>
          </a:r>
          <a:r>
            <a:rPr lang="en-US" sz="3200" kern="1200" dirty="0">
              <a:latin typeface="Times New Roman" panose="02020603050405020304" pitchFamily="18" charset="0"/>
              <a:cs typeface="Times New Roman" panose="02020603050405020304" pitchFamily="18" charset="0"/>
            </a:rPr>
            <a:t>.</a:t>
          </a:r>
        </a:p>
      </dsp:txBody>
      <dsp:txXfrm>
        <a:off x="58479" y="36099"/>
        <a:ext cx="5170160" cy="1160325"/>
      </dsp:txXfrm>
    </dsp:sp>
    <dsp:sp modelId="{1FAE8687-9655-44B0-93AF-5BC62677AD9C}">
      <dsp:nvSpPr>
        <dsp:cNvPr id="0" name=""/>
        <dsp:cNvSpPr/>
      </dsp:nvSpPr>
      <dsp:spPr>
        <a:xfrm>
          <a:off x="546616" y="1232523"/>
          <a:ext cx="510227" cy="809406"/>
        </a:xfrm>
        <a:custGeom>
          <a:avLst/>
          <a:gdLst/>
          <a:ahLst/>
          <a:cxnLst/>
          <a:rect l="0" t="0" r="0" b="0"/>
          <a:pathLst>
            <a:path>
              <a:moveTo>
                <a:pt x="0" y="0"/>
              </a:moveTo>
              <a:lnTo>
                <a:pt x="0" y="809406"/>
              </a:lnTo>
              <a:lnTo>
                <a:pt x="510227" y="8094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5AEF02-C38C-4AE8-B4DB-A23167F2995E}">
      <dsp:nvSpPr>
        <dsp:cNvPr id="0" name=""/>
        <dsp:cNvSpPr/>
      </dsp:nvSpPr>
      <dsp:spPr>
        <a:xfrm>
          <a:off x="1056844" y="1406477"/>
          <a:ext cx="5745517" cy="12709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i="1" kern="1200" dirty="0" err="1">
              <a:latin typeface="Times New Roman" panose="02020603050405020304" pitchFamily="18" charset="0"/>
              <a:cs typeface="Times New Roman" panose="02020603050405020304" pitchFamily="18" charset="0"/>
            </a:rPr>
            <a:t>Em</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tự</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chế</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thuốc</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vẽ</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bằng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những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vật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liệu</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có</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sẵn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trong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nhà</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từ</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các</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xoong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nồi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bí</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mật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vẽ</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tranh</a:t>
          </a:r>
          <a:r>
            <a:rPr lang="en-US" sz="2800" i="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dsp:txBody>
      <dsp:txXfrm>
        <a:off x="1094068" y="1443701"/>
        <a:ext cx="5671069" cy="1196456"/>
      </dsp:txXfrm>
    </dsp:sp>
    <dsp:sp modelId="{9EB2A610-589A-45B7-8920-E4EFB428025E}">
      <dsp:nvSpPr>
        <dsp:cNvPr id="0" name=""/>
        <dsp:cNvSpPr/>
      </dsp:nvSpPr>
      <dsp:spPr>
        <a:xfrm>
          <a:off x="546616" y="1232523"/>
          <a:ext cx="507171" cy="2711376"/>
        </a:xfrm>
        <a:custGeom>
          <a:avLst/>
          <a:gdLst/>
          <a:ahLst/>
          <a:cxnLst/>
          <a:rect l="0" t="0" r="0" b="0"/>
          <a:pathLst>
            <a:path>
              <a:moveTo>
                <a:pt x="0" y="0"/>
              </a:moveTo>
              <a:lnTo>
                <a:pt x="0" y="2711376"/>
              </a:lnTo>
              <a:lnTo>
                <a:pt x="507171" y="27113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CF741-3194-4AA8-AC21-A3AFF2FA0BC2}">
      <dsp:nvSpPr>
        <dsp:cNvPr id="0" name=""/>
        <dsp:cNvSpPr/>
      </dsp:nvSpPr>
      <dsp:spPr>
        <a:xfrm>
          <a:off x="1053787" y="2874375"/>
          <a:ext cx="5802030" cy="21390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i="1" kern="1200" dirty="0" err="1">
              <a:latin typeface="Times New Roman" panose="02020603050405020304" pitchFamily="18" charset="0"/>
              <a:cs typeface="Times New Roman" panose="02020603050405020304" pitchFamily="18" charset="0"/>
            </a:rPr>
            <a:t>Mọi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thứ</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trong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nhà</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đều</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được</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đưa</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vào</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tranh</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cái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bát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cám</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lợn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sứt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mẻ</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cũng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trở</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nên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ngộ</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nghĩnh</a:t>
          </a:r>
          <a:r>
            <a:rPr lang="en-US" sz="2800" i="1" kern="1200" dirty="0">
              <a:latin typeface="Times New Roman" panose="02020603050405020304" pitchFamily="18" charset="0"/>
              <a:cs typeface="Times New Roman" panose="02020603050405020304" pitchFamily="18" charset="0"/>
            </a:rPr>
            <a:t>; con </a:t>
          </a:r>
          <a:r>
            <a:rPr lang="en-US" sz="2800" i="1" kern="1200" dirty="0" err="1">
              <a:latin typeface="Times New Roman" panose="02020603050405020304" pitchFamily="18" charset="0"/>
              <a:cs typeface="Times New Roman" panose="02020603050405020304" pitchFamily="18" charset="0"/>
            </a:rPr>
            <a:t>mèo</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vằn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vào</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tranh</a:t>
          </a:r>
          <a:r>
            <a:rPr lang="en-US" sz="2800" i="1" kern="1200" dirty="0">
              <a:latin typeface="Times New Roman" panose="02020603050405020304" pitchFamily="18" charset="0"/>
              <a:cs typeface="Times New Roman" panose="02020603050405020304" pitchFamily="18" charset="0"/>
            </a:rPr>
            <a:t> to </a:t>
          </a:r>
          <a:r>
            <a:rPr lang="en-US" sz="2800" i="1" kern="1200" dirty="0" err="1">
              <a:latin typeface="Times New Roman" panose="02020603050405020304" pitchFamily="18" charset="0"/>
              <a:cs typeface="Times New Roman" panose="02020603050405020304" pitchFamily="18" charset="0"/>
            </a:rPr>
            <a:t>hơn</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cả</a:t>
          </a:r>
          <a:r>
            <a:rPr lang="en-US" sz="2800" i="1" kern="1200" dirty="0">
              <a:latin typeface="Times New Roman" panose="02020603050405020304" pitchFamily="18" charset="0"/>
              <a:cs typeface="Times New Roman" panose="02020603050405020304" pitchFamily="18" charset="0"/>
            </a:rPr>
            <a:t> con </a:t>
          </a:r>
          <a:r>
            <a:rPr lang="en-US" sz="2800" i="1" kern="1200" dirty="0" err="1">
              <a:latin typeface="Times New Roman" panose="02020603050405020304" pitchFamily="18" charset="0"/>
              <a:cs typeface="Times New Roman" panose="02020603050405020304" pitchFamily="18" charset="0"/>
            </a:rPr>
            <a:t>hổ</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nhưng</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nét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mặt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lại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rất</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dễ</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mến</a:t>
          </a:r>
          <a:r>
            <a:rPr lang="en-US" sz="2800" i="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dsp:txBody>
      <dsp:txXfrm>
        <a:off x="1116438" y="2937026"/>
        <a:ext cx="5676728" cy="20137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A5D973-F5F7-4990-A7D5-4A37054F5E7D}" type="datetimeFigureOut">
              <a:rPr lang="vi-VN" smtClean="0"/>
              <a:t>15/11/2021</a:t>
            </a:fld>
            <a:endParaRPr lang="vi-V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C446DA-554C-4EBC-836F-C3294281A6D8}" type="slidenum">
              <a:rPr lang="vi-VN" smtClean="0"/>
              <a:t>‹#›</a:t>
            </a:fld>
            <a:endParaRPr lang="vi-VN"/>
          </a:p>
        </p:txBody>
      </p:sp>
    </p:spTree>
    <p:extLst>
      <p:ext uri="{BB962C8B-B14F-4D97-AF65-F5344CB8AC3E}">
        <p14:creationId xmlns:p14="http://schemas.microsoft.com/office/powerpoint/2010/main" val="1409028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C78A94-2AA1-42B5-89EA-9AD4118FD87F}" type="datetimeFigureOut">
              <a:rPr lang="vi-VN" smtClean="0"/>
              <a:t>15/11/2021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68A97F-E630-408D-BB45-B8E8A01CEF83}" type="slidenum">
              <a:rPr lang="vi-VN" smtClean="0"/>
              <a:t>‹#›</a:t>
            </a:fld>
            <a:endParaRPr lang="vi-VN"/>
          </a:p>
        </p:txBody>
      </p:sp>
    </p:spTree>
    <p:extLst>
      <p:ext uri="{BB962C8B-B14F-4D97-AF65-F5344CB8AC3E}">
        <p14:creationId xmlns:p14="http://schemas.microsoft.com/office/powerpoint/2010/main" val="2883483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34212F7-D162-49B0-8E28-BB23DAF9A858}" type="datetimeFigureOut">
              <a:rPr lang="vi-VN" smtClean="0"/>
              <a:t>15/11/2021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1634B13-E49C-4BEF-B094-27AE546668D5}" type="slidenum">
              <a:rPr lang="vi-VN" smtClean="0"/>
              <a:t>‹#›</a:t>
            </a:fld>
            <a:endParaRPr lang="vi-VN"/>
          </a:p>
        </p:txBody>
      </p:sp>
    </p:spTree>
    <p:extLst>
      <p:ext uri="{BB962C8B-B14F-4D97-AF65-F5344CB8AC3E}">
        <p14:creationId xmlns:p14="http://schemas.microsoft.com/office/powerpoint/2010/main" val="963782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34212F7-D162-49B0-8E28-BB23DAF9A858}" type="datetimeFigureOut">
              <a:rPr lang="vi-VN" smtClean="0"/>
              <a:t>15/11/2021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1634B13-E49C-4BEF-B094-27AE546668D5}" type="slidenum">
              <a:rPr lang="vi-VN" smtClean="0"/>
              <a:t>‹#›</a:t>
            </a:fld>
            <a:endParaRPr lang="vi-VN"/>
          </a:p>
        </p:txBody>
      </p:sp>
    </p:spTree>
    <p:extLst>
      <p:ext uri="{BB962C8B-B14F-4D97-AF65-F5344CB8AC3E}">
        <p14:creationId xmlns:p14="http://schemas.microsoft.com/office/powerpoint/2010/main" val="1694576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34212F7-D162-49B0-8E28-BB23DAF9A858}" type="datetimeFigureOut">
              <a:rPr lang="vi-VN" smtClean="0"/>
              <a:t>15/11/2021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1634B13-E49C-4BEF-B094-27AE546668D5}" type="slidenum">
              <a:rPr lang="vi-VN" smtClean="0"/>
              <a:t>‹#›</a:t>
            </a:fld>
            <a:endParaRPr lang="vi-VN"/>
          </a:p>
        </p:txBody>
      </p:sp>
    </p:spTree>
    <p:extLst>
      <p:ext uri="{BB962C8B-B14F-4D97-AF65-F5344CB8AC3E}">
        <p14:creationId xmlns:p14="http://schemas.microsoft.com/office/powerpoint/2010/main" val="74476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34212F7-D162-49B0-8E28-BB23DAF9A858}" type="datetimeFigureOut">
              <a:rPr lang="vi-VN" smtClean="0"/>
              <a:t>15/11/2021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1634B13-E49C-4BEF-B094-27AE546668D5}" type="slidenum">
              <a:rPr lang="vi-VN" smtClean="0"/>
              <a:t>‹#›</a:t>
            </a:fld>
            <a:endParaRPr lang="vi-VN"/>
          </a:p>
        </p:txBody>
      </p:sp>
    </p:spTree>
    <p:extLst>
      <p:ext uri="{BB962C8B-B14F-4D97-AF65-F5344CB8AC3E}">
        <p14:creationId xmlns:p14="http://schemas.microsoft.com/office/powerpoint/2010/main" val="264167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212F7-D162-49B0-8E28-BB23DAF9A858}" type="datetimeFigureOut">
              <a:rPr lang="vi-VN" smtClean="0"/>
              <a:t>15/11/2021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1634B13-E49C-4BEF-B094-27AE546668D5}" type="slidenum">
              <a:rPr lang="vi-VN" smtClean="0"/>
              <a:t>‹#›</a:t>
            </a:fld>
            <a:endParaRPr lang="vi-VN"/>
          </a:p>
        </p:txBody>
      </p:sp>
    </p:spTree>
    <p:extLst>
      <p:ext uri="{BB962C8B-B14F-4D97-AF65-F5344CB8AC3E}">
        <p14:creationId xmlns:p14="http://schemas.microsoft.com/office/powerpoint/2010/main" val="84961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834212F7-D162-49B0-8E28-BB23DAF9A858}" type="datetimeFigureOut">
              <a:rPr lang="vi-VN" smtClean="0"/>
              <a:t>15/11/2021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1634B13-E49C-4BEF-B094-27AE546668D5}" type="slidenum">
              <a:rPr lang="vi-VN" smtClean="0"/>
              <a:t>‹#›</a:t>
            </a:fld>
            <a:endParaRPr lang="vi-VN"/>
          </a:p>
        </p:txBody>
      </p:sp>
    </p:spTree>
    <p:extLst>
      <p:ext uri="{BB962C8B-B14F-4D97-AF65-F5344CB8AC3E}">
        <p14:creationId xmlns:p14="http://schemas.microsoft.com/office/powerpoint/2010/main" val="9504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834212F7-D162-49B0-8E28-BB23DAF9A858}" type="datetimeFigureOut">
              <a:rPr lang="vi-VN" smtClean="0"/>
              <a:t>15/11/2021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1634B13-E49C-4BEF-B094-27AE546668D5}" type="slidenum">
              <a:rPr lang="vi-VN" smtClean="0"/>
              <a:t>‹#›</a:t>
            </a:fld>
            <a:endParaRPr lang="vi-VN"/>
          </a:p>
        </p:txBody>
      </p:sp>
    </p:spTree>
    <p:extLst>
      <p:ext uri="{BB962C8B-B14F-4D97-AF65-F5344CB8AC3E}">
        <p14:creationId xmlns:p14="http://schemas.microsoft.com/office/powerpoint/2010/main" val="311292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834212F7-D162-49B0-8E28-BB23DAF9A858}" type="datetimeFigureOut">
              <a:rPr lang="vi-VN" smtClean="0"/>
              <a:t>15/11/2021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1634B13-E49C-4BEF-B094-27AE546668D5}" type="slidenum">
              <a:rPr lang="vi-VN" smtClean="0"/>
              <a:t>‹#›</a:t>
            </a:fld>
            <a:endParaRPr lang="vi-VN"/>
          </a:p>
        </p:txBody>
      </p:sp>
    </p:spTree>
    <p:extLst>
      <p:ext uri="{BB962C8B-B14F-4D97-AF65-F5344CB8AC3E}">
        <p14:creationId xmlns:p14="http://schemas.microsoft.com/office/powerpoint/2010/main" val="2731635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212F7-D162-49B0-8E28-BB23DAF9A858}" type="datetimeFigureOut">
              <a:rPr lang="vi-VN" smtClean="0"/>
              <a:t>15/11/2021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1634B13-E49C-4BEF-B094-27AE546668D5}" type="slidenum">
              <a:rPr lang="vi-VN" smtClean="0"/>
              <a:t>‹#›</a:t>
            </a:fld>
            <a:endParaRPr lang="vi-VN"/>
          </a:p>
        </p:txBody>
      </p:sp>
    </p:spTree>
    <p:extLst>
      <p:ext uri="{BB962C8B-B14F-4D97-AF65-F5344CB8AC3E}">
        <p14:creationId xmlns:p14="http://schemas.microsoft.com/office/powerpoint/2010/main" val="388438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212F7-D162-49B0-8E28-BB23DAF9A858}" type="datetimeFigureOut">
              <a:rPr lang="vi-VN" smtClean="0"/>
              <a:t>15/11/2021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1634B13-E49C-4BEF-B094-27AE546668D5}" type="slidenum">
              <a:rPr lang="vi-VN" smtClean="0"/>
              <a:t>‹#›</a:t>
            </a:fld>
            <a:endParaRPr lang="vi-VN"/>
          </a:p>
        </p:txBody>
      </p:sp>
    </p:spTree>
    <p:extLst>
      <p:ext uri="{BB962C8B-B14F-4D97-AF65-F5344CB8AC3E}">
        <p14:creationId xmlns:p14="http://schemas.microsoft.com/office/powerpoint/2010/main" val="22879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212F7-D162-49B0-8E28-BB23DAF9A858}" type="datetimeFigureOut">
              <a:rPr lang="vi-VN" smtClean="0"/>
              <a:t>15/11/2021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1634B13-E49C-4BEF-B094-27AE546668D5}" type="slidenum">
              <a:rPr lang="vi-VN" smtClean="0"/>
              <a:t>‹#›</a:t>
            </a:fld>
            <a:endParaRPr lang="vi-VN"/>
          </a:p>
        </p:txBody>
      </p:sp>
    </p:spTree>
    <p:extLst>
      <p:ext uri="{BB962C8B-B14F-4D97-AF65-F5344CB8AC3E}">
        <p14:creationId xmlns:p14="http://schemas.microsoft.com/office/powerpoint/2010/main" val="1685072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212F7-D162-49B0-8E28-BB23DAF9A858}" type="datetimeFigureOut">
              <a:rPr lang="vi-VN" smtClean="0"/>
              <a:t>15/11/2021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34B13-E49C-4BEF-B094-27AE546668D5}" type="slidenum">
              <a:rPr lang="vi-VN" smtClean="0"/>
              <a:t>‹#›</a:t>
            </a:fld>
            <a:endParaRPr lang="vi-VN"/>
          </a:p>
        </p:txBody>
      </p:sp>
    </p:spTree>
    <p:extLst>
      <p:ext uri="{BB962C8B-B14F-4D97-AF65-F5344CB8AC3E}">
        <p14:creationId xmlns:p14="http://schemas.microsoft.com/office/powerpoint/2010/main" val="1360538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3.xml"/><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17.png"/><Relationship Id="rId5" Type="http://schemas.openxmlformats.org/officeDocument/2006/relationships/audio" Target="../media/audio4.wav"/><Relationship Id="rId15" Type="http://schemas.openxmlformats.org/officeDocument/2006/relationships/image" Target="../media/image20.wmf"/><Relationship Id="rId10" Type="http://schemas.openxmlformats.org/officeDocument/2006/relationships/image" Target="../media/image16.png"/><Relationship Id="rId4" Type="http://schemas.openxmlformats.org/officeDocument/2006/relationships/audio" Target="../media/audio3.wav"/><Relationship Id="rId9" Type="http://schemas.openxmlformats.org/officeDocument/2006/relationships/image" Target="../media/image15.png"/><Relationship Id="rId14" Type="http://schemas.openxmlformats.org/officeDocument/2006/relationships/image" Target="../media/image19.gif"/></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gif"/><Relationship Id="rId3" Type="http://schemas.openxmlformats.org/officeDocument/2006/relationships/audio" Target="../media/audio3.wav"/><Relationship Id="rId7" Type="http://schemas.openxmlformats.org/officeDocument/2006/relationships/image" Target="../media/image13.png"/><Relationship Id="rId12" Type="http://schemas.openxmlformats.org/officeDocument/2006/relationships/image" Target="../media/image21.png"/><Relationship Id="rId17" Type="http://schemas.openxmlformats.org/officeDocument/2006/relationships/image" Target="../media/image22.png"/><Relationship Id="rId2" Type="http://schemas.openxmlformats.org/officeDocument/2006/relationships/audio" Target="../media/audio1.wav"/><Relationship Id="rId16"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17.png"/><Relationship Id="rId5" Type="http://schemas.openxmlformats.org/officeDocument/2006/relationships/audio" Target="../media/audio4.wav"/><Relationship Id="rId10"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image" Target="../media/image15.png"/><Relationship Id="rId14" Type="http://schemas.openxmlformats.org/officeDocument/2006/relationships/image" Target="../media/image20.wmf"/></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3.xml"/><Relationship Id="rId3" Type="http://schemas.openxmlformats.org/officeDocument/2006/relationships/audio" Target="../media/audio3.wav"/><Relationship Id="rId7" Type="http://schemas.openxmlformats.org/officeDocument/2006/relationships/image" Target="../media/image13.png"/><Relationship Id="rId12"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17.png"/><Relationship Id="rId5" Type="http://schemas.openxmlformats.org/officeDocument/2006/relationships/audio" Target="../media/audio4.wav"/><Relationship Id="rId15" Type="http://schemas.openxmlformats.org/officeDocument/2006/relationships/image" Target="../media/image20.wmf"/><Relationship Id="rId10"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image" Target="../media/image15.png"/><Relationship Id="rId14" Type="http://schemas.openxmlformats.org/officeDocument/2006/relationships/image" Target="../media/image19.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785" y="89584"/>
            <a:ext cx="8856711" cy="1446550"/>
          </a:xfrm>
          <a:prstGeom prst="rect">
            <a:avLst/>
          </a:prstGeom>
          <a:noFill/>
          <a:ln w="38100" cmpd="dbl">
            <a:solidFill>
              <a:schemeClr val="tx1"/>
            </a:solidFill>
          </a:ln>
        </p:spPr>
        <p:txBody>
          <a:bodyPr wrap="square">
            <a:spAutoFit/>
            <a:scene3d>
              <a:camera prst="obliqueTopLeft"/>
              <a:lightRig rig="threePt" dir="t"/>
            </a:scene3d>
          </a:bodyPr>
          <a:lstStyle/>
          <a:p>
            <a:pPr algn="ctr" fontAlgn="auto">
              <a:spcBef>
                <a:spcPts val="0"/>
              </a:spcBef>
              <a:spcAft>
                <a:spcPts val="0"/>
              </a:spcAft>
              <a:defRPr/>
            </a:pPr>
            <a:r>
              <a:rPr lang="en-US" sz="3200" b="1" dirty="0" err="1" smtClean="0">
                <a:ln w="22225">
                  <a:solidFill>
                    <a:schemeClr val="accent2"/>
                  </a:solidFill>
                  <a:prstDash val="solid"/>
                </a:ln>
                <a:solidFill>
                  <a:schemeClr val="accent6">
                    <a:lumMod val="50000"/>
                  </a:schemeClr>
                </a:solidFill>
                <a:latin typeface="Times New Roman" panose="02020603050405020304" pitchFamily="18" charset="0"/>
                <a:cs typeface="Times New Roman" panose="02020603050405020304" pitchFamily="18" charset="0"/>
              </a:rPr>
              <a:t>Tiết</a:t>
            </a:r>
            <a:r>
              <a:rPr lang="en-US" sz="3200" b="1" dirty="0" smtClean="0">
                <a:ln w="22225">
                  <a:solidFill>
                    <a:schemeClr val="accent2"/>
                  </a:solidFill>
                  <a:prstDash val="solid"/>
                </a:ln>
                <a:solidFill>
                  <a:schemeClr val="accent6">
                    <a:lumMod val="50000"/>
                  </a:schemeClr>
                </a:solidFill>
                <a:latin typeface="Times New Roman" panose="02020603050405020304" pitchFamily="18" charset="0"/>
                <a:cs typeface="Times New Roman" panose="02020603050405020304" pitchFamily="18" charset="0"/>
              </a:rPr>
              <a:t> 23. </a:t>
            </a:r>
            <a:r>
              <a:rPr lang="en-US" sz="3200" b="1" dirty="0" err="1" smtClean="0">
                <a:ln w="22225">
                  <a:solidFill>
                    <a:schemeClr val="accent2"/>
                  </a:solidFill>
                  <a:prstDash val="solid"/>
                </a:ln>
                <a:solidFill>
                  <a:schemeClr val="accent6">
                    <a:lumMod val="50000"/>
                  </a:schemeClr>
                </a:solidFill>
                <a:latin typeface="Times New Roman" panose="02020603050405020304" pitchFamily="18" charset="0"/>
                <a:cs typeface="Times New Roman" panose="02020603050405020304" pitchFamily="18" charset="0"/>
              </a:rPr>
              <a:t>Văn</a:t>
            </a:r>
            <a:r>
              <a:rPr lang="en-US" sz="3200" b="1" dirty="0" smtClean="0">
                <a:ln w="22225">
                  <a:solidFill>
                    <a:schemeClr val="accent2"/>
                  </a:solidFill>
                  <a:prstDash val="solid"/>
                </a:ln>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smtClean="0">
                <a:ln w="22225">
                  <a:solidFill>
                    <a:schemeClr val="accent2"/>
                  </a:solidFill>
                  <a:prstDash val="solid"/>
                </a:ln>
                <a:solidFill>
                  <a:schemeClr val="accent6">
                    <a:lumMod val="50000"/>
                  </a:schemeClr>
                </a:solidFill>
                <a:latin typeface="Times New Roman" panose="02020603050405020304" pitchFamily="18" charset="0"/>
                <a:cs typeface="Times New Roman" panose="02020603050405020304" pitchFamily="18" charset="0"/>
              </a:rPr>
              <a:t>bản</a:t>
            </a:r>
            <a:r>
              <a:rPr lang="en-US" sz="3200" b="1" dirty="0" smtClean="0">
                <a:ln w="22225">
                  <a:solidFill>
                    <a:schemeClr val="accent2"/>
                  </a:solidFill>
                  <a:prstDash val="solid"/>
                </a:ln>
                <a:solidFill>
                  <a:schemeClr val="accent6">
                    <a:lumMod val="50000"/>
                  </a:schemeClr>
                </a:solidFill>
                <a:latin typeface="Times New Roman" panose="02020603050405020304" pitchFamily="18" charset="0"/>
                <a:cs typeface="Times New Roman" panose="02020603050405020304" pitchFamily="18" charset="0"/>
              </a:rPr>
              <a:t> 3</a:t>
            </a:r>
            <a:endParaRPr lang="en-US" sz="3200" b="1" dirty="0">
              <a:ln w="22225">
                <a:solidFill>
                  <a:schemeClr val="accent2"/>
                </a:solidFill>
                <a:prstDash val="solid"/>
              </a:ln>
              <a:solidFill>
                <a:schemeClr val="accent6">
                  <a:lumMod val="50000"/>
                </a:schemeClr>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3200" b="1" dirty="0" smtClean="0">
                <a:ln w="22225">
                  <a:solidFill>
                    <a:schemeClr val="accent2"/>
                  </a:solidFill>
                  <a:prstDash val="solid"/>
                </a:ln>
                <a:solidFill>
                  <a:schemeClr val="accent6">
                    <a:lumMod val="50000"/>
                  </a:schemeClr>
                </a:solidFill>
                <a:latin typeface="Times New Roman" panose="02020603050405020304" pitchFamily="18" charset="0"/>
                <a:cs typeface="Times New Roman" panose="02020603050405020304" pitchFamily="18" charset="0"/>
              </a:rPr>
              <a:t>BỨC TRANH CỦA EM  GÁI TÔI</a:t>
            </a:r>
          </a:p>
          <a:p>
            <a:pPr fontAlgn="auto">
              <a:spcBef>
                <a:spcPts val="0"/>
              </a:spcBef>
              <a:spcAft>
                <a:spcPts val="0"/>
              </a:spcAft>
              <a:defRPr/>
            </a:pPr>
            <a:r>
              <a:rPr lang="en-US" sz="2400" b="1" smtClean="0">
                <a:ln w="22225">
                  <a:solidFill>
                    <a:schemeClr val="accent2"/>
                  </a:solidFill>
                  <a:prstDash val="solid"/>
                </a:ln>
                <a:solidFill>
                  <a:srgbClr val="0070C0"/>
                </a:solidFill>
                <a:latin typeface="Times New Roman" panose="02020603050405020304" pitchFamily="18" charset="0"/>
                <a:cs typeface="Times New Roman" panose="02020603050405020304" pitchFamily="18" charset="0"/>
              </a:rPr>
              <a:t>GIÁO VIÊN : NGUYỄN THU PHƯƠNG</a:t>
            </a:r>
            <a:endParaRPr lang="en-US" sz="2400" b="1" dirty="0">
              <a:ln w="22225">
                <a:solidFill>
                  <a:schemeClr val="accent2"/>
                </a:solidFill>
                <a:prstDash val="solid"/>
              </a:ln>
              <a:solidFill>
                <a:srgbClr val="0070C0"/>
              </a:solidFill>
              <a:latin typeface="Times New Roman" panose="02020603050405020304" pitchFamily="18" charset="0"/>
              <a:cs typeface="Times New Roman" panose="02020603050405020304" pitchFamily="18" charset="0"/>
            </a:endParaRPr>
          </a:p>
        </p:txBody>
      </p:sp>
      <p:pic>
        <p:nvPicPr>
          <p:cNvPr id="156674" name="Picture 2"/>
          <p:cNvPicPr>
            <a:picLocks noChangeAspect="1"/>
          </p:cNvPicPr>
          <p:nvPr/>
        </p:nvPicPr>
        <p:blipFill>
          <a:blip r:embed="rId2"/>
          <a:srcRect/>
          <a:stretch>
            <a:fillRect/>
          </a:stretch>
        </p:blipFill>
        <p:spPr bwMode="auto">
          <a:xfrm>
            <a:off x="179784" y="1772816"/>
            <a:ext cx="8856711" cy="4824536"/>
          </a:xfrm>
          <a:prstGeom prst="rect">
            <a:avLst/>
          </a:prstGeom>
          <a:noFill/>
          <a:ln w="9525">
            <a:noFill/>
            <a:miter lim="800000"/>
            <a:headEnd/>
            <a:tailEnd/>
          </a:ln>
        </p:spPr>
      </p:pic>
      <p:pic>
        <p:nvPicPr>
          <p:cNvPr id="156675" name="Picture 3"/>
          <p:cNvPicPr>
            <a:picLocks noChangeAspect="1"/>
          </p:cNvPicPr>
          <p:nvPr/>
        </p:nvPicPr>
        <p:blipFill>
          <a:blip r:embed="rId3"/>
          <a:srcRect/>
          <a:stretch>
            <a:fillRect/>
          </a:stretch>
        </p:blipFill>
        <p:spPr bwMode="auto">
          <a:xfrm>
            <a:off x="755576" y="2132856"/>
            <a:ext cx="7488832" cy="4104456"/>
          </a:xfrm>
          <a:prstGeom prst="rect">
            <a:avLst/>
          </a:prstGeom>
          <a:noFill/>
          <a:ln w="9525">
            <a:noFill/>
            <a:miter lim="800000"/>
            <a:headEnd/>
            <a:tailEnd/>
          </a:ln>
        </p:spPr>
      </p:pic>
    </p:spTree>
    <p:extLst>
      <p:ext uri="{BB962C8B-B14F-4D97-AF65-F5344CB8AC3E}">
        <p14:creationId xmlns:p14="http://schemas.microsoft.com/office/powerpoint/2010/main" val="579986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5"/>
          <p:cNvSpPr>
            <a:spLocks noChangeArrowheads="1"/>
          </p:cNvSpPr>
          <p:nvPr/>
        </p:nvSpPr>
        <p:spPr bwMode="auto">
          <a:xfrm>
            <a:off x="395536" y="304612"/>
            <a:ext cx="5021858" cy="297517"/>
          </a:xfrm>
          <a:prstGeom prst="rect">
            <a:avLst/>
          </a:prstGeom>
          <a:noFill/>
          <a:ln w="9525">
            <a:noFill/>
            <a:miter lim="800000"/>
            <a:headEnd/>
            <a:tailEnd/>
          </a:ln>
        </p:spPr>
        <p:txBody>
          <a:bodyPr wrap="square">
            <a:spAutoFit/>
          </a:bodyPr>
          <a:lstStyle/>
          <a:p>
            <a:pPr marL="63500" algn="just">
              <a:lnSpc>
                <a:spcPts val="1613"/>
              </a:lnSpc>
              <a:spcBef>
                <a:spcPts val="13"/>
              </a:spcBef>
            </a:pPr>
            <a:r>
              <a:rPr lang="en-US" sz="2800" b="1" dirty="0">
                <a:solidFill>
                  <a:srgbClr val="000000"/>
                </a:solidFill>
                <a:latin typeface="Times New Roman" pitchFamily="18" charset="0"/>
                <a:cs typeface="Times New Roman" pitchFamily="18" charset="0"/>
              </a:rPr>
              <a:t>1</a:t>
            </a:r>
            <a:r>
              <a:rPr lang="en-US" sz="2800" b="1" dirty="0" smtClean="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Nhân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vật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người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em</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gái</a:t>
            </a:r>
            <a:r>
              <a:rPr lang="en-US" sz="2800" b="1" dirty="0">
                <a:solidFill>
                  <a:srgbClr val="000000"/>
                </a:solidFill>
                <a:latin typeface="Times New Roman" pitchFamily="18" charset="0"/>
                <a:cs typeface="Times New Roman" pitchFamily="18" charset="0"/>
              </a:rPr>
              <a:t>.</a:t>
            </a:r>
            <a:endParaRPr lang="en-US" sz="2800" dirty="0">
              <a:solidFill>
                <a:srgbClr val="000000"/>
              </a:solidFill>
              <a:latin typeface="Calibri" pitchFamily="34" charset="0"/>
              <a:cs typeface="Times New Roman" pitchFamily="18" charset="0"/>
            </a:endParaRPr>
          </a:p>
        </p:txBody>
      </p:sp>
      <p:graphicFrame>
        <p:nvGraphicFramePr>
          <p:cNvPr id="3" name="Diagram 2"/>
          <p:cNvGraphicFramePr/>
          <p:nvPr>
            <p:extLst>
              <p:ext uri="{D42A27DB-BD31-4B8C-83A1-F6EECF244321}">
                <p14:modId xmlns:p14="http://schemas.microsoft.com/office/powerpoint/2010/main" val="1032301520"/>
              </p:ext>
            </p:extLst>
          </p:nvPr>
        </p:nvGraphicFramePr>
        <p:xfrm>
          <a:off x="392444" y="778388"/>
          <a:ext cx="6339796" cy="5291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a:spLocks noChangeArrowheads="1"/>
          </p:cNvSpPr>
          <p:nvPr/>
        </p:nvSpPr>
        <p:spPr bwMode="auto">
          <a:xfrm>
            <a:off x="827584" y="6021288"/>
            <a:ext cx="7920880"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marL="63500" algn="just">
              <a:spcBef>
                <a:spcPts val="25"/>
              </a:spcBef>
            </a:pPr>
            <a:r>
              <a:rPr lang="en-US" sz="2800" b="1" dirty="0" smtClean="0">
                <a:solidFill>
                  <a:srgbClr val="C00000"/>
                </a:solidFill>
                <a:latin typeface="Times New Roman" pitchFamily="18" charset="0"/>
                <a:cs typeface="Times New Roman" pitchFamily="18" charset="0"/>
              </a:rPr>
              <a:t>=&gt;</a:t>
            </a:r>
            <a:r>
              <a:rPr lang="en-US" sz="2800" b="1" dirty="0" err="1" smtClean="0">
                <a:solidFill>
                  <a:srgbClr val="C00000"/>
                </a:solidFill>
                <a:latin typeface="Times New Roman" pitchFamily="18" charset="0"/>
                <a:cs typeface="Times New Roman" pitchFamily="18" charset="0"/>
              </a:rPr>
              <a:t>Hồn</a:t>
            </a:r>
            <a:r>
              <a:rPr lang="en-US" sz="2800" b="1" dirty="0" smtClean="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nhiên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vô</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tư</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trong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sáng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dễ</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thương</a:t>
            </a:r>
            <a:r>
              <a:rPr lang="en-US" sz="2800" b="1" dirty="0">
                <a:solidFill>
                  <a:srgbClr val="C00000"/>
                </a:solidFill>
                <a:latin typeface="Times New Roman" pitchFamily="18" charset="0"/>
                <a:cs typeface="Times New Roman" pitchFamily="18" charset="0"/>
              </a:rPr>
              <a:t>.</a:t>
            </a:r>
            <a:endParaRPr lang="en-US" sz="2800" dirty="0">
              <a:solidFill>
                <a:srgbClr val="C00000"/>
              </a:solidFill>
              <a:latin typeface="Calibri" pitchFamily="34" charset="0"/>
              <a:cs typeface="Times New Roman" pitchFamily="18" charset="0"/>
            </a:endParaRPr>
          </a:p>
        </p:txBody>
      </p:sp>
      <p:pic>
        <p:nvPicPr>
          <p:cNvPr id="168966" name="Picture 9"/>
          <p:cNvPicPr>
            <a:picLocks noChangeAspect="1"/>
          </p:cNvPicPr>
          <p:nvPr/>
        </p:nvPicPr>
        <p:blipFill>
          <a:blip r:embed="rId7"/>
          <a:srcRect/>
          <a:stretch>
            <a:fillRect/>
          </a:stretch>
        </p:blipFill>
        <p:spPr bwMode="auto">
          <a:xfrm>
            <a:off x="6862514" y="836712"/>
            <a:ext cx="1885950" cy="1819275"/>
          </a:xfrm>
          <a:prstGeom prst="rect">
            <a:avLst/>
          </a:prstGeom>
          <a:noFill/>
          <a:ln w="9525">
            <a:noFill/>
            <a:miter lim="800000"/>
            <a:headEnd/>
            <a:tailEnd/>
          </a:ln>
        </p:spPr>
      </p:pic>
    </p:spTree>
    <p:extLst>
      <p:ext uri="{BB962C8B-B14F-4D97-AF65-F5344CB8AC3E}">
        <p14:creationId xmlns:p14="http://schemas.microsoft.com/office/powerpoint/2010/main" val="343416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87620236"/>
              </p:ext>
            </p:extLst>
          </p:nvPr>
        </p:nvGraphicFramePr>
        <p:xfrm>
          <a:off x="303152" y="332656"/>
          <a:ext cx="6861135" cy="5354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395537" y="5589240"/>
            <a:ext cx="8496944" cy="954107"/>
          </a:xfrm>
          <a:prstGeom prst="rect">
            <a:avLst/>
          </a:prstGeom>
          <a:ln w="19050">
            <a:solidFill>
              <a:schemeClr val="accent6">
                <a:lumMod val="75000"/>
              </a:schemeClr>
            </a:solidFill>
          </a:ln>
        </p:spPr>
        <p:txBody>
          <a:bodyPr wrap="square">
            <a:spAutoFit/>
          </a:bodyPr>
          <a:lstStyle/>
          <a:p>
            <a:pPr marL="146050" indent="153988" algn="just">
              <a:spcBef>
                <a:spcPts val="25"/>
              </a:spcBef>
              <a:defRPr/>
            </a:pPr>
            <a:r>
              <a:rPr lang="en-US" sz="2800" b="1" dirty="0" smtClean="0">
                <a:solidFill>
                  <a:srgbClr val="FF0000"/>
                </a:solidFill>
                <a:latin typeface="Times New Roman" pitchFamily="18" charset="0"/>
                <a:cs typeface="Calibri" pitchFamily="34" charset="0"/>
              </a:rPr>
              <a:t>=&gt; </a:t>
            </a:r>
            <a:r>
              <a:rPr lang="en-US" sz="2800" b="1" dirty="0" err="1" smtClean="0">
                <a:solidFill>
                  <a:srgbClr val="FF0000"/>
                </a:solidFill>
                <a:latin typeface="Times New Roman" pitchFamily="18" charset="0"/>
                <a:cs typeface="Calibri" pitchFamily="34" charset="0"/>
              </a:rPr>
              <a:t>Là</a:t>
            </a:r>
            <a:r>
              <a:rPr lang="en-US" sz="2800" b="1" dirty="0" smtClean="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cô</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bé</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chăm</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chỉ</a:t>
            </a:r>
            <a:r>
              <a:rPr lang="en-US" sz="2800" b="1" dirty="0">
                <a:solidFill>
                  <a:srgbClr val="FF0000"/>
                </a:solidFill>
                <a:latin typeface="Times New Roman" pitchFamily="18" charset="0"/>
                <a:cs typeface="Calibri" pitchFamily="34" charset="0"/>
              </a:rPr>
              <a:t>, say </a:t>
            </a:r>
            <a:r>
              <a:rPr lang="en-US" sz="2800" b="1" dirty="0" err="1">
                <a:solidFill>
                  <a:srgbClr val="FF0000"/>
                </a:solidFill>
                <a:latin typeface="Times New Roman" pitchFamily="18" charset="0"/>
                <a:cs typeface="Calibri" pitchFamily="34" charset="0"/>
              </a:rPr>
              <a:t>mê</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nghệ</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thuật</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có</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năng</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khiếu</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hội</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họa</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đáng</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khâm</a:t>
            </a:r>
            <a:r>
              <a:rPr lang="en-US" sz="2800" b="1" dirty="0">
                <a:solidFill>
                  <a:srgbClr val="FF0000"/>
                </a:solidFill>
                <a:latin typeface="Times New Roman" pitchFamily="18" charset="0"/>
                <a:cs typeface="Calibri" pitchFamily="34" charset="0"/>
              </a:rPr>
              <a:t> </a:t>
            </a:r>
            <a:r>
              <a:rPr lang="en-US" sz="2800" b="1" dirty="0" err="1">
                <a:solidFill>
                  <a:srgbClr val="FF0000"/>
                </a:solidFill>
                <a:latin typeface="Times New Roman" pitchFamily="18" charset="0"/>
                <a:cs typeface="Calibri" pitchFamily="34" charset="0"/>
              </a:rPr>
              <a:t>phục</a:t>
            </a:r>
            <a:r>
              <a:rPr lang="en-US" sz="2800" b="1" dirty="0">
                <a:solidFill>
                  <a:srgbClr val="FF0000"/>
                </a:solidFill>
                <a:latin typeface="Times New Roman" pitchFamily="18" charset="0"/>
                <a:cs typeface="Calibri" pitchFamily="34" charset="0"/>
              </a:rPr>
              <a:t>.</a:t>
            </a:r>
          </a:p>
        </p:txBody>
      </p:sp>
      <p:pic>
        <p:nvPicPr>
          <p:cNvPr id="169990" name="Picture 3"/>
          <p:cNvPicPr>
            <a:picLocks noChangeAspect="1"/>
          </p:cNvPicPr>
          <p:nvPr/>
        </p:nvPicPr>
        <p:blipFill>
          <a:blip r:embed="rId7"/>
          <a:srcRect/>
          <a:stretch>
            <a:fillRect/>
          </a:stretch>
        </p:blipFill>
        <p:spPr bwMode="auto">
          <a:xfrm>
            <a:off x="7231651" y="155615"/>
            <a:ext cx="1885950" cy="1819275"/>
          </a:xfrm>
          <a:prstGeom prst="rect">
            <a:avLst/>
          </a:prstGeom>
          <a:noFill/>
          <a:ln w="9525">
            <a:noFill/>
            <a:miter lim="800000"/>
            <a:headEnd/>
            <a:tailEnd/>
          </a:ln>
        </p:spPr>
      </p:pic>
    </p:spTree>
    <p:extLst>
      <p:ext uri="{BB962C8B-B14F-4D97-AF65-F5344CB8AC3E}">
        <p14:creationId xmlns:p14="http://schemas.microsoft.com/office/powerpoint/2010/main" val="333165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7">
            <a:grayscl/>
            <a:biLevel thresh="50000"/>
          </a:blip>
          <a:srcRect/>
          <a:stretch>
            <a:fillRect/>
          </a:stretch>
        </p:blipFill>
        <p:spPr bwMode="auto">
          <a:xfrm>
            <a:off x="7870031" y="3768725"/>
            <a:ext cx="815579" cy="1182688"/>
          </a:xfrm>
          <a:prstGeom prst="rect">
            <a:avLst/>
          </a:prstGeom>
          <a:noFill/>
          <a:ln w="9525">
            <a:noFill/>
            <a:miter lim="800000"/>
            <a:headEnd/>
            <a:tailEnd/>
          </a:ln>
        </p:spPr>
      </p:pic>
      <p:pic>
        <p:nvPicPr>
          <p:cNvPr id="9" name="Picture 8"/>
          <p:cNvPicPr>
            <a:picLocks noChangeAspect="1"/>
          </p:cNvPicPr>
          <p:nvPr/>
        </p:nvPicPr>
        <p:blipFill>
          <a:blip r:embed="rId8">
            <a:grayscl/>
            <a:biLevel thresh="50000"/>
          </a:blip>
          <a:srcRect/>
          <a:stretch>
            <a:fillRect/>
          </a:stretch>
        </p:blipFill>
        <p:spPr bwMode="auto">
          <a:xfrm>
            <a:off x="7333060" y="4516439"/>
            <a:ext cx="609600" cy="884237"/>
          </a:xfrm>
          <a:prstGeom prst="rect">
            <a:avLst/>
          </a:prstGeom>
          <a:noFill/>
          <a:ln w="9525">
            <a:noFill/>
            <a:miter lim="800000"/>
            <a:headEnd/>
            <a:tailEnd/>
          </a:ln>
        </p:spPr>
      </p:pic>
      <p:pic>
        <p:nvPicPr>
          <p:cNvPr id="11" name="Picture 10"/>
          <p:cNvPicPr>
            <a:picLocks noChangeAspect="1"/>
          </p:cNvPicPr>
          <p:nvPr/>
        </p:nvPicPr>
        <p:blipFill>
          <a:blip r:embed="rId9">
            <a:grayscl/>
            <a:biLevel thresh="50000"/>
          </a:blip>
          <a:srcRect/>
          <a:stretch>
            <a:fillRect/>
          </a:stretch>
        </p:blipFill>
        <p:spPr bwMode="auto">
          <a:xfrm>
            <a:off x="7771210" y="5130800"/>
            <a:ext cx="390525" cy="566738"/>
          </a:xfrm>
          <a:prstGeom prst="rect">
            <a:avLst/>
          </a:prstGeom>
          <a:noFill/>
          <a:ln w="9525">
            <a:noFill/>
            <a:miter lim="800000"/>
            <a:headEnd/>
            <a:tailEnd/>
          </a:ln>
        </p:spPr>
      </p:pic>
      <p:sp>
        <p:nvSpPr>
          <p:cNvPr id="4" name="Snip Diagonal Corner Rectangle 3"/>
          <p:cNvSpPr/>
          <p:nvPr/>
        </p:nvSpPr>
        <p:spPr>
          <a:xfrm>
            <a:off x="623888" y="200026"/>
            <a:ext cx="8061722" cy="1604963"/>
          </a:xfrm>
          <a:prstGeom prst="snip2DiagRect">
            <a:avLst/>
          </a:prstGeom>
          <a:ln/>
        </p:spPr>
        <p:style>
          <a:lnRef idx="1">
            <a:schemeClr val="accent1"/>
          </a:lnRef>
          <a:fillRef idx="2">
            <a:schemeClr val="accent1"/>
          </a:fillRef>
          <a:effectRef idx="1">
            <a:schemeClr val="accent1"/>
          </a:effectRef>
          <a:fontRef idx="minor">
            <a:schemeClr val="dk1"/>
          </a:fontRef>
        </p:style>
        <p:txBody>
          <a:bodyPr anchor="ctr"/>
          <a:lstStyle/>
          <a:p>
            <a:pPr algn="just">
              <a:defRPr/>
            </a:pPr>
            <a:r>
              <a:rPr lang="vi-VN" sz="2800" b="1" dirty="0">
                <a:solidFill>
                  <a:srgbClr val="000000"/>
                </a:solidFill>
                <a:latin typeface="Times New Roman" pitchFamily="18" charset="0"/>
                <a:cs typeface="Calibri" pitchFamily="34" charset="0"/>
              </a:rPr>
              <a:t>Câu 1:</a:t>
            </a:r>
            <a:r>
              <a:rPr lang="vi-VN" sz="2800" dirty="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Văn</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bản</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Bức</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tranh</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của</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em</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gái</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tôi</a:t>
            </a:r>
            <a:r>
              <a:rPr lang="en-US" sz="2800" dirty="0" smtClean="0">
                <a:solidFill>
                  <a:srgbClr val="000000"/>
                </a:solidFill>
                <a:latin typeface="Times New Roman" pitchFamily="18" charset="0"/>
                <a:cs typeface="Calibri" pitchFamily="34" charset="0"/>
              </a:rPr>
              <a:t>”</a:t>
            </a:r>
            <a:r>
              <a:rPr lang="en-US" sz="2800" dirty="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thuộc</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thể</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loại</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nào</a:t>
            </a:r>
            <a:r>
              <a:rPr lang="vi-VN" sz="2800" dirty="0" smtClean="0">
                <a:solidFill>
                  <a:srgbClr val="000000"/>
                </a:solidFill>
                <a:latin typeface="Times New Roman" pitchFamily="18" charset="0"/>
                <a:cs typeface="Calibri" pitchFamily="34" charset="0"/>
              </a:rPr>
              <a:t>?</a:t>
            </a:r>
            <a:endParaRPr lang="en-US" sz="2800" dirty="0">
              <a:solidFill>
                <a:srgbClr val="FFFFFF"/>
              </a:solidFill>
              <a:latin typeface="Times New Roman" pitchFamily="18" charset="0"/>
              <a:cs typeface="Calibri" pitchFamily="34" charset="0"/>
            </a:endParaRPr>
          </a:p>
        </p:txBody>
      </p:sp>
      <p:sp>
        <p:nvSpPr>
          <p:cNvPr id="26" name="Rectangle 25"/>
          <p:cNvSpPr/>
          <p:nvPr/>
        </p:nvSpPr>
        <p:spPr>
          <a:xfrm>
            <a:off x="811869" y="2297912"/>
            <a:ext cx="3680222" cy="7699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dirty="0" smtClean="0">
                <a:solidFill>
                  <a:srgbClr val="000000"/>
                </a:solidFill>
                <a:latin typeface="Times New Roman" pitchFamily="18" charset="0"/>
                <a:cs typeface="Calibri" pitchFamily="34" charset="0"/>
              </a:rPr>
              <a:t>A. </a:t>
            </a:r>
            <a:r>
              <a:rPr lang="en-US" sz="3200" dirty="0" err="1" smtClean="0">
                <a:solidFill>
                  <a:srgbClr val="000000"/>
                </a:solidFill>
                <a:latin typeface="Times New Roman" pitchFamily="18" charset="0"/>
                <a:cs typeface="Calibri" pitchFamily="34" charset="0"/>
              </a:rPr>
              <a:t>Truyện</a:t>
            </a:r>
            <a:r>
              <a:rPr lang="en-US" sz="3200" dirty="0" smtClean="0">
                <a:solidFill>
                  <a:srgbClr val="000000"/>
                </a:solidFill>
                <a:latin typeface="Times New Roman" pitchFamily="18" charset="0"/>
                <a:cs typeface="Calibri" pitchFamily="34" charset="0"/>
              </a:rPr>
              <a:t> </a:t>
            </a:r>
            <a:r>
              <a:rPr lang="en-US" sz="3200" dirty="0" err="1" smtClean="0">
                <a:solidFill>
                  <a:srgbClr val="000000"/>
                </a:solidFill>
                <a:latin typeface="Times New Roman" pitchFamily="18" charset="0"/>
                <a:cs typeface="Calibri" pitchFamily="34" charset="0"/>
              </a:rPr>
              <a:t>ngắn</a:t>
            </a:r>
            <a:r>
              <a:rPr lang="vi-VN" sz="3200" dirty="0" smtClean="0">
                <a:solidFill>
                  <a:srgbClr val="000000"/>
                </a:solidFill>
                <a:latin typeface="Times New Roman" pitchFamily="18" charset="0"/>
                <a:cs typeface="Calibri" pitchFamily="34" charset="0"/>
              </a:rPr>
              <a:t>.</a:t>
            </a:r>
            <a:endParaRPr lang="en-US" sz="2800" dirty="0">
              <a:solidFill>
                <a:srgbClr val="FFFFFF"/>
              </a:solidFill>
              <a:latin typeface="Times New Roman" pitchFamily="18" charset="0"/>
              <a:cs typeface="Calibri" pitchFamily="34" charset="0"/>
            </a:endParaRPr>
          </a:p>
        </p:txBody>
      </p:sp>
      <p:sp>
        <p:nvSpPr>
          <p:cNvPr id="40" name="Cloud 39"/>
          <p:cNvSpPr/>
          <p:nvPr/>
        </p:nvSpPr>
        <p:spPr>
          <a:xfrm>
            <a:off x="-511969" y="4902200"/>
            <a:ext cx="425053" cy="34925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solidFill>
                <a:prstClr val="white"/>
              </a:solidFill>
            </a:endParaRPr>
          </a:p>
        </p:txBody>
      </p:sp>
      <p:sp>
        <p:nvSpPr>
          <p:cNvPr id="41" name="Cloud 40"/>
          <p:cNvSpPr/>
          <p:nvPr/>
        </p:nvSpPr>
        <p:spPr>
          <a:xfrm>
            <a:off x="10223898" y="4702176"/>
            <a:ext cx="669131" cy="5492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solidFill>
                <a:prstClr val="white"/>
              </a:solidFill>
            </a:endParaRPr>
          </a:p>
        </p:txBody>
      </p:sp>
      <p:sp>
        <p:nvSpPr>
          <p:cNvPr id="42" name="Rectangle 41"/>
          <p:cNvSpPr/>
          <p:nvPr/>
        </p:nvSpPr>
        <p:spPr>
          <a:xfrm>
            <a:off x="4662271" y="2379075"/>
            <a:ext cx="3680222" cy="7699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err="1" smtClean="0">
                <a:solidFill>
                  <a:srgbClr val="202122"/>
                </a:solidFill>
                <a:latin typeface="Times New Roman" pitchFamily="18" charset="0"/>
                <a:cs typeface="Times New Roman" pitchFamily="18" charset="0"/>
              </a:rPr>
              <a:t>B.</a:t>
            </a:r>
            <a:r>
              <a:rPr lang="en-US" sz="3200" i="1" dirty="0" err="1" smtClean="0">
                <a:solidFill>
                  <a:srgbClr val="202122"/>
                </a:solidFill>
                <a:latin typeface="Times New Roman" pitchFamily="18" charset="0"/>
                <a:cs typeface="Times New Roman" pitchFamily="18" charset="0"/>
              </a:rPr>
              <a:t>Bút</a:t>
            </a:r>
            <a:r>
              <a:rPr lang="en-US" sz="3200" i="1" dirty="0" smtClean="0">
                <a:solidFill>
                  <a:srgbClr val="202122"/>
                </a:solidFill>
                <a:latin typeface="Times New Roman" pitchFamily="18" charset="0"/>
                <a:cs typeface="Times New Roman" pitchFamily="18" charset="0"/>
              </a:rPr>
              <a:t> </a:t>
            </a:r>
            <a:r>
              <a:rPr lang="en-US" sz="3200" i="1" dirty="0" err="1" smtClean="0">
                <a:solidFill>
                  <a:srgbClr val="202122"/>
                </a:solidFill>
                <a:latin typeface="Times New Roman" pitchFamily="18" charset="0"/>
                <a:cs typeface="Times New Roman" pitchFamily="18" charset="0"/>
              </a:rPr>
              <a:t>kí</a:t>
            </a:r>
            <a:endParaRPr lang="vi-VN" sz="3200" b="1" dirty="0">
              <a:solidFill>
                <a:srgbClr val="000000"/>
              </a:solidFill>
              <a:latin typeface="Times New Roman" pitchFamily="18" charset="0"/>
              <a:cs typeface="Times New Roman" pitchFamily="18" charset="0"/>
            </a:endParaRPr>
          </a:p>
        </p:txBody>
      </p:sp>
      <p:sp>
        <p:nvSpPr>
          <p:cNvPr id="43" name="Rectangle 42"/>
          <p:cNvSpPr/>
          <p:nvPr/>
        </p:nvSpPr>
        <p:spPr>
          <a:xfrm>
            <a:off x="797380" y="3317875"/>
            <a:ext cx="3680222" cy="9302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rgbClr val="202122"/>
                </a:solidFill>
                <a:latin typeface="Times New Roman" pitchFamily="18" charset="0"/>
                <a:cs typeface="Times New Roman" pitchFamily="18" charset="0"/>
              </a:rPr>
              <a:t>C</a:t>
            </a:r>
            <a:r>
              <a:rPr lang="en-US" sz="3200" i="1" dirty="0">
                <a:solidFill>
                  <a:srgbClr val="202122"/>
                </a:solidFill>
                <a:latin typeface="Times New Roman" pitchFamily="18" charset="0"/>
                <a:cs typeface="Times New Roman" pitchFamily="18" charset="0"/>
              </a:rPr>
              <a:t>. </a:t>
            </a:r>
            <a:r>
              <a:rPr lang="en-US" sz="3200" i="1" dirty="0" err="1" smtClean="0">
                <a:solidFill>
                  <a:srgbClr val="202122"/>
                </a:solidFill>
                <a:latin typeface="Times New Roman" pitchFamily="18" charset="0"/>
                <a:cs typeface="Times New Roman" pitchFamily="18" charset="0"/>
              </a:rPr>
              <a:t>Thơ</a:t>
            </a:r>
            <a:r>
              <a:rPr lang="en-US" sz="3200" i="1" dirty="0" smtClean="0">
                <a:solidFill>
                  <a:srgbClr val="202122"/>
                </a:solidFill>
                <a:latin typeface="Times New Roman" pitchFamily="18" charset="0"/>
                <a:cs typeface="Times New Roman" pitchFamily="18" charset="0"/>
              </a:rPr>
              <a:t> </a:t>
            </a:r>
            <a:r>
              <a:rPr lang="en-US" sz="3200" i="1" dirty="0" err="1" smtClean="0">
                <a:solidFill>
                  <a:srgbClr val="202122"/>
                </a:solidFill>
                <a:latin typeface="Times New Roman" pitchFamily="18" charset="0"/>
                <a:cs typeface="Times New Roman" pitchFamily="18" charset="0"/>
              </a:rPr>
              <a:t>tự</a:t>
            </a:r>
            <a:r>
              <a:rPr lang="en-US" sz="3200" i="1" dirty="0" smtClean="0">
                <a:solidFill>
                  <a:srgbClr val="202122"/>
                </a:solidFill>
                <a:latin typeface="Times New Roman" pitchFamily="18" charset="0"/>
                <a:cs typeface="Times New Roman" pitchFamily="18" charset="0"/>
              </a:rPr>
              <a:t> do</a:t>
            </a:r>
            <a:endParaRPr lang="vi-VN" sz="3200" b="1" dirty="0">
              <a:solidFill>
                <a:srgbClr val="000000"/>
              </a:solidFill>
              <a:latin typeface="Times New Roman" pitchFamily="18" charset="0"/>
              <a:cs typeface="Times New Roman" pitchFamily="18" charset="0"/>
            </a:endParaRPr>
          </a:p>
        </p:txBody>
      </p:sp>
      <p:sp>
        <p:nvSpPr>
          <p:cNvPr id="44" name="Rectangle 43"/>
          <p:cNvSpPr/>
          <p:nvPr/>
        </p:nvSpPr>
        <p:spPr>
          <a:xfrm>
            <a:off x="4598194" y="3284538"/>
            <a:ext cx="3680222" cy="9398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smtClean="0">
                <a:solidFill>
                  <a:srgbClr val="202122"/>
                </a:solidFill>
                <a:latin typeface="Times New Roman" pitchFamily="18" charset="0"/>
                <a:cs typeface="Times New Roman" pitchFamily="18" charset="0"/>
              </a:rPr>
              <a:t>D</a:t>
            </a:r>
            <a:r>
              <a:rPr lang="en-US" sz="3200" i="1" dirty="0" smtClean="0">
                <a:solidFill>
                  <a:srgbClr val="202122"/>
                </a:solidFill>
                <a:latin typeface="Times New Roman" pitchFamily="18" charset="0"/>
                <a:cs typeface="Times New Roman" pitchFamily="18" charset="0"/>
              </a:rPr>
              <a:t>. </a:t>
            </a:r>
            <a:r>
              <a:rPr lang="en-US" sz="3200" i="1" dirty="0" err="1" smtClean="0">
                <a:solidFill>
                  <a:srgbClr val="202122"/>
                </a:solidFill>
                <a:latin typeface="Times New Roman" pitchFamily="18" charset="0"/>
                <a:cs typeface="Times New Roman" pitchFamily="18" charset="0"/>
              </a:rPr>
              <a:t>Tiểu</a:t>
            </a:r>
            <a:r>
              <a:rPr lang="en-US" sz="3200" i="1" dirty="0" smtClean="0">
                <a:solidFill>
                  <a:srgbClr val="202122"/>
                </a:solidFill>
                <a:latin typeface="Times New Roman" pitchFamily="18" charset="0"/>
                <a:cs typeface="Times New Roman" pitchFamily="18" charset="0"/>
              </a:rPr>
              <a:t> </a:t>
            </a:r>
            <a:r>
              <a:rPr lang="en-US" sz="3200" i="1" dirty="0" err="1" smtClean="0">
                <a:solidFill>
                  <a:srgbClr val="202122"/>
                </a:solidFill>
                <a:latin typeface="Times New Roman" pitchFamily="18" charset="0"/>
                <a:cs typeface="Times New Roman" pitchFamily="18" charset="0"/>
              </a:rPr>
              <a:t>thuyết</a:t>
            </a:r>
            <a:endParaRPr lang="vi-VN" sz="3200" b="1" dirty="0">
              <a:solidFill>
                <a:srgbClr val="000000"/>
              </a:solidFill>
              <a:latin typeface="Times New Roman" pitchFamily="18" charset="0"/>
              <a:cs typeface="Times New Roman" pitchFamily="18" charset="0"/>
            </a:endParaRPr>
          </a:p>
        </p:txBody>
      </p:sp>
      <p:pic>
        <p:nvPicPr>
          <p:cNvPr id="47" name="Picture 46"/>
          <p:cNvPicPr>
            <a:picLocks noChangeAspect="1"/>
          </p:cNvPicPr>
          <p:nvPr/>
        </p:nvPicPr>
        <p:blipFill rotWithShape="1">
          <a:blip r:embed="rId10" cstate="print">
            <a:duotone>
              <a:prstClr val="black"/>
              <a:schemeClr val="accent6">
                <a:tint val="45000"/>
                <a:satMod val="400000"/>
              </a:schemeClr>
            </a:duotone>
          </a:blip>
          <a:srcRect r="-5485"/>
          <a:stretch/>
        </p:blipFill>
        <p:spPr>
          <a:xfrm>
            <a:off x="3772402" y="2370121"/>
            <a:ext cx="663853" cy="708059"/>
          </a:xfrm>
          <a:prstGeom prst="rect">
            <a:avLst/>
          </a:prstGeom>
          <a:solidFill>
            <a:srgbClr val="000066"/>
          </a:solidFill>
        </p:spPr>
      </p:pic>
      <p:pic>
        <p:nvPicPr>
          <p:cNvPr id="51" name="Picture 50"/>
          <p:cNvPicPr>
            <a:picLocks noChangeAspect="1"/>
          </p:cNvPicPr>
          <p:nvPr/>
        </p:nvPicPr>
        <p:blipFill rotWithShape="1">
          <a:blip r:embed="rId11" cstate="print">
            <a:duotone>
              <a:prstClr val="black"/>
              <a:schemeClr val="accent2">
                <a:tint val="45000"/>
                <a:satMod val="400000"/>
              </a:schemeClr>
            </a:duotone>
          </a:blip>
          <a:srcRect r="3472"/>
          <a:stretch/>
        </p:blipFill>
        <p:spPr>
          <a:xfrm>
            <a:off x="3839672" y="3526015"/>
            <a:ext cx="603402" cy="704088"/>
          </a:xfrm>
          <a:prstGeom prst="rect">
            <a:avLst/>
          </a:prstGeom>
          <a:solidFill>
            <a:srgbClr val="C00000"/>
          </a:solidFill>
        </p:spPr>
      </p:pic>
      <p:pic>
        <p:nvPicPr>
          <p:cNvPr id="49" name="Picture 48"/>
          <p:cNvPicPr>
            <a:picLocks noChangeAspect="1"/>
          </p:cNvPicPr>
          <p:nvPr/>
        </p:nvPicPr>
        <p:blipFill>
          <a:blip r:embed="rId12"/>
          <a:srcRect/>
          <a:stretch>
            <a:fillRect/>
          </a:stretch>
        </p:blipFill>
        <p:spPr bwMode="auto">
          <a:xfrm>
            <a:off x="7738846" y="3516313"/>
            <a:ext cx="603647" cy="708025"/>
          </a:xfrm>
          <a:prstGeom prst="rect">
            <a:avLst/>
          </a:prstGeom>
          <a:solidFill>
            <a:srgbClr val="C00000"/>
          </a:solidFill>
          <a:ln w="9525">
            <a:noFill/>
            <a:miter lim="800000"/>
            <a:headEnd/>
            <a:tailEnd/>
          </a:ln>
        </p:spPr>
      </p:pic>
      <p:pic>
        <p:nvPicPr>
          <p:cNvPr id="53" name="Picture 52"/>
          <p:cNvPicPr>
            <a:picLocks noChangeAspect="1"/>
          </p:cNvPicPr>
          <p:nvPr/>
        </p:nvPicPr>
        <p:blipFill>
          <a:blip r:embed="rId12"/>
          <a:srcRect/>
          <a:stretch>
            <a:fillRect/>
          </a:stretch>
        </p:blipFill>
        <p:spPr bwMode="auto">
          <a:xfrm>
            <a:off x="7637860" y="2451234"/>
            <a:ext cx="603647" cy="706437"/>
          </a:xfrm>
          <a:prstGeom prst="rect">
            <a:avLst/>
          </a:prstGeom>
          <a:solidFill>
            <a:srgbClr val="C00000"/>
          </a:solidFill>
          <a:ln w="9525">
            <a:noFill/>
            <a:miter lim="800000"/>
            <a:headEnd/>
            <a:tailEnd/>
          </a:ln>
        </p:spPr>
      </p:pic>
      <p:sp>
        <p:nvSpPr>
          <p:cNvPr id="57" name="Cloud 56">
            <a:hlinkClick r:id="rId13" action="ppaction://hlinksldjump"/>
          </p:cNvPr>
          <p:cNvSpPr/>
          <p:nvPr/>
        </p:nvSpPr>
        <p:spPr>
          <a:xfrm>
            <a:off x="3500438" y="4702175"/>
            <a:ext cx="1769269"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solidFill>
                  <a:srgbClr val="DCADCB"/>
                </a:solidFill>
                <a:latin typeface="Times New Roman" pitchFamily="18" charset="0"/>
                <a:cs typeface="Times New Roman" pitchFamily="18" charset="0"/>
              </a:rPr>
              <a:t>Sile</a:t>
            </a:r>
            <a:r>
              <a:rPr lang="en-US" sz="2400" dirty="0">
                <a:solidFill>
                  <a:srgbClr val="DCADCB"/>
                </a:solidFill>
                <a:latin typeface="Times New Roman" pitchFamily="18" charset="0"/>
                <a:cs typeface="Times New Roman" pitchFamily="18" charset="0"/>
              </a:rPr>
              <a:t> </a:t>
            </a:r>
            <a:r>
              <a:rPr lang="en-US" sz="2400" dirty="0" err="1">
                <a:solidFill>
                  <a:srgbClr val="DCADCB"/>
                </a:solidFill>
                <a:latin typeface="Times New Roman" pitchFamily="18" charset="0"/>
                <a:cs typeface="Times New Roman" pitchFamily="18" charset="0"/>
              </a:rPr>
              <a:t>chính</a:t>
            </a:r>
            <a:endParaRPr lang="vi-VN" sz="2400" dirty="0">
              <a:solidFill>
                <a:srgbClr val="DCADCB"/>
              </a:solidFill>
              <a:latin typeface="Times New Roman" pitchFamily="18" charset="0"/>
              <a:cs typeface="Times New Roman" pitchFamily="18" charset="0"/>
            </a:endParaRPr>
          </a:p>
        </p:txBody>
      </p:sp>
      <p:sp>
        <p:nvSpPr>
          <p:cNvPr id="17" name="TextBox 16"/>
          <p:cNvSpPr txBox="1"/>
          <p:nvPr/>
        </p:nvSpPr>
        <p:spPr>
          <a:xfrm>
            <a:off x="7771210" y="6521450"/>
            <a:ext cx="1295400" cy="369888"/>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endParaRPr lang="en-US" dirty="0">
              <a:solidFill>
                <a:prstClr val="black"/>
              </a:solidFill>
            </a:endParaRPr>
          </a:p>
        </p:txBody>
      </p:sp>
      <p:pic>
        <p:nvPicPr>
          <p:cNvPr id="98321" name="Picture 4" descr="n3"/>
          <p:cNvPicPr>
            <a:picLocks noChangeAspect="1" noChangeArrowheads="1"/>
          </p:cNvPicPr>
          <p:nvPr/>
        </p:nvPicPr>
        <p:blipFill>
          <a:blip r:embed="rId14"/>
          <a:srcRect/>
          <a:stretch>
            <a:fillRect/>
          </a:stretch>
        </p:blipFill>
        <p:spPr bwMode="auto">
          <a:xfrm rot="16200000" flipV="1">
            <a:off x="654646" y="4651177"/>
            <a:ext cx="806450" cy="241697"/>
          </a:xfrm>
          <a:prstGeom prst="rect">
            <a:avLst/>
          </a:prstGeom>
          <a:noFill/>
          <a:ln w="9525">
            <a:noFill/>
            <a:miter lim="800000"/>
            <a:headEnd/>
            <a:tailEnd/>
          </a:ln>
        </p:spPr>
      </p:pic>
      <p:pic>
        <p:nvPicPr>
          <p:cNvPr id="63" name="Picture 115" descr="ALRMCLOK"/>
          <p:cNvPicPr>
            <a:picLocks noChangeAspect="1" noChangeArrowheads="1"/>
          </p:cNvPicPr>
          <p:nvPr/>
        </p:nvPicPr>
        <p:blipFill>
          <a:blip r:embed="rId15"/>
          <a:srcRect/>
          <a:stretch>
            <a:fillRect/>
          </a:stretch>
        </p:blipFill>
        <p:spPr bwMode="auto">
          <a:xfrm>
            <a:off x="695326" y="4292600"/>
            <a:ext cx="756047" cy="1219200"/>
          </a:xfrm>
          <a:prstGeom prst="rect">
            <a:avLst/>
          </a:prstGeom>
          <a:noFill/>
          <a:ln w="9525">
            <a:noFill/>
            <a:miter lim="800000"/>
            <a:headEnd/>
            <a:tailEnd/>
          </a:ln>
        </p:spPr>
      </p:pic>
      <p:sp>
        <p:nvSpPr>
          <p:cNvPr id="64"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30</a:t>
            </a:r>
          </a:p>
        </p:txBody>
      </p:sp>
      <p:sp>
        <p:nvSpPr>
          <p:cNvPr id="65"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29</a:t>
            </a:r>
          </a:p>
        </p:txBody>
      </p:sp>
      <p:sp>
        <p:nvSpPr>
          <p:cNvPr id="66"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28</a:t>
            </a:r>
          </a:p>
        </p:txBody>
      </p:sp>
      <p:sp>
        <p:nvSpPr>
          <p:cNvPr id="67"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27</a:t>
            </a:r>
          </a:p>
        </p:txBody>
      </p:sp>
      <p:sp>
        <p:nvSpPr>
          <p:cNvPr id="68"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26</a:t>
            </a:r>
          </a:p>
        </p:txBody>
      </p:sp>
      <p:sp>
        <p:nvSpPr>
          <p:cNvPr id="69"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25</a:t>
            </a:r>
          </a:p>
        </p:txBody>
      </p:sp>
      <p:sp>
        <p:nvSpPr>
          <p:cNvPr id="70"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24</a:t>
            </a:r>
          </a:p>
        </p:txBody>
      </p:sp>
      <p:sp>
        <p:nvSpPr>
          <p:cNvPr id="71"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23</a:t>
            </a:r>
          </a:p>
        </p:txBody>
      </p:sp>
      <p:sp>
        <p:nvSpPr>
          <p:cNvPr id="72"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22</a:t>
            </a:r>
          </a:p>
        </p:txBody>
      </p:sp>
      <p:sp>
        <p:nvSpPr>
          <p:cNvPr id="73"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21</a:t>
            </a:r>
          </a:p>
        </p:txBody>
      </p:sp>
      <p:sp>
        <p:nvSpPr>
          <p:cNvPr id="74"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20</a:t>
            </a:r>
          </a:p>
        </p:txBody>
      </p:sp>
      <p:sp>
        <p:nvSpPr>
          <p:cNvPr id="75"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19</a:t>
            </a:r>
          </a:p>
        </p:txBody>
      </p:sp>
      <p:sp>
        <p:nvSpPr>
          <p:cNvPr id="76"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18</a:t>
            </a:r>
          </a:p>
        </p:txBody>
      </p:sp>
      <p:sp>
        <p:nvSpPr>
          <p:cNvPr id="77"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17</a:t>
            </a:r>
          </a:p>
        </p:txBody>
      </p:sp>
      <p:sp>
        <p:nvSpPr>
          <p:cNvPr id="78"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16</a:t>
            </a:r>
          </a:p>
        </p:txBody>
      </p:sp>
      <p:sp>
        <p:nvSpPr>
          <p:cNvPr id="79"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15</a:t>
            </a:r>
          </a:p>
        </p:txBody>
      </p:sp>
      <p:sp>
        <p:nvSpPr>
          <p:cNvPr id="80"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14</a:t>
            </a:r>
          </a:p>
        </p:txBody>
      </p:sp>
      <p:sp>
        <p:nvSpPr>
          <p:cNvPr id="81"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13</a:t>
            </a:r>
          </a:p>
        </p:txBody>
      </p:sp>
      <p:sp>
        <p:nvSpPr>
          <p:cNvPr id="82"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12</a:t>
            </a:r>
          </a:p>
        </p:txBody>
      </p:sp>
      <p:sp>
        <p:nvSpPr>
          <p:cNvPr id="83"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11</a:t>
            </a:r>
          </a:p>
        </p:txBody>
      </p:sp>
      <p:sp>
        <p:nvSpPr>
          <p:cNvPr id="84"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10</a:t>
            </a:r>
          </a:p>
        </p:txBody>
      </p:sp>
      <p:sp>
        <p:nvSpPr>
          <p:cNvPr id="85"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9</a:t>
            </a:r>
          </a:p>
        </p:txBody>
      </p:sp>
      <p:sp>
        <p:nvSpPr>
          <p:cNvPr id="86"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8</a:t>
            </a:r>
          </a:p>
        </p:txBody>
      </p:sp>
      <p:sp>
        <p:nvSpPr>
          <p:cNvPr id="87"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7</a:t>
            </a:r>
          </a:p>
        </p:txBody>
      </p:sp>
      <p:sp>
        <p:nvSpPr>
          <p:cNvPr id="88"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6</a:t>
            </a:r>
          </a:p>
        </p:txBody>
      </p:sp>
      <p:sp>
        <p:nvSpPr>
          <p:cNvPr id="89"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5</a:t>
            </a:r>
          </a:p>
        </p:txBody>
      </p:sp>
      <p:sp>
        <p:nvSpPr>
          <p:cNvPr id="90"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4</a:t>
            </a:r>
          </a:p>
        </p:txBody>
      </p:sp>
      <p:sp>
        <p:nvSpPr>
          <p:cNvPr id="91"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3</a:t>
            </a:r>
          </a:p>
        </p:txBody>
      </p:sp>
      <p:sp>
        <p:nvSpPr>
          <p:cNvPr id="92"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a:t>
            </a:r>
          </a:p>
        </p:txBody>
      </p:sp>
      <p:sp>
        <p:nvSpPr>
          <p:cNvPr id="93"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a:t>
            </a:r>
          </a:p>
        </p:txBody>
      </p:sp>
      <p:sp>
        <p:nvSpPr>
          <p:cNvPr id="94" name="Oval 176"/>
          <p:cNvSpPr>
            <a:spLocks noChangeArrowheads="1"/>
          </p:cNvSpPr>
          <p:nvPr/>
        </p:nvSpPr>
        <p:spPr bwMode="auto">
          <a:xfrm>
            <a:off x="866775" y="4673600"/>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algn="ctr" eaLnBrk="0" hangingPunct="0">
              <a:defRPr/>
            </a:pPr>
            <a:r>
              <a:rPr lang="en-US" sz="2800" kern="0" dirty="0">
                <a:solidFill>
                  <a:srgbClr val="DC2608"/>
                </a:solidFill>
                <a:latin typeface=".VnBlack" pitchFamily="34" charset="0"/>
                <a:cs typeface="Arial" panose="020B0604020202020204" pitchFamily="34" charset="0"/>
              </a:rPr>
              <a:t>0</a:t>
            </a:r>
          </a:p>
        </p:txBody>
      </p:sp>
    </p:spTree>
    <p:extLst>
      <p:ext uri="{BB962C8B-B14F-4D97-AF65-F5344CB8AC3E}">
        <p14:creationId xmlns:p14="http://schemas.microsoft.com/office/powerpoint/2010/main" val="78258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104" restart="whenNotActive" fill="hold" evtFilter="cancelBubble" nodeType="interactiveSeq">
                <p:stCondLst>
                  <p:cond evt="onClick" delay="0">
                    <p:tgtEl>
                      <p:spTgt spid="63"/>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0" nodeType="afterEffect">
                                  <p:stCondLst>
                                    <p:cond delay="1000"/>
                                  </p:stCondLst>
                                  <p:childTnLst>
                                    <p:set>
                                      <p:cBhvr>
                                        <p:cTn id="108"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5" name="beep.wav"/>
                                        </p:tgtEl>
                                      </p:cMediaNode>
                                    </p:audio>
                                  </p:subTnLst>
                                </p:cTn>
                              </p:par>
                            </p:childTnLst>
                          </p:cTn>
                        </p:par>
                        <p:par>
                          <p:cTn id="109" fill="hold">
                            <p:stCondLst>
                              <p:cond delay="1000"/>
                            </p:stCondLst>
                            <p:childTnLst>
                              <p:par>
                                <p:cTn id="110" presetID="1" presetClass="entr" presetSubtype="0" fill="hold" grpId="0" nodeType="afterEffect">
                                  <p:stCondLst>
                                    <p:cond delay="1000"/>
                                  </p:stCondLst>
                                  <p:childTnLst>
                                    <p:set>
                                      <p:cBhvr>
                                        <p:cTn id="111"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5" name="beep.wav"/>
                                        </p:tgtEl>
                                      </p:cMediaNode>
                                    </p:audio>
                                  </p:subTnLst>
                                </p:cTn>
                              </p:par>
                            </p:childTnLst>
                          </p:cTn>
                        </p:par>
                        <p:par>
                          <p:cTn id="112" fill="hold">
                            <p:stCondLst>
                              <p:cond delay="2000"/>
                            </p:stCondLst>
                            <p:childTnLst>
                              <p:par>
                                <p:cTn id="113" presetID="1" presetClass="entr" presetSubtype="0" fill="hold" grpId="0" nodeType="afterEffect">
                                  <p:stCondLst>
                                    <p:cond delay="1000"/>
                                  </p:stCondLst>
                                  <p:childTnLst>
                                    <p:set>
                                      <p:cBhvr>
                                        <p:cTn id="114"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5" name="beep.wav"/>
                                        </p:tgtEl>
                                      </p:cMediaNode>
                                    </p:audio>
                                  </p:subTnLst>
                                </p:cTn>
                              </p:par>
                            </p:childTnLst>
                          </p:cTn>
                        </p:par>
                        <p:par>
                          <p:cTn id="115" fill="hold">
                            <p:stCondLst>
                              <p:cond delay="3000"/>
                            </p:stCondLst>
                            <p:childTnLst>
                              <p:par>
                                <p:cTn id="116" presetID="1" presetClass="entr" presetSubtype="0" fill="hold" grpId="0" nodeType="afterEffect">
                                  <p:stCondLst>
                                    <p:cond delay="1000"/>
                                  </p:stCondLst>
                                  <p:childTnLst>
                                    <p:set>
                                      <p:cBhvr>
                                        <p:cTn id="117"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5" name="beep.wav"/>
                                        </p:tgtEl>
                                      </p:cMediaNode>
                                    </p:audio>
                                  </p:subTnLst>
                                </p:cTn>
                              </p:par>
                            </p:childTnLst>
                          </p:cTn>
                        </p:par>
                        <p:par>
                          <p:cTn id="118" fill="hold">
                            <p:stCondLst>
                              <p:cond delay="4000"/>
                            </p:stCondLst>
                            <p:childTnLst>
                              <p:par>
                                <p:cTn id="119" presetID="1" presetClass="entr" presetSubtype="0" fill="hold" grpId="0" nodeType="afterEffect">
                                  <p:stCondLst>
                                    <p:cond delay="1000"/>
                                  </p:stCondLst>
                                  <p:childTnLst>
                                    <p:set>
                                      <p:cBhvr>
                                        <p:cTn id="120"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5" name="beep.wav"/>
                                        </p:tgtEl>
                                      </p:cMediaNode>
                                    </p:audio>
                                  </p:subTnLst>
                                </p:cTn>
                              </p:par>
                            </p:childTnLst>
                          </p:cTn>
                        </p:par>
                        <p:par>
                          <p:cTn id="121" fill="hold">
                            <p:stCondLst>
                              <p:cond delay="5000"/>
                            </p:stCondLst>
                            <p:childTnLst>
                              <p:par>
                                <p:cTn id="122" presetID="1" presetClass="entr" presetSubtype="0" fill="hold" grpId="0" nodeType="afterEffect">
                                  <p:stCondLst>
                                    <p:cond delay="1000"/>
                                  </p:stCondLst>
                                  <p:childTnLst>
                                    <p:set>
                                      <p:cBhvr>
                                        <p:cTn id="123"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5" name="beep.wav"/>
                                        </p:tgtEl>
                                      </p:cMediaNode>
                                    </p:audio>
                                  </p:subTnLst>
                                </p:cTn>
                              </p:par>
                            </p:childTnLst>
                          </p:cTn>
                        </p:par>
                        <p:par>
                          <p:cTn id="124" fill="hold">
                            <p:stCondLst>
                              <p:cond delay="6000"/>
                            </p:stCondLst>
                            <p:childTnLst>
                              <p:par>
                                <p:cTn id="125" presetID="1" presetClass="entr" presetSubtype="0" fill="hold" grpId="0" nodeType="afterEffect">
                                  <p:stCondLst>
                                    <p:cond delay="1000"/>
                                  </p:stCondLst>
                                  <p:childTnLst>
                                    <p:set>
                                      <p:cBhvr>
                                        <p:cTn id="126"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5" name="beep.wav"/>
                                        </p:tgtEl>
                                      </p:cMediaNode>
                                    </p:audio>
                                  </p:subTnLst>
                                </p:cTn>
                              </p:par>
                            </p:childTnLst>
                          </p:cTn>
                        </p:par>
                        <p:par>
                          <p:cTn id="127" fill="hold">
                            <p:stCondLst>
                              <p:cond delay="7000"/>
                            </p:stCondLst>
                            <p:childTnLst>
                              <p:par>
                                <p:cTn id="128" presetID="1" presetClass="entr" presetSubtype="0" fill="hold" grpId="0" nodeType="afterEffect">
                                  <p:stCondLst>
                                    <p:cond delay="1000"/>
                                  </p:stCondLst>
                                  <p:childTnLst>
                                    <p:set>
                                      <p:cBhvr>
                                        <p:cTn id="129"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5" name="beep.wav"/>
                                        </p:tgtEl>
                                      </p:cMediaNode>
                                    </p:audio>
                                  </p:subTnLst>
                                </p:cTn>
                              </p:par>
                            </p:childTnLst>
                          </p:cTn>
                        </p:par>
                        <p:par>
                          <p:cTn id="130" fill="hold">
                            <p:stCondLst>
                              <p:cond delay="8000"/>
                            </p:stCondLst>
                            <p:childTnLst>
                              <p:par>
                                <p:cTn id="131" presetID="1" presetClass="entr" presetSubtype="0" fill="hold" grpId="0" nodeType="afterEffect">
                                  <p:stCondLst>
                                    <p:cond delay="1000"/>
                                  </p:stCondLst>
                                  <p:childTnLst>
                                    <p:set>
                                      <p:cBhvr>
                                        <p:cTn id="132"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5" name="beep.wav"/>
                                        </p:tgtEl>
                                      </p:cMediaNode>
                                    </p:audio>
                                  </p:subTnLst>
                                </p:cTn>
                              </p:par>
                            </p:childTnLst>
                          </p:cTn>
                        </p:par>
                        <p:par>
                          <p:cTn id="133" fill="hold">
                            <p:stCondLst>
                              <p:cond delay="9000"/>
                            </p:stCondLst>
                            <p:childTnLst>
                              <p:par>
                                <p:cTn id="134" presetID="1" presetClass="entr" presetSubtype="0" fill="hold" grpId="0" nodeType="afterEffect">
                                  <p:stCondLst>
                                    <p:cond delay="1000"/>
                                  </p:stCondLst>
                                  <p:childTnLst>
                                    <p:set>
                                      <p:cBhvr>
                                        <p:cTn id="135"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5" name="beep.wav"/>
                                        </p:tgtEl>
                                      </p:cMediaNode>
                                    </p:audio>
                                  </p:subTnLst>
                                </p:cTn>
                              </p:par>
                            </p:childTnLst>
                          </p:cTn>
                        </p:par>
                        <p:par>
                          <p:cTn id="136" fill="hold">
                            <p:stCondLst>
                              <p:cond delay="10000"/>
                            </p:stCondLst>
                            <p:childTnLst>
                              <p:par>
                                <p:cTn id="137" presetID="1" presetClass="entr" presetSubtype="0" fill="hold" grpId="0" nodeType="afterEffect">
                                  <p:stCondLst>
                                    <p:cond delay="1000"/>
                                  </p:stCondLst>
                                  <p:childTnLst>
                                    <p:set>
                                      <p:cBhvr>
                                        <p:cTn id="138"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5" name="beep.wav"/>
                                        </p:tgtEl>
                                      </p:cMediaNode>
                                    </p:audio>
                                  </p:subTnLst>
                                </p:cTn>
                              </p:par>
                            </p:childTnLst>
                          </p:cTn>
                        </p:par>
                        <p:par>
                          <p:cTn id="139" fill="hold">
                            <p:stCondLst>
                              <p:cond delay="11000"/>
                            </p:stCondLst>
                            <p:childTnLst>
                              <p:par>
                                <p:cTn id="140" presetID="1" presetClass="entr" presetSubtype="0" fill="hold" grpId="0" nodeType="afterEffect">
                                  <p:stCondLst>
                                    <p:cond delay="1000"/>
                                  </p:stCondLst>
                                  <p:childTnLst>
                                    <p:set>
                                      <p:cBhvr>
                                        <p:cTn id="141"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5" name="beep.wav"/>
                                        </p:tgtEl>
                                      </p:cMediaNode>
                                    </p:audio>
                                  </p:subTnLst>
                                </p:cTn>
                              </p:par>
                            </p:childTnLst>
                          </p:cTn>
                        </p:par>
                        <p:par>
                          <p:cTn id="142" fill="hold">
                            <p:stCondLst>
                              <p:cond delay="12000"/>
                            </p:stCondLst>
                            <p:childTnLst>
                              <p:par>
                                <p:cTn id="143" presetID="1" presetClass="entr" presetSubtype="0" fill="hold" grpId="0" nodeType="afterEffect">
                                  <p:stCondLst>
                                    <p:cond delay="1000"/>
                                  </p:stCondLst>
                                  <p:childTnLst>
                                    <p:set>
                                      <p:cBhvr>
                                        <p:cTn id="144"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5" name="beep.wav"/>
                                        </p:tgtEl>
                                      </p:cMediaNode>
                                    </p:audio>
                                  </p:subTnLst>
                                </p:cTn>
                              </p:par>
                            </p:childTnLst>
                          </p:cTn>
                        </p:par>
                        <p:par>
                          <p:cTn id="145" fill="hold">
                            <p:stCondLst>
                              <p:cond delay="13000"/>
                            </p:stCondLst>
                            <p:childTnLst>
                              <p:par>
                                <p:cTn id="146" presetID="1" presetClass="entr" presetSubtype="0" fill="hold" grpId="0" nodeType="afterEffect">
                                  <p:stCondLst>
                                    <p:cond delay="1000"/>
                                  </p:stCondLst>
                                  <p:childTnLst>
                                    <p:set>
                                      <p:cBhvr>
                                        <p:cTn id="147" dur="1" fill="hold">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5" name="beep.wav"/>
                                        </p:tgtEl>
                                      </p:cMediaNode>
                                    </p:audio>
                                  </p:subTnLst>
                                </p:cTn>
                              </p:par>
                            </p:childTnLst>
                          </p:cTn>
                        </p:par>
                        <p:par>
                          <p:cTn id="148" fill="hold">
                            <p:stCondLst>
                              <p:cond delay="14000"/>
                            </p:stCondLst>
                            <p:childTnLst>
                              <p:par>
                                <p:cTn id="149" presetID="1" presetClass="entr" presetSubtype="0" fill="hold" grpId="0" nodeType="afterEffect">
                                  <p:stCondLst>
                                    <p:cond delay="1000"/>
                                  </p:stCondLst>
                                  <p:childTnLst>
                                    <p:set>
                                      <p:cBhvr>
                                        <p:cTn id="150" dur="1" fill="hold">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5" name="beep.wav"/>
                                        </p:tgtEl>
                                      </p:cMediaNode>
                                    </p:audio>
                                  </p:subTnLst>
                                </p:cTn>
                              </p:par>
                            </p:childTnLst>
                          </p:cTn>
                        </p:par>
                        <p:par>
                          <p:cTn id="151" fill="hold">
                            <p:stCondLst>
                              <p:cond delay="15000"/>
                            </p:stCondLst>
                            <p:childTnLst>
                              <p:par>
                                <p:cTn id="152" presetID="1" presetClass="entr" presetSubtype="0" fill="hold" grpId="0" nodeType="afterEffect">
                                  <p:stCondLst>
                                    <p:cond delay="1000"/>
                                  </p:stCondLst>
                                  <p:childTnLst>
                                    <p:set>
                                      <p:cBhvr>
                                        <p:cTn id="153" dur="1" fill="hold">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5" name="beep.wav"/>
                                        </p:tgtEl>
                                      </p:cMediaNode>
                                    </p:audio>
                                  </p:subTnLst>
                                </p:cTn>
                              </p:par>
                            </p:childTnLst>
                          </p:cTn>
                        </p:par>
                        <p:par>
                          <p:cTn id="154" fill="hold">
                            <p:stCondLst>
                              <p:cond delay="16000"/>
                            </p:stCondLst>
                            <p:childTnLst>
                              <p:par>
                                <p:cTn id="155" presetID="1" presetClass="entr" presetSubtype="0" fill="hold" grpId="0" nodeType="afterEffect">
                                  <p:stCondLst>
                                    <p:cond delay="1000"/>
                                  </p:stCondLst>
                                  <p:childTnLst>
                                    <p:set>
                                      <p:cBhvr>
                                        <p:cTn id="156" dur="1" fill="hold">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5" name="beep.wav"/>
                                        </p:tgtEl>
                                      </p:cMediaNode>
                                    </p:audio>
                                  </p:subTnLst>
                                </p:cTn>
                              </p:par>
                            </p:childTnLst>
                          </p:cTn>
                        </p:par>
                        <p:par>
                          <p:cTn id="157" fill="hold">
                            <p:stCondLst>
                              <p:cond delay="17000"/>
                            </p:stCondLst>
                            <p:childTnLst>
                              <p:par>
                                <p:cTn id="158" presetID="1" presetClass="entr" presetSubtype="0" fill="hold" grpId="0" nodeType="afterEffect">
                                  <p:stCondLst>
                                    <p:cond delay="1000"/>
                                  </p:stCondLst>
                                  <p:childTnLst>
                                    <p:set>
                                      <p:cBhvr>
                                        <p:cTn id="159" dur="1" fill="hold">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5" name="beep.wav"/>
                                        </p:tgtEl>
                                      </p:cMediaNode>
                                    </p:audio>
                                  </p:subTnLst>
                                </p:cTn>
                              </p:par>
                            </p:childTnLst>
                          </p:cTn>
                        </p:par>
                        <p:par>
                          <p:cTn id="160" fill="hold">
                            <p:stCondLst>
                              <p:cond delay="18000"/>
                            </p:stCondLst>
                            <p:childTnLst>
                              <p:par>
                                <p:cTn id="161" presetID="1" presetClass="entr" presetSubtype="0" fill="hold" grpId="0" nodeType="afterEffect">
                                  <p:stCondLst>
                                    <p:cond delay="1000"/>
                                  </p:stCondLst>
                                  <p:childTnLst>
                                    <p:set>
                                      <p:cBhvr>
                                        <p:cTn id="162" dur="1" fill="hold">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5" name="beep.wav"/>
                                        </p:tgtEl>
                                      </p:cMediaNode>
                                    </p:audio>
                                  </p:subTnLst>
                                </p:cTn>
                              </p:par>
                            </p:childTnLst>
                          </p:cTn>
                        </p:par>
                        <p:par>
                          <p:cTn id="163" fill="hold">
                            <p:stCondLst>
                              <p:cond delay="19000"/>
                            </p:stCondLst>
                            <p:childTnLst>
                              <p:par>
                                <p:cTn id="164" presetID="1" presetClass="entr" presetSubtype="0" fill="hold" grpId="0" nodeType="afterEffect">
                                  <p:stCondLst>
                                    <p:cond delay="1000"/>
                                  </p:stCondLst>
                                  <p:childTnLst>
                                    <p:set>
                                      <p:cBhvr>
                                        <p:cTn id="165" dur="1" fill="hold">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5" name="beep.wav"/>
                                        </p:tgtEl>
                                      </p:cMediaNode>
                                    </p:audio>
                                  </p:subTnLst>
                                </p:cTn>
                              </p:par>
                            </p:childTnLst>
                          </p:cTn>
                        </p:par>
                        <p:par>
                          <p:cTn id="166" fill="hold">
                            <p:stCondLst>
                              <p:cond delay="20000"/>
                            </p:stCondLst>
                            <p:childTnLst>
                              <p:par>
                                <p:cTn id="167" presetID="1" presetClass="entr" presetSubtype="0" fill="hold" grpId="0" nodeType="afterEffect">
                                  <p:stCondLst>
                                    <p:cond delay="1000"/>
                                  </p:stCondLst>
                                  <p:childTnLst>
                                    <p:set>
                                      <p:cBhvr>
                                        <p:cTn id="168"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5" name="beep.wav"/>
                                        </p:tgtEl>
                                      </p:cMediaNode>
                                    </p:audio>
                                  </p:subTnLst>
                                </p:cTn>
                              </p:par>
                            </p:childTnLst>
                          </p:cTn>
                        </p:par>
                        <p:par>
                          <p:cTn id="169" fill="hold">
                            <p:stCondLst>
                              <p:cond delay="21000"/>
                            </p:stCondLst>
                            <p:childTnLst>
                              <p:par>
                                <p:cTn id="170" presetID="1" presetClass="entr" presetSubtype="0" fill="hold" grpId="0" nodeType="afterEffect">
                                  <p:stCondLst>
                                    <p:cond delay="1000"/>
                                  </p:stCondLst>
                                  <p:childTnLst>
                                    <p:set>
                                      <p:cBhvr>
                                        <p:cTn id="171"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5" name="beep.wav"/>
                                        </p:tgtEl>
                                      </p:cMediaNode>
                                    </p:audio>
                                  </p:subTnLst>
                                </p:cTn>
                              </p:par>
                            </p:childTnLst>
                          </p:cTn>
                        </p:par>
                        <p:par>
                          <p:cTn id="172" fill="hold">
                            <p:stCondLst>
                              <p:cond delay="22000"/>
                            </p:stCondLst>
                            <p:childTnLst>
                              <p:par>
                                <p:cTn id="173" presetID="1" presetClass="entr" presetSubtype="0" fill="hold" grpId="0" nodeType="afterEffect">
                                  <p:stCondLst>
                                    <p:cond delay="1000"/>
                                  </p:stCondLst>
                                  <p:childTnLst>
                                    <p:set>
                                      <p:cBhvr>
                                        <p:cTn id="174" dur="1" fill="hold">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5" name="beep.wav"/>
                                        </p:tgtEl>
                                      </p:cMediaNode>
                                    </p:audio>
                                  </p:subTnLst>
                                </p:cTn>
                              </p:par>
                            </p:childTnLst>
                          </p:cTn>
                        </p:par>
                        <p:par>
                          <p:cTn id="175" fill="hold">
                            <p:stCondLst>
                              <p:cond delay="23000"/>
                            </p:stCondLst>
                            <p:childTnLst>
                              <p:par>
                                <p:cTn id="176" presetID="1" presetClass="entr" presetSubtype="0" fill="hold" grpId="0" nodeType="afterEffect">
                                  <p:stCondLst>
                                    <p:cond delay="1000"/>
                                  </p:stCondLst>
                                  <p:childTnLst>
                                    <p:set>
                                      <p:cBhvr>
                                        <p:cTn id="177" dur="1" fill="hold">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5" name="beep.wav"/>
                                        </p:tgtEl>
                                      </p:cMediaNode>
                                    </p:audio>
                                  </p:subTnLst>
                                </p:cTn>
                              </p:par>
                            </p:childTnLst>
                          </p:cTn>
                        </p:par>
                        <p:par>
                          <p:cTn id="178" fill="hold">
                            <p:stCondLst>
                              <p:cond delay="24000"/>
                            </p:stCondLst>
                            <p:childTnLst>
                              <p:par>
                                <p:cTn id="179" presetID="1" presetClass="entr" presetSubtype="0" fill="hold" grpId="0" nodeType="afterEffect">
                                  <p:stCondLst>
                                    <p:cond delay="1000"/>
                                  </p:stCondLst>
                                  <p:childTnLst>
                                    <p:set>
                                      <p:cBhvr>
                                        <p:cTn id="180"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5" name="beep.wav"/>
                                        </p:tgtEl>
                                      </p:cMediaNode>
                                    </p:audio>
                                  </p:subTnLst>
                                </p:cTn>
                              </p:par>
                            </p:childTnLst>
                          </p:cTn>
                        </p:par>
                        <p:par>
                          <p:cTn id="181" fill="hold">
                            <p:stCondLst>
                              <p:cond delay="25000"/>
                            </p:stCondLst>
                            <p:childTnLst>
                              <p:par>
                                <p:cTn id="182" presetID="1" presetClass="entr" presetSubtype="0" fill="hold" grpId="0" nodeType="afterEffect">
                                  <p:stCondLst>
                                    <p:cond delay="1000"/>
                                  </p:stCondLst>
                                  <p:childTnLst>
                                    <p:set>
                                      <p:cBhvr>
                                        <p:cTn id="183"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5" name="beep.wav"/>
                                        </p:tgtEl>
                                      </p:cMediaNode>
                                    </p:audio>
                                  </p:subTnLst>
                                </p:cTn>
                              </p:par>
                            </p:childTnLst>
                          </p:cTn>
                        </p:par>
                        <p:par>
                          <p:cTn id="184" fill="hold">
                            <p:stCondLst>
                              <p:cond delay="26000"/>
                            </p:stCondLst>
                            <p:childTnLst>
                              <p:par>
                                <p:cTn id="185" presetID="1" presetClass="entr" presetSubtype="0" fill="hold" grpId="0" nodeType="afterEffect">
                                  <p:stCondLst>
                                    <p:cond delay="1000"/>
                                  </p:stCondLst>
                                  <p:childTnLst>
                                    <p:set>
                                      <p:cBhvr>
                                        <p:cTn id="186"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5" name="beep.wav"/>
                                        </p:tgtEl>
                                      </p:cMediaNode>
                                    </p:audio>
                                  </p:subTnLst>
                                </p:cTn>
                              </p:par>
                            </p:childTnLst>
                          </p:cTn>
                        </p:par>
                        <p:par>
                          <p:cTn id="187" fill="hold">
                            <p:stCondLst>
                              <p:cond delay="27000"/>
                            </p:stCondLst>
                            <p:childTnLst>
                              <p:par>
                                <p:cTn id="188" presetID="1" presetClass="entr" presetSubtype="0" fill="hold" grpId="0" nodeType="afterEffect">
                                  <p:stCondLst>
                                    <p:cond delay="1000"/>
                                  </p:stCondLst>
                                  <p:childTnLst>
                                    <p:set>
                                      <p:cBhvr>
                                        <p:cTn id="189"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5" name="beep.wav"/>
                                        </p:tgtEl>
                                      </p:cMediaNode>
                                    </p:audio>
                                  </p:subTnLst>
                                </p:cTn>
                              </p:par>
                            </p:childTnLst>
                          </p:cTn>
                        </p:par>
                        <p:par>
                          <p:cTn id="190" fill="hold">
                            <p:stCondLst>
                              <p:cond delay="28000"/>
                            </p:stCondLst>
                            <p:childTnLst>
                              <p:par>
                                <p:cTn id="191" presetID="1" presetClass="entr" presetSubtype="0" fill="hold" grpId="0" nodeType="afterEffect">
                                  <p:stCondLst>
                                    <p:cond delay="1000"/>
                                  </p:stCondLst>
                                  <p:childTnLst>
                                    <p:set>
                                      <p:cBhvr>
                                        <p:cTn id="192"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91"/>
                                            </p:cond>
                                          </p:stCondLst>
                                          <p:endCondLst>
                                            <p:cond evt="onStopAudio" delay="0">
                                              <p:tgtEl>
                                                <p:sldTgt/>
                                              </p:tgtEl>
                                            </p:cond>
                                          </p:endCondLst>
                                        </p:cTn>
                                        <p:tgtEl>
                                          <p:sndTgt r:embed="rId5" name="beep.wav"/>
                                        </p:tgtEl>
                                      </p:cMediaNode>
                                    </p:audio>
                                  </p:subTnLst>
                                </p:cTn>
                              </p:par>
                            </p:childTnLst>
                          </p:cTn>
                        </p:par>
                        <p:par>
                          <p:cTn id="193" fill="hold">
                            <p:stCondLst>
                              <p:cond delay="29000"/>
                            </p:stCondLst>
                            <p:childTnLst>
                              <p:par>
                                <p:cTn id="194" presetID="1" presetClass="entr" presetSubtype="0" fill="hold" grpId="0" nodeType="afterEffect">
                                  <p:stCondLst>
                                    <p:cond delay="1000"/>
                                  </p:stCondLst>
                                  <p:childTnLst>
                                    <p:set>
                                      <p:cBhvr>
                                        <p:cTn id="195"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94"/>
                                            </p:cond>
                                          </p:stCondLst>
                                          <p:endCondLst>
                                            <p:cond evt="onStopAudio" delay="0">
                                              <p:tgtEl>
                                                <p:sldTgt/>
                                              </p:tgtEl>
                                            </p:cond>
                                          </p:endCondLst>
                                        </p:cTn>
                                        <p:tgtEl>
                                          <p:sndTgt r:embed="rId5" name="beep.wav"/>
                                        </p:tgtEl>
                                      </p:cMediaNode>
                                    </p:audio>
                                  </p:subTnLst>
                                </p:cTn>
                              </p:par>
                            </p:childTnLst>
                          </p:cTn>
                        </p:par>
                        <p:par>
                          <p:cTn id="196" fill="hold">
                            <p:stCondLst>
                              <p:cond delay="30000"/>
                            </p:stCondLst>
                            <p:childTnLst>
                              <p:par>
                                <p:cTn id="197" presetID="1" presetClass="entr" presetSubtype="0" fill="hold" grpId="0" nodeType="afterEffect">
                                  <p:stCondLst>
                                    <p:cond delay="1000"/>
                                  </p:stCondLst>
                                  <p:childTnLst>
                                    <p:set>
                                      <p:cBhvr>
                                        <p:cTn id="198"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97"/>
                                            </p:cond>
                                          </p:stCondLst>
                                          <p:endCondLst>
                                            <p:cond evt="onStopAudio" delay="0">
                                              <p:tgtEl>
                                                <p:sldTgt/>
                                              </p:tgtEl>
                                            </p:cond>
                                          </p:endCondLst>
                                        </p:cTn>
                                        <p:tgtEl>
                                          <p:sndTgt r:embed="rId6" name="GUN.wav"/>
                                        </p:tgtEl>
                                      </p:cMediaNode>
                                    </p:audio>
                                  </p:subTnLst>
                                </p:cTn>
                              </p:par>
                            </p:childTnLst>
                          </p:cTn>
                        </p:par>
                      </p:childTnLst>
                    </p:cTn>
                  </p:par>
                </p:childTnLst>
              </p:cTn>
              <p:nextCondLst>
                <p:cond evt="onClick" delay="0">
                  <p:tgtEl>
                    <p:spTgt spid="63"/>
                  </p:tgtEl>
                </p:cond>
              </p:nextCondLst>
            </p:seq>
          </p:childTnLst>
        </p:cTn>
      </p:par>
    </p:tnLst>
    <p:bldLst>
      <p:bldP spid="4" grpId="0" animBg="1"/>
      <p:bldP spid="26" grpId="0" animBg="1"/>
      <p:bldP spid="42" grpId="0" animBg="1"/>
      <p:bldP spid="43" grpId="0" animBg="1"/>
      <p:bldP spid="44"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7">
            <a:grayscl/>
            <a:biLevel thresh="50000"/>
          </a:blip>
          <a:srcRect/>
          <a:stretch>
            <a:fillRect/>
          </a:stretch>
        </p:blipFill>
        <p:spPr bwMode="auto">
          <a:xfrm>
            <a:off x="7870031" y="3768725"/>
            <a:ext cx="815579" cy="1182688"/>
          </a:xfrm>
          <a:prstGeom prst="rect">
            <a:avLst/>
          </a:prstGeom>
          <a:noFill/>
          <a:ln w="9525">
            <a:noFill/>
            <a:miter lim="800000"/>
            <a:headEnd/>
            <a:tailEnd/>
          </a:ln>
        </p:spPr>
      </p:pic>
      <p:pic>
        <p:nvPicPr>
          <p:cNvPr id="9" name="Picture 8"/>
          <p:cNvPicPr>
            <a:picLocks noChangeAspect="1"/>
          </p:cNvPicPr>
          <p:nvPr/>
        </p:nvPicPr>
        <p:blipFill>
          <a:blip r:embed="rId8">
            <a:grayscl/>
            <a:biLevel thresh="50000"/>
          </a:blip>
          <a:srcRect/>
          <a:stretch>
            <a:fillRect/>
          </a:stretch>
        </p:blipFill>
        <p:spPr bwMode="auto">
          <a:xfrm>
            <a:off x="7333060" y="4516439"/>
            <a:ext cx="609600" cy="884237"/>
          </a:xfrm>
          <a:prstGeom prst="rect">
            <a:avLst/>
          </a:prstGeom>
          <a:noFill/>
          <a:ln w="9525">
            <a:noFill/>
            <a:miter lim="800000"/>
            <a:headEnd/>
            <a:tailEnd/>
          </a:ln>
        </p:spPr>
      </p:pic>
      <p:pic>
        <p:nvPicPr>
          <p:cNvPr id="11" name="Picture 10"/>
          <p:cNvPicPr>
            <a:picLocks noChangeAspect="1"/>
          </p:cNvPicPr>
          <p:nvPr/>
        </p:nvPicPr>
        <p:blipFill>
          <a:blip r:embed="rId9">
            <a:grayscl/>
            <a:biLevel thresh="50000"/>
          </a:blip>
          <a:srcRect/>
          <a:stretch>
            <a:fillRect/>
          </a:stretch>
        </p:blipFill>
        <p:spPr bwMode="auto">
          <a:xfrm>
            <a:off x="7771210" y="5130800"/>
            <a:ext cx="390525" cy="566738"/>
          </a:xfrm>
          <a:prstGeom prst="rect">
            <a:avLst/>
          </a:prstGeom>
          <a:noFill/>
          <a:ln w="9525">
            <a:noFill/>
            <a:miter lim="800000"/>
            <a:headEnd/>
            <a:tailEnd/>
          </a:ln>
        </p:spPr>
      </p:pic>
      <p:sp>
        <p:nvSpPr>
          <p:cNvPr id="4" name="Snip Diagonal Corner Rectangle 3"/>
          <p:cNvSpPr/>
          <p:nvPr/>
        </p:nvSpPr>
        <p:spPr>
          <a:xfrm>
            <a:off x="623888" y="200026"/>
            <a:ext cx="7896225" cy="1604963"/>
          </a:xfrm>
          <a:prstGeom prst="snip2DiagRect">
            <a:avLst/>
          </a:prstGeom>
          <a:solidFill>
            <a:schemeClr val="accent4">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just">
              <a:defRPr/>
            </a:pPr>
            <a:r>
              <a:rPr lang="vi-VN" sz="2800" b="1" dirty="0">
                <a:solidFill>
                  <a:srgbClr val="000000"/>
                </a:solidFill>
                <a:latin typeface="Times New Roman" pitchFamily="18" charset="0"/>
                <a:cs typeface="Calibri" pitchFamily="34" charset="0"/>
              </a:rPr>
              <a:t>Câu </a:t>
            </a:r>
            <a:r>
              <a:rPr lang="en-US" sz="2800" b="1" dirty="0">
                <a:solidFill>
                  <a:srgbClr val="000000"/>
                </a:solidFill>
                <a:latin typeface="Times New Roman" pitchFamily="18" charset="0"/>
                <a:cs typeface="Calibri" pitchFamily="34" charset="0"/>
              </a:rPr>
              <a:t>2</a:t>
            </a:r>
            <a:r>
              <a:rPr lang="vi-VN" sz="2800" b="1" dirty="0">
                <a:solidFill>
                  <a:srgbClr val="000000"/>
                </a:solidFill>
                <a:latin typeface="Times New Roman" pitchFamily="18" charset="0"/>
                <a:cs typeface="Calibri" pitchFamily="34" charset="0"/>
              </a:rPr>
              <a:t>:</a:t>
            </a:r>
            <a:r>
              <a:rPr lang="vi-VN" sz="2800" dirty="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Truyện</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được</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kể</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theo</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ngôi</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kể</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thứ</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mấy</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Người</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kể</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là</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ai</a:t>
            </a:r>
            <a:r>
              <a:rPr lang="en-US" sz="2800" dirty="0">
                <a:solidFill>
                  <a:srgbClr val="000000"/>
                </a:solidFill>
                <a:latin typeface="Times New Roman" pitchFamily="18" charset="0"/>
                <a:cs typeface="Calibri" pitchFamily="34" charset="0"/>
              </a:rPr>
              <a:t>?</a:t>
            </a:r>
            <a:endParaRPr lang="en-US" sz="2800" dirty="0">
              <a:solidFill>
                <a:srgbClr val="FFFFFF"/>
              </a:solidFill>
              <a:latin typeface="Times New Roman" pitchFamily="18" charset="0"/>
              <a:cs typeface="Calibri" pitchFamily="34" charset="0"/>
            </a:endParaRPr>
          </a:p>
        </p:txBody>
      </p:sp>
      <p:sp>
        <p:nvSpPr>
          <p:cNvPr id="26" name="Rectangle 25"/>
          <p:cNvSpPr/>
          <p:nvPr/>
        </p:nvSpPr>
        <p:spPr>
          <a:xfrm>
            <a:off x="623888" y="2257208"/>
            <a:ext cx="6934200" cy="7415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3200" dirty="0">
                <a:solidFill>
                  <a:srgbClr val="000000"/>
                </a:solidFill>
                <a:latin typeface="Times New Roman" pitchFamily="18" charset="0"/>
                <a:cs typeface="Calibri" pitchFamily="34" charset="0"/>
              </a:rPr>
              <a:t>A. </a:t>
            </a:r>
            <a:r>
              <a:rPr lang="en-US" sz="3200" dirty="0" err="1" smtClean="0">
                <a:solidFill>
                  <a:srgbClr val="000000"/>
                </a:solidFill>
                <a:latin typeface="Times New Roman" pitchFamily="18" charset="0"/>
                <a:cs typeface="Calibri" pitchFamily="34" charset="0"/>
              </a:rPr>
              <a:t>Ngôi</a:t>
            </a:r>
            <a:r>
              <a:rPr lang="en-US" sz="3200" dirty="0" smtClean="0">
                <a:solidFill>
                  <a:srgbClr val="000000"/>
                </a:solidFill>
                <a:latin typeface="Times New Roman" pitchFamily="18" charset="0"/>
                <a:cs typeface="Calibri" pitchFamily="34" charset="0"/>
              </a:rPr>
              <a:t> </a:t>
            </a:r>
            <a:r>
              <a:rPr lang="en-US" sz="3200" dirty="0" err="1" smtClean="0">
                <a:solidFill>
                  <a:srgbClr val="000000"/>
                </a:solidFill>
                <a:latin typeface="Times New Roman" pitchFamily="18" charset="0"/>
                <a:cs typeface="Calibri" pitchFamily="34" charset="0"/>
              </a:rPr>
              <a:t>thứ</a:t>
            </a:r>
            <a:r>
              <a:rPr lang="en-US" sz="3200" dirty="0" smtClean="0">
                <a:solidFill>
                  <a:srgbClr val="000000"/>
                </a:solidFill>
                <a:latin typeface="Times New Roman" pitchFamily="18" charset="0"/>
                <a:cs typeface="Calibri" pitchFamily="34" charset="0"/>
              </a:rPr>
              <a:t> </a:t>
            </a:r>
            <a:r>
              <a:rPr lang="en-US" sz="3200" dirty="0" err="1" smtClean="0">
                <a:solidFill>
                  <a:srgbClr val="000000"/>
                </a:solidFill>
                <a:latin typeface="Times New Roman" pitchFamily="18" charset="0"/>
                <a:cs typeface="Calibri" pitchFamily="34" charset="0"/>
              </a:rPr>
              <a:t>nhất</a:t>
            </a:r>
            <a:r>
              <a:rPr lang="en-US" sz="3200" dirty="0" smtClean="0">
                <a:solidFill>
                  <a:srgbClr val="000000"/>
                </a:solidFill>
                <a:latin typeface="Times New Roman" pitchFamily="18" charset="0"/>
                <a:cs typeface="Calibri" pitchFamily="34" charset="0"/>
              </a:rPr>
              <a:t> – </a:t>
            </a:r>
            <a:r>
              <a:rPr lang="en-US" sz="3200" dirty="0" err="1" smtClean="0">
                <a:solidFill>
                  <a:srgbClr val="000000"/>
                </a:solidFill>
                <a:latin typeface="Times New Roman" pitchFamily="18" charset="0"/>
                <a:cs typeface="Calibri" pitchFamily="34" charset="0"/>
              </a:rPr>
              <a:t>Em</a:t>
            </a:r>
            <a:r>
              <a:rPr lang="en-US" sz="3200" dirty="0" smtClean="0">
                <a:solidFill>
                  <a:srgbClr val="000000"/>
                </a:solidFill>
                <a:latin typeface="Times New Roman" pitchFamily="18" charset="0"/>
                <a:cs typeface="Calibri" pitchFamily="34" charset="0"/>
              </a:rPr>
              <a:t> </a:t>
            </a:r>
            <a:r>
              <a:rPr lang="en-US" sz="3200" dirty="0" err="1" smtClean="0">
                <a:solidFill>
                  <a:srgbClr val="000000"/>
                </a:solidFill>
                <a:latin typeface="Times New Roman" pitchFamily="18" charset="0"/>
                <a:cs typeface="Calibri" pitchFamily="34" charset="0"/>
              </a:rPr>
              <a:t>gái</a:t>
            </a:r>
            <a:endParaRPr lang="en-US" sz="2800" dirty="0">
              <a:solidFill>
                <a:srgbClr val="FFFFFF"/>
              </a:solidFill>
              <a:latin typeface="Times New Roman" pitchFamily="18" charset="0"/>
              <a:cs typeface="Calibri" pitchFamily="34" charset="0"/>
            </a:endParaRPr>
          </a:p>
        </p:txBody>
      </p:sp>
      <p:sp>
        <p:nvSpPr>
          <p:cNvPr id="40" name="Cloud 39"/>
          <p:cNvSpPr/>
          <p:nvPr/>
        </p:nvSpPr>
        <p:spPr>
          <a:xfrm>
            <a:off x="-511969" y="4902200"/>
            <a:ext cx="425053" cy="34925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solidFill>
                <a:prstClr val="white"/>
              </a:solidFill>
            </a:endParaRPr>
          </a:p>
        </p:txBody>
      </p:sp>
      <p:sp>
        <p:nvSpPr>
          <p:cNvPr id="41" name="Cloud 40"/>
          <p:cNvSpPr/>
          <p:nvPr/>
        </p:nvSpPr>
        <p:spPr>
          <a:xfrm>
            <a:off x="10223898" y="4702176"/>
            <a:ext cx="669131" cy="5492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solidFill>
                <a:prstClr val="white"/>
              </a:solidFill>
            </a:endParaRPr>
          </a:p>
        </p:txBody>
      </p:sp>
      <p:sp>
        <p:nvSpPr>
          <p:cNvPr id="42" name="Rectangle 41"/>
          <p:cNvSpPr/>
          <p:nvPr/>
        </p:nvSpPr>
        <p:spPr>
          <a:xfrm>
            <a:off x="1022747" y="3116068"/>
            <a:ext cx="6943725" cy="81698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rgbClr val="000000"/>
                </a:solidFill>
                <a:latin typeface="Times New Roman" pitchFamily="18" charset="0"/>
                <a:cs typeface="Times New Roman" pitchFamily="18" charset="0"/>
              </a:rPr>
              <a:t>  </a:t>
            </a:r>
            <a:r>
              <a:rPr lang="en-US" sz="3200" dirty="0" smtClean="0">
                <a:solidFill>
                  <a:srgbClr val="000000"/>
                </a:solidFill>
                <a:latin typeface="Times New Roman" pitchFamily="18" charset="0"/>
                <a:cs typeface="Times New Roman" pitchFamily="18" charset="0"/>
              </a:rPr>
              <a:t>B</a:t>
            </a:r>
            <a:r>
              <a:rPr lang="en-US" sz="3200" dirty="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Ngôi</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thứ</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nhất</a:t>
            </a:r>
            <a:r>
              <a:rPr lang="en-US" sz="3200" dirty="0" smtClean="0">
                <a:solidFill>
                  <a:srgbClr val="000000"/>
                </a:solidFill>
                <a:latin typeface="Times New Roman" pitchFamily="18" charset="0"/>
                <a:cs typeface="Times New Roman" pitchFamily="18" charset="0"/>
              </a:rPr>
              <a:t> – </a:t>
            </a:r>
            <a:r>
              <a:rPr lang="en-US" sz="3200" dirty="0" err="1" smtClean="0">
                <a:solidFill>
                  <a:srgbClr val="000000"/>
                </a:solidFill>
                <a:latin typeface="Times New Roman" pitchFamily="18" charset="0"/>
                <a:cs typeface="Times New Roman" pitchFamily="18" charset="0"/>
              </a:rPr>
              <a:t>Người</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anh</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trai</a:t>
            </a:r>
            <a:endParaRPr lang="en-US" sz="3200" dirty="0">
              <a:solidFill>
                <a:srgbClr val="000000"/>
              </a:solidFill>
              <a:latin typeface="Arial" charset="0"/>
              <a:cs typeface="Arial" charset="0"/>
            </a:endParaRPr>
          </a:p>
        </p:txBody>
      </p:sp>
      <p:sp>
        <p:nvSpPr>
          <p:cNvPr id="43" name="Rectangle 42"/>
          <p:cNvSpPr/>
          <p:nvPr/>
        </p:nvSpPr>
        <p:spPr>
          <a:xfrm>
            <a:off x="1763687" y="4119849"/>
            <a:ext cx="6398047" cy="7487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3200" dirty="0">
                <a:solidFill>
                  <a:srgbClr val="000000"/>
                </a:solidFill>
                <a:latin typeface="Times New Roman" pitchFamily="18" charset="0"/>
                <a:cs typeface="Calibri" pitchFamily="34" charset="0"/>
              </a:rPr>
              <a:t>C. </a:t>
            </a:r>
            <a:r>
              <a:rPr lang="en-US" sz="3200" dirty="0" err="1" smtClean="0">
                <a:solidFill>
                  <a:srgbClr val="000000"/>
                </a:solidFill>
                <a:latin typeface="Times New Roman" pitchFamily="18" charset="0"/>
                <a:cs typeface="Calibri" pitchFamily="34" charset="0"/>
              </a:rPr>
              <a:t>Ngôi</a:t>
            </a:r>
            <a:r>
              <a:rPr lang="en-US" sz="3200" dirty="0" smtClean="0">
                <a:solidFill>
                  <a:srgbClr val="000000"/>
                </a:solidFill>
                <a:latin typeface="Times New Roman" pitchFamily="18" charset="0"/>
                <a:cs typeface="Calibri" pitchFamily="34" charset="0"/>
              </a:rPr>
              <a:t> </a:t>
            </a:r>
            <a:r>
              <a:rPr lang="en-US" sz="3200" dirty="0" err="1" smtClean="0">
                <a:solidFill>
                  <a:srgbClr val="000000"/>
                </a:solidFill>
                <a:latin typeface="Times New Roman" pitchFamily="18" charset="0"/>
                <a:cs typeface="Calibri" pitchFamily="34" charset="0"/>
              </a:rPr>
              <a:t>thứ</a:t>
            </a:r>
            <a:r>
              <a:rPr lang="en-US" sz="3200" dirty="0" smtClean="0">
                <a:solidFill>
                  <a:srgbClr val="000000"/>
                </a:solidFill>
                <a:latin typeface="Times New Roman" pitchFamily="18" charset="0"/>
                <a:cs typeface="Calibri" pitchFamily="34" charset="0"/>
              </a:rPr>
              <a:t> </a:t>
            </a:r>
            <a:r>
              <a:rPr lang="en-US" sz="3200" dirty="0" err="1" smtClean="0">
                <a:solidFill>
                  <a:srgbClr val="000000"/>
                </a:solidFill>
                <a:latin typeface="Times New Roman" pitchFamily="18" charset="0"/>
                <a:cs typeface="Calibri" pitchFamily="34" charset="0"/>
              </a:rPr>
              <a:t>ba</a:t>
            </a:r>
            <a:r>
              <a:rPr lang="en-US" sz="3200" dirty="0" smtClean="0">
                <a:solidFill>
                  <a:srgbClr val="000000"/>
                </a:solidFill>
                <a:latin typeface="Times New Roman" pitchFamily="18" charset="0"/>
                <a:cs typeface="Calibri" pitchFamily="34" charset="0"/>
              </a:rPr>
              <a:t> – </a:t>
            </a:r>
            <a:r>
              <a:rPr lang="en-US" sz="3200" dirty="0" err="1" smtClean="0">
                <a:solidFill>
                  <a:srgbClr val="000000"/>
                </a:solidFill>
                <a:latin typeface="Times New Roman" pitchFamily="18" charset="0"/>
                <a:cs typeface="Calibri" pitchFamily="34" charset="0"/>
              </a:rPr>
              <a:t>Người</a:t>
            </a:r>
            <a:r>
              <a:rPr lang="en-US" sz="3200" dirty="0" smtClean="0">
                <a:solidFill>
                  <a:srgbClr val="000000"/>
                </a:solidFill>
                <a:latin typeface="Times New Roman" pitchFamily="18" charset="0"/>
                <a:cs typeface="Calibri" pitchFamily="34" charset="0"/>
              </a:rPr>
              <a:t> </a:t>
            </a:r>
            <a:r>
              <a:rPr lang="en-US" sz="3200" dirty="0" err="1" smtClean="0">
                <a:solidFill>
                  <a:srgbClr val="000000"/>
                </a:solidFill>
                <a:latin typeface="Times New Roman" pitchFamily="18" charset="0"/>
                <a:cs typeface="Calibri" pitchFamily="34" charset="0"/>
              </a:rPr>
              <a:t>anh</a:t>
            </a:r>
            <a:r>
              <a:rPr lang="en-US" sz="3200" dirty="0" smtClean="0">
                <a:solidFill>
                  <a:srgbClr val="000000"/>
                </a:solidFill>
                <a:latin typeface="Times New Roman" pitchFamily="18" charset="0"/>
                <a:cs typeface="Calibri" pitchFamily="34" charset="0"/>
              </a:rPr>
              <a:t> </a:t>
            </a:r>
            <a:r>
              <a:rPr lang="en-US" sz="3200" dirty="0" err="1" smtClean="0">
                <a:solidFill>
                  <a:srgbClr val="000000"/>
                </a:solidFill>
                <a:latin typeface="Times New Roman" pitchFamily="18" charset="0"/>
                <a:cs typeface="Calibri" pitchFamily="34" charset="0"/>
              </a:rPr>
              <a:t>trai</a:t>
            </a:r>
            <a:endParaRPr lang="en-US" sz="2800" dirty="0">
              <a:solidFill>
                <a:srgbClr val="FFFFFF"/>
              </a:solidFill>
              <a:latin typeface="Times New Roman" pitchFamily="18" charset="0"/>
              <a:cs typeface="Calibri" pitchFamily="34" charset="0"/>
            </a:endParaRPr>
          </a:p>
        </p:txBody>
      </p:sp>
      <p:sp>
        <p:nvSpPr>
          <p:cNvPr id="44" name="Rectangle 43"/>
          <p:cNvSpPr/>
          <p:nvPr/>
        </p:nvSpPr>
        <p:spPr>
          <a:xfrm>
            <a:off x="2267744" y="5181600"/>
            <a:ext cx="6552728" cy="103346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dirty="0">
                <a:solidFill>
                  <a:srgbClr val="000000"/>
                </a:solidFill>
                <a:latin typeface="Times New Roman" pitchFamily="18" charset="0"/>
                <a:cs typeface="Calibri" pitchFamily="34" charset="0"/>
              </a:rPr>
              <a:t> </a:t>
            </a:r>
            <a:r>
              <a:rPr lang="vi-VN" sz="3200" dirty="0" smtClean="0">
                <a:solidFill>
                  <a:srgbClr val="000000"/>
                </a:solidFill>
                <a:latin typeface="Times New Roman" pitchFamily="18" charset="0"/>
                <a:cs typeface="Calibri" pitchFamily="34" charset="0"/>
              </a:rPr>
              <a:t>D</a:t>
            </a:r>
            <a:r>
              <a:rPr lang="vi-VN" sz="3200" dirty="0">
                <a:solidFill>
                  <a:srgbClr val="000000"/>
                </a:solidFill>
                <a:latin typeface="Times New Roman" pitchFamily="18" charset="0"/>
                <a:cs typeface="Calibri" pitchFamily="34" charset="0"/>
              </a:rPr>
              <a:t>. </a:t>
            </a:r>
            <a:r>
              <a:rPr lang="en-US" sz="3200" dirty="0" err="1" smtClean="0">
                <a:solidFill>
                  <a:srgbClr val="000000"/>
                </a:solidFill>
                <a:latin typeface="Times New Roman" pitchFamily="18" charset="0"/>
                <a:cs typeface="Calibri" pitchFamily="34" charset="0"/>
              </a:rPr>
              <a:t>Ngôi</a:t>
            </a:r>
            <a:r>
              <a:rPr lang="en-US" sz="3200" dirty="0" smtClean="0">
                <a:solidFill>
                  <a:srgbClr val="000000"/>
                </a:solidFill>
                <a:latin typeface="Times New Roman" pitchFamily="18" charset="0"/>
                <a:cs typeface="Calibri" pitchFamily="34" charset="0"/>
              </a:rPr>
              <a:t> </a:t>
            </a:r>
            <a:r>
              <a:rPr lang="en-US" sz="3200" dirty="0" err="1" smtClean="0">
                <a:solidFill>
                  <a:srgbClr val="000000"/>
                </a:solidFill>
                <a:latin typeface="Times New Roman" pitchFamily="18" charset="0"/>
                <a:cs typeface="Calibri" pitchFamily="34" charset="0"/>
              </a:rPr>
              <a:t>thứ</a:t>
            </a:r>
            <a:r>
              <a:rPr lang="en-US" sz="3200" dirty="0" smtClean="0">
                <a:solidFill>
                  <a:srgbClr val="000000"/>
                </a:solidFill>
                <a:latin typeface="Times New Roman" pitchFamily="18" charset="0"/>
                <a:cs typeface="Calibri" pitchFamily="34" charset="0"/>
              </a:rPr>
              <a:t> </a:t>
            </a:r>
            <a:r>
              <a:rPr lang="en-US" sz="3200" dirty="0" err="1" smtClean="0">
                <a:solidFill>
                  <a:srgbClr val="000000"/>
                </a:solidFill>
                <a:latin typeface="Times New Roman" pitchFamily="18" charset="0"/>
                <a:cs typeface="Calibri" pitchFamily="34" charset="0"/>
              </a:rPr>
              <a:t>ba</a:t>
            </a:r>
            <a:r>
              <a:rPr lang="en-US" sz="3200" dirty="0" smtClean="0">
                <a:solidFill>
                  <a:srgbClr val="000000"/>
                </a:solidFill>
                <a:latin typeface="Times New Roman" pitchFamily="18" charset="0"/>
                <a:cs typeface="Calibri" pitchFamily="34" charset="0"/>
              </a:rPr>
              <a:t> – </a:t>
            </a:r>
            <a:r>
              <a:rPr lang="en-US" sz="3200" dirty="0" err="1" smtClean="0">
                <a:solidFill>
                  <a:srgbClr val="000000"/>
                </a:solidFill>
                <a:latin typeface="Times New Roman" pitchFamily="18" charset="0"/>
                <a:cs typeface="Calibri" pitchFamily="34" charset="0"/>
              </a:rPr>
              <a:t>Chú</a:t>
            </a:r>
            <a:r>
              <a:rPr lang="en-US" sz="3200" dirty="0" smtClean="0">
                <a:solidFill>
                  <a:srgbClr val="000000"/>
                </a:solidFill>
                <a:latin typeface="Times New Roman" pitchFamily="18" charset="0"/>
                <a:cs typeface="Calibri" pitchFamily="34" charset="0"/>
              </a:rPr>
              <a:t> </a:t>
            </a:r>
            <a:r>
              <a:rPr lang="en-US" sz="3200" dirty="0" err="1" smtClean="0">
                <a:solidFill>
                  <a:srgbClr val="000000"/>
                </a:solidFill>
                <a:latin typeface="Times New Roman" pitchFamily="18" charset="0"/>
                <a:cs typeface="Calibri" pitchFamily="34" charset="0"/>
              </a:rPr>
              <a:t>Tiến</a:t>
            </a:r>
            <a:r>
              <a:rPr lang="en-US" sz="3200" dirty="0" smtClean="0">
                <a:solidFill>
                  <a:srgbClr val="000000"/>
                </a:solidFill>
                <a:latin typeface="Times New Roman" pitchFamily="18" charset="0"/>
                <a:cs typeface="Calibri" pitchFamily="34" charset="0"/>
              </a:rPr>
              <a:t> </a:t>
            </a:r>
            <a:r>
              <a:rPr lang="en-US" sz="3200" dirty="0" err="1" smtClean="0">
                <a:solidFill>
                  <a:srgbClr val="000000"/>
                </a:solidFill>
                <a:latin typeface="Times New Roman" pitchFamily="18" charset="0"/>
                <a:cs typeface="Calibri" pitchFamily="34" charset="0"/>
              </a:rPr>
              <a:t>Lê</a:t>
            </a:r>
            <a:endParaRPr lang="en-US" sz="2800" dirty="0">
              <a:solidFill>
                <a:srgbClr val="FFFFFF"/>
              </a:solidFill>
              <a:latin typeface="Times New Roman" pitchFamily="18" charset="0"/>
              <a:cs typeface="Calibri" pitchFamily="34" charset="0"/>
            </a:endParaRPr>
          </a:p>
        </p:txBody>
      </p:sp>
      <p:pic>
        <p:nvPicPr>
          <p:cNvPr id="47" name="Picture 46"/>
          <p:cNvPicPr>
            <a:picLocks noChangeAspect="1"/>
          </p:cNvPicPr>
          <p:nvPr/>
        </p:nvPicPr>
        <p:blipFill>
          <a:blip r:embed="rId10"/>
          <a:srcRect/>
          <a:stretch>
            <a:fillRect/>
          </a:stretch>
        </p:blipFill>
        <p:spPr bwMode="auto">
          <a:xfrm>
            <a:off x="6808427" y="2257209"/>
            <a:ext cx="603647" cy="708025"/>
          </a:xfrm>
          <a:prstGeom prst="rect">
            <a:avLst/>
          </a:prstGeom>
          <a:solidFill>
            <a:srgbClr val="C00000"/>
          </a:solidFill>
          <a:ln w="9525">
            <a:noFill/>
            <a:miter lim="800000"/>
            <a:headEnd/>
            <a:tailEnd/>
          </a:ln>
        </p:spPr>
      </p:pic>
      <p:pic>
        <p:nvPicPr>
          <p:cNvPr id="51" name="Picture 50"/>
          <p:cNvPicPr>
            <a:picLocks noChangeAspect="1"/>
          </p:cNvPicPr>
          <p:nvPr/>
        </p:nvPicPr>
        <p:blipFill rotWithShape="1">
          <a:blip r:embed="rId11" cstate="print">
            <a:duotone>
              <a:prstClr val="black"/>
              <a:schemeClr val="accent2">
                <a:tint val="45000"/>
                <a:satMod val="400000"/>
              </a:schemeClr>
            </a:duotone>
          </a:blip>
          <a:srcRect r="3472"/>
          <a:stretch/>
        </p:blipFill>
        <p:spPr>
          <a:xfrm>
            <a:off x="7469509" y="4164486"/>
            <a:ext cx="603402" cy="704088"/>
          </a:xfrm>
          <a:prstGeom prst="rect">
            <a:avLst/>
          </a:prstGeom>
          <a:solidFill>
            <a:srgbClr val="C00000"/>
          </a:solidFill>
        </p:spPr>
      </p:pic>
      <p:pic>
        <p:nvPicPr>
          <p:cNvPr id="49" name="Picture 48"/>
          <p:cNvPicPr>
            <a:picLocks noChangeAspect="1"/>
          </p:cNvPicPr>
          <p:nvPr/>
        </p:nvPicPr>
        <p:blipFill>
          <a:blip r:embed="rId10"/>
          <a:srcRect/>
          <a:stretch>
            <a:fillRect/>
          </a:stretch>
        </p:blipFill>
        <p:spPr bwMode="auto">
          <a:xfrm>
            <a:off x="7859911" y="5314950"/>
            <a:ext cx="603647" cy="708025"/>
          </a:xfrm>
          <a:prstGeom prst="rect">
            <a:avLst/>
          </a:prstGeom>
          <a:solidFill>
            <a:srgbClr val="C00000"/>
          </a:solidFill>
          <a:ln w="9525">
            <a:noFill/>
            <a:miter lim="800000"/>
            <a:headEnd/>
            <a:tailEnd/>
          </a:ln>
        </p:spPr>
      </p:pic>
      <p:pic>
        <p:nvPicPr>
          <p:cNvPr id="53" name="Picture 52"/>
          <p:cNvPicPr>
            <a:picLocks noChangeAspect="1"/>
          </p:cNvPicPr>
          <p:nvPr/>
        </p:nvPicPr>
        <p:blipFill>
          <a:blip r:embed="rId12"/>
          <a:srcRect/>
          <a:stretch>
            <a:fillRect/>
          </a:stretch>
        </p:blipFill>
        <p:spPr bwMode="auto">
          <a:xfrm>
            <a:off x="7266384" y="3203093"/>
            <a:ext cx="603647" cy="642938"/>
          </a:xfrm>
          <a:prstGeom prst="rect">
            <a:avLst/>
          </a:prstGeom>
          <a:solidFill>
            <a:srgbClr val="000066"/>
          </a:solidFill>
          <a:ln w="9525">
            <a:noFill/>
            <a:miter lim="800000"/>
            <a:headEnd/>
            <a:tailEnd/>
          </a:ln>
        </p:spPr>
      </p:pic>
      <p:sp>
        <p:nvSpPr>
          <p:cNvPr id="99344" name="TextBox 2"/>
          <p:cNvSpPr txBox="1">
            <a:spLocks noChangeArrowheads="1"/>
          </p:cNvSpPr>
          <p:nvPr/>
        </p:nvSpPr>
        <p:spPr bwMode="auto">
          <a:xfrm>
            <a:off x="7654528" y="6616700"/>
            <a:ext cx="1489472" cy="368300"/>
          </a:xfrm>
          <a:prstGeom prst="rect">
            <a:avLst/>
          </a:prstGeom>
          <a:solidFill>
            <a:schemeClr val="bg1"/>
          </a:solidFill>
          <a:ln w="9525">
            <a:noFill/>
            <a:miter lim="800000"/>
            <a:headEnd/>
            <a:tailEnd/>
          </a:ln>
        </p:spPr>
        <p:txBody>
          <a:bodyPr>
            <a:spAutoFit/>
          </a:bodyPr>
          <a:lstStyle/>
          <a:p>
            <a:endParaRPr lang="en-US">
              <a:solidFill>
                <a:srgbClr val="000000"/>
              </a:solidFill>
              <a:latin typeface="Calibri" pitchFamily="34" charset="0"/>
            </a:endParaRPr>
          </a:p>
        </p:txBody>
      </p:sp>
      <p:pic>
        <p:nvPicPr>
          <p:cNvPr id="99345" name="Picture 4" descr="n3"/>
          <p:cNvPicPr>
            <a:picLocks noChangeAspect="1" noChangeArrowheads="1"/>
          </p:cNvPicPr>
          <p:nvPr/>
        </p:nvPicPr>
        <p:blipFill>
          <a:blip r:embed="rId13"/>
          <a:srcRect/>
          <a:stretch>
            <a:fillRect/>
          </a:stretch>
        </p:blipFill>
        <p:spPr bwMode="auto">
          <a:xfrm rot="16200000" flipV="1">
            <a:off x="410568" y="5060752"/>
            <a:ext cx="806450" cy="241697"/>
          </a:xfrm>
          <a:prstGeom prst="rect">
            <a:avLst/>
          </a:prstGeom>
          <a:noFill/>
          <a:ln w="9525">
            <a:noFill/>
            <a:miter lim="800000"/>
            <a:headEnd/>
            <a:tailEnd/>
          </a:ln>
        </p:spPr>
      </p:pic>
      <p:pic>
        <p:nvPicPr>
          <p:cNvPr id="25" name="Picture 115" descr="ALRMCLOK"/>
          <p:cNvPicPr>
            <a:picLocks noChangeAspect="1" noChangeArrowheads="1"/>
          </p:cNvPicPr>
          <p:nvPr/>
        </p:nvPicPr>
        <p:blipFill>
          <a:blip r:embed="rId14"/>
          <a:srcRect/>
          <a:stretch>
            <a:fillRect/>
          </a:stretch>
        </p:blipFill>
        <p:spPr bwMode="auto">
          <a:xfrm>
            <a:off x="451247" y="4702175"/>
            <a:ext cx="756047" cy="1219200"/>
          </a:xfrm>
          <a:prstGeom prst="rect">
            <a:avLst/>
          </a:prstGeom>
          <a:noFill/>
          <a:ln w="9525">
            <a:noFill/>
            <a:miter lim="800000"/>
            <a:headEnd/>
            <a:tailEnd/>
          </a:ln>
        </p:spPr>
      </p:pic>
      <p:sp>
        <p:nvSpPr>
          <p:cNvPr id="27"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30</a:t>
            </a:r>
          </a:p>
        </p:txBody>
      </p:sp>
      <p:sp>
        <p:nvSpPr>
          <p:cNvPr id="28"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29</a:t>
            </a:r>
          </a:p>
        </p:txBody>
      </p:sp>
      <p:sp>
        <p:nvSpPr>
          <p:cNvPr id="29"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28</a:t>
            </a:r>
          </a:p>
        </p:txBody>
      </p:sp>
      <p:sp>
        <p:nvSpPr>
          <p:cNvPr id="30"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27</a:t>
            </a:r>
          </a:p>
        </p:txBody>
      </p:sp>
      <p:sp>
        <p:nvSpPr>
          <p:cNvPr id="31"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26</a:t>
            </a:r>
          </a:p>
        </p:txBody>
      </p:sp>
      <p:sp>
        <p:nvSpPr>
          <p:cNvPr id="32"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25</a:t>
            </a:r>
          </a:p>
        </p:txBody>
      </p:sp>
      <p:sp>
        <p:nvSpPr>
          <p:cNvPr id="33"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24</a:t>
            </a:r>
          </a:p>
        </p:txBody>
      </p:sp>
      <p:sp>
        <p:nvSpPr>
          <p:cNvPr id="34"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23</a:t>
            </a:r>
          </a:p>
        </p:txBody>
      </p:sp>
      <p:sp>
        <p:nvSpPr>
          <p:cNvPr id="35"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22</a:t>
            </a:r>
          </a:p>
        </p:txBody>
      </p:sp>
      <p:sp>
        <p:nvSpPr>
          <p:cNvPr id="36"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21</a:t>
            </a:r>
          </a:p>
        </p:txBody>
      </p:sp>
      <p:sp>
        <p:nvSpPr>
          <p:cNvPr id="37"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20</a:t>
            </a:r>
          </a:p>
        </p:txBody>
      </p:sp>
      <p:sp>
        <p:nvSpPr>
          <p:cNvPr id="38"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19</a:t>
            </a:r>
          </a:p>
        </p:txBody>
      </p:sp>
      <p:sp>
        <p:nvSpPr>
          <p:cNvPr id="39"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18</a:t>
            </a:r>
          </a:p>
        </p:txBody>
      </p:sp>
      <p:sp>
        <p:nvSpPr>
          <p:cNvPr id="45"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17</a:t>
            </a:r>
          </a:p>
        </p:txBody>
      </p:sp>
      <p:sp>
        <p:nvSpPr>
          <p:cNvPr id="46"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16</a:t>
            </a:r>
          </a:p>
        </p:txBody>
      </p:sp>
      <p:sp>
        <p:nvSpPr>
          <p:cNvPr id="48"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15</a:t>
            </a:r>
          </a:p>
        </p:txBody>
      </p:sp>
      <p:sp>
        <p:nvSpPr>
          <p:cNvPr id="50"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14</a:t>
            </a:r>
          </a:p>
        </p:txBody>
      </p:sp>
      <p:sp>
        <p:nvSpPr>
          <p:cNvPr id="52"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13</a:t>
            </a:r>
          </a:p>
        </p:txBody>
      </p:sp>
      <p:sp>
        <p:nvSpPr>
          <p:cNvPr id="54"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12</a:t>
            </a:r>
          </a:p>
        </p:txBody>
      </p:sp>
      <p:sp>
        <p:nvSpPr>
          <p:cNvPr id="55"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11</a:t>
            </a:r>
          </a:p>
        </p:txBody>
      </p:sp>
      <p:sp>
        <p:nvSpPr>
          <p:cNvPr id="56"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10</a:t>
            </a:r>
          </a:p>
        </p:txBody>
      </p:sp>
      <p:sp>
        <p:nvSpPr>
          <p:cNvPr id="57"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9</a:t>
            </a:r>
          </a:p>
        </p:txBody>
      </p:sp>
      <p:sp>
        <p:nvSpPr>
          <p:cNvPr id="58"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8</a:t>
            </a:r>
          </a:p>
        </p:txBody>
      </p:sp>
      <p:sp>
        <p:nvSpPr>
          <p:cNvPr id="59"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7</a:t>
            </a:r>
          </a:p>
        </p:txBody>
      </p:sp>
      <p:sp>
        <p:nvSpPr>
          <p:cNvPr id="60"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6</a:t>
            </a:r>
          </a:p>
        </p:txBody>
      </p:sp>
      <p:sp>
        <p:nvSpPr>
          <p:cNvPr id="61"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5</a:t>
            </a:r>
          </a:p>
        </p:txBody>
      </p:sp>
      <p:sp>
        <p:nvSpPr>
          <p:cNvPr id="62"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4</a:t>
            </a:r>
          </a:p>
        </p:txBody>
      </p:sp>
      <p:sp>
        <p:nvSpPr>
          <p:cNvPr id="63"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3</a:t>
            </a:r>
          </a:p>
        </p:txBody>
      </p:sp>
      <p:sp>
        <p:nvSpPr>
          <p:cNvPr id="64"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a:t>
            </a:r>
          </a:p>
        </p:txBody>
      </p:sp>
      <p:sp>
        <p:nvSpPr>
          <p:cNvPr id="65"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a:t>
            </a:r>
          </a:p>
        </p:txBody>
      </p:sp>
      <p:sp>
        <p:nvSpPr>
          <p:cNvPr id="66"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algn="ctr" eaLnBrk="0" hangingPunct="0">
              <a:defRPr/>
            </a:pPr>
            <a:r>
              <a:rPr lang="en-US" sz="2800" kern="0" dirty="0">
                <a:solidFill>
                  <a:srgbClr val="DC2608"/>
                </a:solidFill>
                <a:latin typeface=".VnBlack" pitchFamily="34" charset="0"/>
                <a:cs typeface="Arial" panose="020B0604020202020204" pitchFamily="34" charset="0"/>
              </a:rPr>
              <a:t>0</a:t>
            </a:r>
          </a:p>
        </p:txBody>
      </p:sp>
      <mc:AlternateContent xmlns:mc="http://schemas.openxmlformats.org/markup-compatibility/2006">
        <mc:Choice xmlns="" xmlns:pslz="http://schemas.microsoft.com/office/powerpoint/2016/slidezoom" Requires="pslz">
          <p:graphicFrame>
            <p:nvGraphicFramePr>
              <p:cNvPr id="3" name="Slide Zoom 2">
                <a:extLst>
                  <a:ext uri="{FF2B5EF4-FFF2-40B4-BE49-F238E27FC236}">
                    <a16:creationId xmlns:a16="http://schemas.microsoft.com/office/drawing/2014/main" id="{FDD91F02-8137-4464-BAD7-927CB6BA92E7}"/>
                  </a:ext>
                </a:extLst>
              </p:cNvPr>
              <p:cNvGraphicFramePr>
                <a:graphicFrameLocks noChangeAspect="1"/>
              </p:cNvGraphicFramePr>
              <p:nvPr>
                <p:extLst>
                  <p:ext uri="{D42A27DB-BD31-4B8C-83A1-F6EECF244321}">
                    <p14:modId xmlns:p14="http://schemas.microsoft.com/office/powerpoint/2010/main" val="3561055488"/>
                  </p:ext>
                </p:extLst>
              </p:nvPr>
            </p:nvGraphicFramePr>
            <p:xfrm>
              <a:off x="-980863" y="5314950"/>
              <a:ext cx="3048000" cy="1714500"/>
            </p:xfrm>
            <a:graphic>
              <a:graphicData uri="http://schemas.microsoft.com/office/powerpoint/2016/slidezoom">
                <pslz:sldZm>
                  <pslz:sldZmObj sldId="290" cId="0">
                    <pslz:zmPr id="{35C7A929-C108-404C-8E5C-32E597F1AA0A}" returnToParent="0" transitionDur="1000">
                      <p166:blipFill xmlns:p166="http://schemas.microsoft.com/office/powerpoint/2016/6/main">
                        <a:blip r:embed="rId16"/>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3" name="Slide Zoom 2">
                <a:hlinkClick r:id="" action="ppaction://noaction"/>
                <a:extLst>
                  <a:ext uri="{FF2B5EF4-FFF2-40B4-BE49-F238E27FC236}">
                    <a16:creationId xmlns:pslz="http://schemas.microsoft.com/office/powerpoint/2016/slidezoom" xmlns="" xmlns:a16="http://schemas.microsoft.com/office/drawing/2014/main" id="{FDD91F02-8137-4464-BAD7-927CB6BA92E7}"/>
                  </a:ext>
                </a:extLst>
              </p:cNvPr>
              <p:cNvPicPr>
                <a:picLocks noGrp="1" noRot="1" noChangeAspect="1" noMove="1" noResize="1" noEditPoints="1" noAdjustHandles="1" noChangeArrowheads="1" noChangeShapeType="1"/>
              </p:cNvPicPr>
              <p:nvPr/>
            </p:nvPicPr>
            <p:blipFill>
              <a:blip r:embed="rId17"/>
              <a:stretch>
                <a:fillRect/>
              </a:stretch>
            </p:blipFill>
            <p:spPr>
              <a:xfrm>
                <a:off x="-735647" y="531495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4944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104" restart="whenNotActive" fill="hold" evtFilter="cancelBubble" nodeType="interactiveSeq">
                <p:stCondLst>
                  <p:cond evt="onClick" delay="0">
                    <p:tgtEl>
                      <p:spTgt spid="25"/>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0" nodeType="afterEffect">
                                  <p:stCondLst>
                                    <p:cond delay="1000"/>
                                  </p:stCondLst>
                                  <p:childTnLst>
                                    <p:set>
                                      <p:cBhvr>
                                        <p:cTn id="108"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5" name="beep.wav"/>
                                        </p:tgtEl>
                                      </p:cMediaNode>
                                    </p:audio>
                                  </p:subTnLst>
                                </p:cTn>
                              </p:par>
                            </p:childTnLst>
                          </p:cTn>
                        </p:par>
                        <p:par>
                          <p:cTn id="109" fill="hold">
                            <p:stCondLst>
                              <p:cond delay="1000"/>
                            </p:stCondLst>
                            <p:childTnLst>
                              <p:par>
                                <p:cTn id="110" presetID="1" presetClass="entr" presetSubtype="0" fill="hold" grpId="0" nodeType="afterEffect">
                                  <p:stCondLst>
                                    <p:cond delay="1000"/>
                                  </p:stCondLst>
                                  <p:childTnLst>
                                    <p:set>
                                      <p:cBhvr>
                                        <p:cTn id="111"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5" name="beep.wav"/>
                                        </p:tgtEl>
                                      </p:cMediaNode>
                                    </p:audio>
                                  </p:subTnLst>
                                </p:cTn>
                              </p:par>
                            </p:childTnLst>
                          </p:cTn>
                        </p:par>
                        <p:par>
                          <p:cTn id="112" fill="hold">
                            <p:stCondLst>
                              <p:cond delay="2000"/>
                            </p:stCondLst>
                            <p:childTnLst>
                              <p:par>
                                <p:cTn id="113" presetID="1" presetClass="entr" presetSubtype="0" fill="hold" grpId="0" nodeType="afterEffect">
                                  <p:stCondLst>
                                    <p:cond delay="1000"/>
                                  </p:stCondLst>
                                  <p:childTnLst>
                                    <p:set>
                                      <p:cBhvr>
                                        <p:cTn id="114"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5" name="beep.wav"/>
                                        </p:tgtEl>
                                      </p:cMediaNode>
                                    </p:audio>
                                  </p:subTnLst>
                                </p:cTn>
                              </p:par>
                            </p:childTnLst>
                          </p:cTn>
                        </p:par>
                        <p:par>
                          <p:cTn id="115" fill="hold">
                            <p:stCondLst>
                              <p:cond delay="3000"/>
                            </p:stCondLst>
                            <p:childTnLst>
                              <p:par>
                                <p:cTn id="116" presetID="1" presetClass="entr" presetSubtype="0" fill="hold" grpId="0" nodeType="afterEffect">
                                  <p:stCondLst>
                                    <p:cond delay="1000"/>
                                  </p:stCondLst>
                                  <p:childTnLst>
                                    <p:set>
                                      <p:cBhvr>
                                        <p:cTn id="117"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5" name="beep.wav"/>
                                        </p:tgtEl>
                                      </p:cMediaNode>
                                    </p:audio>
                                  </p:subTnLst>
                                </p:cTn>
                              </p:par>
                            </p:childTnLst>
                          </p:cTn>
                        </p:par>
                        <p:par>
                          <p:cTn id="118" fill="hold">
                            <p:stCondLst>
                              <p:cond delay="4000"/>
                            </p:stCondLst>
                            <p:childTnLst>
                              <p:par>
                                <p:cTn id="119" presetID="1" presetClass="entr" presetSubtype="0" fill="hold" grpId="0" nodeType="afterEffect">
                                  <p:stCondLst>
                                    <p:cond delay="1000"/>
                                  </p:stCondLst>
                                  <p:childTnLst>
                                    <p:set>
                                      <p:cBhvr>
                                        <p:cTn id="120"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5" name="beep.wav"/>
                                        </p:tgtEl>
                                      </p:cMediaNode>
                                    </p:audio>
                                  </p:subTnLst>
                                </p:cTn>
                              </p:par>
                            </p:childTnLst>
                          </p:cTn>
                        </p:par>
                        <p:par>
                          <p:cTn id="121" fill="hold">
                            <p:stCondLst>
                              <p:cond delay="5000"/>
                            </p:stCondLst>
                            <p:childTnLst>
                              <p:par>
                                <p:cTn id="122" presetID="1" presetClass="entr" presetSubtype="0" fill="hold" grpId="0" nodeType="afterEffect">
                                  <p:stCondLst>
                                    <p:cond delay="1000"/>
                                  </p:stCondLst>
                                  <p:childTnLst>
                                    <p:set>
                                      <p:cBhvr>
                                        <p:cTn id="123"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5" name="beep.wav"/>
                                        </p:tgtEl>
                                      </p:cMediaNode>
                                    </p:audio>
                                  </p:subTnLst>
                                </p:cTn>
                              </p:par>
                            </p:childTnLst>
                          </p:cTn>
                        </p:par>
                        <p:par>
                          <p:cTn id="124" fill="hold">
                            <p:stCondLst>
                              <p:cond delay="6000"/>
                            </p:stCondLst>
                            <p:childTnLst>
                              <p:par>
                                <p:cTn id="125" presetID="1" presetClass="entr" presetSubtype="0" fill="hold" grpId="0" nodeType="afterEffect">
                                  <p:stCondLst>
                                    <p:cond delay="1000"/>
                                  </p:stCondLst>
                                  <p:childTnLst>
                                    <p:set>
                                      <p:cBhvr>
                                        <p:cTn id="126"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5" name="beep.wav"/>
                                        </p:tgtEl>
                                      </p:cMediaNode>
                                    </p:audio>
                                  </p:subTnLst>
                                </p:cTn>
                              </p:par>
                            </p:childTnLst>
                          </p:cTn>
                        </p:par>
                        <p:par>
                          <p:cTn id="127" fill="hold">
                            <p:stCondLst>
                              <p:cond delay="7000"/>
                            </p:stCondLst>
                            <p:childTnLst>
                              <p:par>
                                <p:cTn id="128" presetID="1" presetClass="entr" presetSubtype="0" fill="hold" grpId="0" nodeType="afterEffect">
                                  <p:stCondLst>
                                    <p:cond delay="1000"/>
                                  </p:stCondLst>
                                  <p:childTnLst>
                                    <p:set>
                                      <p:cBhvr>
                                        <p:cTn id="129"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5" name="beep.wav"/>
                                        </p:tgtEl>
                                      </p:cMediaNode>
                                    </p:audio>
                                  </p:subTnLst>
                                </p:cTn>
                              </p:par>
                            </p:childTnLst>
                          </p:cTn>
                        </p:par>
                        <p:par>
                          <p:cTn id="130" fill="hold">
                            <p:stCondLst>
                              <p:cond delay="8000"/>
                            </p:stCondLst>
                            <p:childTnLst>
                              <p:par>
                                <p:cTn id="131" presetID="1" presetClass="entr" presetSubtype="0" fill="hold" grpId="0" nodeType="afterEffect">
                                  <p:stCondLst>
                                    <p:cond delay="1000"/>
                                  </p:stCondLst>
                                  <p:childTnLst>
                                    <p:set>
                                      <p:cBhvr>
                                        <p:cTn id="132"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5" name="beep.wav"/>
                                        </p:tgtEl>
                                      </p:cMediaNode>
                                    </p:audio>
                                  </p:subTnLst>
                                </p:cTn>
                              </p:par>
                            </p:childTnLst>
                          </p:cTn>
                        </p:par>
                        <p:par>
                          <p:cTn id="133" fill="hold">
                            <p:stCondLst>
                              <p:cond delay="9000"/>
                            </p:stCondLst>
                            <p:childTnLst>
                              <p:par>
                                <p:cTn id="134" presetID="1" presetClass="entr" presetSubtype="0" fill="hold" grpId="0" nodeType="afterEffect">
                                  <p:stCondLst>
                                    <p:cond delay="1000"/>
                                  </p:stCondLst>
                                  <p:childTnLst>
                                    <p:set>
                                      <p:cBhvr>
                                        <p:cTn id="135"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5" name="beep.wav"/>
                                        </p:tgtEl>
                                      </p:cMediaNode>
                                    </p:audio>
                                  </p:subTnLst>
                                </p:cTn>
                              </p:par>
                            </p:childTnLst>
                          </p:cTn>
                        </p:par>
                        <p:par>
                          <p:cTn id="136" fill="hold">
                            <p:stCondLst>
                              <p:cond delay="10000"/>
                            </p:stCondLst>
                            <p:childTnLst>
                              <p:par>
                                <p:cTn id="137" presetID="1" presetClass="entr" presetSubtype="0" fill="hold" grpId="0" nodeType="afterEffect">
                                  <p:stCondLst>
                                    <p:cond delay="1000"/>
                                  </p:stCondLst>
                                  <p:childTnLst>
                                    <p:set>
                                      <p:cBhvr>
                                        <p:cTn id="138"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5" name="beep.wav"/>
                                        </p:tgtEl>
                                      </p:cMediaNode>
                                    </p:audio>
                                  </p:subTnLst>
                                </p:cTn>
                              </p:par>
                            </p:childTnLst>
                          </p:cTn>
                        </p:par>
                        <p:par>
                          <p:cTn id="139" fill="hold">
                            <p:stCondLst>
                              <p:cond delay="11000"/>
                            </p:stCondLst>
                            <p:childTnLst>
                              <p:par>
                                <p:cTn id="140" presetID="1" presetClass="entr" presetSubtype="0" fill="hold" grpId="0" nodeType="afterEffect">
                                  <p:stCondLst>
                                    <p:cond delay="1000"/>
                                  </p:stCondLst>
                                  <p:childTnLst>
                                    <p:set>
                                      <p:cBhvr>
                                        <p:cTn id="141"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5" name="beep.wav"/>
                                        </p:tgtEl>
                                      </p:cMediaNode>
                                    </p:audio>
                                  </p:subTnLst>
                                </p:cTn>
                              </p:par>
                            </p:childTnLst>
                          </p:cTn>
                        </p:par>
                        <p:par>
                          <p:cTn id="142" fill="hold">
                            <p:stCondLst>
                              <p:cond delay="12000"/>
                            </p:stCondLst>
                            <p:childTnLst>
                              <p:par>
                                <p:cTn id="143" presetID="1" presetClass="entr" presetSubtype="0" fill="hold" grpId="0" nodeType="afterEffect">
                                  <p:stCondLst>
                                    <p:cond delay="1000"/>
                                  </p:stCondLst>
                                  <p:childTnLst>
                                    <p:set>
                                      <p:cBhvr>
                                        <p:cTn id="144"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5" name="beep.wav"/>
                                        </p:tgtEl>
                                      </p:cMediaNode>
                                    </p:audio>
                                  </p:subTnLst>
                                </p:cTn>
                              </p:par>
                            </p:childTnLst>
                          </p:cTn>
                        </p:par>
                        <p:par>
                          <p:cTn id="145" fill="hold">
                            <p:stCondLst>
                              <p:cond delay="13000"/>
                            </p:stCondLst>
                            <p:childTnLst>
                              <p:par>
                                <p:cTn id="146" presetID="1" presetClass="entr" presetSubtype="0" fill="hold" grpId="0" nodeType="afterEffect">
                                  <p:stCondLst>
                                    <p:cond delay="1000"/>
                                  </p:stCondLst>
                                  <p:childTnLst>
                                    <p:set>
                                      <p:cBhvr>
                                        <p:cTn id="147"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5" name="beep.wav"/>
                                        </p:tgtEl>
                                      </p:cMediaNode>
                                    </p:audio>
                                  </p:subTnLst>
                                </p:cTn>
                              </p:par>
                            </p:childTnLst>
                          </p:cTn>
                        </p:par>
                        <p:par>
                          <p:cTn id="148" fill="hold">
                            <p:stCondLst>
                              <p:cond delay="14000"/>
                            </p:stCondLst>
                            <p:childTnLst>
                              <p:par>
                                <p:cTn id="149" presetID="1" presetClass="entr" presetSubtype="0" fill="hold" grpId="0" nodeType="afterEffect">
                                  <p:stCondLst>
                                    <p:cond delay="1000"/>
                                  </p:stCondLst>
                                  <p:childTnLst>
                                    <p:set>
                                      <p:cBhvr>
                                        <p:cTn id="150"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5" name="beep.wav"/>
                                        </p:tgtEl>
                                      </p:cMediaNode>
                                    </p:audio>
                                  </p:subTnLst>
                                </p:cTn>
                              </p:par>
                            </p:childTnLst>
                          </p:cTn>
                        </p:par>
                        <p:par>
                          <p:cTn id="151" fill="hold">
                            <p:stCondLst>
                              <p:cond delay="15000"/>
                            </p:stCondLst>
                            <p:childTnLst>
                              <p:par>
                                <p:cTn id="152" presetID="1" presetClass="entr" presetSubtype="0" fill="hold" grpId="0" nodeType="afterEffect">
                                  <p:stCondLst>
                                    <p:cond delay="1000"/>
                                  </p:stCondLst>
                                  <p:childTnLst>
                                    <p:set>
                                      <p:cBhvr>
                                        <p:cTn id="153"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5" name="beep.wav"/>
                                        </p:tgtEl>
                                      </p:cMediaNode>
                                    </p:audio>
                                  </p:subTnLst>
                                </p:cTn>
                              </p:par>
                            </p:childTnLst>
                          </p:cTn>
                        </p:par>
                        <p:par>
                          <p:cTn id="154" fill="hold">
                            <p:stCondLst>
                              <p:cond delay="16000"/>
                            </p:stCondLst>
                            <p:childTnLst>
                              <p:par>
                                <p:cTn id="155" presetID="1" presetClass="entr" presetSubtype="0" fill="hold" grpId="0" nodeType="afterEffect">
                                  <p:stCondLst>
                                    <p:cond delay="1000"/>
                                  </p:stCondLst>
                                  <p:childTnLst>
                                    <p:set>
                                      <p:cBhvr>
                                        <p:cTn id="15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5" name="beep.wav"/>
                                        </p:tgtEl>
                                      </p:cMediaNode>
                                    </p:audio>
                                  </p:subTnLst>
                                </p:cTn>
                              </p:par>
                            </p:childTnLst>
                          </p:cTn>
                        </p:par>
                        <p:par>
                          <p:cTn id="157" fill="hold">
                            <p:stCondLst>
                              <p:cond delay="17000"/>
                            </p:stCondLst>
                            <p:childTnLst>
                              <p:par>
                                <p:cTn id="158" presetID="1" presetClass="entr" presetSubtype="0" fill="hold" grpId="0" nodeType="afterEffect">
                                  <p:stCondLst>
                                    <p:cond delay="1000"/>
                                  </p:stCondLst>
                                  <p:childTnLst>
                                    <p:set>
                                      <p:cBhvr>
                                        <p:cTn id="159"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5" name="beep.wav"/>
                                        </p:tgtEl>
                                      </p:cMediaNode>
                                    </p:audio>
                                  </p:subTnLst>
                                </p:cTn>
                              </p:par>
                            </p:childTnLst>
                          </p:cTn>
                        </p:par>
                        <p:par>
                          <p:cTn id="160" fill="hold">
                            <p:stCondLst>
                              <p:cond delay="18000"/>
                            </p:stCondLst>
                            <p:childTnLst>
                              <p:par>
                                <p:cTn id="161" presetID="1" presetClass="entr" presetSubtype="0" fill="hold" grpId="0" nodeType="afterEffect">
                                  <p:stCondLst>
                                    <p:cond delay="1000"/>
                                  </p:stCondLst>
                                  <p:childTnLst>
                                    <p:set>
                                      <p:cBhvr>
                                        <p:cTn id="162"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5" name="beep.wav"/>
                                        </p:tgtEl>
                                      </p:cMediaNode>
                                    </p:audio>
                                  </p:subTnLst>
                                </p:cTn>
                              </p:par>
                            </p:childTnLst>
                          </p:cTn>
                        </p:par>
                        <p:par>
                          <p:cTn id="163" fill="hold">
                            <p:stCondLst>
                              <p:cond delay="19000"/>
                            </p:stCondLst>
                            <p:childTnLst>
                              <p:par>
                                <p:cTn id="164" presetID="1" presetClass="entr" presetSubtype="0" fill="hold" grpId="0" nodeType="afterEffect">
                                  <p:stCondLst>
                                    <p:cond delay="1000"/>
                                  </p:stCondLst>
                                  <p:childTnLst>
                                    <p:set>
                                      <p:cBhvr>
                                        <p:cTn id="165"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5" name="beep.wav"/>
                                        </p:tgtEl>
                                      </p:cMediaNode>
                                    </p:audio>
                                  </p:subTnLst>
                                </p:cTn>
                              </p:par>
                            </p:childTnLst>
                          </p:cTn>
                        </p:par>
                        <p:par>
                          <p:cTn id="166" fill="hold">
                            <p:stCondLst>
                              <p:cond delay="20000"/>
                            </p:stCondLst>
                            <p:childTnLst>
                              <p:par>
                                <p:cTn id="167" presetID="1" presetClass="entr" presetSubtype="0" fill="hold" grpId="0" nodeType="afterEffect">
                                  <p:stCondLst>
                                    <p:cond delay="1000"/>
                                  </p:stCondLst>
                                  <p:childTnLst>
                                    <p:set>
                                      <p:cBhvr>
                                        <p:cTn id="168"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5" name="beep.wav"/>
                                        </p:tgtEl>
                                      </p:cMediaNode>
                                    </p:audio>
                                  </p:subTnLst>
                                </p:cTn>
                              </p:par>
                            </p:childTnLst>
                          </p:cTn>
                        </p:par>
                        <p:par>
                          <p:cTn id="169" fill="hold">
                            <p:stCondLst>
                              <p:cond delay="21000"/>
                            </p:stCondLst>
                            <p:childTnLst>
                              <p:par>
                                <p:cTn id="170" presetID="1" presetClass="entr" presetSubtype="0" fill="hold" grpId="0" nodeType="afterEffect">
                                  <p:stCondLst>
                                    <p:cond delay="1000"/>
                                  </p:stCondLst>
                                  <p:childTnLst>
                                    <p:set>
                                      <p:cBhvr>
                                        <p:cTn id="171"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5" name="beep.wav"/>
                                        </p:tgtEl>
                                      </p:cMediaNode>
                                    </p:audio>
                                  </p:subTnLst>
                                </p:cTn>
                              </p:par>
                            </p:childTnLst>
                          </p:cTn>
                        </p:par>
                        <p:par>
                          <p:cTn id="172" fill="hold">
                            <p:stCondLst>
                              <p:cond delay="22000"/>
                            </p:stCondLst>
                            <p:childTnLst>
                              <p:par>
                                <p:cTn id="173" presetID="1" presetClass="entr" presetSubtype="0" fill="hold" grpId="0" nodeType="afterEffect">
                                  <p:stCondLst>
                                    <p:cond delay="1000"/>
                                  </p:stCondLst>
                                  <p:childTnLst>
                                    <p:set>
                                      <p:cBhvr>
                                        <p:cTn id="174"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5" name="beep.wav"/>
                                        </p:tgtEl>
                                      </p:cMediaNode>
                                    </p:audio>
                                  </p:subTnLst>
                                </p:cTn>
                              </p:par>
                            </p:childTnLst>
                          </p:cTn>
                        </p:par>
                        <p:par>
                          <p:cTn id="175" fill="hold">
                            <p:stCondLst>
                              <p:cond delay="23000"/>
                            </p:stCondLst>
                            <p:childTnLst>
                              <p:par>
                                <p:cTn id="176" presetID="1" presetClass="entr" presetSubtype="0" fill="hold" grpId="0" nodeType="afterEffect">
                                  <p:stCondLst>
                                    <p:cond delay="1000"/>
                                  </p:stCondLst>
                                  <p:childTnLst>
                                    <p:set>
                                      <p:cBhvr>
                                        <p:cTn id="177"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5" name="beep.wav"/>
                                        </p:tgtEl>
                                      </p:cMediaNode>
                                    </p:audio>
                                  </p:subTnLst>
                                </p:cTn>
                              </p:par>
                            </p:childTnLst>
                          </p:cTn>
                        </p:par>
                        <p:par>
                          <p:cTn id="178" fill="hold">
                            <p:stCondLst>
                              <p:cond delay="24000"/>
                            </p:stCondLst>
                            <p:childTnLst>
                              <p:par>
                                <p:cTn id="179" presetID="1" presetClass="entr" presetSubtype="0" fill="hold" grpId="0" nodeType="afterEffect">
                                  <p:stCondLst>
                                    <p:cond delay="1000"/>
                                  </p:stCondLst>
                                  <p:childTnLst>
                                    <p:set>
                                      <p:cBhvr>
                                        <p:cTn id="180" dur="1" fill="hold">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5" name="beep.wav"/>
                                        </p:tgtEl>
                                      </p:cMediaNode>
                                    </p:audio>
                                  </p:subTnLst>
                                </p:cTn>
                              </p:par>
                            </p:childTnLst>
                          </p:cTn>
                        </p:par>
                        <p:par>
                          <p:cTn id="181" fill="hold">
                            <p:stCondLst>
                              <p:cond delay="25000"/>
                            </p:stCondLst>
                            <p:childTnLst>
                              <p:par>
                                <p:cTn id="182" presetID="1" presetClass="entr" presetSubtype="0" fill="hold" grpId="0" nodeType="afterEffect">
                                  <p:stCondLst>
                                    <p:cond delay="1000"/>
                                  </p:stCondLst>
                                  <p:childTnLst>
                                    <p:set>
                                      <p:cBhvr>
                                        <p:cTn id="183"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5" name="beep.wav"/>
                                        </p:tgtEl>
                                      </p:cMediaNode>
                                    </p:audio>
                                  </p:subTnLst>
                                </p:cTn>
                              </p:par>
                            </p:childTnLst>
                          </p:cTn>
                        </p:par>
                        <p:par>
                          <p:cTn id="184" fill="hold">
                            <p:stCondLst>
                              <p:cond delay="26000"/>
                            </p:stCondLst>
                            <p:childTnLst>
                              <p:par>
                                <p:cTn id="185" presetID="1" presetClass="entr" presetSubtype="0" fill="hold" grpId="0" nodeType="afterEffect">
                                  <p:stCondLst>
                                    <p:cond delay="1000"/>
                                  </p:stCondLst>
                                  <p:childTnLst>
                                    <p:set>
                                      <p:cBhvr>
                                        <p:cTn id="186" dur="1" fill="hold">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5" name="beep.wav"/>
                                        </p:tgtEl>
                                      </p:cMediaNode>
                                    </p:audio>
                                  </p:subTnLst>
                                </p:cTn>
                              </p:par>
                            </p:childTnLst>
                          </p:cTn>
                        </p:par>
                        <p:par>
                          <p:cTn id="187" fill="hold">
                            <p:stCondLst>
                              <p:cond delay="27000"/>
                            </p:stCondLst>
                            <p:childTnLst>
                              <p:par>
                                <p:cTn id="188" presetID="1" presetClass="entr" presetSubtype="0" fill="hold" grpId="0" nodeType="afterEffect">
                                  <p:stCondLst>
                                    <p:cond delay="1000"/>
                                  </p:stCondLst>
                                  <p:childTnLst>
                                    <p:set>
                                      <p:cBhvr>
                                        <p:cTn id="189"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5" name="beep.wav"/>
                                        </p:tgtEl>
                                      </p:cMediaNode>
                                    </p:audio>
                                  </p:subTnLst>
                                </p:cTn>
                              </p:par>
                            </p:childTnLst>
                          </p:cTn>
                        </p:par>
                        <p:par>
                          <p:cTn id="190" fill="hold">
                            <p:stCondLst>
                              <p:cond delay="28000"/>
                            </p:stCondLst>
                            <p:childTnLst>
                              <p:par>
                                <p:cTn id="191" presetID="1" presetClass="entr" presetSubtype="0" fill="hold" grpId="0" nodeType="afterEffect">
                                  <p:stCondLst>
                                    <p:cond delay="1000"/>
                                  </p:stCondLst>
                                  <p:childTnLst>
                                    <p:set>
                                      <p:cBhvr>
                                        <p:cTn id="192"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91"/>
                                            </p:cond>
                                          </p:stCondLst>
                                          <p:endCondLst>
                                            <p:cond evt="onStopAudio" delay="0">
                                              <p:tgtEl>
                                                <p:sldTgt/>
                                              </p:tgtEl>
                                            </p:cond>
                                          </p:endCondLst>
                                        </p:cTn>
                                        <p:tgtEl>
                                          <p:sndTgt r:embed="rId5" name="beep.wav"/>
                                        </p:tgtEl>
                                      </p:cMediaNode>
                                    </p:audio>
                                  </p:subTnLst>
                                </p:cTn>
                              </p:par>
                            </p:childTnLst>
                          </p:cTn>
                        </p:par>
                        <p:par>
                          <p:cTn id="193" fill="hold">
                            <p:stCondLst>
                              <p:cond delay="29000"/>
                            </p:stCondLst>
                            <p:childTnLst>
                              <p:par>
                                <p:cTn id="194" presetID="1" presetClass="entr" presetSubtype="0" fill="hold" grpId="0" nodeType="afterEffect">
                                  <p:stCondLst>
                                    <p:cond delay="1000"/>
                                  </p:stCondLst>
                                  <p:childTnLst>
                                    <p:set>
                                      <p:cBhvr>
                                        <p:cTn id="195"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94"/>
                                            </p:cond>
                                          </p:stCondLst>
                                          <p:endCondLst>
                                            <p:cond evt="onStopAudio" delay="0">
                                              <p:tgtEl>
                                                <p:sldTgt/>
                                              </p:tgtEl>
                                            </p:cond>
                                          </p:endCondLst>
                                        </p:cTn>
                                        <p:tgtEl>
                                          <p:sndTgt r:embed="rId5" name="beep.wav"/>
                                        </p:tgtEl>
                                      </p:cMediaNode>
                                    </p:audio>
                                  </p:subTnLst>
                                </p:cTn>
                              </p:par>
                            </p:childTnLst>
                          </p:cTn>
                        </p:par>
                        <p:par>
                          <p:cTn id="196" fill="hold">
                            <p:stCondLst>
                              <p:cond delay="30000"/>
                            </p:stCondLst>
                            <p:childTnLst>
                              <p:par>
                                <p:cTn id="197" presetID="1" presetClass="entr" presetSubtype="0" fill="hold" grpId="0" nodeType="afterEffect">
                                  <p:stCondLst>
                                    <p:cond delay="1000"/>
                                  </p:stCondLst>
                                  <p:childTnLst>
                                    <p:set>
                                      <p:cBhvr>
                                        <p:cTn id="198"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197"/>
                                            </p:cond>
                                          </p:stCondLst>
                                          <p:endCondLst>
                                            <p:cond evt="onStopAudio" delay="0">
                                              <p:tgtEl>
                                                <p:sldTgt/>
                                              </p:tgtEl>
                                            </p:cond>
                                          </p:endCondLst>
                                        </p:cTn>
                                        <p:tgtEl>
                                          <p:sndTgt r:embed="rId6" name="GUN.wav"/>
                                        </p:tgtEl>
                                      </p:cMediaNode>
                                    </p:audio>
                                  </p:subTnLst>
                                </p:cTn>
                              </p:par>
                            </p:childTnLst>
                          </p:cTn>
                        </p:par>
                      </p:childTnLst>
                    </p:cTn>
                  </p:par>
                </p:childTnLst>
              </p:cTn>
              <p:nextCondLst>
                <p:cond evt="onClick" delay="0">
                  <p:tgtEl>
                    <p:spTgt spid="25"/>
                  </p:tgtEl>
                </p:cond>
              </p:nextCondLst>
            </p:seq>
          </p:childTnLst>
        </p:cTn>
      </p:par>
    </p:tnLst>
    <p:bldLst>
      <p:bldP spid="4" grpId="0" animBg="1"/>
      <p:bldP spid="26" grpId="0" animBg="1"/>
      <p:bldP spid="42" grpId="0" animBg="1"/>
      <p:bldP spid="43" grpId="0" animBg="1"/>
      <p:bldP spid="44"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5" grpId="0" animBg="1"/>
      <p:bldP spid="46" grpId="0" animBg="1"/>
      <p:bldP spid="48" grpId="0" animBg="1"/>
      <p:bldP spid="50" grpId="0" animBg="1"/>
      <p:bldP spid="52"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7">
            <a:grayscl/>
            <a:biLevel thresh="50000"/>
          </a:blip>
          <a:srcRect/>
          <a:stretch>
            <a:fillRect/>
          </a:stretch>
        </p:blipFill>
        <p:spPr bwMode="auto">
          <a:xfrm>
            <a:off x="7870031" y="3768725"/>
            <a:ext cx="815579" cy="1182688"/>
          </a:xfrm>
          <a:prstGeom prst="rect">
            <a:avLst/>
          </a:prstGeom>
          <a:noFill/>
          <a:ln w="9525">
            <a:noFill/>
            <a:miter lim="800000"/>
            <a:headEnd/>
            <a:tailEnd/>
          </a:ln>
        </p:spPr>
      </p:pic>
      <p:pic>
        <p:nvPicPr>
          <p:cNvPr id="9" name="Picture 8"/>
          <p:cNvPicPr>
            <a:picLocks noChangeAspect="1"/>
          </p:cNvPicPr>
          <p:nvPr/>
        </p:nvPicPr>
        <p:blipFill>
          <a:blip r:embed="rId8">
            <a:grayscl/>
            <a:biLevel thresh="50000"/>
          </a:blip>
          <a:srcRect/>
          <a:stretch>
            <a:fillRect/>
          </a:stretch>
        </p:blipFill>
        <p:spPr bwMode="auto">
          <a:xfrm>
            <a:off x="7333060" y="4516439"/>
            <a:ext cx="609600" cy="884237"/>
          </a:xfrm>
          <a:prstGeom prst="rect">
            <a:avLst/>
          </a:prstGeom>
          <a:noFill/>
          <a:ln w="9525">
            <a:noFill/>
            <a:miter lim="800000"/>
            <a:headEnd/>
            <a:tailEnd/>
          </a:ln>
        </p:spPr>
      </p:pic>
      <p:pic>
        <p:nvPicPr>
          <p:cNvPr id="11" name="Picture 10"/>
          <p:cNvPicPr>
            <a:picLocks noChangeAspect="1"/>
          </p:cNvPicPr>
          <p:nvPr/>
        </p:nvPicPr>
        <p:blipFill>
          <a:blip r:embed="rId9">
            <a:grayscl/>
            <a:biLevel thresh="50000"/>
          </a:blip>
          <a:srcRect/>
          <a:stretch>
            <a:fillRect/>
          </a:stretch>
        </p:blipFill>
        <p:spPr bwMode="auto">
          <a:xfrm>
            <a:off x="7771210" y="5130800"/>
            <a:ext cx="390525" cy="566738"/>
          </a:xfrm>
          <a:prstGeom prst="rect">
            <a:avLst/>
          </a:prstGeom>
          <a:noFill/>
          <a:ln w="9525">
            <a:noFill/>
            <a:miter lim="800000"/>
            <a:headEnd/>
            <a:tailEnd/>
          </a:ln>
        </p:spPr>
      </p:pic>
      <p:sp>
        <p:nvSpPr>
          <p:cNvPr id="4" name="Snip Diagonal Corner Rectangle 3"/>
          <p:cNvSpPr/>
          <p:nvPr/>
        </p:nvSpPr>
        <p:spPr>
          <a:xfrm>
            <a:off x="623888" y="200026"/>
            <a:ext cx="7896225" cy="1604963"/>
          </a:xfrm>
          <a:prstGeom prst="snip2DiagRect">
            <a:avLst/>
          </a:prstGeom>
          <a:solidFill>
            <a:schemeClr val="accent4">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just">
              <a:defRPr/>
            </a:pPr>
            <a:r>
              <a:rPr lang="vi-VN" sz="2800" b="1" dirty="0">
                <a:solidFill>
                  <a:srgbClr val="000000"/>
                </a:solidFill>
                <a:latin typeface="Times New Roman" pitchFamily="18" charset="0"/>
                <a:cs typeface="Calibri" pitchFamily="34" charset="0"/>
              </a:rPr>
              <a:t>Câu </a:t>
            </a:r>
            <a:r>
              <a:rPr lang="en-US" sz="2800" b="1" dirty="0">
                <a:solidFill>
                  <a:srgbClr val="000000"/>
                </a:solidFill>
                <a:latin typeface="Times New Roman" pitchFamily="18" charset="0"/>
                <a:cs typeface="Calibri" pitchFamily="34" charset="0"/>
              </a:rPr>
              <a:t>3</a:t>
            </a:r>
            <a:r>
              <a:rPr lang="vi-VN" sz="2800" b="1" dirty="0" smtClean="0">
                <a:solidFill>
                  <a:srgbClr val="000000"/>
                </a:solidFill>
                <a:latin typeface="Times New Roman" pitchFamily="18" charset="0"/>
                <a:cs typeface="Calibri" pitchFamily="34" charset="0"/>
              </a:rPr>
              <a:t>:</a:t>
            </a:r>
            <a:r>
              <a:rPr lang="vi-VN" sz="2800" dirty="0" smtClean="0">
                <a:solidFill>
                  <a:srgbClr val="000000"/>
                </a:solidFill>
                <a:latin typeface="Times New Roman" pitchFamily="18" charset="0"/>
                <a:cs typeface="Calibri" pitchFamily="34" charset="0"/>
              </a:rPr>
              <a:t> </a:t>
            </a:r>
            <a:r>
              <a:rPr lang="vi-VN" sz="2800" dirty="0">
                <a:solidFill>
                  <a:srgbClr val="000000"/>
                </a:solidFill>
                <a:latin typeface="Times New Roman" pitchFamily="18" charset="0"/>
                <a:cs typeface="Calibri" pitchFamily="34" charset="0"/>
              </a:rPr>
              <a:t>Phương thức biểu đạt chính </a:t>
            </a:r>
            <a:r>
              <a:rPr lang="en-US" sz="2800" dirty="0" err="1">
                <a:solidFill>
                  <a:srgbClr val="000000"/>
                </a:solidFill>
                <a:latin typeface="Times New Roman" pitchFamily="18" charset="0"/>
                <a:cs typeface="Calibri" pitchFamily="34" charset="0"/>
              </a:rPr>
              <a:t>của</a:t>
            </a:r>
            <a:r>
              <a:rPr lang="en-US" sz="2800" dirty="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văn</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bản</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Bức</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tranh</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của</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em</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gái</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tôi</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là</a:t>
            </a:r>
            <a:r>
              <a:rPr lang="en-US" sz="2800" dirty="0" smtClean="0">
                <a:solidFill>
                  <a:srgbClr val="000000"/>
                </a:solidFill>
                <a:latin typeface="Times New Roman" pitchFamily="18" charset="0"/>
                <a:cs typeface="Calibri" pitchFamily="34" charset="0"/>
              </a:rPr>
              <a:t> </a:t>
            </a:r>
            <a:r>
              <a:rPr lang="en-US" sz="2800" dirty="0" err="1" smtClean="0">
                <a:solidFill>
                  <a:srgbClr val="000000"/>
                </a:solidFill>
                <a:latin typeface="Times New Roman" pitchFamily="18" charset="0"/>
                <a:cs typeface="Calibri" pitchFamily="34" charset="0"/>
              </a:rPr>
              <a:t>gì</a:t>
            </a:r>
            <a:endParaRPr lang="en-US" sz="2800" dirty="0">
              <a:solidFill>
                <a:srgbClr val="FFFFFF"/>
              </a:solidFill>
              <a:latin typeface="Times New Roman" pitchFamily="18" charset="0"/>
              <a:cs typeface="Calibri" pitchFamily="34" charset="0"/>
            </a:endParaRPr>
          </a:p>
        </p:txBody>
      </p:sp>
      <p:sp>
        <p:nvSpPr>
          <p:cNvPr id="26" name="Rectangle 25"/>
          <p:cNvSpPr/>
          <p:nvPr/>
        </p:nvSpPr>
        <p:spPr>
          <a:xfrm>
            <a:off x="623888" y="1949450"/>
            <a:ext cx="3888581" cy="10493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3200" dirty="0">
                <a:solidFill>
                  <a:srgbClr val="000000"/>
                </a:solidFill>
                <a:latin typeface="Times New Roman" pitchFamily="18" charset="0"/>
                <a:cs typeface="Calibri" pitchFamily="34" charset="0"/>
              </a:rPr>
              <a:t>A. </a:t>
            </a:r>
            <a:r>
              <a:rPr lang="en-US" sz="3200" dirty="0" err="1" smtClean="0">
                <a:solidFill>
                  <a:srgbClr val="000000"/>
                </a:solidFill>
                <a:latin typeface="Times New Roman" pitchFamily="18" charset="0"/>
                <a:cs typeface="Calibri" pitchFamily="34" charset="0"/>
              </a:rPr>
              <a:t>Miêu</a:t>
            </a:r>
            <a:r>
              <a:rPr lang="en-US" sz="3200" dirty="0" smtClean="0">
                <a:solidFill>
                  <a:srgbClr val="000000"/>
                </a:solidFill>
                <a:latin typeface="Times New Roman" pitchFamily="18" charset="0"/>
                <a:cs typeface="Calibri" pitchFamily="34" charset="0"/>
              </a:rPr>
              <a:t> </a:t>
            </a:r>
            <a:r>
              <a:rPr lang="en-US" sz="3200" dirty="0" err="1" smtClean="0">
                <a:solidFill>
                  <a:srgbClr val="000000"/>
                </a:solidFill>
                <a:latin typeface="Times New Roman" pitchFamily="18" charset="0"/>
                <a:cs typeface="Calibri" pitchFamily="34" charset="0"/>
              </a:rPr>
              <a:t>tả</a:t>
            </a:r>
            <a:endParaRPr lang="en-US" sz="2800" dirty="0">
              <a:solidFill>
                <a:srgbClr val="FFFFFF"/>
              </a:solidFill>
              <a:latin typeface="Times New Roman" pitchFamily="18" charset="0"/>
              <a:cs typeface="Calibri" pitchFamily="34" charset="0"/>
            </a:endParaRPr>
          </a:p>
        </p:txBody>
      </p:sp>
      <p:sp>
        <p:nvSpPr>
          <p:cNvPr id="40" name="Cloud 39"/>
          <p:cNvSpPr/>
          <p:nvPr/>
        </p:nvSpPr>
        <p:spPr>
          <a:xfrm>
            <a:off x="-511969" y="4902200"/>
            <a:ext cx="425053" cy="34925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solidFill>
                <a:prstClr val="white"/>
              </a:solidFill>
            </a:endParaRPr>
          </a:p>
        </p:txBody>
      </p:sp>
      <p:sp>
        <p:nvSpPr>
          <p:cNvPr id="41" name="Cloud 40"/>
          <p:cNvSpPr/>
          <p:nvPr/>
        </p:nvSpPr>
        <p:spPr>
          <a:xfrm>
            <a:off x="10223898" y="4702176"/>
            <a:ext cx="669131" cy="5492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solidFill>
                <a:prstClr val="white"/>
              </a:solidFill>
            </a:endParaRPr>
          </a:p>
        </p:txBody>
      </p:sp>
      <p:sp>
        <p:nvSpPr>
          <p:cNvPr id="42" name="Rectangle 41"/>
          <p:cNvSpPr/>
          <p:nvPr/>
        </p:nvSpPr>
        <p:spPr>
          <a:xfrm>
            <a:off x="4598194" y="1949450"/>
            <a:ext cx="3921919" cy="10493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a:solidFill>
                  <a:srgbClr val="000000"/>
                </a:solidFill>
                <a:latin typeface="Times New Roman" pitchFamily="18" charset="0"/>
                <a:cs typeface="Times New Roman" pitchFamily="18" charset="0"/>
              </a:rPr>
              <a:t>     </a:t>
            </a:r>
            <a:r>
              <a:rPr lang="en-US" sz="3200">
                <a:solidFill>
                  <a:srgbClr val="000000"/>
                </a:solidFill>
                <a:latin typeface="Times New Roman" pitchFamily="18" charset="0"/>
                <a:cs typeface="Times New Roman" pitchFamily="18" charset="0"/>
              </a:rPr>
              <a:t>B. Biểu cảm</a:t>
            </a:r>
            <a:endParaRPr lang="en-US" sz="3200">
              <a:solidFill>
                <a:srgbClr val="000000"/>
              </a:solidFill>
              <a:latin typeface="Arial" charset="0"/>
              <a:cs typeface="Arial" charset="0"/>
            </a:endParaRPr>
          </a:p>
        </p:txBody>
      </p:sp>
      <p:sp>
        <p:nvSpPr>
          <p:cNvPr id="43" name="Rectangle 42"/>
          <p:cNvSpPr/>
          <p:nvPr/>
        </p:nvSpPr>
        <p:spPr>
          <a:xfrm>
            <a:off x="623888" y="3146425"/>
            <a:ext cx="3888581" cy="10112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vi-VN" sz="3200" dirty="0">
                <a:solidFill>
                  <a:srgbClr val="000000"/>
                </a:solidFill>
                <a:latin typeface="Times New Roman" pitchFamily="18" charset="0"/>
                <a:cs typeface="Calibri" pitchFamily="34" charset="0"/>
              </a:rPr>
              <a:t>C. </a:t>
            </a:r>
            <a:r>
              <a:rPr lang="en-US" sz="3200" dirty="0" err="1" smtClean="0">
                <a:solidFill>
                  <a:srgbClr val="000000"/>
                </a:solidFill>
                <a:latin typeface="Times New Roman" pitchFamily="18" charset="0"/>
                <a:cs typeface="Calibri" pitchFamily="34" charset="0"/>
              </a:rPr>
              <a:t>Nghị</a:t>
            </a:r>
            <a:r>
              <a:rPr lang="en-US" sz="3200" dirty="0" smtClean="0">
                <a:solidFill>
                  <a:srgbClr val="000000"/>
                </a:solidFill>
                <a:latin typeface="Times New Roman" pitchFamily="18" charset="0"/>
                <a:cs typeface="Calibri" pitchFamily="34" charset="0"/>
              </a:rPr>
              <a:t> </a:t>
            </a:r>
            <a:r>
              <a:rPr lang="en-US" sz="3200" dirty="0" err="1" smtClean="0">
                <a:solidFill>
                  <a:srgbClr val="000000"/>
                </a:solidFill>
                <a:latin typeface="Times New Roman" pitchFamily="18" charset="0"/>
                <a:cs typeface="Calibri" pitchFamily="34" charset="0"/>
              </a:rPr>
              <a:t>luận</a:t>
            </a:r>
            <a:endParaRPr lang="en-US" sz="2800" dirty="0">
              <a:solidFill>
                <a:srgbClr val="FFFFFF"/>
              </a:solidFill>
              <a:latin typeface="Times New Roman" pitchFamily="18" charset="0"/>
              <a:cs typeface="Calibri" pitchFamily="34" charset="0"/>
            </a:endParaRPr>
          </a:p>
        </p:txBody>
      </p:sp>
      <p:sp>
        <p:nvSpPr>
          <p:cNvPr id="44" name="Rectangle 43"/>
          <p:cNvSpPr/>
          <p:nvPr/>
        </p:nvSpPr>
        <p:spPr>
          <a:xfrm>
            <a:off x="4625579" y="3132138"/>
            <a:ext cx="3894534" cy="103346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dirty="0">
                <a:solidFill>
                  <a:srgbClr val="000000"/>
                </a:solidFill>
                <a:latin typeface="Times New Roman" pitchFamily="18" charset="0"/>
                <a:cs typeface="Calibri" pitchFamily="34" charset="0"/>
              </a:rPr>
              <a:t>   </a:t>
            </a:r>
            <a:r>
              <a:rPr lang="vi-VN" sz="3200" dirty="0">
                <a:solidFill>
                  <a:srgbClr val="000000"/>
                </a:solidFill>
                <a:latin typeface="Times New Roman" pitchFamily="18" charset="0"/>
                <a:cs typeface="Calibri" pitchFamily="34" charset="0"/>
              </a:rPr>
              <a:t>D. </a:t>
            </a:r>
            <a:r>
              <a:rPr lang="en-US" sz="3200" dirty="0" err="1" smtClean="0">
                <a:solidFill>
                  <a:srgbClr val="000000"/>
                </a:solidFill>
                <a:latin typeface="Times New Roman" pitchFamily="18" charset="0"/>
                <a:cs typeface="Calibri" pitchFamily="34" charset="0"/>
              </a:rPr>
              <a:t>Tự</a:t>
            </a:r>
            <a:r>
              <a:rPr lang="en-US" sz="3200" dirty="0" smtClean="0">
                <a:solidFill>
                  <a:srgbClr val="000000"/>
                </a:solidFill>
                <a:latin typeface="Times New Roman" pitchFamily="18" charset="0"/>
                <a:cs typeface="Calibri" pitchFamily="34" charset="0"/>
              </a:rPr>
              <a:t> </a:t>
            </a:r>
            <a:r>
              <a:rPr lang="en-US" sz="3200" dirty="0" err="1" smtClean="0">
                <a:solidFill>
                  <a:srgbClr val="000000"/>
                </a:solidFill>
                <a:latin typeface="Times New Roman" pitchFamily="18" charset="0"/>
                <a:cs typeface="Calibri" pitchFamily="34" charset="0"/>
              </a:rPr>
              <a:t>sự</a:t>
            </a:r>
            <a:endParaRPr lang="en-US" sz="2800" dirty="0">
              <a:solidFill>
                <a:srgbClr val="FFFFFF"/>
              </a:solidFill>
              <a:latin typeface="Times New Roman" pitchFamily="18" charset="0"/>
              <a:cs typeface="Calibri" pitchFamily="34" charset="0"/>
            </a:endParaRPr>
          </a:p>
        </p:txBody>
      </p:sp>
      <p:pic>
        <p:nvPicPr>
          <p:cNvPr id="47" name="Picture 46"/>
          <p:cNvPicPr>
            <a:picLocks noChangeAspect="1"/>
          </p:cNvPicPr>
          <p:nvPr/>
        </p:nvPicPr>
        <p:blipFill>
          <a:blip r:embed="rId10"/>
          <a:srcRect/>
          <a:stretch>
            <a:fillRect/>
          </a:stretch>
        </p:blipFill>
        <p:spPr bwMode="auto">
          <a:xfrm>
            <a:off x="3908822" y="2119314"/>
            <a:ext cx="603647" cy="708025"/>
          </a:xfrm>
          <a:prstGeom prst="rect">
            <a:avLst/>
          </a:prstGeom>
          <a:solidFill>
            <a:srgbClr val="C00000"/>
          </a:solidFill>
          <a:ln w="9525">
            <a:noFill/>
            <a:miter lim="800000"/>
            <a:headEnd/>
            <a:tailEnd/>
          </a:ln>
        </p:spPr>
      </p:pic>
      <p:pic>
        <p:nvPicPr>
          <p:cNvPr id="51" name="Picture 50"/>
          <p:cNvPicPr>
            <a:picLocks noChangeAspect="1"/>
          </p:cNvPicPr>
          <p:nvPr/>
        </p:nvPicPr>
        <p:blipFill rotWithShape="1">
          <a:blip r:embed="rId11" cstate="print">
            <a:duotone>
              <a:prstClr val="black"/>
              <a:schemeClr val="accent2">
                <a:tint val="45000"/>
                <a:satMod val="400000"/>
              </a:schemeClr>
            </a:duotone>
          </a:blip>
          <a:srcRect r="3472"/>
          <a:stretch/>
        </p:blipFill>
        <p:spPr>
          <a:xfrm>
            <a:off x="3908472" y="3297188"/>
            <a:ext cx="603402" cy="704088"/>
          </a:xfrm>
          <a:prstGeom prst="rect">
            <a:avLst/>
          </a:prstGeom>
          <a:solidFill>
            <a:srgbClr val="C00000"/>
          </a:solidFill>
        </p:spPr>
      </p:pic>
      <p:pic>
        <p:nvPicPr>
          <p:cNvPr id="49" name="Picture 48"/>
          <p:cNvPicPr>
            <a:picLocks noChangeAspect="1"/>
          </p:cNvPicPr>
          <p:nvPr/>
        </p:nvPicPr>
        <p:blipFill>
          <a:blip r:embed="rId10"/>
          <a:srcRect/>
          <a:stretch>
            <a:fillRect/>
          </a:stretch>
        </p:blipFill>
        <p:spPr bwMode="auto">
          <a:xfrm>
            <a:off x="7773323" y="2183775"/>
            <a:ext cx="603647" cy="708025"/>
          </a:xfrm>
          <a:prstGeom prst="rect">
            <a:avLst/>
          </a:prstGeom>
          <a:solidFill>
            <a:srgbClr val="C00000"/>
          </a:solidFill>
          <a:ln w="9525">
            <a:noFill/>
            <a:miter lim="800000"/>
            <a:headEnd/>
            <a:tailEnd/>
          </a:ln>
        </p:spPr>
      </p:pic>
      <p:pic>
        <p:nvPicPr>
          <p:cNvPr id="53" name="Picture 52"/>
          <p:cNvPicPr>
            <a:picLocks noChangeAspect="1"/>
          </p:cNvPicPr>
          <p:nvPr/>
        </p:nvPicPr>
        <p:blipFill>
          <a:blip r:embed="rId12"/>
          <a:srcRect/>
          <a:stretch>
            <a:fillRect/>
          </a:stretch>
        </p:blipFill>
        <p:spPr bwMode="auto">
          <a:xfrm>
            <a:off x="7786580" y="3297188"/>
            <a:ext cx="603647" cy="653396"/>
          </a:xfrm>
          <a:prstGeom prst="rect">
            <a:avLst/>
          </a:prstGeom>
          <a:solidFill>
            <a:srgbClr val="000066"/>
          </a:solidFill>
          <a:ln w="9525">
            <a:noFill/>
            <a:miter lim="800000"/>
            <a:headEnd/>
            <a:tailEnd/>
          </a:ln>
        </p:spPr>
      </p:pic>
      <p:sp>
        <p:nvSpPr>
          <p:cNvPr id="18" name="Cloud 17">
            <a:hlinkClick r:id="rId13" action="ppaction://hlinksldjump"/>
          </p:cNvPr>
          <p:cNvSpPr/>
          <p:nvPr/>
        </p:nvSpPr>
        <p:spPr>
          <a:xfrm>
            <a:off x="3500438" y="4702175"/>
            <a:ext cx="1769269"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solidFill>
                  <a:srgbClr val="DCADCB"/>
                </a:solidFill>
                <a:latin typeface="Times New Roman" pitchFamily="18" charset="0"/>
                <a:cs typeface="Times New Roman" pitchFamily="18" charset="0"/>
              </a:rPr>
              <a:t>Sile</a:t>
            </a:r>
            <a:r>
              <a:rPr lang="en-US" sz="2400" dirty="0">
                <a:solidFill>
                  <a:srgbClr val="DCADCB"/>
                </a:solidFill>
                <a:latin typeface="Times New Roman" pitchFamily="18" charset="0"/>
                <a:cs typeface="Times New Roman" pitchFamily="18" charset="0"/>
              </a:rPr>
              <a:t> </a:t>
            </a:r>
            <a:r>
              <a:rPr lang="en-US" sz="2400" dirty="0" err="1">
                <a:solidFill>
                  <a:srgbClr val="DCADCB"/>
                </a:solidFill>
                <a:latin typeface="Times New Roman" pitchFamily="18" charset="0"/>
                <a:cs typeface="Times New Roman" pitchFamily="18" charset="0"/>
              </a:rPr>
              <a:t>chính</a:t>
            </a:r>
            <a:endParaRPr lang="vi-VN" sz="2400" dirty="0">
              <a:solidFill>
                <a:srgbClr val="DCADCB"/>
              </a:solidFill>
              <a:latin typeface="Times New Roman" pitchFamily="18" charset="0"/>
              <a:cs typeface="Times New Roman" pitchFamily="18" charset="0"/>
            </a:endParaRPr>
          </a:p>
        </p:txBody>
      </p:sp>
      <p:sp>
        <p:nvSpPr>
          <p:cNvPr id="99344" name="TextBox 2"/>
          <p:cNvSpPr txBox="1">
            <a:spLocks noChangeArrowheads="1"/>
          </p:cNvSpPr>
          <p:nvPr/>
        </p:nvSpPr>
        <p:spPr bwMode="auto">
          <a:xfrm>
            <a:off x="7654528" y="6616700"/>
            <a:ext cx="1489472" cy="368300"/>
          </a:xfrm>
          <a:prstGeom prst="rect">
            <a:avLst/>
          </a:prstGeom>
          <a:solidFill>
            <a:schemeClr val="bg1"/>
          </a:solidFill>
          <a:ln w="9525">
            <a:noFill/>
            <a:miter lim="800000"/>
            <a:headEnd/>
            <a:tailEnd/>
          </a:ln>
        </p:spPr>
        <p:txBody>
          <a:bodyPr>
            <a:spAutoFit/>
          </a:bodyPr>
          <a:lstStyle/>
          <a:p>
            <a:endParaRPr lang="en-US">
              <a:solidFill>
                <a:srgbClr val="000000"/>
              </a:solidFill>
              <a:latin typeface="Calibri" pitchFamily="34" charset="0"/>
            </a:endParaRPr>
          </a:p>
        </p:txBody>
      </p:sp>
      <p:pic>
        <p:nvPicPr>
          <p:cNvPr id="99345" name="Picture 4" descr="n3"/>
          <p:cNvPicPr>
            <a:picLocks noChangeAspect="1" noChangeArrowheads="1"/>
          </p:cNvPicPr>
          <p:nvPr/>
        </p:nvPicPr>
        <p:blipFill>
          <a:blip r:embed="rId14"/>
          <a:srcRect/>
          <a:stretch>
            <a:fillRect/>
          </a:stretch>
        </p:blipFill>
        <p:spPr bwMode="auto">
          <a:xfrm rot="16200000" flipV="1">
            <a:off x="410568" y="5060752"/>
            <a:ext cx="806450" cy="241697"/>
          </a:xfrm>
          <a:prstGeom prst="rect">
            <a:avLst/>
          </a:prstGeom>
          <a:noFill/>
          <a:ln w="9525">
            <a:noFill/>
            <a:miter lim="800000"/>
            <a:headEnd/>
            <a:tailEnd/>
          </a:ln>
        </p:spPr>
      </p:pic>
      <p:pic>
        <p:nvPicPr>
          <p:cNvPr id="25" name="Picture 115" descr="ALRMCLOK"/>
          <p:cNvPicPr>
            <a:picLocks noChangeAspect="1" noChangeArrowheads="1"/>
          </p:cNvPicPr>
          <p:nvPr/>
        </p:nvPicPr>
        <p:blipFill>
          <a:blip r:embed="rId15"/>
          <a:srcRect/>
          <a:stretch>
            <a:fillRect/>
          </a:stretch>
        </p:blipFill>
        <p:spPr bwMode="auto">
          <a:xfrm>
            <a:off x="451247" y="4702175"/>
            <a:ext cx="756047" cy="1219200"/>
          </a:xfrm>
          <a:prstGeom prst="rect">
            <a:avLst/>
          </a:prstGeom>
          <a:noFill/>
          <a:ln w="9525">
            <a:noFill/>
            <a:miter lim="800000"/>
            <a:headEnd/>
            <a:tailEnd/>
          </a:ln>
        </p:spPr>
      </p:pic>
      <p:sp>
        <p:nvSpPr>
          <p:cNvPr id="27"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30</a:t>
            </a:r>
          </a:p>
        </p:txBody>
      </p:sp>
      <p:sp>
        <p:nvSpPr>
          <p:cNvPr id="28"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29</a:t>
            </a:r>
          </a:p>
        </p:txBody>
      </p:sp>
      <p:sp>
        <p:nvSpPr>
          <p:cNvPr id="29"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28</a:t>
            </a:r>
          </a:p>
        </p:txBody>
      </p:sp>
      <p:sp>
        <p:nvSpPr>
          <p:cNvPr id="30"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27</a:t>
            </a:r>
          </a:p>
        </p:txBody>
      </p:sp>
      <p:sp>
        <p:nvSpPr>
          <p:cNvPr id="31"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26</a:t>
            </a:r>
          </a:p>
        </p:txBody>
      </p:sp>
      <p:sp>
        <p:nvSpPr>
          <p:cNvPr id="32"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25</a:t>
            </a:r>
          </a:p>
        </p:txBody>
      </p:sp>
      <p:sp>
        <p:nvSpPr>
          <p:cNvPr id="33"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24</a:t>
            </a:r>
          </a:p>
        </p:txBody>
      </p:sp>
      <p:sp>
        <p:nvSpPr>
          <p:cNvPr id="34"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23</a:t>
            </a:r>
          </a:p>
        </p:txBody>
      </p:sp>
      <p:sp>
        <p:nvSpPr>
          <p:cNvPr id="35"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22</a:t>
            </a:r>
          </a:p>
        </p:txBody>
      </p:sp>
      <p:sp>
        <p:nvSpPr>
          <p:cNvPr id="36"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21</a:t>
            </a:r>
          </a:p>
        </p:txBody>
      </p:sp>
      <p:sp>
        <p:nvSpPr>
          <p:cNvPr id="37"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20</a:t>
            </a:r>
          </a:p>
        </p:txBody>
      </p:sp>
      <p:sp>
        <p:nvSpPr>
          <p:cNvPr id="38"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19</a:t>
            </a:r>
          </a:p>
        </p:txBody>
      </p:sp>
      <p:sp>
        <p:nvSpPr>
          <p:cNvPr id="39"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18</a:t>
            </a:r>
          </a:p>
        </p:txBody>
      </p:sp>
      <p:sp>
        <p:nvSpPr>
          <p:cNvPr id="45"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17</a:t>
            </a:r>
          </a:p>
        </p:txBody>
      </p:sp>
      <p:sp>
        <p:nvSpPr>
          <p:cNvPr id="46"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16</a:t>
            </a:r>
          </a:p>
        </p:txBody>
      </p:sp>
      <p:sp>
        <p:nvSpPr>
          <p:cNvPr id="48"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15</a:t>
            </a:r>
          </a:p>
        </p:txBody>
      </p:sp>
      <p:sp>
        <p:nvSpPr>
          <p:cNvPr id="50"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14</a:t>
            </a:r>
          </a:p>
        </p:txBody>
      </p:sp>
      <p:sp>
        <p:nvSpPr>
          <p:cNvPr id="52"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13</a:t>
            </a:r>
          </a:p>
        </p:txBody>
      </p:sp>
      <p:sp>
        <p:nvSpPr>
          <p:cNvPr id="54"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12</a:t>
            </a:r>
          </a:p>
        </p:txBody>
      </p:sp>
      <p:sp>
        <p:nvSpPr>
          <p:cNvPr id="55"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11</a:t>
            </a:r>
          </a:p>
        </p:txBody>
      </p:sp>
      <p:sp>
        <p:nvSpPr>
          <p:cNvPr id="56"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10</a:t>
            </a:r>
          </a:p>
        </p:txBody>
      </p:sp>
      <p:sp>
        <p:nvSpPr>
          <p:cNvPr id="57"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9</a:t>
            </a:r>
          </a:p>
        </p:txBody>
      </p:sp>
      <p:sp>
        <p:nvSpPr>
          <p:cNvPr id="58"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8</a:t>
            </a:r>
          </a:p>
        </p:txBody>
      </p:sp>
      <p:sp>
        <p:nvSpPr>
          <p:cNvPr id="59"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7</a:t>
            </a:r>
          </a:p>
        </p:txBody>
      </p:sp>
      <p:sp>
        <p:nvSpPr>
          <p:cNvPr id="60"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6</a:t>
            </a:r>
          </a:p>
        </p:txBody>
      </p:sp>
      <p:sp>
        <p:nvSpPr>
          <p:cNvPr id="61"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5</a:t>
            </a:r>
          </a:p>
        </p:txBody>
      </p:sp>
      <p:sp>
        <p:nvSpPr>
          <p:cNvPr id="62"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4</a:t>
            </a:r>
          </a:p>
        </p:txBody>
      </p:sp>
      <p:sp>
        <p:nvSpPr>
          <p:cNvPr id="63"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3</a:t>
            </a:r>
          </a:p>
        </p:txBody>
      </p:sp>
      <p:sp>
        <p:nvSpPr>
          <p:cNvPr id="64"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2</a:t>
            </a:r>
          </a:p>
        </p:txBody>
      </p:sp>
      <p:sp>
        <p:nvSpPr>
          <p:cNvPr id="65"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defRPr/>
            </a:pPr>
            <a:r>
              <a:rPr lang="en-US" altLang="en-US" sz="2800" kern="0">
                <a:solidFill>
                  <a:srgbClr val="DC2608"/>
                </a:solidFill>
                <a:latin typeface=".VnBlack" pitchFamily="34" charset="0"/>
              </a:rPr>
              <a:t>1</a:t>
            </a:r>
          </a:p>
        </p:txBody>
      </p:sp>
      <p:sp>
        <p:nvSpPr>
          <p:cNvPr id="66" name="Oval 176"/>
          <p:cNvSpPr>
            <a:spLocks noChangeArrowheads="1"/>
          </p:cNvSpPr>
          <p:nvPr/>
        </p:nvSpPr>
        <p:spPr bwMode="auto">
          <a:xfrm>
            <a:off x="622697" y="5083175"/>
            <a:ext cx="40005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algn="ctr" eaLnBrk="0" hangingPunct="0">
              <a:defRPr/>
            </a:pPr>
            <a:r>
              <a:rPr lang="en-US" sz="2800" kern="0" dirty="0">
                <a:solidFill>
                  <a:srgbClr val="DC2608"/>
                </a:solidFill>
                <a:latin typeface=".VnBlack" pitchFamily="34" charset="0"/>
                <a:cs typeface="Arial" panose="020B0604020202020204" pitchFamily="34" charset="0"/>
              </a:rPr>
              <a:t>0</a:t>
            </a:r>
          </a:p>
        </p:txBody>
      </p:sp>
    </p:spTree>
    <p:extLst>
      <p:ext uri="{BB962C8B-B14F-4D97-AF65-F5344CB8AC3E}">
        <p14:creationId xmlns:p14="http://schemas.microsoft.com/office/powerpoint/2010/main" val="24944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104" restart="whenNotActive" fill="hold" evtFilter="cancelBubble" nodeType="interactiveSeq">
                <p:stCondLst>
                  <p:cond evt="onClick" delay="0">
                    <p:tgtEl>
                      <p:spTgt spid="25"/>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0" nodeType="afterEffect">
                                  <p:stCondLst>
                                    <p:cond delay="1000"/>
                                  </p:stCondLst>
                                  <p:childTnLst>
                                    <p:set>
                                      <p:cBhvr>
                                        <p:cTn id="108"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5" name="beep.wav"/>
                                        </p:tgtEl>
                                      </p:cMediaNode>
                                    </p:audio>
                                  </p:subTnLst>
                                </p:cTn>
                              </p:par>
                            </p:childTnLst>
                          </p:cTn>
                        </p:par>
                        <p:par>
                          <p:cTn id="109" fill="hold">
                            <p:stCondLst>
                              <p:cond delay="1000"/>
                            </p:stCondLst>
                            <p:childTnLst>
                              <p:par>
                                <p:cTn id="110" presetID="1" presetClass="entr" presetSubtype="0" fill="hold" grpId="0" nodeType="afterEffect">
                                  <p:stCondLst>
                                    <p:cond delay="1000"/>
                                  </p:stCondLst>
                                  <p:childTnLst>
                                    <p:set>
                                      <p:cBhvr>
                                        <p:cTn id="111"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5" name="beep.wav"/>
                                        </p:tgtEl>
                                      </p:cMediaNode>
                                    </p:audio>
                                  </p:subTnLst>
                                </p:cTn>
                              </p:par>
                            </p:childTnLst>
                          </p:cTn>
                        </p:par>
                        <p:par>
                          <p:cTn id="112" fill="hold">
                            <p:stCondLst>
                              <p:cond delay="2000"/>
                            </p:stCondLst>
                            <p:childTnLst>
                              <p:par>
                                <p:cTn id="113" presetID="1" presetClass="entr" presetSubtype="0" fill="hold" grpId="0" nodeType="afterEffect">
                                  <p:stCondLst>
                                    <p:cond delay="1000"/>
                                  </p:stCondLst>
                                  <p:childTnLst>
                                    <p:set>
                                      <p:cBhvr>
                                        <p:cTn id="114"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5" name="beep.wav"/>
                                        </p:tgtEl>
                                      </p:cMediaNode>
                                    </p:audio>
                                  </p:subTnLst>
                                </p:cTn>
                              </p:par>
                            </p:childTnLst>
                          </p:cTn>
                        </p:par>
                        <p:par>
                          <p:cTn id="115" fill="hold">
                            <p:stCondLst>
                              <p:cond delay="3000"/>
                            </p:stCondLst>
                            <p:childTnLst>
                              <p:par>
                                <p:cTn id="116" presetID="1" presetClass="entr" presetSubtype="0" fill="hold" grpId="0" nodeType="afterEffect">
                                  <p:stCondLst>
                                    <p:cond delay="1000"/>
                                  </p:stCondLst>
                                  <p:childTnLst>
                                    <p:set>
                                      <p:cBhvr>
                                        <p:cTn id="117"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5" name="beep.wav"/>
                                        </p:tgtEl>
                                      </p:cMediaNode>
                                    </p:audio>
                                  </p:subTnLst>
                                </p:cTn>
                              </p:par>
                            </p:childTnLst>
                          </p:cTn>
                        </p:par>
                        <p:par>
                          <p:cTn id="118" fill="hold">
                            <p:stCondLst>
                              <p:cond delay="4000"/>
                            </p:stCondLst>
                            <p:childTnLst>
                              <p:par>
                                <p:cTn id="119" presetID="1" presetClass="entr" presetSubtype="0" fill="hold" grpId="0" nodeType="afterEffect">
                                  <p:stCondLst>
                                    <p:cond delay="1000"/>
                                  </p:stCondLst>
                                  <p:childTnLst>
                                    <p:set>
                                      <p:cBhvr>
                                        <p:cTn id="120"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5" name="beep.wav"/>
                                        </p:tgtEl>
                                      </p:cMediaNode>
                                    </p:audio>
                                  </p:subTnLst>
                                </p:cTn>
                              </p:par>
                            </p:childTnLst>
                          </p:cTn>
                        </p:par>
                        <p:par>
                          <p:cTn id="121" fill="hold">
                            <p:stCondLst>
                              <p:cond delay="5000"/>
                            </p:stCondLst>
                            <p:childTnLst>
                              <p:par>
                                <p:cTn id="122" presetID="1" presetClass="entr" presetSubtype="0" fill="hold" grpId="0" nodeType="afterEffect">
                                  <p:stCondLst>
                                    <p:cond delay="1000"/>
                                  </p:stCondLst>
                                  <p:childTnLst>
                                    <p:set>
                                      <p:cBhvr>
                                        <p:cTn id="123"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5" name="beep.wav"/>
                                        </p:tgtEl>
                                      </p:cMediaNode>
                                    </p:audio>
                                  </p:subTnLst>
                                </p:cTn>
                              </p:par>
                            </p:childTnLst>
                          </p:cTn>
                        </p:par>
                        <p:par>
                          <p:cTn id="124" fill="hold">
                            <p:stCondLst>
                              <p:cond delay="6000"/>
                            </p:stCondLst>
                            <p:childTnLst>
                              <p:par>
                                <p:cTn id="125" presetID="1" presetClass="entr" presetSubtype="0" fill="hold" grpId="0" nodeType="afterEffect">
                                  <p:stCondLst>
                                    <p:cond delay="1000"/>
                                  </p:stCondLst>
                                  <p:childTnLst>
                                    <p:set>
                                      <p:cBhvr>
                                        <p:cTn id="126"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5" name="beep.wav"/>
                                        </p:tgtEl>
                                      </p:cMediaNode>
                                    </p:audio>
                                  </p:subTnLst>
                                </p:cTn>
                              </p:par>
                            </p:childTnLst>
                          </p:cTn>
                        </p:par>
                        <p:par>
                          <p:cTn id="127" fill="hold">
                            <p:stCondLst>
                              <p:cond delay="7000"/>
                            </p:stCondLst>
                            <p:childTnLst>
                              <p:par>
                                <p:cTn id="128" presetID="1" presetClass="entr" presetSubtype="0" fill="hold" grpId="0" nodeType="afterEffect">
                                  <p:stCondLst>
                                    <p:cond delay="1000"/>
                                  </p:stCondLst>
                                  <p:childTnLst>
                                    <p:set>
                                      <p:cBhvr>
                                        <p:cTn id="129"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5" name="beep.wav"/>
                                        </p:tgtEl>
                                      </p:cMediaNode>
                                    </p:audio>
                                  </p:subTnLst>
                                </p:cTn>
                              </p:par>
                            </p:childTnLst>
                          </p:cTn>
                        </p:par>
                        <p:par>
                          <p:cTn id="130" fill="hold">
                            <p:stCondLst>
                              <p:cond delay="8000"/>
                            </p:stCondLst>
                            <p:childTnLst>
                              <p:par>
                                <p:cTn id="131" presetID="1" presetClass="entr" presetSubtype="0" fill="hold" grpId="0" nodeType="afterEffect">
                                  <p:stCondLst>
                                    <p:cond delay="1000"/>
                                  </p:stCondLst>
                                  <p:childTnLst>
                                    <p:set>
                                      <p:cBhvr>
                                        <p:cTn id="132"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5" name="beep.wav"/>
                                        </p:tgtEl>
                                      </p:cMediaNode>
                                    </p:audio>
                                  </p:subTnLst>
                                </p:cTn>
                              </p:par>
                            </p:childTnLst>
                          </p:cTn>
                        </p:par>
                        <p:par>
                          <p:cTn id="133" fill="hold">
                            <p:stCondLst>
                              <p:cond delay="9000"/>
                            </p:stCondLst>
                            <p:childTnLst>
                              <p:par>
                                <p:cTn id="134" presetID="1" presetClass="entr" presetSubtype="0" fill="hold" grpId="0" nodeType="afterEffect">
                                  <p:stCondLst>
                                    <p:cond delay="1000"/>
                                  </p:stCondLst>
                                  <p:childTnLst>
                                    <p:set>
                                      <p:cBhvr>
                                        <p:cTn id="135"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5" name="beep.wav"/>
                                        </p:tgtEl>
                                      </p:cMediaNode>
                                    </p:audio>
                                  </p:subTnLst>
                                </p:cTn>
                              </p:par>
                            </p:childTnLst>
                          </p:cTn>
                        </p:par>
                        <p:par>
                          <p:cTn id="136" fill="hold">
                            <p:stCondLst>
                              <p:cond delay="10000"/>
                            </p:stCondLst>
                            <p:childTnLst>
                              <p:par>
                                <p:cTn id="137" presetID="1" presetClass="entr" presetSubtype="0" fill="hold" grpId="0" nodeType="afterEffect">
                                  <p:stCondLst>
                                    <p:cond delay="1000"/>
                                  </p:stCondLst>
                                  <p:childTnLst>
                                    <p:set>
                                      <p:cBhvr>
                                        <p:cTn id="138"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5" name="beep.wav"/>
                                        </p:tgtEl>
                                      </p:cMediaNode>
                                    </p:audio>
                                  </p:subTnLst>
                                </p:cTn>
                              </p:par>
                            </p:childTnLst>
                          </p:cTn>
                        </p:par>
                        <p:par>
                          <p:cTn id="139" fill="hold">
                            <p:stCondLst>
                              <p:cond delay="11000"/>
                            </p:stCondLst>
                            <p:childTnLst>
                              <p:par>
                                <p:cTn id="140" presetID="1" presetClass="entr" presetSubtype="0" fill="hold" grpId="0" nodeType="afterEffect">
                                  <p:stCondLst>
                                    <p:cond delay="1000"/>
                                  </p:stCondLst>
                                  <p:childTnLst>
                                    <p:set>
                                      <p:cBhvr>
                                        <p:cTn id="141"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5" name="beep.wav"/>
                                        </p:tgtEl>
                                      </p:cMediaNode>
                                    </p:audio>
                                  </p:subTnLst>
                                </p:cTn>
                              </p:par>
                            </p:childTnLst>
                          </p:cTn>
                        </p:par>
                        <p:par>
                          <p:cTn id="142" fill="hold">
                            <p:stCondLst>
                              <p:cond delay="12000"/>
                            </p:stCondLst>
                            <p:childTnLst>
                              <p:par>
                                <p:cTn id="143" presetID="1" presetClass="entr" presetSubtype="0" fill="hold" grpId="0" nodeType="afterEffect">
                                  <p:stCondLst>
                                    <p:cond delay="1000"/>
                                  </p:stCondLst>
                                  <p:childTnLst>
                                    <p:set>
                                      <p:cBhvr>
                                        <p:cTn id="144"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5" name="beep.wav"/>
                                        </p:tgtEl>
                                      </p:cMediaNode>
                                    </p:audio>
                                  </p:subTnLst>
                                </p:cTn>
                              </p:par>
                            </p:childTnLst>
                          </p:cTn>
                        </p:par>
                        <p:par>
                          <p:cTn id="145" fill="hold">
                            <p:stCondLst>
                              <p:cond delay="13000"/>
                            </p:stCondLst>
                            <p:childTnLst>
                              <p:par>
                                <p:cTn id="146" presetID="1" presetClass="entr" presetSubtype="0" fill="hold" grpId="0" nodeType="afterEffect">
                                  <p:stCondLst>
                                    <p:cond delay="1000"/>
                                  </p:stCondLst>
                                  <p:childTnLst>
                                    <p:set>
                                      <p:cBhvr>
                                        <p:cTn id="147"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5" name="beep.wav"/>
                                        </p:tgtEl>
                                      </p:cMediaNode>
                                    </p:audio>
                                  </p:subTnLst>
                                </p:cTn>
                              </p:par>
                            </p:childTnLst>
                          </p:cTn>
                        </p:par>
                        <p:par>
                          <p:cTn id="148" fill="hold">
                            <p:stCondLst>
                              <p:cond delay="14000"/>
                            </p:stCondLst>
                            <p:childTnLst>
                              <p:par>
                                <p:cTn id="149" presetID="1" presetClass="entr" presetSubtype="0" fill="hold" grpId="0" nodeType="afterEffect">
                                  <p:stCondLst>
                                    <p:cond delay="1000"/>
                                  </p:stCondLst>
                                  <p:childTnLst>
                                    <p:set>
                                      <p:cBhvr>
                                        <p:cTn id="150"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5" name="beep.wav"/>
                                        </p:tgtEl>
                                      </p:cMediaNode>
                                    </p:audio>
                                  </p:subTnLst>
                                </p:cTn>
                              </p:par>
                            </p:childTnLst>
                          </p:cTn>
                        </p:par>
                        <p:par>
                          <p:cTn id="151" fill="hold">
                            <p:stCondLst>
                              <p:cond delay="15000"/>
                            </p:stCondLst>
                            <p:childTnLst>
                              <p:par>
                                <p:cTn id="152" presetID="1" presetClass="entr" presetSubtype="0" fill="hold" grpId="0" nodeType="afterEffect">
                                  <p:stCondLst>
                                    <p:cond delay="1000"/>
                                  </p:stCondLst>
                                  <p:childTnLst>
                                    <p:set>
                                      <p:cBhvr>
                                        <p:cTn id="153"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5" name="beep.wav"/>
                                        </p:tgtEl>
                                      </p:cMediaNode>
                                    </p:audio>
                                  </p:subTnLst>
                                </p:cTn>
                              </p:par>
                            </p:childTnLst>
                          </p:cTn>
                        </p:par>
                        <p:par>
                          <p:cTn id="154" fill="hold">
                            <p:stCondLst>
                              <p:cond delay="16000"/>
                            </p:stCondLst>
                            <p:childTnLst>
                              <p:par>
                                <p:cTn id="155" presetID="1" presetClass="entr" presetSubtype="0" fill="hold" grpId="0" nodeType="afterEffect">
                                  <p:stCondLst>
                                    <p:cond delay="1000"/>
                                  </p:stCondLst>
                                  <p:childTnLst>
                                    <p:set>
                                      <p:cBhvr>
                                        <p:cTn id="15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5" name="beep.wav"/>
                                        </p:tgtEl>
                                      </p:cMediaNode>
                                    </p:audio>
                                  </p:subTnLst>
                                </p:cTn>
                              </p:par>
                            </p:childTnLst>
                          </p:cTn>
                        </p:par>
                        <p:par>
                          <p:cTn id="157" fill="hold">
                            <p:stCondLst>
                              <p:cond delay="17000"/>
                            </p:stCondLst>
                            <p:childTnLst>
                              <p:par>
                                <p:cTn id="158" presetID="1" presetClass="entr" presetSubtype="0" fill="hold" grpId="0" nodeType="afterEffect">
                                  <p:stCondLst>
                                    <p:cond delay="1000"/>
                                  </p:stCondLst>
                                  <p:childTnLst>
                                    <p:set>
                                      <p:cBhvr>
                                        <p:cTn id="159"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5" name="beep.wav"/>
                                        </p:tgtEl>
                                      </p:cMediaNode>
                                    </p:audio>
                                  </p:subTnLst>
                                </p:cTn>
                              </p:par>
                            </p:childTnLst>
                          </p:cTn>
                        </p:par>
                        <p:par>
                          <p:cTn id="160" fill="hold">
                            <p:stCondLst>
                              <p:cond delay="18000"/>
                            </p:stCondLst>
                            <p:childTnLst>
                              <p:par>
                                <p:cTn id="161" presetID="1" presetClass="entr" presetSubtype="0" fill="hold" grpId="0" nodeType="afterEffect">
                                  <p:stCondLst>
                                    <p:cond delay="1000"/>
                                  </p:stCondLst>
                                  <p:childTnLst>
                                    <p:set>
                                      <p:cBhvr>
                                        <p:cTn id="162"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5" name="beep.wav"/>
                                        </p:tgtEl>
                                      </p:cMediaNode>
                                    </p:audio>
                                  </p:subTnLst>
                                </p:cTn>
                              </p:par>
                            </p:childTnLst>
                          </p:cTn>
                        </p:par>
                        <p:par>
                          <p:cTn id="163" fill="hold">
                            <p:stCondLst>
                              <p:cond delay="19000"/>
                            </p:stCondLst>
                            <p:childTnLst>
                              <p:par>
                                <p:cTn id="164" presetID="1" presetClass="entr" presetSubtype="0" fill="hold" grpId="0" nodeType="afterEffect">
                                  <p:stCondLst>
                                    <p:cond delay="1000"/>
                                  </p:stCondLst>
                                  <p:childTnLst>
                                    <p:set>
                                      <p:cBhvr>
                                        <p:cTn id="165"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5" name="beep.wav"/>
                                        </p:tgtEl>
                                      </p:cMediaNode>
                                    </p:audio>
                                  </p:subTnLst>
                                </p:cTn>
                              </p:par>
                            </p:childTnLst>
                          </p:cTn>
                        </p:par>
                        <p:par>
                          <p:cTn id="166" fill="hold">
                            <p:stCondLst>
                              <p:cond delay="20000"/>
                            </p:stCondLst>
                            <p:childTnLst>
                              <p:par>
                                <p:cTn id="167" presetID="1" presetClass="entr" presetSubtype="0" fill="hold" grpId="0" nodeType="afterEffect">
                                  <p:stCondLst>
                                    <p:cond delay="1000"/>
                                  </p:stCondLst>
                                  <p:childTnLst>
                                    <p:set>
                                      <p:cBhvr>
                                        <p:cTn id="168"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5" name="beep.wav"/>
                                        </p:tgtEl>
                                      </p:cMediaNode>
                                    </p:audio>
                                  </p:subTnLst>
                                </p:cTn>
                              </p:par>
                            </p:childTnLst>
                          </p:cTn>
                        </p:par>
                        <p:par>
                          <p:cTn id="169" fill="hold">
                            <p:stCondLst>
                              <p:cond delay="21000"/>
                            </p:stCondLst>
                            <p:childTnLst>
                              <p:par>
                                <p:cTn id="170" presetID="1" presetClass="entr" presetSubtype="0" fill="hold" grpId="0" nodeType="afterEffect">
                                  <p:stCondLst>
                                    <p:cond delay="1000"/>
                                  </p:stCondLst>
                                  <p:childTnLst>
                                    <p:set>
                                      <p:cBhvr>
                                        <p:cTn id="171"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5" name="beep.wav"/>
                                        </p:tgtEl>
                                      </p:cMediaNode>
                                    </p:audio>
                                  </p:subTnLst>
                                </p:cTn>
                              </p:par>
                            </p:childTnLst>
                          </p:cTn>
                        </p:par>
                        <p:par>
                          <p:cTn id="172" fill="hold">
                            <p:stCondLst>
                              <p:cond delay="22000"/>
                            </p:stCondLst>
                            <p:childTnLst>
                              <p:par>
                                <p:cTn id="173" presetID="1" presetClass="entr" presetSubtype="0" fill="hold" grpId="0" nodeType="afterEffect">
                                  <p:stCondLst>
                                    <p:cond delay="1000"/>
                                  </p:stCondLst>
                                  <p:childTnLst>
                                    <p:set>
                                      <p:cBhvr>
                                        <p:cTn id="174"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5" name="beep.wav"/>
                                        </p:tgtEl>
                                      </p:cMediaNode>
                                    </p:audio>
                                  </p:subTnLst>
                                </p:cTn>
                              </p:par>
                            </p:childTnLst>
                          </p:cTn>
                        </p:par>
                        <p:par>
                          <p:cTn id="175" fill="hold">
                            <p:stCondLst>
                              <p:cond delay="23000"/>
                            </p:stCondLst>
                            <p:childTnLst>
                              <p:par>
                                <p:cTn id="176" presetID="1" presetClass="entr" presetSubtype="0" fill="hold" grpId="0" nodeType="afterEffect">
                                  <p:stCondLst>
                                    <p:cond delay="1000"/>
                                  </p:stCondLst>
                                  <p:childTnLst>
                                    <p:set>
                                      <p:cBhvr>
                                        <p:cTn id="177"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5" name="beep.wav"/>
                                        </p:tgtEl>
                                      </p:cMediaNode>
                                    </p:audio>
                                  </p:subTnLst>
                                </p:cTn>
                              </p:par>
                            </p:childTnLst>
                          </p:cTn>
                        </p:par>
                        <p:par>
                          <p:cTn id="178" fill="hold">
                            <p:stCondLst>
                              <p:cond delay="24000"/>
                            </p:stCondLst>
                            <p:childTnLst>
                              <p:par>
                                <p:cTn id="179" presetID="1" presetClass="entr" presetSubtype="0" fill="hold" grpId="0" nodeType="afterEffect">
                                  <p:stCondLst>
                                    <p:cond delay="1000"/>
                                  </p:stCondLst>
                                  <p:childTnLst>
                                    <p:set>
                                      <p:cBhvr>
                                        <p:cTn id="180" dur="1" fill="hold">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5" name="beep.wav"/>
                                        </p:tgtEl>
                                      </p:cMediaNode>
                                    </p:audio>
                                  </p:subTnLst>
                                </p:cTn>
                              </p:par>
                            </p:childTnLst>
                          </p:cTn>
                        </p:par>
                        <p:par>
                          <p:cTn id="181" fill="hold">
                            <p:stCondLst>
                              <p:cond delay="25000"/>
                            </p:stCondLst>
                            <p:childTnLst>
                              <p:par>
                                <p:cTn id="182" presetID="1" presetClass="entr" presetSubtype="0" fill="hold" grpId="0" nodeType="afterEffect">
                                  <p:stCondLst>
                                    <p:cond delay="1000"/>
                                  </p:stCondLst>
                                  <p:childTnLst>
                                    <p:set>
                                      <p:cBhvr>
                                        <p:cTn id="183"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5" name="beep.wav"/>
                                        </p:tgtEl>
                                      </p:cMediaNode>
                                    </p:audio>
                                  </p:subTnLst>
                                </p:cTn>
                              </p:par>
                            </p:childTnLst>
                          </p:cTn>
                        </p:par>
                        <p:par>
                          <p:cTn id="184" fill="hold">
                            <p:stCondLst>
                              <p:cond delay="26000"/>
                            </p:stCondLst>
                            <p:childTnLst>
                              <p:par>
                                <p:cTn id="185" presetID="1" presetClass="entr" presetSubtype="0" fill="hold" grpId="0" nodeType="afterEffect">
                                  <p:stCondLst>
                                    <p:cond delay="1000"/>
                                  </p:stCondLst>
                                  <p:childTnLst>
                                    <p:set>
                                      <p:cBhvr>
                                        <p:cTn id="186" dur="1" fill="hold">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5" name="beep.wav"/>
                                        </p:tgtEl>
                                      </p:cMediaNode>
                                    </p:audio>
                                  </p:subTnLst>
                                </p:cTn>
                              </p:par>
                            </p:childTnLst>
                          </p:cTn>
                        </p:par>
                        <p:par>
                          <p:cTn id="187" fill="hold">
                            <p:stCondLst>
                              <p:cond delay="27000"/>
                            </p:stCondLst>
                            <p:childTnLst>
                              <p:par>
                                <p:cTn id="188" presetID="1" presetClass="entr" presetSubtype="0" fill="hold" grpId="0" nodeType="afterEffect">
                                  <p:stCondLst>
                                    <p:cond delay="1000"/>
                                  </p:stCondLst>
                                  <p:childTnLst>
                                    <p:set>
                                      <p:cBhvr>
                                        <p:cTn id="189"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5" name="beep.wav"/>
                                        </p:tgtEl>
                                      </p:cMediaNode>
                                    </p:audio>
                                  </p:subTnLst>
                                </p:cTn>
                              </p:par>
                            </p:childTnLst>
                          </p:cTn>
                        </p:par>
                        <p:par>
                          <p:cTn id="190" fill="hold">
                            <p:stCondLst>
                              <p:cond delay="28000"/>
                            </p:stCondLst>
                            <p:childTnLst>
                              <p:par>
                                <p:cTn id="191" presetID="1" presetClass="entr" presetSubtype="0" fill="hold" grpId="0" nodeType="afterEffect">
                                  <p:stCondLst>
                                    <p:cond delay="1000"/>
                                  </p:stCondLst>
                                  <p:childTnLst>
                                    <p:set>
                                      <p:cBhvr>
                                        <p:cTn id="192"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91"/>
                                            </p:cond>
                                          </p:stCondLst>
                                          <p:endCondLst>
                                            <p:cond evt="onStopAudio" delay="0">
                                              <p:tgtEl>
                                                <p:sldTgt/>
                                              </p:tgtEl>
                                            </p:cond>
                                          </p:endCondLst>
                                        </p:cTn>
                                        <p:tgtEl>
                                          <p:sndTgt r:embed="rId5" name="beep.wav"/>
                                        </p:tgtEl>
                                      </p:cMediaNode>
                                    </p:audio>
                                  </p:subTnLst>
                                </p:cTn>
                              </p:par>
                            </p:childTnLst>
                          </p:cTn>
                        </p:par>
                        <p:par>
                          <p:cTn id="193" fill="hold">
                            <p:stCondLst>
                              <p:cond delay="29000"/>
                            </p:stCondLst>
                            <p:childTnLst>
                              <p:par>
                                <p:cTn id="194" presetID="1" presetClass="entr" presetSubtype="0" fill="hold" grpId="0" nodeType="afterEffect">
                                  <p:stCondLst>
                                    <p:cond delay="1000"/>
                                  </p:stCondLst>
                                  <p:childTnLst>
                                    <p:set>
                                      <p:cBhvr>
                                        <p:cTn id="195"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94"/>
                                            </p:cond>
                                          </p:stCondLst>
                                          <p:endCondLst>
                                            <p:cond evt="onStopAudio" delay="0">
                                              <p:tgtEl>
                                                <p:sldTgt/>
                                              </p:tgtEl>
                                            </p:cond>
                                          </p:endCondLst>
                                        </p:cTn>
                                        <p:tgtEl>
                                          <p:sndTgt r:embed="rId5" name="beep.wav"/>
                                        </p:tgtEl>
                                      </p:cMediaNode>
                                    </p:audio>
                                  </p:subTnLst>
                                </p:cTn>
                              </p:par>
                            </p:childTnLst>
                          </p:cTn>
                        </p:par>
                        <p:par>
                          <p:cTn id="196" fill="hold">
                            <p:stCondLst>
                              <p:cond delay="30000"/>
                            </p:stCondLst>
                            <p:childTnLst>
                              <p:par>
                                <p:cTn id="197" presetID="1" presetClass="entr" presetSubtype="0" fill="hold" grpId="0" nodeType="afterEffect">
                                  <p:stCondLst>
                                    <p:cond delay="1000"/>
                                  </p:stCondLst>
                                  <p:childTnLst>
                                    <p:set>
                                      <p:cBhvr>
                                        <p:cTn id="198"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197"/>
                                            </p:cond>
                                          </p:stCondLst>
                                          <p:endCondLst>
                                            <p:cond evt="onStopAudio" delay="0">
                                              <p:tgtEl>
                                                <p:sldTgt/>
                                              </p:tgtEl>
                                            </p:cond>
                                          </p:endCondLst>
                                        </p:cTn>
                                        <p:tgtEl>
                                          <p:sndTgt r:embed="rId6" name="GUN.wav"/>
                                        </p:tgtEl>
                                      </p:cMediaNode>
                                    </p:audio>
                                  </p:subTnLst>
                                </p:cTn>
                              </p:par>
                            </p:childTnLst>
                          </p:cTn>
                        </p:par>
                      </p:childTnLst>
                    </p:cTn>
                  </p:par>
                </p:childTnLst>
              </p:cTn>
              <p:nextCondLst>
                <p:cond evt="onClick" delay="0">
                  <p:tgtEl>
                    <p:spTgt spid="25"/>
                  </p:tgtEl>
                </p:cond>
              </p:nextCondLst>
            </p:seq>
          </p:childTnLst>
        </p:cTn>
      </p:par>
    </p:tnLst>
    <p:bldLst>
      <p:bldP spid="4" grpId="0" animBg="1"/>
      <p:bldP spid="26" grpId="0" animBg="1"/>
      <p:bldP spid="42" grpId="0" animBg="1"/>
      <p:bldP spid="43" grpId="0" animBg="1"/>
      <p:bldP spid="44"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5" grpId="0" animBg="1"/>
      <p:bldP spid="46" grpId="0" animBg="1"/>
      <p:bldP spid="48" grpId="0" animBg="1"/>
      <p:bldP spid="50" grpId="0" animBg="1"/>
      <p:bldP spid="52"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3" name="Content Placeholder 2"/>
          <p:cNvSpPr>
            <a:spLocks noGrp="1"/>
          </p:cNvSpPr>
          <p:nvPr>
            <p:ph idx="1"/>
          </p:nvPr>
        </p:nvSpPr>
        <p:spPr>
          <a:xfrm>
            <a:off x="457200" y="1600200"/>
            <a:ext cx="8435280" cy="4525963"/>
          </a:xfrm>
        </p:spPr>
        <p:txBody>
          <a:bodyPr>
            <a:normAutofit/>
          </a:bodyPr>
          <a:lstStyle/>
          <a:p>
            <a:pPr algn="just">
              <a:buFontTx/>
              <a:buChar char="-"/>
            </a:pPr>
            <a:r>
              <a:rPr lang="en-US" dirty="0" err="1" smtClean="0">
                <a:latin typeface="Times New Roman" pitchFamily="18" charset="0"/>
                <a:cs typeface="Times New Roman" pitchFamily="18" charset="0"/>
              </a:rPr>
              <a:t>Đọc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lần</a:t>
            </a:r>
            <a:endParaRPr lang="en-US" dirty="0" smtClean="0">
              <a:latin typeface="Times New Roman" pitchFamily="18" charset="0"/>
              <a:cs typeface="Times New Roman" pitchFamily="18" charset="0"/>
            </a:endParaRPr>
          </a:p>
          <a:p>
            <a:pPr algn="just">
              <a:buFontTx/>
              <a:buChar char="-"/>
            </a:pPr>
            <a:r>
              <a:rPr lang="en-US" dirty="0" err="1" smtClean="0">
                <a:latin typeface="Times New Roman" pitchFamily="18" charset="0"/>
                <a:cs typeface="Times New Roman" pitchFamily="18" charset="0"/>
              </a:rPr>
              <a:t>Nắm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phẩm</a:t>
            </a:r>
            <a:endParaRPr lang="en-US" dirty="0" smtClean="0">
              <a:latin typeface="Times New Roman" pitchFamily="18" charset="0"/>
              <a:cs typeface="Times New Roman" pitchFamily="18" charset="0"/>
            </a:endParaRPr>
          </a:p>
          <a:p>
            <a:pPr algn="just">
              <a:buFontTx/>
              <a:buChar char="-"/>
            </a:pPr>
            <a:r>
              <a:rPr lang="en-US" dirty="0" err="1" smtClean="0">
                <a:latin typeface="Times New Roman" pitchFamily="18" charset="0"/>
                <a:cs typeface="Times New Roman" pitchFamily="18" charset="0"/>
              </a:rPr>
              <a:t>Chuẩn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a:t>
            </a:r>
          </a:p>
          <a:p>
            <a:pPr marL="0" lvl="0" indent="0" algn="just">
              <a:buNone/>
            </a:pPr>
            <a:r>
              <a:rPr lang="en-US" b="1"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Tìm</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chi </a:t>
            </a:r>
            <a:r>
              <a:rPr lang="en-US" dirty="0" err="1">
                <a:latin typeface="Times New Roman" pitchFamily="18" charset="0"/>
                <a:cs typeface="Times New Roman" pitchFamily="18" charset="0"/>
              </a:rPr>
              <a:t>tiết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mọi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trai</a:t>
            </a:r>
            <a:r>
              <a:rPr lang="en-US"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a:p>
            <a:pPr marL="0" lvl="0" indent="0" algn="just">
              <a:buNone/>
            </a:pPr>
            <a:r>
              <a:rPr lang="en-US" b="1">
                <a:latin typeface="Times New Roman" pitchFamily="18" charset="0"/>
                <a:cs typeface="Times New Roman" pitchFamily="18" charset="0"/>
              </a:rPr>
              <a:t>+</a:t>
            </a:r>
            <a:r>
              <a:rPr lang="en-US" b="1"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Bức</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tranh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gì</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Phương</a:t>
            </a:r>
            <a:r>
              <a:rPr lang="en-US" dirty="0">
                <a:latin typeface="Times New Roman" pitchFamily="18" charset="0"/>
                <a:cs typeface="Times New Roman" pitchFamily="18" charset="0"/>
              </a:rPr>
              <a:t>?</a:t>
            </a:r>
          </a:p>
          <a:p>
            <a:pPr>
              <a:buFontTx/>
              <a:buChar char="-"/>
            </a:pPr>
            <a:endParaRPr lang="vi-VN" dirty="0"/>
          </a:p>
        </p:txBody>
      </p:sp>
      <p:sp>
        <p:nvSpPr>
          <p:cNvPr id="4" name="Cloud 3"/>
          <p:cNvSpPr/>
          <p:nvPr/>
        </p:nvSpPr>
        <p:spPr>
          <a:xfrm>
            <a:off x="1187624" y="0"/>
            <a:ext cx="3024336" cy="15567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itchFamily="18" charset="0"/>
                <a:cs typeface="Times New Roman" pitchFamily="18" charset="0"/>
              </a:rPr>
              <a:t>Dặn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dò</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513303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6"/>
          <p:cNvSpPr>
            <a:spLocks noChangeArrowheads="1"/>
          </p:cNvSpPr>
          <p:nvPr/>
        </p:nvSpPr>
        <p:spPr bwMode="auto">
          <a:xfrm>
            <a:off x="2195736" y="404664"/>
            <a:ext cx="4692247" cy="553357"/>
          </a:xfrm>
          <a:prstGeom prst="rect">
            <a:avLst/>
          </a:prstGeom>
          <a:noFill/>
          <a:ln w="9525">
            <a:noFill/>
            <a:miter lim="800000"/>
            <a:headEnd/>
            <a:tailEnd/>
          </a:ln>
        </p:spPr>
        <p:txBody>
          <a:bodyPr wrap="none">
            <a:spAutoFit/>
          </a:bodyPr>
          <a:lstStyle/>
          <a:p>
            <a:pPr marL="57150" algn="ctr">
              <a:lnSpc>
                <a:spcPct val="107000"/>
              </a:lnSpc>
              <a:spcAft>
                <a:spcPts val="800"/>
              </a:spcAft>
              <a:tabLst>
                <a:tab pos="57150" algn="l"/>
              </a:tabLst>
            </a:pPr>
            <a:r>
              <a:rPr lang="fr-FR" sz="2800" b="1" dirty="0">
                <a:solidFill>
                  <a:srgbClr val="7030A0"/>
                </a:solidFill>
                <a:latin typeface="Times New Roman" pitchFamily="18" charset="0"/>
                <a:cs typeface="Times New Roman" pitchFamily="18" charset="0"/>
              </a:rPr>
              <a:t>HOẠT ÐỘNG KHỞI ÐỘNG</a:t>
            </a:r>
            <a:endParaRPr lang="en-US" sz="2800" dirty="0">
              <a:latin typeface="Times New Roman" pitchFamily="18" charset="0"/>
              <a:cs typeface="Times New Roman" pitchFamily="18" charset="0"/>
            </a:endParaRPr>
          </a:p>
        </p:txBody>
      </p:sp>
      <p:sp>
        <p:nvSpPr>
          <p:cNvPr id="9" name="Cloud Callout 8"/>
          <p:cNvSpPr/>
          <p:nvPr/>
        </p:nvSpPr>
        <p:spPr>
          <a:xfrm>
            <a:off x="323528" y="1371830"/>
            <a:ext cx="5453856" cy="497287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en-US" dirty="0">
                <a:solidFill>
                  <a:srgbClr val="FFFFFF"/>
                </a:solidFill>
                <a:latin typeface="Times New Roman" pitchFamily="18" charset="0"/>
                <a:cs typeface="Times New Roman" pitchFamily="18" charset="0"/>
              </a:rPr>
              <a:t>-</a:t>
            </a:r>
            <a:r>
              <a:rPr lang="en-US" dirty="0" err="1">
                <a:solidFill>
                  <a:srgbClr val="385723"/>
                </a:solidFill>
                <a:latin typeface="Times New Roman" pitchFamily="18" charset="0"/>
                <a:cs typeface="Times New Roman" pitchFamily="18" charset="0"/>
              </a:rPr>
              <a:t>Trong</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gia</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đình</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khi</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em</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có</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thành</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tích</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học</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tập</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hoặc</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niềm</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vui</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mới</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mọi</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người</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sẽ</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bộc</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lộ</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tình</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cảm</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như</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thế</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nào</a:t>
            </a:r>
            <a:r>
              <a:rPr lang="en-US" dirty="0">
                <a:solidFill>
                  <a:srgbClr val="385723"/>
                </a:solidFill>
                <a:latin typeface="Times New Roman" pitchFamily="18" charset="0"/>
                <a:cs typeface="Times New Roman" pitchFamily="18" charset="0"/>
              </a:rPr>
              <a:t>?</a:t>
            </a:r>
            <a:endParaRPr lang="en-US" sz="1600" dirty="0">
              <a:solidFill>
                <a:srgbClr val="385723"/>
              </a:solidFill>
              <a:latin typeface="Times New Roman" pitchFamily="18" charset="0"/>
              <a:cs typeface="Times New Roman" pitchFamily="18" charset="0"/>
            </a:endParaRPr>
          </a:p>
          <a:p>
            <a:pPr algn="just">
              <a:lnSpc>
                <a:spcPct val="150000"/>
              </a:lnSpc>
              <a:defRPr/>
            </a:pPr>
            <a:r>
              <a:rPr lang="en-US" dirty="0" err="1">
                <a:solidFill>
                  <a:srgbClr val="385723"/>
                </a:solidFill>
                <a:latin typeface="Times New Roman" pitchFamily="18" charset="0"/>
                <a:cs typeface="Times New Roman" pitchFamily="18" charset="0"/>
              </a:rPr>
              <a:t>Trước</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những</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thành</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công</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niềm</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vui</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của</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người</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khác</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người</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thân</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bạn</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bè</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em</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sẽ</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có</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tình</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cảm</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như</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thế</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nào</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và</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ứng</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xử</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ra</a:t>
            </a:r>
            <a:r>
              <a:rPr lang="en-US" dirty="0">
                <a:solidFill>
                  <a:srgbClr val="385723"/>
                </a:solidFill>
                <a:latin typeface="Times New Roman" pitchFamily="18" charset="0"/>
                <a:cs typeface="Times New Roman" pitchFamily="18" charset="0"/>
              </a:rPr>
              <a:t> </a:t>
            </a:r>
            <a:r>
              <a:rPr lang="en-US" dirty="0" err="1">
                <a:solidFill>
                  <a:srgbClr val="385723"/>
                </a:solidFill>
                <a:latin typeface="Times New Roman" pitchFamily="18" charset="0"/>
                <a:cs typeface="Times New Roman" pitchFamily="18" charset="0"/>
              </a:rPr>
              <a:t>sao</a:t>
            </a:r>
            <a:r>
              <a:rPr lang="en-US" dirty="0">
                <a:solidFill>
                  <a:srgbClr val="385723"/>
                </a:solidFill>
                <a:latin typeface="Times New Roman" pitchFamily="18" charset="0"/>
                <a:cs typeface="Times New Roman" pitchFamily="18" charset="0"/>
              </a:rPr>
              <a:t>?</a:t>
            </a:r>
            <a:endParaRPr lang="en-US" sz="1600" dirty="0">
              <a:solidFill>
                <a:srgbClr val="385723"/>
              </a:solidFill>
              <a:latin typeface="Times New Roman" pitchFamily="18" charset="0"/>
              <a:cs typeface="Times New Roman" pitchFamily="18" charset="0"/>
            </a:endParaRPr>
          </a:p>
        </p:txBody>
      </p:sp>
      <p:pic>
        <p:nvPicPr>
          <p:cNvPr id="10" name="Picture 9"/>
          <p:cNvPicPr>
            <a:picLocks noChangeAspect="1"/>
          </p:cNvPicPr>
          <p:nvPr/>
        </p:nvPicPr>
        <p:blipFill>
          <a:blip r:embed="rId2"/>
          <a:srcRect/>
          <a:stretch>
            <a:fillRect/>
          </a:stretch>
        </p:blipFill>
        <p:spPr bwMode="auto">
          <a:xfrm>
            <a:off x="5940152" y="1772817"/>
            <a:ext cx="2952328" cy="3711998"/>
          </a:xfrm>
          <a:prstGeom prst="rect">
            <a:avLst/>
          </a:prstGeom>
          <a:noFill/>
          <a:ln w="9525">
            <a:noFill/>
            <a:miter lim="800000"/>
            <a:headEnd/>
            <a:tailEnd/>
          </a:ln>
        </p:spPr>
      </p:pic>
    </p:spTree>
    <p:extLst>
      <p:ext uri="{BB962C8B-B14F-4D97-AF65-F5344CB8AC3E}">
        <p14:creationId xmlns:p14="http://schemas.microsoft.com/office/powerpoint/2010/main" val="37974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3"/>
          <p:cNvPicPr>
            <a:picLocks noChangeAspect="1"/>
          </p:cNvPicPr>
          <p:nvPr/>
        </p:nvPicPr>
        <p:blipFill>
          <a:blip r:embed="rId2"/>
          <a:srcRect/>
          <a:stretch>
            <a:fillRect/>
          </a:stretch>
        </p:blipFill>
        <p:spPr bwMode="auto">
          <a:xfrm>
            <a:off x="294085" y="365126"/>
            <a:ext cx="8552259" cy="6245225"/>
          </a:xfrm>
          <a:prstGeom prst="rect">
            <a:avLst/>
          </a:prstGeom>
          <a:noFill/>
          <a:ln w="9525">
            <a:noFill/>
            <a:miter lim="800000"/>
            <a:headEnd/>
            <a:tailEnd/>
          </a:ln>
        </p:spPr>
      </p:pic>
      <p:sp>
        <p:nvSpPr>
          <p:cNvPr id="158722" name="Rectangle 4"/>
          <p:cNvSpPr>
            <a:spLocks noChangeArrowheads="1"/>
          </p:cNvSpPr>
          <p:nvPr/>
        </p:nvSpPr>
        <p:spPr bwMode="auto">
          <a:xfrm>
            <a:off x="646510" y="679451"/>
            <a:ext cx="8111728" cy="5632311"/>
          </a:xfrm>
          <a:prstGeom prst="rect">
            <a:avLst/>
          </a:prstGeom>
          <a:noFill/>
          <a:ln w="9525">
            <a:noFill/>
            <a:miter lim="800000"/>
            <a:headEnd/>
            <a:tailEnd/>
          </a:ln>
        </p:spPr>
        <p:txBody>
          <a:bodyPr>
            <a:spAutoFit/>
          </a:bodyPr>
          <a:lstStyle/>
          <a:p>
            <a:pPr algn="just">
              <a:lnSpc>
                <a:spcPct val="150000"/>
              </a:lnSpc>
            </a:pPr>
            <a:r>
              <a:rPr lang="en-US" sz="2400">
                <a:solidFill>
                  <a:schemeClr val="bg1"/>
                </a:solidFill>
                <a:latin typeface="Times New Roman" pitchFamily="18" charset="0"/>
                <a:cs typeface="Times New Roman" pitchFamily="18" charset="0"/>
              </a:rPr>
              <a:t>Các em ạ, trong cuộc sống, khi ta đứng trước thành công, niềm vui của người thân, của bạn bè, con người có những cảm xúc và cư xử khác nhau. Có người vui vẻ, chúc mừng, rồi học tập làm theo; song cũng có những lúc ta lại bị những cảm xúc tiêu cực xâm chiếm tâm hồn. Đó là chút gì tự ti, đố kị, thấy mình kém cỏi. Và không phải ai cũng đủ bản lĩnh để đấu tranh với cảm xúc tiêu cực, để sống yêu thương và trân trọng. Truyện “Bức tranh của em gái tôi” là một câu chuyện cảm động ghi lại tinh tế  trạng thái tâm lí của con người trước thành công của người thân và gợi bao ý nghĩ nhân văn của cuộc sống.</a:t>
            </a:r>
          </a:p>
        </p:txBody>
      </p:sp>
    </p:spTree>
    <p:extLst>
      <p:ext uri="{BB962C8B-B14F-4D97-AF65-F5344CB8AC3E}">
        <p14:creationId xmlns:p14="http://schemas.microsoft.com/office/powerpoint/2010/main" val="2885665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29791" y="1649414"/>
            <a:ext cx="4990281" cy="451589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7000"/>
              </a:lnSpc>
              <a:spcBef>
                <a:spcPts val="0"/>
              </a:spcBef>
              <a:spcAft>
                <a:spcPts val="0"/>
              </a:spcAft>
              <a:tabLst>
                <a:tab pos="1386840" algn="l"/>
              </a:tabLst>
              <a:defRPr/>
            </a:pPr>
            <a:r>
              <a:rPr lang="en-US" sz="2800" dirty="0" err="1">
                <a:solidFill>
                  <a:srgbClr val="0D0D0D"/>
                </a:solidFill>
                <a:latin typeface="Times New Roman" panose="02020603050405020304" pitchFamily="18" charset="0"/>
                <a:ea typeface="MS Mincho"/>
              </a:rPr>
              <a:t>Hãy</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đọc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chú</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thích</a:t>
            </a:r>
            <a:r>
              <a:rPr lang="en-US" sz="2800" dirty="0">
                <a:solidFill>
                  <a:srgbClr val="0D0D0D"/>
                </a:solidFill>
                <a:latin typeface="Times New Roman" panose="02020603050405020304" pitchFamily="18" charset="0"/>
                <a:ea typeface="MS Mincho"/>
              </a:rPr>
              <a:t> (1) SGK </a:t>
            </a:r>
            <a:r>
              <a:rPr lang="en-US" sz="2800" dirty="0" err="1">
                <a:solidFill>
                  <a:srgbClr val="0D0D0D"/>
                </a:solidFill>
                <a:latin typeface="Times New Roman" panose="02020603050405020304" pitchFamily="18" charset="0"/>
                <a:ea typeface="MS Mincho"/>
              </a:rPr>
              <a:t>trang</a:t>
            </a:r>
            <a:r>
              <a:rPr lang="en-US" sz="2800" dirty="0">
                <a:solidFill>
                  <a:srgbClr val="0D0D0D"/>
                </a:solidFill>
                <a:latin typeface="Times New Roman" panose="02020603050405020304" pitchFamily="18" charset="0"/>
                <a:ea typeface="MS Mincho"/>
              </a:rPr>
              <a:t> 48 </a:t>
            </a:r>
            <a:r>
              <a:rPr lang="en-US" sz="2800" dirty="0" err="1">
                <a:solidFill>
                  <a:srgbClr val="0D0D0D"/>
                </a:solidFill>
                <a:latin typeface="Times New Roman" panose="02020603050405020304" pitchFamily="18" charset="0"/>
                <a:ea typeface="MS Mincho"/>
              </a:rPr>
              <a:t>và</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giới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thiệu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những</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hiểu</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biết</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của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em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về</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nhà</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văn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Tạ</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Duy</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Anh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Em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kể</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tên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truyện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của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tác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giả</a:t>
            </a:r>
            <a:r>
              <a:rPr lang="en-US" sz="2800" dirty="0">
                <a:solidFill>
                  <a:srgbClr val="0D0D0D"/>
                </a:solidFill>
                <a:latin typeface="Times New Roman" panose="02020603050405020304" pitchFamily="18" charset="0"/>
                <a:ea typeface="MS Mincho"/>
              </a:rPr>
              <a:t>?</a:t>
            </a:r>
            <a:endParaRPr lang="en-US" sz="2800" dirty="0">
              <a:latin typeface="Times New Roman" panose="02020603050405020304" pitchFamily="18" charset="0"/>
              <a:ea typeface="Times New Roman" panose="02020603050405020304" pitchFamily="18" charset="0"/>
            </a:endParaRPr>
          </a:p>
        </p:txBody>
      </p:sp>
      <p:pic>
        <p:nvPicPr>
          <p:cNvPr id="159746" name="Picture 5"/>
          <p:cNvPicPr>
            <a:picLocks noChangeAspect="1"/>
          </p:cNvPicPr>
          <p:nvPr/>
        </p:nvPicPr>
        <p:blipFill>
          <a:blip r:embed="rId2"/>
          <a:srcRect/>
          <a:stretch>
            <a:fillRect/>
          </a:stretch>
        </p:blipFill>
        <p:spPr bwMode="auto">
          <a:xfrm>
            <a:off x="5364088" y="1705555"/>
            <a:ext cx="3202781" cy="4160837"/>
          </a:xfrm>
          <a:prstGeom prst="rect">
            <a:avLst/>
          </a:prstGeom>
          <a:noFill/>
          <a:ln w="9525">
            <a:noFill/>
            <a:miter lim="800000"/>
            <a:headEnd/>
            <a:tailEnd/>
          </a:ln>
        </p:spPr>
      </p:pic>
      <p:pic>
        <p:nvPicPr>
          <p:cNvPr id="159747" name="Picture 6"/>
          <p:cNvPicPr>
            <a:picLocks noChangeAspect="1"/>
          </p:cNvPicPr>
          <p:nvPr/>
        </p:nvPicPr>
        <p:blipFill>
          <a:blip r:embed="rId3"/>
          <a:srcRect/>
          <a:stretch>
            <a:fillRect/>
          </a:stretch>
        </p:blipFill>
        <p:spPr bwMode="auto">
          <a:xfrm>
            <a:off x="5578400" y="1708875"/>
            <a:ext cx="2988469" cy="3854450"/>
          </a:xfrm>
          <a:prstGeom prst="rect">
            <a:avLst/>
          </a:prstGeom>
          <a:noFill/>
          <a:ln w="9525">
            <a:noFill/>
            <a:miter lim="800000"/>
            <a:headEnd/>
            <a:tailEnd/>
          </a:ln>
        </p:spPr>
      </p:pic>
      <p:sp>
        <p:nvSpPr>
          <p:cNvPr id="159748" name="Rectangle 8"/>
          <p:cNvSpPr>
            <a:spLocks noChangeArrowheads="1"/>
          </p:cNvSpPr>
          <p:nvPr/>
        </p:nvSpPr>
        <p:spPr bwMode="auto">
          <a:xfrm>
            <a:off x="463253" y="1182335"/>
            <a:ext cx="1872564" cy="523220"/>
          </a:xfrm>
          <a:prstGeom prst="rect">
            <a:avLst/>
          </a:prstGeom>
          <a:noFill/>
          <a:ln w="9525">
            <a:noFill/>
            <a:miter lim="800000"/>
            <a:headEnd/>
            <a:tailEnd/>
          </a:ln>
        </p:spPr>
        <p:txBody>
          <a:bodyPr wrap="none">
            <a:spAutoFit/>
          </a:bodyPr>
          <a:lstStyle/>
          <a:p>
            <a:r>
              <a:rPr lang="en-US" sz="2800" b="1" dirty="0" smtClean="0">
                <a:solidFill>
                  <a:srgbClr val="3366FF"/>
                </a:solidFill>
                <a:latin typeface="Times New Roman" pitchFamily="18" charset="0"/>
                <a:cs typeface="Times New Roman" pitchFamily="18" charset="0"/>
              </a:rPr>
              <a:t>1. </a:t>
            </a:r>
            <a:r>
              <a:rPr lang="en-US" sz="2800" b="1" dirty="0" err="1">
                <a:solidFill>
                  <a:srgbClr val="3366FF"/>
                </a:solidFill>
                <a:latin typeface="Times New Roman" pitchFamily="18" charset="0"/>
                <a:cs typeface="Times New Roman" pitchFamily="18" charset="0"/>
              </a:rPr>
              <a:t>Tác</a:t>
            </a:r>
            <a:r>
              <a:rPr lang="en-US" sz="2800" b="1" dirty="0">
                <a:solidFill>
                  <a:srgbClr val="3366FF"/>
                </a:solidFill>
                <a:latin typeface="Times New Roman" pitchFamily="18" charset="0"/>
                <a:cs typeface="Times New Roman" pitchFamily="18" charset="0"/>
              </a:rPr>
              <a:t> </a:t>
            </a:r>
            <a:r>
              <a:rPr lang="en-US" sz="2800" b="1" dirty="0" err="1">
                <a:solidFill>
                  <a:srgbClr val="3366FF"/>
                </a:solidFill>
                <a:latin typeface="Times New Roman" pitchFamily="18" charset="0"/>
                <a:cs typeface="Times New Roman" pitchFamily="18" charset="0"/>
              </a:rPr>
              <a:t>giả</a:t>
            </a:r>
            <a:r>
              <a:rPr lang="en-US" sz="2800" b="1" dirty="0">
                <a:solidFill>
                  <a:srgbClr val="3366FF"/>
                </a:solidFill>
                <a:latin typeface="Times New Roman" pitchFamily="18" charset="0"/>
                <a:cs typeface="Times New Roman" pitchFamily="18" charset="0"/>
              </a:rPr>
              <a:t>:</a:t>
            </a:r>
            <a:r>
              <a:rPr lang="en-US" sz="2800" dirty="0">
                <a:solidFill>
                  <a:srgbClr val="000000"/>
                </a:solidFill>
                <a:latin typeface="Times New Roman" pitchFamily="18" charset="0"/>
                <a:cs typeface="Times New Roman" pitchFamily="18" charset="0"/>
              </a:rPr>
              <a:t> </a:t>
            </a:r>
            <a:endParaRPr lang="en-US" sz="2800" dirty="0">
              <a:latin typeface="Calibri" pitchFamily="34" charset="0"/>
            </a:endParaRPr>
          </a:p>
        </p:txBody>
      </p:sp>
      <p:sp>
        <p:nvSpPr>
          <p:cNvPr id="6" name="Rectangle 8"/>
          <p:cNvSpPr>
            <a:spLocks noChangeArrowheads="1"/>
          </p:cNvSpPr>
          <p:nvPr/>
        </p:nvSpPr>
        <p:spPr bwMode="auto">
          <a:xfrm>
            <a:off x="395536" y="476672"/>
            <a:ext cx="3132524" cy="523220"/>
          </a:xfrm>
          <a:prstGeom prst="rect">
            <a:avLst/>
          </a:prstGeom>
          <a:noFill/>
          <a:ln w="9525">
            <a:noFill/>
            <a:miter lim="800000"/>
            <a:headEnd/>
            <a:tailEnd/>
          </a:ln>
        </p:spPr>
        <p:txBody>
          <a:bodyPr wrap="none">
            <a:spAutoFit/>
          </a:bodyPr>
          <a:lstStyle/>
          <a:p>
            <a:r>
              <a:rPr lang="en-US" sz="2800" b="1" dirty="0" smtClean="0">
                <a:solidFill>
                  <a:srgbClr val="3366FF"/>
                </a:solidFill>
                <a:latin typeface="Times New Roman" pitchFamily="18" charset="0"/>
                <a:cs typeface="Times New Roman" pitchFamily="18" charset="0"/>
              </a:rPr>
              <a:t>I/ </a:t>
            </a:r>
            <a:r>
              <a:rPr lang="en-US" sz="2800" b="1" dirty="0" err="1" smtClean="0">
                <a:solidFill>
                  <a:srgbClr val="3366FF"/>
                </a:solidFill>
                <a:latin typeface="Times New Roman" pitchFamily="18" charset="0"/>
                <a:cs typeface="Times New Roman" pitchFamily="18" charset="0"/>
              </a:rPr>
              <a:t>Tìm</a:t>
            </a:r>
            <a:r>
              <a:rPr lang="en-US" sz="2800" b="1" dirty="0" smtClean="0">
                <a:solidFill>
                  <a:srgbClr val="3366FF"/>
                </a:solidFill>
                <a:latin typeface="Times New Roman" pitchFamily="18" charset="0"/>
                <a:cs typeface="Times New Roman" pitchFamily="18" charset="0"/>
              </a:rPr>
              <a:t> </a:t>
            </a:r>
            <a:r>
              <a:rPr lang="en-US" sz="2800" b="1" dirty="0" err="1" smtClean="0">
                <a:solidFill>
                  <a:srgbClr val="3366FF"/>
                </a:solidFill>
                <a:latin typeface="Times New Roman" pitchFamily="18" charset="0"/>
                <a:cs typeface="Times New Roman" pitchFamily="18" charset="0"/>
              </a:rPr>
              <a:t>hiểu</a:t>
            </a:r>
            <a:r>
              <a:rPr lang="en-US" sz="2800" b="1" dirty="0" smtClean="0">
                <a:solidFill>
                  <a:srgbClr val="3366FF"/>
                </a:solidFill>
                <a:latin typeface="Times New Roman" pitchFamily="18" charset="0"/>
                <a:cs typeface="Times New Roman" pitchFamily="18" charset="0"/>
              </a:rPr>
              <a:t> </a:t>
            </a:r>
            <a:r>
              <a:rPr lang="en-US" sz="2800" b="1" dirty="0" err="1" smtClean="0">
                <a:solidFill>
                  <a:srgbClr val="3366FF"/>
                </a:solidFill>
                <a:latin typeface="Times New Roman" pitchFamily="18" charset="0"/>
                <a:cs typeface="Times New Roman" pitchFamily="18" charset="0"/>
              </a:rPr>
              <a:t>chung</a:t>
            </a:r>
            <a:r>
              <a:rPr lang="en-US" sz="2800" b="1" dirty="0" smtClean="0">
                <a:solidFill>
                  <a:srgbClr val="3366FF"/>
                </a:solidFill>
                <a:latin typeface="Times New Roman" pitchFamily="18" charset="0"/>
                <a:cs typeface="Times New Roman" pitchFamily="18" charset="0"/>
              </a:rPr>
              <a:t>:</a:t>
            </a:r>
            <a:r>
              <a:rPr lang="en-US" sz="2800" dirty="0" smtClean="0">
                <a:solidFill>
                  <a:srgbClr val="000000"/>
                </a:solidFill>
                <a:latin typeface="Times New Roman" pitchFamily="18" charset="0"/>
                <a:cs typeface="Times New Roman" pitchFamily="18" charset="0"/>
              </a:rPr>
              <a:t> </a:t>
            </a:r>
            <a:endParaRPr lang="en-US" sz="2800" dirty="0">
              <a:latin typeface="Calibri" pitchFamily="34" charset="0"/>
            </a:endParaRPr>
          </a:p>
        </p:txBody>
      </p:sp>
    </p:spTree>
    <p:extLst>
      <p:ext uri="{BB962C8B-B14F-4D97-AF65-F5344CB8AC3E}">
        <p14:creationId xmlns:p14="http://schemas.microsoft.com/office/powerpoint/2010/main" val="2283293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8"/>
          <p:cNvSpPr>
            <a:spLocks noChangeArrowheads="1"/>
          </p:cNvSpPr>
          <p:nvPr/>
        </p:nvSpPr>
        <p:spPr bwMode="auto">
          <a:xfrm>
            <a:off x="161925" y="1519238"/>
            <a:ext cx="1962332" cy="523220"/>
          </a:xfrm>
          <a:prstGeom prst="rect">
            <a:avLst/>
          </a:prstGeom>
          <a:noFill/>
          <a:ln w="9525">
            <a:noFill/>
            <a:miter lim="800000"/>
            <a:headEnd/>
            <a:tailEnd/>
          </a:ln>
        </p:spPr>
        <p:txBody>
          <a:bodyPr wrap="none">
            <a:spAutoFit/>
          </a:bodyPr>
          <a:lstStyle/>
          <a:p>
            <a:r>
              <a:rPr lang="en-US" sz="2800" b="1" dirty="0">
                <a:solidFill>
                  <a:srgbClr val="3366FF"/>
                </a:solidFill>
                <a:latin typeface="Times New Roman" pitchFamily="18" charset="0"/>
                <a:cs typeface="Times New Roman" pitchFamily="18" charset="0"/>
              </a:rPr>
              <a:t> </a:t>
            </a:r>
            <a:r>
              <a:rPr lang="en-US" sz="2800" b="1" dirty="0" smtClean="0">
                <a:solidFill>
                  <a:srgbClr val="3366FF"/>
                </a:solidFill>
                <a:latin typeface="Times New Roman" pitchFamily="18" charset="0"/>
                <a:cs typeface="Times New Roman" pitchFamily="18" charset="0"/>
              </a:rPr>
              <a:t>1. </a:t>
            </a:r>
            <a:r>
              <a:rPr lang="en-US" sz="2800" b="1" dirty="0" err="1" smtClean="0">
                <a:solidFill>
                  <a:srgbClr val="3366FF"/>
                </a:solidFill>
                <a:latin typeface="Times New Roman" pitchFamily="18" charset="0"/>
                <a:cs typeface="Times New Roman" pitchFamily="18" charset="0"/>
              </a:rPr>
              <a:t>Tác</a:t>
            </a:r>
            <a:r>
              <a:rPr lang="en-US" sz="2800" b="1" dirty="0" smtClean="0">
                <a:solidFill>
                  <a:srgbClr val="3366FF"/>
                </a:solidFill>
                <a:latin typeface="Times New Roman" pitchFamily="18" charset="0"/>
                <a:cs typeface="Times New Roman" pitchFamily="18" charset="0"/>
              </a:rPr>
              <a:t> </a:t>
            </a:r>
            <a:r>
              <a:rPr lang="en-US" sz="2800" b="1" dirty="0" err="1">
                <a:solidFill>
                  <a:srgbClr val="3366FF"/>
                </a:solidFill>
                <a:latin typeface="Times New Roman" pitchFamily="18" charset="0"/>
                <a:cs typeface="Times New Roman" pitchFamily="18" charset="0"/>
              </a:rPr>
              <a:t>giả</a:t>
            </a:r>
            <a:r>
              <a:rPr lang="en-US" sz="2800" b="1" dirty="0">
                <a:solidFill>
                  <a:srgbClr val="3366FF"/>
                </a:solidFill>
                <a:latin typeface="Times New Roman" pitchFamily="18" charset="0"/>
                <a:cs typeface="Times New Roman" pitchFamily="18" charset="0"/>
              </a:rPr>
              <a:t>:</a:t>
            </a:r>
            <a:r>
              <a:rPr lang="en-US" sz="2800" dirty="0">
                <a:solidFill>
                  <a:srgbClr val="000000"/>
                </a:solidFill>
                <a:latin typeface="Times New Roman" pitchFamily="18" charset="0"/>
                <a:cs typeface="Times New Roman" pitchFamily="18" charset="0"/>
              </a:rPr>
              <a:t> </a:t>
            </a:r>
            <a:endParaRPr lang="en-US" sz="2800" dirty="0">
              <a:solidFill>
                <a:srgbClr val="000000"/>
              </a:solidFill>
              <a:latin typeface="Calibri" pitchFamily="34" charset="0"/>
            </a:endParaRPr>
          </a:p>
        </p:txBody>
      </p:sp>
      <p:pic>
        <p:nvPicPr>
          <p:cNvPr id="160770" name="Picture 2"/>
          <p:cNvPicPr>
            <a:picLocks noChangeAspect="1"/>
          </p:cNvPicPr>
          <p:nvPr/>
        </p:nvPicPr>
        <p:blipFill>
          <a:blip r:embed="rId2"/>
          <a:srcRect/>
          <a:stretch>
            <a:fillRect/>
          </a:stretch>
        </p:blipFill>
        <p:spPr bwMode="auto">
          <a:xfrm>
            <a:off x="2771800" y="332656"/>
            <a:ext cx="7272808" cy="6525344"/>
          </a:xfrm>
          <a:prstGeom prst="rect">
            <a:avLst/>
          </a:prstGeom>
          <a:noFill/>
          <a:ln w="9525">
            <a:noFill/>
            <a:miter lim="800000"/>
            <a:headEnd/>
            <a:tailEnd/>
          </a:ln>
        </p:spPr>
      </p:pic>
      <p:pic>
        <p:nvPicPr>
          <p:cNvPr id="160771" name="Picture 9"/>
          <p:cNvPicPr>
            <a:picLocks noChangeAspect="1"/>
          </p:cNvPicPr>
          <p:nvPr/>
        </p:nvPicPr>
        <p:blipFill>
          <a:blip r:embed="rId3"/>
          <a:srcRect/>
          <a:stretch>
            <a:fillRect/>
          </a:stretch>
        </p:blipFill>
        <p:spPr bwMode="auto">
          <a:xfrm>
            <a:off x="864394" y="2682875"/>
            <a:ext cx="2400300" cy="2390775"/>
          </a:xfrm>
          <a:prstGeom prst="rect">
            <a:avLst/>
          </a:prstGeom>
          <a:noFill/>
          <a:ln w="9525">
            <a:noFill/>
            <a:miter lim="800000"/>
            <a:headEnd/>
            <a:tailEnd/>
          </a:ln>
        </p:spPr>
      </p:pic>
      <p:sp>
        <p:nvSpPr>
          <p:cNvPr id="12" name="Rectangle 11"/>
          <p:cNvSpPr>
            <a:spLocks noChangeArrowheads="1"/>
          </p:cNvSpPr>
          <p:nvPr/>
        </p:nvSpPr>
        <p:spPr bwMode="auto">
          <a:xfrm>
            <a:off x="4462673" y="1268760"/>
            <a:ext cx="4357799" cy="4401205"/>
          </a:xfrm>
          <a:prstGeom prst="rect">
            <a:avLst/>
          </a:prstGeom>
          <a:noFill/>
          <a:ln w="9525">
            <a:noFill/>
            <a:miter lim="800000"/>
            <a:headEnd/>
            <a:tailEnd/>
          </a:ln>
        </p:spPr>
        <p:txBody>
          <a:bodyPr wrap="square">
            <a:spAutoFit/>
          </a:bodyPr>
          <a:lstStyle/>
          <a:p>
            <a:pPr algn="just"/>
            <a:r>
              <a:rPr lang="en-US" sz="2800" dirty="0" smtClean="0">
                <a:latin typeface="Times New Roman" pitchFamily="18" charset="0"/>
                <a:cs typeface="Calibri" pitchFamily="34" charset="0"/>
              </a:rPr>
              <a:t>- </a:t>
            </a:r>
            <a:r>
              <a:rPr lang="vi-VN" sz="2800" dirty="0" smtClean="0">
                <a:latin typeface="Times New Roman" pitchFamily="18" charset="0"/>
                <a:cs typeface="Calibri" pitchFamily="34" charset="0"/>
              </a:rPr>
              <a:t>Tạ Duy Anh</a:t>
            </a:r>
            <a:r>
              <a:rPr lang="en-US" sz="2800" dirty="0" smtClean="0">
                <a:latin typeface="Times New Roman" pitchFamily="18" charset="0"/>
                <a:cs typeface="Calibri" pitchFamily="34" charset="0"/>
              </a:rPr>
              <a:t>, </a:t>
            </a:r>
            <a:r>
              <a:rPr lang="vi-VN" sz="2800" dirty="0" smtClean="0">
                <a:latin typeface="Times New Roman" pitchFamily="18" charset="0"/>
                <a:cs typeface="Calibri" pitchFamily="34" charset="0"/>
              </a:rPr>
              <a:t>sinh năm 1959</a:t>
            </a:r>
            <a:r>
              <a:rPr lang="en-US" sz="2800" dirty="0">
                <a:latin typeface="Times New Roman" pitchFamily="18" charset="0"/>
                <a:cs typeface="Calibri" pitchFamily="34" charset="0"/>
              </a:rPr>
              <a:t> </a:t>
            </a:r>
            <a:r>
              <a:rPr lang="en-US" sz="2800" dirty="0" err="1" smtClean="0">
                <a:latin typeface="Times New Roman" pitchFamily="18" charset="0"/>
                <a:cs typeface="Calibri" pitchFamily="34" charset="0"/>
              </a:rPr>
              <a:t>tại</a:t>
            </a:r>
            <a:r>
              <a:rPr lang="en-US" sz="2800" dirty="0" smtClean="0">
                <a:latin typeface="Times New Roman" pitchFamily="18" charset="0"/>
                <a:cs typeface="Calibri" pitchFamily="34" charset="0"/>
              </a:rPr>
              <a:t> </a:t>
            </a:r>
            <a:r>
              <a:rPr lang="en-US" sz="2800" dirty="0" err="1" smtClean="0">
                <a:latin typeface="Times New Roman" pitchFamily="18" charset="0"/>
                <a:cs typeface="Calibri" pitchFamily="34" charset="0"/>
              </a:rPr>
              <a:t>Hà</a:t>
            </a:r>
            <a:r>
              <a:rPr lang="en-US" sz="2800" dirty="0" smtClean="0">
                <a:latin typeface="Times New Roman" pitchFamily="18" charset="0"/>
                <a:cs typeface="Calibri" pitchFamily="34" charset="0"/>
              </a:rPr>
              <a:t> </a:t>
            </a:r>
            <a:r>
              <a:rPr lang="en-US" sz="2800" dirty="0" err="1" smtClean="0">
                <a:latin typeface="Times New Roman" pitchFamily="18" charset="0"/>
                <a:cs typeface="Calibri" pitchFamily="34" charset="0"/>
              </a:rPr>
              <a:t>Nội</a:t>
            </a:r>
            <a:endParaRPr lang="en-US" sz="2800" dirty="0" smtClean="0">
              <a:solidFill>
                <a:srgbClr val="385723"/>
              </a:solidFill>
              <a:latin typeface="Times New Roman" pitchFamily="18" charset="0"/>
              <a:cs typeface="Calibri" pitchFamily="34" charset="0"/>
            </a:endParaRPr>
          </a:p>
          <a:p>
            <a:pPr algn="just"/>
            <a:r>
              <a:rPr lang="en-US" sz="2800" dirty="0" smtClean="0">
                <a:solidFill>
                  <a:srgbClr val="385723"/>
                </a:solidFill>
                <a:latin typeface="Times New Roman" pitchFamily="18" charset="0"/>
                <a:cs typeface="Calibri" pitchFamily="34" charset="0"/>
              </a:rPr>
              <a:t>- </a:t>
            </a:r>
            <a:r>
              <a:rPr lang="en-US" sz="2800" dirty="0" err="1" smtClean="0">
                <a:solidFill>
                  <a:srgbClr val="385723"/>
                </a:solidFill>
                <a:latin typeface="Times New Roman" pitchFamily="18" charset="0"/>
                <a:cs typeface="Calibri" pitchFamily="34" charset="0"/>
              </a:rPr>
              <a:t>Là</a:t>
            </a:r>
            <a:r>
              <a:rPr lang="en-US" sz="2800" dirty="0" smtClean="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nhà</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văn</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trẻ</a:t>
            </a:r>
            <a:r>
              <a:rPr lang="en-US" sz="2800" dirty="0">
                <a:solidFill>
                  <a:srgbClr val="385723"/>
                </a:solidFill>
                <a:latin typeface="Times New Roman" pitchFamily="18" charset="0"/>
                <a:cs typeface="Calibri" pitchFamily="34" charset="0"/>
              </a:rPr>
              <a:t> </a:t>
            </a:r>
            <a:r>
              <a:rPr lang="vi-VN" sz="2800" dirty="0">
                <a:solidFill>
                  <a:srgbClr val="385723"/>
                </a:solidFill>
                <a:latin typeface="Times New Roman" pitchFamily="18" charset="0"/>
                <a:cs typeface="Calibri" pitchFamily="34" charset="0"/>
              </a:rPr>
              <a:t>trong thời kì đổi mới</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có</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nhiều</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sáng</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tác</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viết</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cho</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thiếu</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nhi</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như</a:t>
            </a:r>
            <a:r>
              <a:rPr lang="en-US" sz="2800" dirty="0">
                <a:solidFill>
                  <a:srgbClr val="385723"/>
                </a:solidFill>
                <a:latin typeface="Times New Roman" pitchFamily="18" charset="0"/>
                <a:cs typeface="Calibri" pitchFamily="34" charset="0"/>
              </a:rPr>
              <a:t>: </a:t>
            </a:r>
            <a:r>
              <a:rPr lang="en-US" sz="2800" i="1" dirty="0" err="1">
                <a:solidFill>
                  <a:srgbClr val="385723"/>
                </a:solidFill>
                <a:latin typeface="Times New Roman" pitchFamily="18" charset="0"/>
                <a:cs typeface="Calibri" pitchFamily="34" charset="0"/>
              </a:rPr>
              <a:t>Quả</a:t>
            </a:r>
            <a:r>
              <a:rPr lang="en-US" sz="2800" i="1" dirty="0">
                <a:solidFill>
                  <a:srgbClr val="385723"/>
                </a:solidFill>
                <a:latin typeface="Times New Roman" pitchFamily="18" charset="0"/>
                <a:cs typeface="Calibri" pitchFamily="34" charset="0"/>
              </a:rPr>
              <a:t> </a:t>
            </a:r>
            <a:r>
              <a:rPr lang="en-US" sz="2800" i="1" dirty="0" err="1">
                <a:solidFill>
                  <a:srgbClr val="385723"/>
                </a:solidFill>
                <a:latin typeface="Times New Roman" pitchFamily="18" charset="0"/>
                <a:cs typeface="Calibri" pitchFamily="34" charset="0"/>
              </a:rPr>
              <a:t>trứng</a:t>
            </a:r>
            <a:r>
              <a:rPr lang="en-US" sz="2800" i="1" dirty="0">
                <a:solidFill>
                  <a:srgbClr val="385723"/>
                </a:solidFill>
                <a:latin typeface="Times New Roman" pitchFamily="18" charset="0"/>
                <a:cs typeface="Calibri" pitchFamily="34" charset="0"/>
              </a:rPr>
              <a:t> </a:t>
            </a:r>
            <a:r>
              <a:rPr lang="en-US" sz="2800" i="1" dirty="0" err="1">
                <a:solidFill>
                  <a:srgbClr val="385723"/>
                </a:solidFill>
                <a:latin typeface="Times New Roman" pitchFamily="18" charset="0"/>
                <a:cs typeface="Calibri" pitchFamily="34" charset="0"/>
              </a:rPr>
              <a:t>vàng</a:t>
            </a:r>
            <a:r>
              <a:rPr lang="en-US" sz="2800" i="1" dirty="0">
                <a:solidFill>
                  <a:srgbClr val="385723"/>
                </a:solidFill>
                <a:latin typeface="Times New Roman" pitchFamily="18" charset="0"/>
                <a:cs typeface="Calibri" pitchFamily="34" charset="0"/>
              </a:rPr>
              <a:t>, </a:t>
            </a:r>
            <a:r>
              <a:rPr lang="en-US" sz="2800" i="1" dirty="0" err="1">
                <a:solidFill>
                  <a:srgbClr val="385723"/>
                </a:solidFill>
                <a:latin typeface="Times New Roman" pitchFamily="18" charset="0"/>
                <a:cs typeface="Calibri" pitchFamily="34" charset="0"/>
              </a:rPr>
              <a:t>Vó</a:t>
            </a:r>
            <a:r>
              <a:rPr lang="en-US" sz="2800" i="1" dirty="0">
                <a:solidFill>
                  <a:srgbClr val="385723"/>
                </a:solidFill>
                <a:latin typeface="Times New Roman" pitchFamily="18" charset="0"/>
                <a:cs typeface="Calibri" pitchFamily="34" charset="0"/>
              </a:rPr>
              <a:t> </a:t>
            </a:r>
            <a:r>
              <a:rPr lang="en-US" sz="2800" i="1" dirty="0" err="1">
                <a:solidFill>
                  <a:srgbClr val="385723"/>
                </a:solidFill>
                <a:latin typeface="Times New Roman" pitchFamily="18" charset="0"/>
                <a:cs typeface="Calibri" pitchFamily="34" charset="0"/>
              </a:rPr>
              <a:t>ngựa</a:t>
            </a:r>
            <a:r>
              <a:rPr lang="en-US" sz="2800" i="1" dirty="0">
                <a:solidFill>
                  <a:srgbClr val="385723"/>
                </a:solidFill>
                <a:latin typeface="Times New Roman" pitchFamily="18" charset="0"/>
                <a:cs typeface="Calibri" pitchFamily="34" charset="0"/>
              </a:rPr>
              <a:t> </a:t>
            </a:r>
            <a:r>
              <a:rPr lang="en-US" sz="2800" i="1" dirty="0" err="1">
                <a:solidFill>
                  <a:srgbClr val="385723"/>
                </a:solidFill>
                <a:latin typeface="Times New Roman" pitchFamily="18" charset="0"/>
                <a:cs typeface="Calibri" pitchFamily="34" charset="0"/>
              </a:rPr>
              <a:t>trở</a:t>
            </a:r>
            <a:r>
              <a:rPr lang="en-US" sz="2800" i="1" dirty="0">
                <a:solidFill>
                  <a:srgbClr val="385723"/>
                </a:solidFill>
                <a:latin typeface="Times New Roman" pitchFamily="18" charset="0"/>
                <a:cs typeface="Calibri" pitchFamily="34" charset="0"/>
              </a:rPr>
              <a:t> </a:t>
            </a:r>
            <a:r>
              <a:rPr lang="en-US" sz="2800" i="1" dirty="0" err="1">
                <a:solidFill>
                  <a:srgbClr val="385723"/>
                </a:solidFill>
                <a:latin typeface="Times New Roman" pitchFamily="18" charset="0"/>
                <a:cs typeface="Calibri" pitchFamily="34" charset="0"/>
              </a:rPr>
              <a:t>về</a:t>
            </a:r>
            <a:r>
              <a:rPr lang="en-US" sz="2800" i="1" dirty="0">
                <a:solidFill>
                  <a:srgbClr val="385723"/>
                </a:solidFill>
                <a:latin typeface="Times New Roman" pitchFamily="18" charset="0"/>
                <a:cs typeface="Calibri" pitchFamily="34" charset="0"/>
              </a:rPr>
              <a:t>, </a:t>
            </a:r>
            <a:r>
              <a:rPr lang="en-US" sz="2800" i="1" dirty="0" err="1">
                <a:solidFill>
                  <a:srgbClr val="385723"/>
                </a:solidFill>
                <a:latin typeface="Times New Roman" pitchFamily="18" charset="0"/>
                <a:cs typeface="Calibri" pitchFamily="34" charset="0"/>
              </a:rPr>
              <a:t>Bức</a:t>
            </a:r>
            <a:r>
              <a:rPr lang="en-US" sz="2800" i="1" dirty="0">
                <a:solidFill>
                  <a:srgbClr val="385723"/>
                </a:solidFill>
                <a:latin typeface="Times New Roman" pitchFamily="18" charset="0"/>
                <a:cs typeface="Calibri" pitchFamily="34" charset="0"/>
              </a:rPr>
              <a:t> </a:t>
            </a:r>
            <a:r>
              <a:rPr lang="en-US" sz="2800" i="1" dirty="0" err="1">
                <a:solidFill>
                  <a:srgbClr val="385723"/>
                </a:solidFill>
                <a:latin typeface="Times New Roman" pitchFamily="18" charset="0"/>
                <a:cs typeface="Calibri" pitchFamily="34" charset="0"/>
              </a:rPr>
              <a:t>tranh</a:t>
            </a:r>
            <a:r>
              <a:rPr lang="en-US" sz="2800" i="1" dirty="0">
                <a:solidFill>
                  <a:srgbClr val="385723"/>
                </a:solidFill>
                <a:latin typeface="Times New Roman" pitchFamily="18" charset="0"/>
                <a:cs typeface="Calibri" pitchFamily="34" charset="0"/>
              </a:rPr>
              <a:t> </a:t>
            </a:r>
            <a:r>
              <a:rPr lang="en-US" sz="2800" i="1" dirty="0" err="1">
                <a:solidFill>
                  <a:srgbClr val="385723"/>
                </a:solidFill>
                <a:latin typeface="Times New Roman" pitchFamily="18" charset="0"/>
                <a:cs typeface="Calibri" pitchFamily="34" charset="0"/>
              </a:rPr>
              <a:t>của</a:t>
            </a:r>
            <a:r>
              <a:rPr lang="en-US" sz="2800" i="1" dirty="0">
                <a:solidFill>
                  <a:srgbClr val="385723"/>
                </a:solidFill>
                <a:latin typeface="Times New Roman" pitchFamily="18" charset="0"/>
                <a:cs typeface="Calibri" pitchFamily="34" charset="0"/>
              </a:rPr>
              <a:t> </a:t>
            </a:r>
            <a:r>
              <a:rPr lang="en-US" sz="2800" i="1" dirty="0" err="1">
                <a:solidFill>
                  <a:srgbClr val="385723"/>
                </a:solidFill>
                <a:latin typeface="Times New Roman" pitchFamily="18" charset="0"/>
                <a:cs typeface="Calibri" pitchFamily="34" charset="0"/>
              </a:rPr>
              <a:t>em</a:t>
            </a:r>
            <a:r>
              <a:rPr lang="en-US" sz="2800" i="1" dirty="0">
                <a:solidFill>
                  <a:srgbClr val="385723"/>
                </a:solidFill>
                <a:latin typeface="Times New Roman" pitchFamily="18" charset="0"/>
                <a:cs typeface="Calibri" pitchFamily="34" charset="0"/>
              </a:rPr>
              <a:t> </a:t>
            </a:r>
            <a:r>
              <a:rPr lang="en-US" sz="2800" i="1" dirty="0" err="1">
                <a:solidFill>
                  <a:srgbClr val="385723"/>
                </a:solidFill>
                <a:latin typeface="Times New Roman" pitchFamily="18" charset="0"/>
                <a:cs typeface="Calibri" pitchFamily="34" charset="0"/>
              </a:rPr>
              <a:t>gái</a:t>
            </a:r>
            <a:r>
              <a:rPr lang="en-US" sz="2800" i="1" dirty="0">
                <a:solidFill>
                  <a:srgbClr val="385723"/>
                </a:solidFill>
                <a:latin typeface="Times New Roman" pitchFamily="18" charset="0"/>
                <a:cs typeface="Calibri" pitchFamily="34" charset="0"/>
              </a:rPr>
              <a:t> </a:t>
            </a:r>
            <a:r>
              <a:rPr lang="en-US" sz="2800" i="1" dirty="0" err="1">
                <a:solidFill>
                  <a:srgbClr val="385723"/>
                </a:solidFill>
                <a:latin typeface="Times New Roman" pitchFamily="18" charset="0"/>
                <a:cs typeface="Calibri" pitchFamily="34" charset="0"/>
              </a:rPr>
              <a:t>tôi</a:t>
            </a:r>
            <a:r>
              <a:rPr lang="en-US" sz="2800" i="1" dirty="0">
                <a:solidFill>
                  <a:srgbClr val="385723"/>
                </a:solidFill>
                <a:latin typeface="Times New Roman" pitchFamily="18" charset="0"/>
                <a:cs typeface="Calibri" pitchFamily="34" charset="0"/>
              </a:rPr>
              <a:t>...</a:t>
            </a:r>
            <a:endParaRPr lang="en-US" sz="2800" dirty="0">
              <a:solidFill>
                <a:srgbClr val="385723"/>
              </a:solidFill>
              <a:latin typeface="Times New Roman" pitchFamily="18" charset="0"/>
              <a:cs typeface="Calibri" pitchFamily="34" charset="0"/>
            </a:endParaRPr>
          </a:p>
          <a:p>
            <a:pPr algn="just"/>
            <a:r>
              <a:rPr lang="en-US" sz="2800" dirty="0" smtClean="0">
                <a:solidFill>
                  <a:srgbClr val="385723"/>
                </a:solidFill>
                <a:latin typeface="Times New Roman" pitchFamily="18" charset="0"/>
                <a:cs typeface="Calibri" pitchFamily="34" charset="0"/>
              </a:rPr>
              <a:t>- </a:t>
            </a:r>
            <a:r>
              <a:rPr lang="en-US" sz="2800" dirty="0" err="1" smtClean="0">
                <a:solidFill>
                  <a:srgbClr val="385723"/>
                </a:solidFill>
                <a:latin typeface="Times New Roman" pitchFamily="18" charset="0"/>
                <a:cs typeface="Calibri" pitchFamily="34" charset="0"/>
              </a:rPr>
              <a:t>Truyện</a:t>
            </a:r>
            <a:r>
              <a:rPr lang="en-US" sz="2800" dirty="0" smtClean="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viết</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cho</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thiếu</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nhi</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của</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ông</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trong</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sáng</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đậm</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chất</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thơ</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giàu</a:t>
            </a:r>
            <a:r>
              <a:rPr lang="en-US" sz="2800" dirty="0">
                <a:solidFill>
                  <a:srgbClr val="385723"/>
                </a:solidFill>
                <a:latin typeface="Times New Roman" pitchFamily="18" charset="0"/>
                <a:cs typeface="Calibri" pitchFamily="34" charset="0"/>
              </a:rPr>
              <a:t> ý </a:t>
            </a:r>
            <a:r>
              <a:rPr lang="en-US" sz="2800" dirty="0" err="1">
                <a:solidFill>
                  <a:srgbClr val="385723"/>
                </a:solidFill>
                <a:latin typeface="Times New Roman" pitchFamily="18" charset="0"/>
                <a:cs typeface="Calibri" pitchFamily="34" charset="0"/>
              </a:rPr>
              <a:t>nghĩa</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nhân</a:t>
            </a:r>
            <a:r>
              <a:rPr lang="en-US" sz="2800" dirty="0">
                <a:solidFill>
                  <a:srgbClr val="385723"/>
                </a:solidFill>
                <a:latin typeface="Times New Roman" pitchFamily="18" charset="0"/>
                <a:cs typeface="Calibri" pitchFamily="34" charset="0"/>
              </a:rPr>
              <a:t> </a:t>
            </a:r>
            <a:r>
              <a:rPr lang="en-US" sz="2800" dirty="0" err="1">
                <a:solidFill>
                  <a:srgbClr val="385723"/>
                </a:solidFill>
                <a:latin typeface="Times New Roman" pitchFamily="18" charset="0"/>
                <a:cs typeface="Calibri" pitchFamily="34" charset="0"/>
              </a:rPr>
              <a:t>văn</a:t>
            </a:r>
            <a:r>
              <a:rPr lang="en-US" sz="2800" dirty="0">
                <a:solidFill>
                  <a:srgbClr val="385723"/>
                </a:solidFill>
                <a:latin typeface="Times New Roman" pitchFamily="18" charset="0"/>
                <a:cs typeface="Calibri" pitchFamily="34" charset="0"/>
              </a:rPr>
              <a:t>.</a:t>
            </a:r>
          </a:p>
        </p:txBody>
      </p:sp>
    </p:spTree>
    <p:extLst>
      <p:ext uri="{BB962C8B-B14F-4D97-AF65-F5344CB8AC3E}">
        <p14:creationId xmlns:p14="http://schemas.microsoft.com/office/powerpoint/2010/main" val="347946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ChangeArrowheads="1"/>
          </p:cNvSpPr>
          <p:nvPr/>
        </p:nvSpPr>
        <p:spPr bwMode="auto">
          <a:xfrm>
            <a:off x="475373" y="177801"/>
            <a:ext cx="2084160" cy="523220"/>
          </a:xfrm>
          <a:prstGeom prst="rect">
            <a:avLst/>
          </a:prstGeom>
          <a:noFill/>
          <a:ln w="9525">
            <a:noFill/>
            <a:miter lim="800000"/>
            <a:headEnd/>
            <a:tailEnd/>
          </a:ln>
        </p:spPr>
        <p:txBody>
          <a:bodyPr wrap="none">
            <a:spAutoFit/>
          </a:bodyPr>
          <a:lstStyle/>
          <a:p>
            <a:pPr algn="just"/>
            <a:r>
              <a:rPr lang="pt-BR" sz="2800" b="1" dirty="0" smtClean="0">
                <a:solidFill>
                  <a:srgbClr val="3366FF"/>
                </a:solidFill>
                <a:latin typeface="Times New Roman" pitchFamily="18" charset="0"/>
                <a:cs typeface="Times New Roman" pitchFamily="18" charset="0"/>
              </a:rPr>
              <a:t>2. Tác phẩm</a:t>
            </a:r>
            <a:endParaRPr lang="en-US" sz="2800" dirty="0">
              <a:solidFill>
                <a:srgbClr val="000000"/>
              </a:solidFill>
              <a:latin typeface="Times New Roman" pitchFamily="18" charset="0"/>
              <a:cs typeface="Times New Roman" pitchFamily="18" charset="0"/>
            </a:endParaRPr>
          </a:p>
        </p:txBody>
      </p:sp>
      <p:sp>
        <p:nvSpPr>
          <p:cNvPr id="162818" name="Rectangle 1"/>
          <p:cNvSpPr>
            <a:spLocks noChangeArrowheads="1"/>
          </p:cNvSpPr>
          <p:nvPr/>
        </p:nvSpPr>
        <p:spPr bwMode="auto">
          <a:xfrm>
            <a:off x="161924" y="701675"/>
            <a:ext cx="5130155" cy="553357"/>
          </a:xfrm>
          <a:prstGeom prst="rect">
            <a:avLst/>
          </a:prstGeom>
          <a:noFill/>
          <a:ln w="9525">
            <a:noFill/>
            <a:miter lim="800000"/>
            <a:headEnd/>
            <a:tailEnd/>
          </a:ln>
        </p:spPr>
        <p:txBody>
          <a:bodyPr wrap="square">
            <a:spAutoFit/>
          </a:bodyPr>
          <a:lstStyle/>
          <a:p>
            <a:pPr>
              <a:lnSpc>
                <a:spcPct val="107000"/>
              </a:lnSpc>
              <a:tabLst>
                <a:tab pos="1385888" algn="l"/>
              </a:tabLst>
            </a:pPr>
            <a:r>
              <a:rPr lang="en-US" sz="2800" b="1" dirty="0" smtClean="0">
                <a:solidFill>
                  <a:srgbClr val="3366FF"/>
                </a:solidFill>
                <a:latin typeface="Times New Roman" pitchFamily="18" charset="0"/>
                <a:ea typeface="MS Mincho" pitchFamily="49" charset="-128"/>
              </a:rPr>
              <a:t>2.1. </a:t>
            </a:r>
            <a:r>
              <a:rPr lang="en-US" sz="2800" b="1" dirty="0" err="1">
                <a:solidFill>
                  <a:srgbClr val="3366FF"/>
                </a:solidFill>
                <a:latin typeface="Times New Roman" pitchFamily="18" charset="0"/>
                <a:ea typeface="MS Mincho" pitchFamily="49" charset="-128"/>
              </a:rPr>
              <a:t>Đọc</a:t>
            </a:r>
            <a:r>
              <a:rPr lang="en-US" sz="2800" b="1" dirty="0">
                <a:solidFill>
                  <a:srgbClr val="3366FF"/>
                </a:solidFill>
                <a:latin typeface="Times New Roman" pitchFamily="18" charset="0"/>
                <a:ea typeface="MS Mincho" pitchFamily="49" charset="-128"/>
              </a:rPr>
              <a:t>, </a:t>
            </a:r>
            <a:r>
              <a:rPr lang="en-US" sz="2800" b="1" dirty="0" err="1">
                <a:solidFill>
                  <a:srgbClr val="3366FF"/>
                </a:solidFill>
                <a:latin typeface="Times New Roman" pitchFamily="18" charset="0"/>
                <a:ea typeface="MS Mincho" pitchFamily="49" charset="-128"/>
              </a:rPr>
              <a:t>chú</a:t>
            </a:r>
            <a:r>
              <a:rPr lang="en-US" sz="2800" b="1" dirty="0">
                <a:solidFill>
                  <a:srgbClr val="3366FF"/>
                </a:solidFill>
                <a:latin typeface="Times New Roman" pitchFamily="18" charset="0"/>
                <a:ea typeface="MS Mincho" pitchFamily="49" charset="-128"/>
              </a:rPr>
              <a:t> </a:t>
            </a:r>
            <a:r>
              <a:rPr lang="en-US" sz="2800" b="1" dirty="0" err="1" smtClean="0">
                <a:solidFill>
                  <a:srgbClr val="3366FF"/>
                </a:solidFill>
                <a:latin typeface="Times New Roman" pitchFamily="18" charset="0"/>
                <a:ea typeface="MS Mincho" pitchFamily="49" charset="-128"/>
              </a:rPr>
              <a:t>thích</a:t>
            </a:r>
            <a:endParaRPr lang="en-US" sz="2800" dirty="0">
              <a:latin typeface="Times New Roman" pitchFamily="18" charset="0"/>
              <a:cs typeface="Times New Roman" pitchFamily="18" charset="0"/>
            </a:endParaRPr>
          </a:p>
        </p:txBody>
      </p:sp>
      <p:sp>
        <p:nvSpPr>
          <p:cNvPr id="7" name="Rectangle 6"/>
          <p:cNvSpPr>
            <a:spLocks noChangeArrowheads="1"/>
          </p:cNvSpPr>
          <p:nvPr/>
        </p:nvSpPr>
        <p:spPr bwMode="auto">
          <a:xfrm>
            <a:off x="170664" y="1255032"/>
            <a:ext cx="6417560" cy="1200329"/>
          </a:xfrm>
          <a:prstGeom prst="rect">
            <a:avLst/>
          </a:prstGeom>
          <a:noFill/>
          <a:ln w="9525">
            <a:noFill/>
            <a:miter lim="800000"/>
            <a:headEnd/>
            <a:tailEnd/>
          </a:ln>
        </p:spPr>
        <p:txBody>
          <a:bodyPr wrap="square">
            <a:spAutoFit/>
          </a:bodyPr>
          <a:lstStyle/>
          <a:p>
            <a:pPr>
              <a:spcAft>
                <a:spcPts val="1200"/>
              </a:spcAft>
            </a:pPr>
            <a:r>
              <a:rPr lang="en-US" sz="2400" b="1" dirty="0" smtClean="0">
                <a:solidFill>
                  <a:srgbClr val="3366FF"/>
                </a:solidFill>
                <a:latin typeface="Times New Roman" pitchFamily="18" charset="0"/>
                <a:ea typeface="MS Mincho" pitchFamily="49" charset="-128"/>
              </a:rPr>
              <a:t>2.2. </a:t>
            </a:r>
            <a:r>
              <a:rPr lang="vi-VN" sz="2400" b="1" dirty="0" smtClean="0">
                <a:solidFill>
                  <a:srgbClr val="3366FF"/>
                </a:solidFill>
                <a:latin typeface="Times New Roman" pitchFamily="18" charset="0"/>
                <a:ea typeface="MS Mincho" pitchFamily="49" charset="-128"/>
              </a:rPr>
              <a:t>Xuất </a:t>
            </a:r>
            <a:r>
              <a:rPr lang="vi-VN" sz="2400" b="1" dirty="0">
                <a:solidFill>
                  <a:srgbClr val="3366FF"/>
                </a:solidFill>
                <a:latin typeface="Times New Roman" pitchFamily="18" charset="0"/>
                <a:ea typeface="MS Mincho" pitchFamily="49" charset="-128"/>
              </a:rPr>
              <a:t>xứ</a:t>
            </a:r>
            <a:r>
              <a:rPr lang="en-US" sz="2400" b="1" dirty="0">
                <a:solidFill>
                  <a:srgbClr val="3366FF"/>
                </a:solidFill>
                <a:latin typeface="Times New Roman" pitchFamily="18" charset="0"/>
                <a:ea typeface="MS Mincho" pitchFamily="49" charset="-128"/>
              </a:rPr>
              <a:t>:</a:t>
            </a:r>
            <a:r>
              <a:rPr lang="en-US" sz="2400" b="1" dirty="0">
                <a:solidFill>
                  <a:srgbClr val="0D0D0D"/>
                </a:solidFill>
                <a:latin typeface="Times New Roman" pitchFamily="18" charset="0"/>
                <a:ea typeface="MS Mincho" pitchFamily="49" charset="-128"/>
              </a:rPr>
              <a:t> </a:t>
            </a:r>
            <a:r>
              <a:rPr lang="vi-VN" sz="2400" i="1" dirty="0">
                <a:cs typeface="Calibri" pitchFamily="34" charset="0"/>
              </a:rPr>
              <a:t>“</a:t>
            </a:r>
            <a:r>
              <a:rPr lang="vi-VN" sz="2400" i="1" dirty="0">
                <a:latin typeface="Times New Roman" pitchFamily="18" charset="0"/>
                <a:cs typeface="Calibri" pitchFamily="34" charset="0"/>
              </a:rPr>
              <a:t>Bức tranh của em gái tôi”</a:t>
            </a:r>
            <a:r>
              <a:rPr lang="vi-VN" sz="2400" dirty="0">
                <a:latin typeface="Times New Roman" pitchFamily="18" charset="0"/>
                <a:cs typeface="Calibri" pitchFamily="34" charset="0"/>
              </a:rPr>
              <a:t> là truyện ngắn đoạt giải Nhì trong cuộc thi viết </a:t>
            </a:r>
            <a:r>
              <a:rPr lang="vi-VN" sz="2400" i="1" dirty="0">
                <a:latin typeface="Times New Roman" pitchFamily="18" charset="0"/>
                <a:cs typeface="Calibri" pitchFamily="34" charset="0"/>
              </a:rPr>
              <a:t>“Tương lai vẫy gọi”</a:t>
            </a:r>
            <a:r>
              <a:rPr lang="vi-VN" sz="2400" dirty="0">
                <a:latin typeface="Times New Roman" pitchFamily="18" charset="0"/>
                <a:cs typeface="Calibri" pitchFamily="34" charset="0"/>
              </a:rPr>
              <a:t> của báo Thiế</a:t>
            </a:r>
            <a:r>
              <a:rPr lang="en-US" sz="2400" dirty="0">
                <a:latin typeface="Times New Roman" pitchFamily="18" charset="0"/>
                <a:cs typeface="Calibri" pitchFamily="34" charset="0"/>
              </a:rPr>
              <a:t>u</a:t>
            </a:r>
            <a:r>
              <a:rPr lang="vi-VN" sz="2400" dirty="0">
                <a:latin typeface="Times New Roman" pitchFamily="18" charset="0"/>
                <a:cs typeface="Calibri" pitchFamily="34" charset="0"/>
              </a:rPr>
              <a:t> niên tiền phong</a:t>
            </a:r>
            <a:r>
              <a:rPr lang="en-US" sz="2400" dirty="0">
                <a:latin typeface="Times New Roman" pitchFamily="18" charset="0"/>
                <a:cs typeface="Calibri" pitchFamily="34" charset="0"/>
              </a:rPr>
              <a:t> 1998.</a:t>
            </a:r>
          </a:p>
        </p:txBody>
      </p:sp>
      <p:pic>
        <p:nvPicPr>
          <p:cNvPr id="162822" name="Picture 13"/>
          <p:cNvPicPr>
            <a:picLocks noChangeAspect="1"/>
          </p:cNvPicPr>
          <p:nvPr/>
        </p:nvPicPr>
        <p:blipFill>
          <a:blip r:embed="rId2"/>
          <a:srcRect/>
          <a:stretch>
            <a:fillRect/>
          </a:stretch>
        </p:blipFill>
        <p:spPr bwMode="auto">
          <a:xfrm>
            <a:off x="6660232" y="132152"/>
            <a:ext cx="2370535" cy="2571750"/>
          </a:xfrm>
          <a:prstGeom prst="rect">
            <a:avLst/>
          </a:prstGeom>
          <a:noFill/>
          <a:ln w="9525">
            <a:noFill/>
            <a:miter lim="800000"/>
            <a:headEnd/>
            <a:tailEnd/>
          </a:ln>
        </p:spPr>
      </p:pic>
      <p:sp>
        <p:nvSpPr>
          <p:cNvPr id="9" name="Rectangle 8"/>
          <p:cNvSpPr>
            <a:spLocks noChangeArrowheads="1"/>
          </p:cNvSpPr>
          <p:nvPr/>
        </p:nvSpPr>
        <p:spPr bwMode="auto">
          <a:xfrm>
            <a:off x="215676" y="2469284"/>
            <a:ext cx="6417560" cy="3693319"/>
          </a:xfrm>
          <a:prstGeom prst="rect">
            <a:avLst/>
          </a:prstGeom>
          <a:noFill/>
          <a:ln w="9525">
            <a:noFill/>
            <a:miter lim="800000"/>
            <a:headEnd/>
            <a:tailEnd/>
          </a:ln>
        </p:spPr>
        <p:txBody>
          <a:bodyPr wrap="square">
            <a:spAutoFit/>
          </a:bodyPr>
          <a:lstStyle/>
          <a:p>
            <a:r>
              <a:rPr lang="en-US" sz="2400" b="1" dirty="0" smtClean="0">
                <a:solidFill>
                  <a:srgbClr val="3366FF"/>
                </a:solidFill>
                <a:latin typeface="Times New Roman" pitchFamily="18" charset="0"/>
                <a:ea typeface="MS Mincho" pitchFamily="49" charset="-128"/>
              </a:rPr>
              <a:t>2.3. </a:t>
            </a:r>
            <a:r>
              <a:rPr lang="en-US" sz="2400" b="1" dirty="0" err="1" smtClean="0">
                <a:solidFill>
                  <a:srgbClr val="3366FF"/>
                </a:solidFill>
                <a:latin typeface="Times New Roman" pitchFamily="18" charset="0"/>
                <a:ea typeface="MS Mincho" pitchFamily="49" charset="-128"/>
              </a:rPr>
              <a:t>Thể</a:t>
            </a:r>
            <a:r>
              <a:rPr lang="en-US" sz="2400" b="1" dirty="0" smtClean="0">
                <a:solidFill>
                  <a:srgbClr val="3366FF"/>
                </a:solidFill>
                <a:latin typeface="Times New Roman" pitchFamily="18" charset="0"/>
                <a:ea typeface="MS Mincho" pitchFamily="49" charset="-128"/>
              </a:rPr>
              <a:t> </a:t>
            </a:r>
            <a:r>
              <a:rPr lang="en-US" sz="2400" b="1" dirty="0" err="1" smtClean="0">
                <a:solidFill>
                  <a:srgbClr val="3366FF"/>
                </a:solidFill>
                <a:latin typeface="Times New Roman" pitchFamily="18" charset="0"/>
                <a:ea typeface="MS Mincho" pitchFamily="49" charset="-128"/>
              </a:rPr>
              <a:t>loại</a:t>
            </a:r>
            <a:r>
              <a:rPr lang="en-US" sz="2400" b="1" dirty="0" smtClean="0">
                <a:solidFill>
                  <a:srgbClr val="3366FF"/>
                </a:solidFill>
                <a:latin typeface="Times New Roman" pitchFamily="18" charset="0"/>
                <a:ea typeface="MS Mincho" pitchFamily="49" charset="-128"/>
              </a:rPr>
              <a:t>: </a:t>
            </a:r>
            <a:r>
              <a:rPr lang="en-US" sz="2400" dirty="0" err="1" smtClean="0">
                <a:latin typeface="Times New Roman" pitchFamily="18" charset="0"/>
                <a:ea typeface="MS Mincho" pitchFamily="49" charset="-128"/>
              </a:rPr>
              <a:t>Truyện</a:t>
            </a:r>
            <a:r>
              <a:rPr lang="en-US" sz="2400" dirty="0" smtClean="0">
                <a:latin typeface="Times New Roman" pitchFamily="18" charset="0"/>
                <a:ea typeface="MS Mincho" pitchFamily="49" charset="-128"/>
              </a:rPr>
              <a:t> </a:t>
            </a:r>
            <a:r>
              <a:rPr lang="en-US" sz="2400" dirty="0" err="1" smtClean="0">
                <a:latin typeface="Times New Roman" pitchFamily="18" charset="0"/>
                <a:ea typeface="MS Mincho" pitchFamily="49" charset="-128"/>
              </a:rPr>
              <a:t>ngắn</a:t>
            </a:r>
            <a:endParaRPr lang="en-US" sz="2400" dirty="0" smtClean="0">
              <a:latin typeface="Times New Roman" pitchFamily="18" charset="0"/>
              <a:ea typeface="MS Mincho" pitchFamily="49" charset="-128"/>
            </a:endParaRPr>
          </a:p>
          <a:p>
            <a:r>
              <a:rPr lang="en-US" sz="2400" b="1" dirty="0" smtClean="0">
                <a:solidFill>
                  <a:srgbClr val="3366FF"/>
                </a:solidFill>
                <a:latin typeface="Times New Roman" pitchFamily="18" charset="0"/>
                <a:ea typeface="MS Mincho" pitchFamily="49" charset="-128"/>
              </a:rPr>
              <a:t>2.4. </a:t>
            </a:r>
            <a:r>
              <a:rPr lang="en-US" sz="2400" b="1" dirty="0" err="1" smtClean="0">
                <a:solidFill>
                  <a:srgbClr val="3366FF"/>
                </a:solidFill>
                <a:latin typeface="Times New Roman" pitchFamily="18" charset="0"/>
                <a:ea typeface="MS Mincho" pitchFamily="49" charset="-128"/>
              </a:rPr>
              <a:t>Tóm</a:t>
            </a:r>
            <a:r>
              <a:rPr lang="en-US" sz="2400" b="1" dirty="0" smtClean="0">
                <a:solidFill>
                  <a:srgbClr val="3366FF"/>
                </a:solidFill>
                <a:latin typeface="Times New Roman" pitchFamily="18" charset="0"/>
                <a:ea typeface="MS Mincho" pitchFamily="49" charset="-128"/>
              </a:rPr>
              <a:t> </a:t>
            </a:r>
            <a:r>
              <a:rPr lang="en-US" sz="2400" b="1" dirty="0" err="1" smtClean="0">
                <a:solidFill>
                  <a:srgbClr val="3366FF"/>
                </a:solidFill>
                <a:latin typeface="Times New Roman" pitchFamily="18" charset="0"/>
                <a:ea typeface="MS Mincho" pitchFamily="49" charset="-128"/>
              </a:rPr>
              <a:t>tắt</a:t>
            </a:r>
            <a:r>
              <a:rPr lang="en-US" sz="2400" b="1" dirty="0" smtClean="0">
                <a:solidFill>
                  <a:srgbClr val="3366FF"/>
                </a:solidFill>
                <a:latin typeface="Times New Roman" pitchFamily="18" charset="0"/>
                <a:ea typeface="MS Mincho" pitchFamily="49" charset="-128"/>
              </a:rPr>
              <a:t> &amp; </a:t>
            </a:r>
            <a:r>
              <a:rPr lang="en-US" sz="2400" b="1" dirty="0" err="1" smtClean="0">
                <a:solidFill>
                  <a:srgbClr val="3366FF"/>
                </a:solidFill>
                <a:latin typeface="Times New Roman" pitchFamily="18" charset="0"/>
                <a:ea typeface="MS Mincho" pitchFamily="49" charset="-128"/>
              </a:rPr>
              <a:t>Ngôi</a:t>
            </a:r>
            <a:r>
              <a:rPr lang="en-US" sz="2400" b="1" dirty="0" smtClean="0">
                <a:solidFill>
                  <a:srgbClr val="3366FF"/>
                </a:solidFill>
                <a:latin typeface="Times New Roman" pitchFamily="18" charset="0"/>
                <a:ea typeface="MS Mincho" pitchFamily="49" charset="-128"/>
              </a:rPr>
              <a:t> </a:t>
            </a:r>
            <a:r>
              <a:rPr lang="en-US" sz="2400" b="1" dirty="0" err="1" smtClean="0">
                <a:solidFill>
                  <a:srgbClr val="3366FF"/>
                </a:solidFill>
                <a:latin typeface="Times New Roman" pitchFamily="18" charset="0"/>
                <a:ea typeface="MS Mincho" pitchFamily="49" charset="-128"/>
              </a:rPr>
              <a:t>kể</a:t>
            </a:r>
            <a:r>
              <a:rPr lang="en-US" sz="2400" b="1" dirty="0" smtClean="0">
                <a:solidFill>
                  <a:srgbClr val="3366FF"/>
                </a:solidFill>
                <a:latin typeface="Times New Roman" pitchFamily="18" charset="0"/>
                <a:ea typeface="MS Mincho" pitchFamily="49" charset="-128"/>
              </a:rPr>
              <a:t>:</a:t>
            </a:r>
          </a:p>
          <a:p>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Người</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kể</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chuyện</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người</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anh</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trai</a:t>
            </a:r>
            <a:endParaRPr lang="en-US" sz="2400" dirty="0" smtClean="0">
              <a:latin typeface="Times New Roman" pitchFamily="18" charset="0"/>
              <a:ea typeface="MS Mincho" pitchFamily="49" charset="-128"/>
              <a:cs typeface="Calibri" pitchFamily="34" charset="0"/>
            </a:endParaRPr>
          </a:p>
          <a:p>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Ngôi</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kể</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thứ</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nhất</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xưng</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tôi</a:t>
            </a:r>
            <a:r>
              <a:rPr lang="en-US" sz="2400" dirty="0" smtClean="0">
                <a:latin typeface="Times New Roman" pitchFamily="18" charset="0"/>
                <a:ea typeface="MS Mincho" pitchFamily="49" charset="-128"/>
                <a:cs typeface="Calibri" pitchFamily="34" charset="0"/>
              </a:rPr>
              <a:t>”</a:t>
            </a:r>
          </a:p>
          <a:p>
            <a:pPr lvl="0"/>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tâm</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t>
            </a:r>
            <a:r>
              <a:rPr lang="en-US" sz="2400" dirty="0" err="1" smtClean="0">
                <a:latin typeface="Times New Roman" panose="02020603050405020304" pitchFamily="18" charset="0"/>
                <a:cs typeface="Times New Roman" panose="02020603050405020304" pitchFamily="18" charset="0"/>
              </a:rPr>
              <a:t>í</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t>
            </a:r>
            <a:r>
              <a:rPr lang="en-US" sz="2400" dirty="0" err="1" smtClean="0">
                <a:latin typeface="Times New Roman" panose="02020603050405020304" pitchFamily="18" charset="0"/>
                <a:cs typeface="Times New Roman" panose="02020603050405020304" pitchFamily="18" charset="0"/>
              </a:rPr>
              <a:t>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kể</a:t>
            </a:r>
            <a:r>
              <a:rPr lang="en-US" sz="2400" dirty="0" smtClean="0"/>
              <a:t>.</a:t>
            </a:r>
          </a:p>
          <a:p>
            <a:pPr>
              <a:spcAft>
                <a:spcPts val="1200"/>
              </a:spcAft>
            </a:pPr>
            <a:r>
              <a:rPr lang="en-US" sz="2400" b="1" dirty="0" smtClean="0">
                <a:solidFill>
                  <a:srgbClr val="3366FF"/>
                </a:solidFill>
                <a:latin typeface="Times New Roman" pitchFamily="18" charset="0"/>
                <a:ea typeface="MS Mincho" pitchFamily="49" charset="-128"/>
                <a:cs typeface="Calibri" pitchFamily="34" charset="0"/>
              </a:rPr>
              <a:t>2.5. </a:t>
            </a:r>
            <a:r>
              <a:rPr lang="en-US" sz="2400" b="1" dirty="0" err="1" smtClean="0">
                <a:solidFill>
                  <a:srgbClr val="3366FF"/>
                </a:solidFill>
                <a:latin typeface="Times New Roman" pitchFamily="18" charset="0"/>
                <a:ea typeface="MS Mincho" pitchFamily="49" charset="-128"/>
                <a:cs typeface="Calibri" pitchFamily="34" charset="0"/>
              </a:rPr>
              <a:t>Bố</a:t>
            </a:r>
            <a:r>
              <a:rPr lang="en-US" sz="2400" b="1" dirty="0" smtClean="0">
                <a:solidFill>
                  <a:srgbClr val="3366FF"/>
                </a:solidFill>
                <a:latin typeface="Times New Roman" pitchFamily="18" charset="0"/>
                <a:ea typeface="MS Mincho" pitchFamily="49" charset="-128"/>
                <a:cs typeface="Calibri" pitchFamily="34" charset="0"/>
              </a:rPr>
              <a:t> </a:t>
            </a:r>
            <a:r>
              <a:rPr lang="en-US" sz="2400" b="1" dirty="0" err="1" smtClean="0">
                <a:solidFill>
                  <a:srgbClr val="3366FF"/>
                </a:solidFill>
                <a:latin typeface="Times New Roman" pitchFamily="18" charset="0"/>
                <a:ea typeface="MS Mincho" pitchFamily="49" charset="-128"/>
                <a:cs typeface="Calibri" pitchFamily="34" charset="0"/>
              </a:rPr>
              <a:t>cục</a:t>
            </a:r>
            <a:r>
              <a:rPr lang="en-US" sz="2400" b="1" dirty="0" smtClean="0">
                <a:solidFill>
                  <a:srgbClr val="3366FF"/>
                </a:solidFill>
                <a:latin typeface="Times New Roman" pitchFamily="18" charset="0"/>
                <a:ea typeface="MS Mincho" pitchFamily="49" charset="-128"/>
                <a:cs typeface="Calibri" pitchFamily="34" charset="0"/>
              </a:rPr>
              <a:t>: 3 </a:t>
            </a:r>
            <a:r>
              <a:rPr lang="en-US" sz="2400" b="1" dirty="0" err="1" smtClean="0">
                <a:solidFill>
                  <a:srgbClr val="3366FF"/>
                </a:solidFill>
                <a:latin typeface="Times New Roman" pitchFamily="18" charset="0"/>
                <a:ea typeface="MS Mincho" pitchFamily="49" charset="-128"/>
                <a:cs typeface="Calibri" pitchFamily="34" charset="0"/>
              </a:rPr>
              <a:t>phần</a:t>
            </a:r>
            <a:endParaRPr lang="en-US" sz="2400" b="1" dirty="0" smtClean="0">
              <a:solidFill>
                <a:srgbClr val="3366FF"/>
              </a:solidFill>
              <a:latin typeface="Times New Roman" pitchFamily="18" charset="0"/>
              <a:ea typeface="MS Mincho" pitchFamily="49" charset="-128"/>
              <a:cs typeface="Calibri" pitchFamily="34" charset="0"/>
            </a:endParaRPr>
          </a:p>
          <a:p>
            <a:pPr marL="457200" indent="-457200">
              <a:spcAft>
                <a:spcPts val="1200"/>
              </a:spcAft>
              <a:buFontTx/>
              <a:buChar char="-"/>
            </a:pPr>
            <a:endParaRPr lang="en-US" sz="2800" dirty="0">
              <a:latin typeface="Times New Roman" pitchFamily="18" charset="0"/>
              <a:cs typeface="Calibri" pitchFamily="34" charset="0"/>
            </a:endParaRPr>
          </a:p>
        </p:txBody>
      </p:sp>
    </p:spTree>
    <p:extLst>
      <p:ext uri="{BB962C8B-B14F-4D97-AF65-F5344CB8AC3E}">
        <p14:creationId xmlns:p14="http://schemas.microsoft.com/office/powerpoint/2010/main" val="12184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2" name="Picture 9"/>
          <p:cNvPicPr>
            <a:picLocks noChangeAspect="1"/>
          </p:cNvPicPr>
          <p:nvPr/>
        </p:nvPicPr>
        <p:blipFill>
          <a:blip r:embed="rId2"/>
          <a:srcRect/>
          <a:stretch>
            <a:fillRect/>
          </a:stretch>
        </p:blipFill>
        <p:spPr bwMode="auto">
          <a:xfrm>
            <a:off x="107504" y="1556793"/>
            <a:ext cx="2160241" cy="3658146"/>
          </a:xfrm>
          <a:prstGeom prst="rect">
            <a:avLst/>
          </a:prstGeom>
          <a:noFill/>
          <a:ln w="9525">
            <a:noFill/>
            <a:miter lim="800000"/>
            <a:headEnd/>
            <a:tailEnd/>
          </a:ln>
        </p:spPr>
      </p:pic>
      <p:graphicFrame>
        <p:nvGraphicFramePr>
          <p:cNvPr id="11" name="Diagram 10"/>
          <p:cNvGraphicFramePr/>
          <p:nvPr>
            <p:extLst>
              <p:ext uri="{D42A27DB-BD31-4B8C-83A1-F6EECF244321}">
                <p14:modId xmlns:p14="http://schemas.microsoft.com/office/powerpoint/2010/main" val="3370746718"/>
              </p:ext>
            </p:extLst>
          </p:nvPr>
        </p:nvGraphicFramePr>
        <p:xfrm>
          <a:off x="2627784" y="476672"/>
          <a:ext cx="6096000" cy="5418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069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ChangeArrowheads="1"/>
          </p:cNvSpPr>
          <p:nvPr/>
        </p:nvSpPr>
        <p:spPr bwMode="auto">
          <a:xfrm>
            <a:off x="475373" y="177801"/>
            <a:ext cx="2084160" cy="523220"/>
          </a:xfrm>
          <a:prstGeom prst="rect">
            <a:avLst/>
          </a:prstGeom>
          <a:noFill/>
          <a:ln w="9525">
            <a:noFill/>
            <a:miter lim="800000"/>
            <a:headEnd/>
            <a:tailEnd/>
          </a:ln>
        </p:spPr>
        <p:txBody>
          <a:bodyPr wrap="none">
            <a:spAutoFit/>
          </a:bodyPr>
          <a:lstStyle/>
          <a:p>
            <a:pPr algn="just"/>
            <a:r>
              <a:rPr lang="pt-BR" sz="2800" b="1" dirty="0" smtClean="0">
                <a:solidFill>
                  <a:srgbClr val="3366FF"/>
                </a:solidFill>
                <a:latin typeface="Times New Roman" pitchFamily="18" charset="0"/>
                <a:cs typeface="Times New Roman" pitchFamily="18" charset="0"/>
              </a:rPr>
              <a:t>2. Tác phẩm</a:t>
            </a:r>
            <a:endParaRPr lang="en-US" sz="2800" dirty="0">
              <a:solidFill>
                <a:srgbClr val="000000"/>
              </a:solidFill>
              <a:latin typeface="Times New Roman" pitchFamily="18" charset="0"/>
              <a:cs typeface="Times New Roman" pitchFamily="18" charset="0"/>
            </a:endParaRPr>
          </a:p>
        </p:txBody>
      </p:sp>
      <p:sp>
        <p:nvSpPr>
          <p:cNvPr id="162818" name="Rectangle 1"/>
          <p:cNvSpPr>
            <a:spLocks noChangeArrowheads="1"/>
          </p:cNvSpPr>
          <p:nvPr/>
        </p:nvSpPr>
        <p:spPr bwMode="auto">
          <a:xfrm>
            <a:off x="161924" y="701675"/>
            <a:ext cx="5130155" cy="487506"/>
          </a:xfrm>
          <a:prstGeom prst="rect">
            <a:avLst/>
          </a:prstGeom>
          <a:noFill/>
          <a:ln w="9525">
            <a:noFill/>
            <a:miter lim="800000"/>
            <a:headEnd/>
            <a:tailEnd/>
          </a:ln>
        </p:spPr>
        <p:txBody>
          <a:bodyPr wrap="square">
            <a:spAutoFit/>
          </a:bodyPr>
          <a:lstStyle/>
          <a:p>
            <a:pPr>
              <a:lnSpc>
                <a:spcPct val="107000"/>
              </a:lnSpc>
              <a:tabLst>
                <a:tab pos="1385888" algn="l"/>
              </a:tabLst>
            </a:pPr>
            <a:r>
              <a:rPr lang="en-US" sz="2400" b="1" dirty="0" smtClean="0">
                <a:solidFill>
                  <a:srgbClr val="3366FF"/>
                </a:solidFill>
                <a:latin typeface="Times New Roman" pitchFamily="18" charset="0"/>
                <a:ea typeface="MS Mincho" pitchFamily="49" charset="-128"/>
              </a:rPr>
              <a:t>2.1. </a:t>
            </a:r>
            <a:r>
              <a:rPr lang="en-US" sz="2400" b="1" dirty="0" err="1">
                <a:solidFill>
                  <a:srgbClr val="3366FF"/>
                </a:solidFill>
                <a:latin typeface="Times New Roman" pitchFamily="18" charset="0"/>
                <a:ea typeface="MS Mincho" pitchFamily="49" charset="-128"/>
              </a:rPr>
              <a:t>Đọc</a:t>
            </a:r>
            <a:r>
              <a:rPr lang="en-US" sz="2400" b="1" dirty="0">
                <a:solidFill>
                  <a:srgbClr val="3366FF"/>
                </a:solidFill>
                <a:latin typeface="Times New Roman" pitchFamily="18" charset="0"/>
                <a:ea typeface="MS Mincho" pitchFamily="49" charset="-128"/>
              </a:rPr>
              <a:t>, </a:t>
            </a:r>
            <a:r>
              <a:rPr lang="en-US" sz="2400" b="1" dirty="0" err="1">
                <a:solidFill>
                  <a:srgbClr val="3366FF"/>
                </a:solidFill>
                <a:latin typeface="Times New Roman" pitchFamily="18" charset="0"/>
                <a:ea typeface="MS Mincho" pitchFamily="49" charset="-128"/>
              </a:rPr>
              <a:t>chú</a:t>
            </a:r>
            <a:r>
              <a:rPr lang="en-US" sz="2400" b="1" dirty="0">
                <a:solidFill>
                  <a:srgbClr val="3366FF"/>
                </a:solidFill>
                <a:latin typeface="Times New Roman" pitchFamily="18" charset="0"/>
                <a:ea typeface="MS Mincho" pitchFamily="49" charset="-128"/>
              </a:rPr>
              <a:t> </a:t>
            </a:r>
            <a:r>
              <a:rPr lang="en-US" sz="2400" b="1" dirty="0" err="1" smtClean="0">
                <a:solidFill>
                  <a:srgbClr val="3366FF"/>
                </a:solidFill>
                <a:latin typeface="Times New Roman" pitchFamily="18" charset="0"/>
                <a:ea typeface="MS Mincho" pitchFamily="49" charset="-128"/>
              </a:rPr>
              <a:t>thích</a:t>
            </a:r>
            <a:endParaRPr lang="en-US" sz="2400" dirty="0">
              <a:latin typeface="Times New Roman" pitchFamily="18" charset="0"/>
              <a:cs typeface="Times New Roman" pitchFamily="18" charset="0"/>
            </a:endParaRPr>
          </a:p>
        </p:txBody>
      </p:sp>
      <p:sp>
        <p:nvSpPr>
          <p:cNvPr id="7" name="Rectangle 6"/>
          <p:cNvSpPr>
            <a:spLocks noChangeArrowheads="1"/>
          </p:cNvSpPr>
          <p:nvPr/>
        </p:nvSpPr>
        <p:spPr bwMode="auto">
          <a:xfrm>
            <a:off x="170664" y="1255032"/>
            <a:ext cx="6417560" cy="1200329"/>
          </a:xfrm>
          <a:prstGeom prst="rect">
            <a:avLst/>
          </a:prstGeom>
          <a:noFill/>
          <a:ln w="9525">
            <a:noFill/>
            <a:miter lim="800000"/>
            <a:headEnd/>
            <a:tailEnd/>
          </a:ln>
        </p:spPr>
        <p:txBody>
          <a:bodyPr wrap="square">
            <a:spAutoFit/>
          </a:bodyPr>
          <a:lstStyle/>
          <a:p>
            <a:pPr>
              <a:spcAft>
                <a:spcPts val="1200"/>
              </a:spcAft>
            </a:pPr>
            <a:r>
              <a:rPr lang="en-US" sz="2400" b="1" dirty="0" smtClean="0">
                <a:solidFill>
                  <a:srgbClr val="3366FF"/>
                </a:solidFill>
                <a:latin typeface="Times New Roman" pitchFamily="18" charset="0"/>
                <a:ea typeface="MS Mincho" pitchFamily="49" charset="-128"/>
              </a:rPr>
              <a:t>2.2. </a:t>
            </a:r>
            <a:r>
              <a:rPr lang="vi-VN" sz="2400" b="1" dirty="0" smtClean="0">
                <a:solidFill>
                  <a:srgbClr val="3366FF"/>
                </a:solidFill>
                <a:latin typeface="Times New Roman" pitchFamily="18" charset="0"/>
                <a:ea typeface="MS Mincho" pitchFamily="49" charset="-128"/>
              </a:rPr>
              <a:t>Xuất </a:t>
            </a:r>
            <a:r>
              <a:rPr lang="vi-VN" sz="2400" b="1" dirty="0">
                <a:solidFill>
                  <a:srgbClr val="3366FF"/>
                </a:solidFill>
                <a:latin typeface="Times New Roman" pitchFamily="18" charset="0"/>
                <a:ea typeface="MS Mincho" pitchFamily="49" charset="-128"/>
              </a:rPr>
              <a:t>xứ</a:t>
            </a:r>
            <a:r>
              <a:rPr lang="en-US" sz="2400" b="1" dirty="0">
                <a:solidFill>
                  <a:srgbClr val="3366FF"/>
                </a:solidFill>
                <a:latin typeface="Times New Roman" pitchFamily="18" charset="0"/>
                <a:ea typeface="MS Mincho" pitchFamily="49" charset="-128"/>
              </a:rPr>
              <a:t>:</a:t>
            </a:r>
            <a:r>
              <a:rPr lang="en-US" sz="2400" b="1" dirty="0">
                <a:solidFill>
                  <a:srgbClr val="0D0D0D"/>
                </a:solidFill>
                <a:latin typeface="Times New Roman" pitchFamily="18" charset="0"/>
                <a:ea typeface="MS Mincho" pitchFamily="49" charset="-128"/>
              </a:rPr>
              <a:t> </a:t>
            </a:r>
            <a:r>
              <a:rPr lang="vi-VN" sz="2400" i="1" dirty="0">
                <a:cs typeface="Calibri" pitchFamily="34" charset="0"/>
              </a:rPr>
              <a:t>“</a:t>
            </a:r>
            <a:r>
              <a:rPr lang="vi-VN" sz="2400" i="1" dirty="0">
                <a:latin typeface="Times New Roman" pitchFamily="18" charset="0"/>
                <a:cs typeface="Calibri" pitchFamily="34" charset="0"/>
              </a:rPr>
              <a:t>Bức tranh của em gái tôi”</a:t>
            </a:r>
            <a:r>
              <a:rPr lang="vi-VN" sz="2400" dirty="0">
                <a:latin typeface="Times New Roman" pitchFamily="18" charset="0"/>
                <a:cs typeface="Calibri" pitchFamily="34" charset="0"/>
              </a:rPr>
              <a:t> là truyện ngắn đoạt giải Nhì trong cuộc thi viết </a:t>
            </a:r>
            <a:r>
              <a:rPr lang="vi-VN" sz="2400" i="1" dirty="0">
                <a:latin typeface="Times New Roman" pitchFamily="18" charset="0"/>
                <a:cs typeface="Calibri" pitchFamily="34" charset="0"/>
              </a:rPr>
              <a:t>“Tương lai vẫy gọi”</a:t>
            </a:r>
            <a:r>
              <a:rPr lang="vi-VN" sz="2400" dirty="0">
                <a:latin typeface="Times New Roman" pitchFamily="18" charset="0"/>
                <a:cs typeface="Calibri" pitchFamily="34" charset="0"/>
              </a:rPr>
              <a:t> của báo Thiế</a:t>
            </a:r>
            <a:r>
              <a:rPr lang="en-US" sz="2400" dirty="0">
                <a:latin typeface="Times New Roman" pitchFamily="18" charset="0"/>
                <a:cs typeface="Calibri" pitchFamily="34" charset="0"/>
              </a:rPr>
              <a:t>u</a:t>
            </a:r>
            <a:r>
              <a:rPr lang="vi-VN" sz="2400" dirty="0">
                <a:latin typeface="Times New Roman" pitchFamily="18" charset="0"/>
                <a:cs typeface="Calibri" pitchFamily="34" charset="0"/>
              </a:rPr>
              <a:t> niên tiền phong</a:t>
            </a:r>
            <a:r>
              <a:rPr lang="en-US" sz="2400" dirty="0">
                <a:latin typeface="Times New Roman" pitchFamily="18" charset="0"/>
                <a:cs typeface="Calibri" pitchFamily="34" charset="0"/>
              </a:rPr>
              <a:t> 1998.</a:t>
            </a:r>
          </a:p>
        </p:txBody>
      </p:sp>
      <p:pic>
        <p:nvPicPr>
          <p:cNvPr id="162822" name="Picture 13"/>
          <p:cNvPicPr>
            <a:picLocks noChangeAspect="1"/>
          </p:cNvPicPr>
          <p:nvPr/>
        </p:nvPicPr>
        <p:blipFill>
          <a:blip r:embed="rId2"/>
          <a:srcRect/>
          <a:stretch>
            <a:fillRect/>
          </a:stretch>
        </p:blipFill>
        <p:spPr bwMode="auto">
          <a:xfrm>
            <a:off x="6660232" y="132152"/>
            <a:ext cx="2370535" cy="2571750"/>
          </a:xfrm>
          <a:prstGeom prst="rect">
            <a:avLst/>
          </a:prstGeom>
          <a:noFill/>
          <a:ln w="9525">
            <a:noFill/>
            <a:miter lim="800000"/>
            <a:headEnd/>
            <a:tailEnd/>
          </a:ln>
        </p:spPr>
      </p:pic>
      <p:sp>
        <p:nvSpPr>
          <p:cNvPr id="9" name="Rectangle 8"/>
          <p:cNvSpPr>
            <a:spLocks noChangeArrowheads="1"/>
          </p:cNvSpPr>
          <p:nvPr/>
        </p:nvSpPr>
        <p:spPr bwMode="auto">
          <a:xfrm>
            <a:off x="215676" y="2469284"/>
            <a:ext cx="6417560" cy="4278094"/>
          </a:xfrm>
          <a:prstGeom prst="rect">
            <a:avLst/>
          </a:prstGeom>
          <a:noFill/>
          <a:ln w="9525">
            <a:noFill/>
            <a:miter lim="800000"/>
            <a:headEnd/>
            <a:tailEnd/>
          </a:ln>
        </p:spPr>
        <p:txBody>
          <a:bodyPr wrap="square">
            <a:spAutoFit/>
          </a:bodyPr>
          <a:lstStyle/>
          <a:p>
            <a:r>
              <a:rPr lang="en-US" sz="2400" b="1" dirty="0" smtClean="0">
                <a:solidFill>
                  <a:srgbClr val="3366FF"/>
                </a:solidFill>
                <a:latin typeface="Times New Roman" pitchFamily="18" charset="0"/>
                <a:ea typeface="MS Mincho" pitchFamily="49" charset="-128"/>
              </a:rPr>
              <a:t>2.3. </a:t>
            </a:r>
            <a:r>
              <a:rPr lang="en-US" sz="2400" b="1" dirty="0" err="1" smtClean="0">
                <a:solidFill>
                  <a:srgbClr val="3366FF"/>
                </a:solidFill>
                <a:latin typeface="Times New Roman" pitchFamily="18" charset="0"/>
                <a:ea typeface="MS Mincho" pitchFamily="49" charset="-128"/>
              </a:rPr>
              <a:t>Tóm</a:t>
            </a:r>
            <a:r>
              <a:rPr lang="en-US" sz="2400" b="1" dirty="0" smtClean="0">
                <a:solidFill>
                  <a:srgbClr val="3366FF"/>
                </a:solidFill>
                <a:latin typeface="Times New Roman" pitchFamily="18" charset="0"/>
                <a:ea typeface="MS Mincho" pitchFamily="49" charset="-128"/>
              </a:rPr>
              <a:t> </a:t>
            </a:r>
            <a:r>
              <a:rPr lang="en-US" sz="2400" b="1" dirty="0" err="1" smtClean="0">
                <a:solidFill>
                  <a:srgbClr val="3366FF"/>
                </a:solidFill>
                <a:latin typeface="Times New Roman" pitchFamily="18" charset="0"/>
                <a:ea typeface="MS Mincho" pitchFamily="49" charset="-128"/>
              </a:rPr>
              <a:t>tắt</a:t>
            </a:r>
            <a:r>
              <a:rPr lang="en-US" sz="2400" b="1" dirty="0" smtClean="0">
                <a:solidFill>
                  <a:srgbClr val="3366FF"/>
                </a:solidFill>
                <a:latin typeface="Times New Roman" pitchFamily="18" charset="0"/>
                <a:ea typeface="MS Mincho" pitchFamily="49" charset="-128"/>
              </a:rPr>
              <a:t>:</a:t>
            </a:r>
          </a:p>
          <a:p>
            <a:r>
              <a:rPr lang="en-US" sz="2400" b="1" dirty="0" smtClean="0">
                <a:solidFill>
                  <a:srgbClr val="3366FF"/>
                </a:solidFill>
                <a:latin typeface="Times New Roman" pitchFamily="18" charset="0"/>
                <a:ea typeface="MS Mincho" pitchFamily="49" charset="-128"/>
              </a:rPr>
              <a:t>2.4. </a:t>
            </a:r>
            <a:r>
              <a:rPr lang="en-US" sz="2400" b="1" dirty="0" err="1" smtClean="0">
                <a:solidFill>
                  <a:srgbClr val="3366FF"/>
                </a:solidFill>
                <a:latin typeface="Times New Roman" pitchFamily="18" charset="0"/>
                <a:ea typeface="MS Mincho" pitchFamily="49" charset="-128"/>
              </a:rPr>
              <a:t>Ngôi</a:t>
            </a:r>
            <a:r>
              <a:rPr lang="en-US" sz="2400" b="1" dirty="0" smtClean="0">
                <a:solidFill>
                  <a:srgbClr val="3366FF"/>
                </a:solidFill>
                <a:latin typeface="Times New Roman" pitchFamily="18" charset="0"/>
                <a:ea typeface="MS Mincho" pitchFamily="49" charset="-128"/>
              </a:rPr>
              <a:t> </a:t>
            </a:r>
            <a:r>
              <a:rPr lang="en-US" sz="2400" b="1" dirty="0" err="1" smtClean="0">
                <a:solidFill>
                  <a:srgbClr val="3366FF"/>
                </a:solidFill>
                <a:latin typeface="Times New Roman" pitchFamily="18" charset="0"/>
                <a:ea typeface="MS Mincho" pitchFamily="49" charset="-128"/>
              </a:rPr>
              <a:t>kể</a:t>
            </a:r>
            <a:r>
              <a:rPr lang="en-US" sz="2400" b="1" dirty="0" smtClean="0">
                <a:solidFill>
                  <a:srgbClr val="3366FF"/>
                </a:solidFill>
                <a:latin typeface="Times New Roman" pitchFamily="18" charset="0"/>
                <a:ea typeface="MS Mincho" pitchFamily="49" charset="-128"/>
              </a:rPr>
              <a:t>:</a:t>
            </a:r>
          </a:p>
          <a:p>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Người</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kể</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chuyện</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người</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anh</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trai</a:t>
            </a:r>
            <a:endParaRPr lang="en-US" sz="2400" dirty="0" smtClean="0">
              <a:latin typeface="Times New Roman" pitchFamily="18" charset="0"/>
              <a:ea typeface="MS Mincho" pitchFamily="49" charset="-128"/>
              <a:cs typeface="Calibri" pitchFamily="34" charset="0"/>
            </a:endParaRPr>
          </a:p>
          <a:p>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Ngôi</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kể</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thứ</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nhất</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xưng</a:t>
            </a:r>
            <a:r>
              <a:rPr lang="en-US" sz="2400" dirty="0" smtClean="0">
                <a:latin typeface="Times New Roman" pitchFamily="18" charset="0"/>
                <a:ea typeface="MS Mincho" pitchFamily="49" charset="-128"/>
                <a:cs typeface="Calibri" pitchFamily="34" charset="0"/>
              </a:rPr>
              <a:t> “</a:t>
            </a:r>
            <a:r>
              <a:rPr lang="en-US" sz="2400" dirty="0" err="1" smtClean="0">
                <a:latin typeface="Times New Roman" pitchFamily="18" charset="0"/>
                <a:ea typeface="MS Mincho" pitchFamily="49" charset="-128"/>
                <a:cs typeface="Calibri" pitchFamily="34" charset="0"/>
              </a:rPr>
              <a:t>tôi</a:t>
            </a:r>
            <a:r>
              <a:rPr lang="en-US" sz="2400" dirty="0" smtClean="0">
                <a:latin typeface="Times New Roman" pitchFamily="18" charset="0"/>
                <a:ea typeface="MS Mincho" pitchFamily="49" charset="-128"/>
                <a:cs typeface="Calibri" pitchFamily="34" charset="0"/>
              </a:rPr>
              <a:t>”</a:t>
            </a:r>
          </a:p>
          <a:p>
            <a:pPr lvl="0"/>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tâm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kể</a:t>
            </a:r>
            <a:r>
              <a:rPr lang="en-US" sz="2400" dirty="0" smtClean="0"/>
              <a:t>.</a:t>
            </a:r>
          </a:p>
          <a:p>
            <a:pPr>
              <a:spcAft>
                <a:spcPts val="1200"/>
              </a:spcAft>
            </a:pPr>
            <a:r>
              <a:rPr lang="en-US" sz="2800" b="1" dirty="0" smtClean="0">
                <a:solidFill>
                  <a:srgbClr val="3366FF"/>
                </a:solidFill>
                <a:latin typeface="Times New Roman" pitchFamily="18" charset="0"/>
                <a:ea typeface="MS Mincho" pitchFamily="49" charset="-128"/>
                <a:cs typeface="Calibri" pitchFamily="34" charset="0"/>
              </a:rPr>
              <a:t>2.5. </a:t>
            </a:r>
            <a:r>
              <a:rPr lang="en-US" sz="2800" b="1" dirty="0" err="1" smtClean="0">
                <a:solidFill>
                  <a:srgbClr val="3366FF"/>
                </a:solidFill>
                <a:latin typeface="Times New Roman" pitchFamily="18" charset="0"/>
                <a:ea typeface="MS Mincho" pitchFamily="49" charset="-128"/>
                <a:cs typeface="Calibri" pitchFamily="34" charset="0"/>
              </a:rPr>
              <a:t>Bố</a:t>
            </a:r>
            <a:r>
              <a:rPr lang="en-US" sz="2800" b="1" dirty="0" smtClean="0">
                <a:solidFill>
                  <a:srgbClr val="3366FF"/>
                </a:solidFill>
                <a:latin typeface="Times New Roman" pitchFamily="18" charset="0"/>
                <a:ea typeface="MS Mincho" pitchFamily="49" charset="-128"/>
                <a:cs typeface="Calibri" pitchFamily="34" charset="0"/>
              </a:rPr>
              <a:t> </a:t>
            </a:r>
            <a:r>
              <a:rPr lang="en-US" sz="2800" b="1" dirty="0" err="1" smtClean="0">
                <a:solidFill>
                  <a:srgbClr val="3366FF"/>
                </a:solidFill>
                <a:latin typeface="Times New Roman" pitchFamily="18" charset="0"/>
                <a:ea typeface="MS Mincho" pitchFamily="49" charset="-128"/>
                <a:cs typeface="Calibri" pitchFamily="34" charset="0"/>
              </a:rPr>
              <a:t>cục</a:t>
            </a:r>
            <a:r>
              <a:rPr lang="en-US" sz="2800" b="1" dirty="0" smtClean="0">
                <a:solidFill>
                  <a:srgbClr val="3366FF"/>
                </a:solidFill>
                <a:latin typeface="Times New Roman" pitchFamily="18" charset="0"/>
                <a:ea typeface="MS Mincho" pitchFamily="49" charset="-128"/>
                <a:cs typeface="Calibri" pitchFamily="34" charset="0"/>
              </a:rPr>
              <a:t>: 3 </a:t>
            </a:r>
            <a:r>
              <a:rPr lang="en-US" sz="2800" b="1" dirty="0" err="1" smtClean="0">
                <a:solidFill>
                  <a:srgbClr val="3366FF"/>
                </a:solidFill>
                <a:latin typeface="Times New Roman" pitchFamily="18" charset="0"/>
                <a:ea typeface="MS Mincho" pitchFamily="49" charset="-128"/>
                <a:cs typeface="Calibri" pitchFamily="34" charset="0"/>
              </a:rPr>
              <a:t>phần</a:t>
            </a:r>
            <a:endParaRPr lang="en-US" sz="2800" b="1" dirty="0" smtClean="0">
              <a:solidFill>
                <a:srgbClr val="3366FF"/>
              </a:solidFill>
              <a:latin typeface="Times New Roman" pitchFamily="18" charset="0"/>
              <a:ea typeface="MS Mincho" pitchFamily="49" charset="-128"/>
              <a:cs typeface="Calibri" pitchFamily="34" charset="0"/>
            </a:endParaRPr>
          </a:p>
          <a:p>
            <a:pPr>
              <a:spcAft>
                <a:spcPts val="1200"/>
              </a:spcAft>
            </a:pPr>
            <a:r>
              <a:rPr lang="en-US" sz="2800" b="1" dirty="0" smtClean="0">
                <a:solidFill>
                  <a:srgbClr val="3366FF"/>
                </a:solidFill>
                <a:latin typeface="Times New Roman" pitchFamily="18" charset="0"/>
                <a:ea typeface="MS Mincho" pitchFamily="49" charset="-128"/>
                <a:cs typeface="Calibri" pitchFamily="34" charset="0"/>
              </a:rPr>
              <a:t>2.6. </a:t>
            </a:r>
            <a:r>
              <a:rPr lang="en-US" sz="2800" b="1" dirty="0" err="1" smtClean="0">
                <a:solidFill>
                  <a:srgbClr val="3366FF"/>
                </a:solidFill>
                <a:latin typeface="Times New Roman" pitchFamily="18" charset="0"/>
                <a:ea typeface="MS Mincho" pitchFamily="49" charset="-128"/>
                <a:cs typeface="Calibri" pitchFamily="34" charset="0"/>
              </a:rPr>
              <a:t>Phương</a:t>
            </a:r>
            <a:r>
              <a:rPr lang="en-US" sz="2800" b="1" dirty="0" smtClean="0">
                <a:solidFill>
                  <a:srgbClr val="3366FF"/>
                </a:solidFill>
                <a:latin typeface="Times New Roman" pitchFamily="18" charset="0"/>
                <a:ea typeface="MS Mincho" pitchFamily="49" charset="-128"/>
                <a:cs typeface="Calibri" pitchFamily="34" charset="0"/>
              </a:rPr>
              <a:t> </a:t>
            </a:r>
            <a:r>
              <a:rPr lang="en-US" sz="2800" b="1" dirty="0" err="1" smtClean="0">
                <a:solidFill>
                  <a:srgbClr val="3366FF"/>
                </a:solidFill>
                <a:latin typeface="Times New Roman" pitchFamily="18" charset="0"/>
                <a:ea typeface="MS Mincho" pitchFamily="49" charset="-128"/>
                <a:cs typeface="Calibri" pitchFamily="34" charset="0"/>
              </a:rPr>
              <a:t>thức</a:t>
            </a:r>
            <a:r>
              <a:rPr lang="en-US" sz="2800" b="1" dirty="0" smtClean="0">
                <a:solidFill>
                  <a:srgbClr val="3366FF"/>
                </a:solidFill>
                <a:latin typeface="Times New Roman" pitchFamily="18" charset="0"/>
                <a:ea typeface="MS Mincho" pitchFamily="49" charset="-128"/>
                <a:cs typeface="Calibri" pitchFamily="34" charset="0"/>
              </a:rPr>
              <a:t> </a:t>
            </a:r>
            <a:r>
              <a:rPr lang="en-US" sz="2800" b="1" dirty="0" err="1" smtClean="0">
                <a:solidFill>
                  <a:srgbClr val="3366FF"/>
                </a:solidFill>
                <a:latin typeface="Times New Roman" pitchFamily="18" charset="0"/>
                <a:ea typeface="MS Mincho" pitchFamily="49" charset="-128"/>
                <a:cs typeface="Calibri" pitchFamily="34" charset="0"/>
              </a:rPr>
              <a:t>biểu</a:t>
            </a:r>
            <a:r>
              <a:rPr lang="en-US" sz="2800" b="1" dirty="0" smtClean="0">
                <a:solidFill>
                  <a:srgbClr val="3366FF"/>
                </a:solidFill>
                <a:latin typeface="Times New Roman" pitchFamily="18" charset="0"/>
                <a:ea typeface="MS Mincho" pitchFamily="49" charset="-128"/>
                <a:cs typeface="Calibri" pitchFamily="34" charset="0"/>
              </a:rPr>
              <a:t> </a:t>
            </a:r>
            <a:r>
              <a:rPr lang="en-US" sz="2800" b="1" dirty="0" err="1" smtClean="0">
                <a:solidFill>
                  <a:srgbClr val="3366FF"/>
                </a:solidFill>
                <a:latin typeface="Times New Roman" pitchFamily="18" charset="0"/>
                <a:ea typeface="MS Mincho" pitchFamily="49" charset="-128"/>
                <a:cs typeface="Calibri" pitchFamily="34" charset="0"/>
              </a:rPr>
              <a:t>đạt</a:t>
            </a:r>
            <a:r>
              <a:rPr lang="en-US" sz="2800" b="1" dirty="0">
                <a:solidFill>
                  <a:srgbClr val="3366FF"/>
                </a:solidFill>
                <a:latin typeface="Times New Roman" pitchFamily="18" charset="0"/>
                <a:ea typeface="MS Mincho" pitchFamily="49" charset="-128"/>
                <a:cs typeface="Calibri" pitchFamily="34" charset="0"/>
              </a:rPr>
              <a:t> </a:t>
            </a:r>
            <a:r>
              <a:rPr lang="en-US" sz="2800" b="1" dirty="0" err="1" smtClean="0">
                <a:solidFill>
                  <a:srgbClr val="3366FF"/>
                </a:solidFill>
                <a:latin typeface="Times New Roman" pitchFamily="18" charset="0"/>
                <a:ea typeface="MS Mincho" pitchFamily="49" charset="-128"/>
                <a:cs typeface="Calibri" pitchFamily="34" charset="0"/>
              </a:rPr>
              <a:t>chính</a:t>
            </a:r>
            <a:r>
              <a:rPr lang="en-US" sz="2800" b="1" dirty="0" smtClean="0">
                <a:solidFill>
                  <a:srgbClr val="3366FF"/>
                </a:solidFill>
                <a:latin typeface="Times New Roman" pitchFamily="18" charset="0"/>
                <a:ea typeface="MS Mincho" pitchFamily="49" charset="-128"/>
                <a:cs typeface="Calibri" pitchFamily="34" charset="0"/>
              </a:rPr>
              <a:t>: </a:t>
            </a:r>
            <a:r>
              <a:rPr lang="en-US" sz="2800" b="1" dirty="0" err="1" smtClean="0">
                <a:solidFill>
                  <a:srgbClr val="3366FF"/>
                </a:solidFill>
                <a:latin typeface="Times New Roman" pitchFamily="18" charset="0"/>
                <a:ea typeface="MS Mincho" pitchFamily="49" charset="-128"/>
                <a:cs typeface="Calibri" pitchFamily="34" charset="0"/>
              </a:rPr>
              <a:t>Tự</a:t>
            </a:r>
            <a:r>
              <a:rPr lang="en-US" sz="2800" b="1" dirty="0" smtClean="0">
                <a:solidFill>
                  <a:srgbClr val="3366FF"/>
                </a:solidFill>
                <a:latin typeface="Times New Roman" pitchFamily="18" charset="0"/>
                <a:ea typeface="MS Mincho" pitchFamily="49" charset="-128"/>
                <a:cs typeface="Calibri" pitchFamily="34" charset="0"/>
              </a:rPr>
              <a:t> </a:t>
            </a:r>
            <a:r>
              <a:rPr lang="en-US" sz="2800" b="1" dirty="0" err="1" smtClean="0">
                <a:solidFill>
                  <a:srgbClr val="3366FF"/>
                </a:solidFill>
                <a:latin typeface="Times New Roman" pitchFamily="18" charset="0"/>
                <a:ea typeface="MS Mincho" pitchFamily="49" charset="-128"/>
                <a:cs typeface="Calibri" pitchFamily="34" charset="0"/>
              </a:rPr>
              <a:t>sự</a:t>
            </a:r>
            <a:endParaRPr lang="en-US" sz="2800" b="1" dirty="0" smtClean="0">
              <a:solidFill>
                <a:srgbClr val="3366FF"/>
              </a:solidFill>
              <a:latin typeface="Times New Roman" pitchFamily="18" charset="0"/>
              <a:ea typeface="MS Mincho" pitchFamily="49" charset="-128"/>
              <a:cs typeface="Calibri" pitchFamily="34" charset="0"/>
            </a:endParaRPr>
          </a:p>
          <a:p>
            <a:pPr marL="457200" indent="-457200">
              <a:spcAft>
                <a:spcPts val="1200"/>
              </a:spcAft>
              <a:buFontTx/>
              <a:buChar char="-"/>
            </a:pPr>
            <a:endParaRPr lang="en-US" sz="2800" dirty="0">
              <a:latin typeface="Times New Roman" pitchFamily="18" charset="0"/>
              <a:cs typeface="Calibri" pitchFamily="34" charset="0"/>
            </a:endParaRPr>
          </a:p>
        </p:txBody>
      </p:sp>
    </p:spTree>
    <p:extLst>
      <p:ext uri="{BB962C8B-B14F-4D97-AF65-F5344CB8AC3E}">
        <p14:creationId xmlns:p14="http://schemas.microsoft.com/office/powerpoint/2010/main" val="382189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50738478"/>
              </p:ext>
            </p:extLst>
          </p:nvPr>
        </p:nvGraphicFramePr>
        <p:xfrm>
          <a:off x="497157" y="1844824"/>
          <a:ext cx="8134926" cy="4297680"/>
        </p:xfrm>
        <a:graphic>
          <a:graphicData uri="http://schemas.openxmlformats.org/drawingml/2006/table">
            <a:tbl>
              <a:tblPr/>
              <a:tblGrid>
                <a:gridCol w="2014246">
                  <a:extLst>
                    <a:ext uri="{9D8B030D-6E8A-4147-A177-3AD203B41FA5}">
                      <a16:colId xmlns="" xmlns:a16="http://schemas.microsoft.com/office/drawing/2014/main" val="20000"/>
                    </a:ext>
                  </a:extLst>
                </a:gridCol>
                <a:gridCol w="1872208">
                  <a:extLst>
                    <a:ext uri="{9D8B030D-6E8A-4147-A177-3AD203B41FA5}">
                      <a16:colId xmlns="" xmlns:a16="http://schemas.microsoft.com/office/drawing/2014/main" val="20001"/>
                    </a:ext>
                  </a:extLst>
                </a:gridCol>
                <a:gridCol w="1988589">
                  <a:extLst>
                    <a:ext uri="{9D8B030D-6E8A-4147-A177-3AD203B41FA5}">
                      <a16:colId xmlns="" xmlns:a16="http://schemas.microsoft.com/office/drawing/2014/main" val="20002"/>
                    </a:ext>
                  </a:extLst>
                </a:gridCol>
                <a:gridCol w="2259883"/>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7F6000"/>
                          </a:solidFill>
                          <a:effectLst/>
                          <a:latin typeface="Times New Roman" pitchFamily="18" charset="0"/>
                          <a:cs typeface="Times New Roman" pitchFamily="18" charset="0"/>
                        </a:rPr>
                        <a:t>Nhóm</a:t>
                      </a:r>
                      <a:r>
                        <a:rPr kumimoji="0" lang="en-US" sz="2800" b="1" i="0" u="none" strike="noStrike" cap="none" normalizeH="0" baseline="0" dirty="0">
                          <a:ln>
                            <a:noFill/>
                          </a:ln>
                          <a:solidFill>
                            <a:srgbClr val="7F6000"/>
                          </a:solidFill>
                          <a:effectLst/>
                          <a:latin typeface="Times New Roman" pitchFamily="18" charset="0"/>
                          <a:cs typeface="Times New Roman" pitchFamily="18" charset="0"/>
                        </a:rPr>
                        <a:t> </a:t>
                      </a:r>
                      <a:r>
                        <a:rPr kumimoji="0" lang="en-US" sz="2800" b="1" i="0" u="none" strike="noStrike" cap="none" normalizeH="0" baseline="0" dirty="0" smtClean="0">
                          <a:ln>
                            <a:noFill/>
                          </a:ln>
                          <a:solidFill>
                            <a:srgbClr val="7F6000"/>
                          </a:solidFill>
                          <a:effectLst/>
                          <a:latin typeface="Times New Roman" pitchFamily="18" charset="0"/>
                          <a:cs typeface="Times New Roman" pitchFamily="18" charset="0"/>
                        </a:rPr>
                        <a:t>1</a:t>
                      </a:r>
                      <a:endParaRPr kumimoji="0" lang="en-US" sz="2800" b="1" i="0" u="none" strike="noStrike" cap="none" normalizeH="0" baseline="0" dirty="0">
                        <a:ln>
                          <a:noFill/>
                        </a:ln>
                        <a:solidFill>
                          <a:srgbClr val="7F6000"/>
                        </a:solidFill>
                        <a:effectLst/>
                        <a:latin typeface="Times New Roman" pitchFamily="18" charset="0"/>
                        <a:cs typeface="Times New Roman" pitchFamily="18"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5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7F6000"/>
                          </a:solidFill>
                          <a:effectLst/>
                          <a:latin typeface="Times New Roman" pitchFamily="18" charset="0"/>
                          <a:cs typeface="Times New Roman" pitchFamily="18" charset="0"/>
                        </a:rPr>
                        <a:t>Nhóm</a:t>
                      </a:r>
                      <a:r>
                        <a:rPr kumimoji="0" lang="en-US" sz="2800" b="1" i="0" u="none" strike="noStrike" cap="none" normalizeH="0" baseline="0" dirty="0">
                          <a:ln>
                            <a:noFill/>
                          </a:ln>
                          <a:solidFill>
                            <a:srgbClr val="7F6000"/>
                          </a:solidFill>
                          <a:effectLst/>
                          <a:latin typeface="Times New Roman" pitchFamily="18" charset="0"/>
                          <a:cs typeface="Times New Roman" pitchFamily="18" charset="0"/>
                        </a:rPr>
                        <a:t> </a:t>
                      </a:r>
                      <a:r>
                        <a:rPr kumimoji="0" lang="en-US" sz="2800" b="1" i="0" u="none" strike="noStrike" cap="none" normalizeH="0" baseline="0" dirty="0" smtClean="0">
                          <a:ln>
                            <a:noFill/>
                          </a:ln>
                          <a:solidFill>
                            <a:srgbClr val="7F6000"/>
                          </a:solidFill>
                          <a:effectLst/>
                          <a:latin typeface="Times New Roman" pitchFamily="18" charset="0"/>
                          <a:cs typeface="Times New Roman" pitchFamily="18" charset="0"/>
                        </a:rPr>
                        <a:t>2</a:t>
                      </a:r>
                      <a:endParaRPr kumimoji="0" lang="en-US" sz="2800" b="1" i="0" u="none" strike="noStrike" cap="none" normalizeH="0" baseline="0" dirty="0">
                        <a:ln>
                          <a:noFill/>
                        </a:ln>
                        <a:solidFill>
                          <a:srgbClr val="7F6000"/>
                        </a:solidFill>
                        <a:effectLst/>
                        <a:latin typeface="Times New Roman" pitchFamily="18" charset="0"/>
                        <a:cs typeface="Times New Roman" pitchFamily="18"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5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7F6000"/>
                          </a:solidFill>
                          <a:effectLst/>
                          <a:latin typeface="Times New Roman" pitchFamily="18" charset="0"/>
                          <a:cs typeface="Times New Roman" pitchFamily="18" charset="0"/>
                        </a:rPr>
                        <a:t>Nhóm</a:t>
                      </a:r>
                      <a:r>
                        <a:rPr kumimoji="0" lang="en-US" sz="2800" b="1" i="0" u="none" strike="noStrike" cap="none" normalizeH="0" baseline="0" dirty="0">
                          <a:ln>
                            <a:noFill/>
                          </a:ln>
                          <a:solidFill>
                            <a:srgbClr val="7F6000"/>
                          </a:solidFill>
                          <a:effectLst/>
                          <a:latin typeface="Times New Roman" pitchFamily="18" charset="0"/>
                          <a:cs typeface="Times New Roman" pitchFamily="18" charset="0"/>
                        </a:rPr>
                        <a:t> </a:t>
                      </a:r>
                      <a:r>
                        <a:rPr kumimoji="0" lang="en-US" sz="2800" b="1" i="0" u="none" strike="noStrike" cap="none" normalizeH="0" baseline="0" dirty="0" smtClean="0">
                          <a:ln>
                            <a:noFill/>
                          </a:ln>
                          <a:solidFill>
                            <a:srgbClr val="7F6000"/>
                          </a:solidFill>
                          <a:effectLst/>
                          <a:latin typeface="Times New Roman" pitchFamily="18" charset="0"/>
                          <a:cs typeface="Times New Roman" pitchFamily="18" charset="0"/>
                        </a:rPr>
                        <a:t>3</a:t>
                      </a:r>
                      <a:endParaRPr kumimoji="0" lang="en-US" sz="2800" b="1" i="0" u="none" strike="noStrike" cap="none" normalizeH="0" baseline="0" dirty="0">
                        <a:ln>
                          <a:noFill/>
                        </a:ln>
                        <a:solidFill>
                          <a:srgbClr val="7F6000"/>
                        </a:solidFill>
                        <a:effectLst/>
                        <a:latin typeface="Times New Roman" pitchFamily="18" charset="0"/>
                        <a:cs typeface="Times New Roman" pitchFamily="18"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5D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7F6000"/>
                          </a:solidFill>
                          <a:effectLst/>
                          <a:latin typeface="Times New Roman" pitchFamily="18" charset="0"/>
                          <a:cs typeface="Times New Roman" pitchFamily="18" charset="0"/>
                        </a:rPr>
                        <a:t>Nhóm</a:t>
                      </a:r>
                      <a:r>
                        <a:rPr kumimoji="0" lang="en-US" sz="2800" b="1" i="0" u="none" strike="noStrike" cap="none" normalizeH="0" baseline="0" dirty="0" smtClean="0">
                          <a:ln>
                            <a:noFill/>
                          </a:ln>
                          <a:solidFill>
                            <a:srgbClr val="7F6000"/>
                          </a:solidFill>
                          <a:effectLst/>
                          <a:latin typeface="Times New Roman" pitchFamily="18" charset="0"/>
                          <a:cs typeface="Times New Roman" pitchFamily="18" charset="0"/>
                        </a:rPr>
                        <a:t> 4</a:t>
                      </a:r>
                      <a:endParaRPr kumimoji="0" lang="en-US" sz="2800" b="1" i="0" u="none" strike="noStrike" cap="none" normalizeH="0" baseline="0" dirty="0">
                        <a:ln>
                          <a:noFill/>
                        </a:ln>
                        <a:solidFill>
                          <a:srgbClr val="7F6000"/>
                        </a:solidFill>
                        <a:effectLst/>
                        <a:latin typeface="Times New Roman" pitchFamily="18" charset="0"/>
                        <a:cs typeface="Times New Roman" pitchFamily="18"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5D6"/>
                    </a:solidFill>
                  </a:tcPr>
                </a:tc>
                <a:extLst>
                  <a:ext uri="{0D108BD9-81ED-4DB2-BD59-A6C34878D82A}">
                    <a16:rowId xmlns="" xmlns:a16="http://schemas.microsoft.com/office/drawing/2014/main" val="10000"/>
                  </a:ext>
                </a:extLst>
              </a:tr>
              <a:tr h="371475">
                <a:tc>
                  <a:txBody>
                    <a:bodyPr/>
                    <a:lstStyle/>
                    <a:p>
                      <a:pPr marL="63500" marR="0" lvl="0" indent="0" algn="l" defTabSz="914400" rtl="0" eaLnBrk="1" fontAlgn="base" latinLnBrk="0" hangingPunct="1">
                        <a:lnSpc>
                          <a:spcPct val="100000"/>
                        </a:lnSpc>
                        <a:spcBef>
                          <a:spcPts val="25"/>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Tìm</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chi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tiết</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miêu</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tả</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về</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ngoại</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hình</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tính</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cách</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Kiều</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Phương</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a:t>
                      </a:r>
                      <a:endParaRPr kumimoji="0" lang="en-US" sz="2200" b="0" i="0" u="none" strike="noStrike" cap="none" normalizeH="0" baseline="0" dirty="0">
                        <a:ln>
                          <a:noFill/>
                        </a:ln>
                        <a:solidFill>
                          <a:schemeClr val="tx1"/>
                        </a:solidFill>
                        <a:effectLst/>
                        <a:latin typeface="Calibri" pitchFamily="34" charset="0"/>
                        <a:cs typeface="Times New Roman" pitchFamily="18" charset="0"/>
                      </a:endParaRPr>
                    </a:p>
                    <a:p>
                      <a:pPr marL="6350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Qua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đó</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em</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hiểu</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gì</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về</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tính</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tình</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Kiều</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Phương</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200" b="0" i="0" u="none" strike="noStrike" cap="none" normalizeH="0" baseline="0" dirty="0">
                        <a:ln>
                          <a:noFill/>
                        </a:ln>
                        <a:solidFill>
                          <a:schemeClr val="tx1"/>
                        </a:solidFill>
                        <a:effectLst/>
                        <a:latin typeface="Calibri" pitchFamily="34" charset="0"/>
                        <a:cs typeface="Times New Roman" pitchFamily="18" charset="0"/>
                      </a:endParaRPr>
                    </a:p>
                    <a:p>
                      <a:pPr marL="63500" marR="0" lvl="0" indent="0" algn="l" defTabSz="914400" rtl="0" eaLnBrk="1" fontAlgn="base" latinLnBrk="0" hangingPunct="1">
                        <a:lnSpc>
                          <a:spcPct val="107000"/>
                        </a:lnSpc>
                        <a:spcBef>
                          <a:spcPct val="0"/>
                        </a:spcBef>
                        <a:spcAft>
                          <a:spcPct val="0"/>
                        </a:spcAft>
                        <a:buClrTx/>
                        <a:buSzTx/>
                        <a:buFont typeface="Wingdings" pitchFamily="2" charset="2"/>
                        <a:buNone/>
                        <a:tabLst/>
                      </a:pP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6E6"/>
                    </a:solidFill>
                  </a:tcPr>
                </a:tc>
                <a:tc>
                  <a:txBody>
                    <a:bodyPr/>
                    <a:lstStyle/>
                    <a:p>
                      <a:pPr marL="63500" marR="0" lvl="0" indent="0" algn="l" defTabSz="914400" rtl="0" eaLnBrk="1" fontAlgn="base" latinLnBrk="0" hangingPunct="1">
                        <a:lnSpc>
                          <a:spcPct val="100000"/>
                        </a:lnSpc>
                        <a:spcBef>
                          <a:spcPts val="25"/>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Sở</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thích</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Kiều</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Phương</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a:t>
                      </a:r>
                      <a:endParaRPr kumimoji="0" lang="en-US" sz="2200" b="0" i="0" u="none" strike="noStrike" cap="none" normalizeH="0" baseline="0" dirty="0">
                        <a:ln>
                          <a:noFill/>
                        </a:ln>
                        <a:solidFill>
                          <a:schemeClr val="tx1"/>
                        </a:solidFill>
                        <a:effectLst/>
                        <a:latin typeface="Calibri" pitchFamily="34" charset="0"/>
                        <a:cs typeface="Times New Roman" pitchFamily="18" charset="0"/>
                      </a:endParaRPr>
                    </a:p>
                    <a:p>
                      <a:pPr marL="63500" marR="0" lvl="0" indent="0" algn="l" defTabSz="914400" rtl="0" eaLnBrk="1" fontAlgn="base" latinLnBrk="0" hangingPunct="1">
                        <a:lnSpc>
                          <a:spcPct val="100000"/>
                        </a:lnSpc>
                        <a:spcBef>
                          <a:spcPts val="25"/>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Tìm</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chi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tiết</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nói</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về</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sở</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thích</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đó</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nhân</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vật</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Điều</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đó</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giúp</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em</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hiểu</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thêm</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gì</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về</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nhân</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vật</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người</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tx1"/>
                          </a:solidFill>
                          <a:effectLst/>
                          <a:latin typeface="Times New Roman" pitchFamily="18" charset="0"/>
                          <a:cs typeface="Times New Roman" pitchFamily="18" charset="0"/>
                        </a:rPr>
                        <a:t>em</a:t>
                      </a:r>
                      <a:r>
                        <a:rPr kumimoji="0" lang="en-US" sz="2200" b="0" i="0" u="none" strike="noStrike" cap="none" normalizeH="0" baseline="0" dirty="0">
                          <a:ln>
                            <a:noFill/>
                          </a:ln>
                          <a:solidFill>
                            <a:schemeClr val="tx1"/>
                          </a:solidFill>
                          <a:effectLst/>
                          <a:latin typeface="Times New Roman" pitchFamily="18" charset="0"/>
                          <a:cs typeface="Times New Roman" pitchFamily="18" charset="0"/>
                        </a:rPr>
                        <a:t>?</a:t>
                      </a:r>
                      <a:endParaRPr kumimoji="0" lang="en-US" sz="2200" b="0" i="0" u="none" strike="noStrike" cap="none" normalizeH="0" baseline="0" dirty="0">
                        <a:ln>
                          <a:noFill/>
                        </a:ln>
                        <a:solidFill>
                          <a:schemeClr val="tx1"/>
                        </a:solidFill>
                        <a:effectLst/>
                        <a:latin typeface="Calibri" pitchFamily="34" charset="0"/>
                        <a:cs typeface="Times New Roman" pitchFamily="18" charset="0"/>
                      </a:endParaRPr>
                    </a:p>
                    <a:p>
                      <a:pPr marL="63500" marR="0" lvl="0" indent="0" algn="l" defTabSz="914400" rtl="0" eaLnBrk="1" fontAlgn="base" latinLnBrk="0" hangingPunct="1">
                        <a:lnSpc>
                          <a:spcPct val="100000"/>
                        </a:lnSpc>
                        <a:spcBef>
                          <a:spcPct val="0"/>
                        </a:spcBef>
                        <a:spcAft>
                          <a:spcPts val="75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cs typeface="Calibri" pitchFamily="34"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6E6"/>
                    </a:solidFill>
                  </a:tcPr>
                </a:tc>
                <a:tc>
                  <a:txBody>
                    <a:bodyPr/>
                    <a:lstStyle/>
                    <a:p>
                      <a:pPr marL="146050" marR="0" lvl="0" indent="0" algn="just" defTabSz="914400" rtl="0" eaLnBrk="1" fontAlgn="base" latinLnBrk="0" hangingPunct="1">
                        <a:lnSpc>
                          <a:spcPct val="100000"/>
                        </a:lnSpc>
                        <a:spcBef>
                          <a:spcPts val="38"/>
                        </a:spcBef>
                        <a:spcAft>
                          <a:spcPct val="0"/>
                        </a:spcAft>
                        <a:buClrTx/>
                        <a:buSzTx/>
                        <a:buFontTx/>
                        <a:buNone/>
                        <a:tabLst/>
                      </a:pPr>
                      <a:r>
                        <a:rPr kumimoji="0" lang="en-US" sz="2200" b="0" i="0" u="none" strike="noStrike" cap="none" normalizeH="0" baseline="0" dirty="0">
                          <a:ln>
                            <a:noFill/>
                          </a:ln>
                          <a:solidFill>
                            <a:schemeClr val="tx1"/>
                          </a:solidFill>
                          <a:effectLst/>
                          <a:latin typeface="Times New Roman" pitchFamily="18" charset="0"/>
                          <a:cs typeface="Calibri" pitchFamily="34" charset="0"/>
                        </a:rPr>
                        <a:t>? </a:t>
                      </a:r>
                      <a:r>
                        <a:rPr kumimoji="0" lang="en-US" sz="2200" b="0" i="0" u="none" strike="noStrike" cap="none" normalizeH="0" baseline="0" dirty="0" err="1">
                          <a:ln>
                            <a:noFill/>
                          </a:ln>
                          <a:solidFill>
                            <a:schemeClr val="tx1"/>
                          </a:solidFill>
                          <a:effectLst/>
                          <a:latin typeface="Times New Roman" pitchFamily="18" charset="0"/>
                          <a:cs typeface="Calibri" pitchFamily="34" charset="0"/>
                        </a:rPr>
                        <a:t>Tìm</a:t>
                      </a:r>
                      <a:r>
                        <a:rPr kumimoji="0" lang="en-US" sz="2200" b="0" i="0" u="none" strike="noStrike" cap="none" normalizeH="0" baseline="0" dirty="0">
                          <a:ln>
                            <a:noFill/>
                          </a:ln>
                          <a:solidFill>
                            <a:schemeClr val="tx1"/>
                          </a:solidFill>
                          <a:effectLst/>
                          <a:latin typeface="Times New Roman" pitchFamily="18" charset="0"/>
                          <a:cs typeface="Calibri" pitchFamily="34" charset="0"/>
                        </a:rPr>
                        <a:t> </a:t>
                      </a:r>
                      <a:r>
                        <a:rPr kumimoji="0" lang="en-US" sz="2200" b="0" i="0" u="none" strike="noStrike" cap="none" normalizeH="0" baseline="0" dirty="0" err="1">
                          <a:ln>
                            <a:noFill/>
                          </a:ln>
                          <a:solidFill>
                            <a:schemeClr val="tx1"/>
                          </a:solidFill>
                          <a:effectLst/>
                          <a:latin typeface="Times New Roman" pitchFamily="18" charset="0"/>
                          <a:cs typeface="Calibri" pitchFamily="34" charset="0"/>
                        </a:rPr>
                        <a:t>những</a:t>
                      </a:r>
                      <a:r>
                        <a:rPr kumimoji="0" lang="en-US" sz="2200" b="0" i="0" u="none" strike="noStrike" cap="none" normalizeH="0" baseline="0" dirty="0">
                          <a:ln>
                            <a:noFill/>
                          </a:ln>
                          <a:solidFill>
                            <a:schemeClr val="tx1"/>
                          </a:solidFill>
                          <a:effectLst/>
                          <a:latin typeface="Times New Roman" pitchFamily="18" charset="0"/>
                          <a:cs typeface="Calibri" pitchFamily="34" charset="0"/>
                        </a:rPr>
                        <a:t> chi </a:t>
                      </a:r>
                      <a:r>
                        <a:rPr kumimoji="0" lang="en-US" sz="2200" b="0" i="0" u="none" strike="noStrike" cap="none" normalizeH="0" baseline="0" dirty="0" err="1">
                          <a:ln>
                            <a:noFill/>
                          </a:ln>
                          <a:solidFill>
                            <a:schemeClr val="tx1"/>
                          </a:solidFill>
                          <a:effectLst/>
                          <a:latin typeface="Times New Roman" pitchFamily="18" charset="0"/>
                          <a:cs typeface="Calibri" pitchFamily="34" charset="0"/>
                        </a:rPr>
                        <a:t>tiết</a:t>
                      </a:r>
                      <a:r>
                        <a:rPr kumimoji="0" lang="en-US" sz="2200" b="0" i="0" u="none" strike="noStrike" cap="none" normalizeH="0" baseline="0" dirty="0">
                          <a:ln>
                            <a:noFill/>
                          </a:ln>
                          <a:solidFill>
                            <a:schemeClr val="tx1"/>
                          </a:solidFill>
                          <a:effectLst/>
                          <a:latin typeface="Times New Roman" pitchFamily="18" charset="0"/>
                          <a:cs typeface="Calibri" pitchFamily="34" charset="0"/>
                        </a:rPr>
                        <a:t> </a:t>
                      </a:r>
                      <a:r>
                        <a:rPr kumimoji="0" lang="en-US" sz="2200" b="0" i="0" u="none" strike="noStrike" cap="none" normalizeH="0" baseline="0" dirty="0" err="1">
                          <a:ln>
                            <a:noFill/>
                          </a:ln>
                          <a:solidFill>
                            <a:schemeClr val="tx1"/>
                          </a:solidFill>
                          <a:effectLst/>
                          <a:latin typeface="Times New Roman" pitchFamily="18" charset="0"/>
                          <a:cs typeface="Calibri" pitchFamily="34" charset="0"/>
                        </a:rPr>
                        <a:t>thể</a:t>
                      </a:r>
                      <a:r>
                        <a:rPr kumimoji="0" lang="en-US" sz="2200" b="0" i="0" u="none" strike="noStrike" cap="none" normalizeH="0" baseline="0" dirty="0">
                          <a:ln>
                            <a:noFill/>
                          </a:ln>
                          <a:solidFill>
                            <a:schemeClr val="tx1"/>
                          </a:solidFill>
                          <a:effectLst/>
                          <a:latin typeface="Times New Roman" pitchFamily="18" charset="0"/>
                          <a:cs typeface="Calibri" pitchFamily="34" charset="0"/>
                        </a:rPr>
                        <a:t> </a:t>
                      </a:r>
                      <a:r>
                        <a:rPr kumimoji="0" lang="en-US" sz="2200" b="0" i="0" u="none" strike="noStrike" cap="none" normalizeH="0" baseline="0" dirty="0" err="1">
                          <a:ln>
                            <a:noFill/>
                          </a:ln>
                          <a:solidFill>
                            <a:schemeClr val="tx1"/>
                          </a:solidFill>
                          <a:effectLst/>
                          <a:latin typeface="Times New Roman" pitchFamily="18" charset="0"/>
                          <a:cs typeface="Calibri" pitchFamily="34" charset="0"/>
                        </a:rPr>
                        <a:t>hiện</a:t>
                      </a:r>
                      <a:r>
                        <a:rPr kumimoji="0" lang="en-US" sz="2200" b="0" i="0" u="none" strike="noStrike" cap="none" normalizeH="0" baseline="0" dirty="0">
                          <a:ln>
                            <a:noFill/>
                          </a:ln>
                          <a:solidFill>
                            <a:schemeClr val="tx1"/>
                          </a:solidFill>
                          <a:effectLst/>
                          <a:latin typeface="Times New Roman" pitchFamily="18" charset="0"/>
                          <a:cs typeface="Calibri" pitchFamily="34" charset="0"/>
                        </a:rPr>
                        <a:t> </a:t>
                      </a:r>
                      <a:r>
                        <a:rPr kumimoji="0" lang="en-US" sz="2200" b="0" i="0" u="none" strike="noStrike" cap="none" normalizeH="0" baseline="0" dirty="0" err="1">
                          <a:ln>
                            <a:noFill/>
                          </a:ln>
                          <a:solidFill>
                            <a:schemeClr val="tx1"/>
                          </a:solidFill>
                          <a:effectLst/>
                          <a:latin typeface="Times New Roman" pitchFamily="18" charset="0"/>
                          <a:cs typeface="Calibri" pitchFamily="34" charset="0"/>
                        </a:rPr>
                        <a:t>cách</a:t>
                      </a:r>
                      <a:r>
                        <a:rPr kumimoji="0" lang="en-US" sz="2200" b="0" i="0" u="none" strike="noStrike" cap="none" normalizeH="0" baseline="0" dirty="0">
                          <a:ln>
                            <a:noFill/>
                          </a:ln>
                          <a:solidFill>
                            <a:schemeClr val="tx1"/>
                          </a:solidFill>
                          <a:effectLst/>
                          <a:latin typeface="Times New Roman" pitchFamily="18" charset="0"/>
                          <a:cs typeface="Calibri" pitchFamily="34" charset="0"/>
                        </a:rPr>
                        <a:t> </a:t>
                      </a:r>
                      <a:r>
                        <a:rPr kumimoji="0" lang="en-US" sz="2200" b="0" i="0" u="none" strike="noStrike" cap="none" normalizeH="0" baseline="0" dirty="0" err="1">
                          <a:ln>
                            <a:noFill/>
                          </a:ln>
                          <a:solidFill>
                            <a:schemeClr val="tx1"/>
                          </a:solidFill>
                          <a:effectLst/>
                          <a:latin typeface="Times New Roman" pitchFamily="18" charset="0"/>
                          <a:cs typeface="Calibri" pitchFamily="34" charset="0"/>
                        </a:rPr>
                        <a:t>cư</a:t>
                      </a:r>
                      <a:r>
                        <a:rPr kumimoji="0" lang="en-US" sz="2200" b="0" i="0" u="none" strike="noStrike" cap="none" normalizeH="0" baseline="0" dirty="0">
                          <a:ln>
                            <a:noFill/>
                          </a:ln>
                          <a:solidFill>
                            <a:schemeClr val="tx1"/>
                          </a:solidFill>
                          <a:effectLst/>
                          <a:latin typeface="Times New Roman" pitchFamily="18" charset="0"/>
                          <a:cs typeface="Calibri" pitchFamily="34" charset="0"/>
                        </a:rPr>
                        <a:t> </a:t>
                      </a:r>
                      <a:r>
                        <a:rPr kumimoji="0" lang="en-US" sz="2200" b="0" i="0" u="none" strike="noStrike" cap="none" normalizeH="0" baseline="0" dirty="0" err="1">
                          <a:ln>
                            <a:noFill/>
                          </a:ln>
                          <a:solidFill>
                            <a:schemeClr val="tx1"/>
                          </a:solidFill>
                          <a:effectLst/>
                          <a:latin typeface="Times New Roman" pitchFamily="18" charset="0"/>
                          <a:cs typeface="Calibri" pitchFamily="34" charset="0"/>
                        </a:rPr>
                        <a:t>xử</a:t>
                      </a:r>
                      <a:r>
                        <a:rPr kumimoji="0" lang="en-US" sz="2200" b="0" i="0" u="none" strike="noStrike" cap="none" normalizeH="0" baseline="0" dirty="0">
                          <a:ln>
                            <a:noFill/>
                          </a:ln>
                          <a:solidFill>
                            <a:schemeClr val="tx1"/>
                          </a:solidFill>
                          <a:effectLst/>
                          <a:latin typeface="Times New Roman" pitchFamily="18" charset="0"/>
                          <a:cs typeface="Calibri" pitchFamily="34" charset="0"/>
                        </a:rPr>
                        <a:t> </a:t>
                      </a:r>
                      <a:r>
                        <a:rPr kumimoji="0" lang="en-US" sz="2200" b="0" i="0" u="none" strike="noStrike" cap="none" normalizeH="0" baseline="0" dirty="0" err="1">
                          <a:ln>
                            <a:noFill/>
                          </a:ln>
                          <a:solidFill>
                            <a:schemeClr val="tx1"/>
                          </a:solidFill>
                          <a:effectLst/>
                          <a:latin typeface="Times New Roman" pitchFamily="18" charset="0"/>
                          <a:cs typeface="Calibri" pitchFamily="34" charset="0"/>
                        </a:rPr>
                        <a:t>của</a:t>
                      </a:r>
                      <a:r>
                        <a:rPr kumimoji="0" lang="en-US" sz="2200" b="0" i="0" u="none" strike="noStrike" cap="none" normalizeH="0" baseline="0" dirty="0">
                          <a:ln>
                            <a:noFill/>
                          </a:ln>
                          <a:solidFill>
                            <a:schemeClr val="tx1"/>
                          </a:solidFill>
                          <a:effectLst/>
                          <a:latin typeface="Times New Roman" pitchFamily="18" charset="0"/>
                          <a:cs typeface="Calibri" pitchFamily="34" charset="0"/>
                        </a:rPr>
                        <a:t> </a:t>
                      </a:r>
                      <a:r>
                        <a:rPr kumimoji="0" lang="en-US" sz="2200" b="0" i="0" u="none" strike="noStrike" cap="none" normalizeH="0" baseline="0" dirty="0" err="1">
                          <a:ln>
                            <a:noFill/>
                          </a:ln>
                          <a:solidFill>
                            <a:schemeClr val="tx1"/>
                          </a:solidFill>
                          <a:effectLst/>
                          <a:latin typeface="Times New Roman" pitchFamily="18" charset="0"/>
                          <a:cs typeface="Calibri" pitchFamily="34" charset="0"/>
                        </a:rPr>
                        <a:t>Kiều</a:t>
                      </a:r>
                      <a:r>
                        <a:rPr kumimoji="0" lang="en-US" sz="2200" b="0" i="0" u="none" strike="noStrike" cap="none" normalizeH="0" baseline="0" dirty="0">
                          <a:ln>
                            <a:noFill/>
                          </a:ln>
                          <a:solidFill>
                            <a:schemeClr val="tx1"/>
                          </a:solidFill>
                          <a:effectLst/>
                          <a:latin typeface="Times New Roman" pitchFamily="18" charset="0"/>
                          <a:cs typeface="Calibri" pitchFamily="34" charset="0"/>
                        </a:rPr>
                        <a:t> </a:t>
                      </a:r>
                      <a:r>
                        <a:rPr kumimoji="0" lang="en-US" sz="2200" b="0" i="0" u="none" strike="noStrike" cap="none" normalizeH="0" baseline="0" dirty="0" err="1">
                          <a:ln>
                            <a:noFill/>
                          </a:ln>
                          <a:solidFill>
                            <a:schemeClr val="tx1"/>
                          </a:solidFill>
                          <a:effectLst/>
                          <a:latin typeface="Times New Roman" pitchFamily="18" charset="0"/>
                          <a:cs typeface="Calibri" pitchFamily="34" charset="0"/>
                        </a:rPr>
                        <a:t>Phương</a:t>
                      </a:r>
                      <a:r>
                        <a:rPr kumimoji="0" lang="en-US" sz="2200" b="0" i="0" u="none" strike="noStrike" cap="none" normalizeH="0" baseline="0" dirty="0">
                          <a:ln>
                            <a:noFill/>
                          </a:ln>
                          <a:solidFill>
                            <a:schemeClr val="tx1"/>
                          </a:solidFill>
                          <a:effectLst/>
                          <a:latin typeface="Times New Roman" pitchFamily="18" charset="0"/>
                          <a:cs typeface="Calibri" pitchFamily="34" charset="0"/>
                        </a:rPr>
                        <a:t> </a:t>
                      </a:r>
                      <a:r>
                        <a:rPr kumimoji="0" lang="en-US" sz="2200" b="0" i="0" u="none" strike="noStrike" cap="none" normalizeH="0" baseline="0" dirty="0" err="1">
                          <a:ln>
                            <a:noFill/>
                          </a:ln>
                          <a:solidFill>
                            <a:schemeClr val="tx1"/>
                          </a:solidFill>
                          <a:effectLst/>
                          <a:latin typeface="Times New Roman" pitchFamily="18" charset="0"/>
                          <a:cs typeface="Calibri" pitchFamily="34" charset="0"/>
                        </a:rPr>
                        <a:t>dành</a:t>
                      </a:r>
                      <a:r>
                        <a:rPr kumimoji="0" lang="en-US" sz="2200" b="0" i="0" u="none" strike="noStrike" cap="none" normalizeH="0" baseline="0" dirty="0">
                          <a:ln>
                            <a:noFill/>
                          </a:ln>
                          <a:solidFill>
                            <a:schemeClr val="tx1"/>
                          </a:solidFill>
                          <a:effectLst/>
                          <a:latin typeface="Times New Roman" pitchFamily="18" charset="0"/>
                          <a:cs typeface="Calibri" pitchFamily="34" charset="0"/>
                        </a:rPr>
                        <a:t> </a:t>
                      </a:r>
                      <a:r>
                        <a:rPr kumimoji="0" lang="en-US" sz="2200" b="0" i="0" u="none" strike="noStrike" cap="none" normalizeH="0" baseline="0" dirty="0" err="1">
                          <a:ln>
                            <a:noFill/>
                          </a:ln>
                          <a:solidFill>
                            <a:schemeClr val="tx1"/>
                          </a:solidFill>
                          <a:effectLst/>
                          <a:latin typeface="Times New Roman" pitchFamily="18" charset="0"/>
                          <a:cs typeface="Calibri" pitchFamily="34" charset="0"/>
                        </a:rPr>
                        <a:t>cho</a:t>
                      </a:r>
                      <a:r>
                        <a:rPr kumimoji="0" lang="en-US" sz="2200" b="0" i="0" u="none" strike="noStrike" cap="none" normalizeH="0" baseline="0" dirty="0">
                          <a:ln>
                            <a:noFill/>
                          </a:ln>
                          <a:solidFill>
                            <a:schemeClr val="tx1"/>
                          </a:solidFill>
                          <a:effectLst/>
                          <a:latin typeface="Times New Roman" pitchFamily="18" charset="0"/>
                          <a:cs typeface="Calibri" pitchFamily="34" charset="0"/>
                        </a:rPr>
                        <a:t> </a:t>
                      </a:r>
                      <a:r>
                        <a:rPr kumimoji="0" lang="en-US" sz="2200" b="0" i="0" u="none" strike="noStrike" cap="none" normalizeH="0" baseline="0" dirty="0" err="1">
                          <a:ln>
                            <a:noFill/>
                          </a:ln>
                          <a:solidFill>
                            <a:schemeClr val="tx1"/>
                          </a:solidFill>
                          <a:effectLst/>
                          <a:latin typeface="Times New Roman" pitchFamily="18" charset="0"/>
                          <a:cs typeface="Calibri" pitchFamily="34" charset="0"/>
                        </a:rPr>
                        <a:t>mọi</a:t>
                      </a:r>
                      <a:r>
                        <a:rPr kumimoji="0" lang="en-US" sz="2200" b="0" i="0" u="none" strike="noStrike" cap="none" normalizeH="0" baseline="0" dirty="0">
                          <a:ln>
                            <a:noFill/>
                          </a:ln>
                          <a:solidFill>
                            <a:schemeClr val="tx1"/>
                          </a:solidFill>
                          <a:effectLst/>
                          <a:latin typeface="Times New Roman" pitchFamily="18" charset="0"/>
                          <a:cs typeface="Calibri" pitchFamily="34" charset="0"/>
                        </a:rPr>
                        <a:t> </a:t>
                      </a:r>
                      <a:r>
                        <a:rPr kumimoji="0" lang="en-US" sz="2200" b="0" i="0" u="none" strike="noStrike" cap="none" normalizeH="0" baseline="0" dirty="0" err="1">
                          <a:ln>
                            <a:noFill/>
                          </a:ln>
                          <a:solidFill>
                            <a:schemeClr val="tx1"/>
                          </a:solidFill>
                          <a:effectLst/>
                          <a:latin typeface="Times New Roman" pitchFamily="18" charset="0"/>
                          <a:cs typeface="Calibri" pitchFamily="34" charset="0"/>
                        </a:rPr>
                        <a:t>người</a:t>
                      </a:r>
                      <a:r>
                        <a:rPr kumimoji="0" lang="en-US" sz="2200" b="0" i="0" u="none" strike="noStrike" cap="none" normalizeH="0" baseline="0" dirty="0">
                          <a:ln>
                            <a:noFill/>
                          </a:ln>
                          <a:solidFill>
                            <a:schemeClr val="tx1"/>
                          </a:solidFill>
                          <a:effectLst/>
                          <a:latin typeface="Times New Roman" pitchFamily="18" charset="0"/>
                          <a:cs typeface="Calibri" pitchFamily="34" charset="0"/>
                        </a:rPr>
                        <a:t> </a:t>
                      </a:r>
                      <a:r>
                        <a:rPr kumimoji="0" lang="en-US" sz="2200" b="0" i="0" u="none" strike="noStrike" cap="none" normalizeH="0" baseline="0" dirty="0" err="1">
                          <a:ln>
                            <a:noFill/>
                          </a:ln>
                          <a:solidFill>
                            <a:schemeClr val="tx1"/>
                          </a:solidFill>
                          <a:effectLst/>
                          <a:latin typeface="Times New Roman" pitchFamily="18" charset="0"/>
                          <a:cs typeface="Calibri" pitchFamily="34" charset="0"/>
                        </a:rPr>
                        <a:t>và</a:t>
                      </a:r>
                      <a:r>
                        <a:rPr kumimoji="0" lang="en-US" sz="2200" b="0" i="0" u="none" strike="noStrike" cap="none" normalizeH="0" baseline="0" dirty="0">
                          <a:ln>
                            <a:noFill/>
                          </a:ln>
                          <a:solidFill>
                            <a:schemeClr val="tx1"/>
                          </a:solidFill>
                          <a:effectLst/>
                          <a:latin typeface="Times New Roman" pitchFamily="18" charset="0"/>
                          <a:cs typeface="Calibri" pitchFamily="34" charset="0"/>
                        </a:rPr>
                        <a:t> </a:t>
                      </a:r>
                      <a:r>
                        <a:rPr kumimoji="0" lang="en-US" sz="2200" b="0" i="0" u="none" strike="noStrike" cap="none" normalizeH="0" baseline="0" dirty="0" err="1">
                          <a:ln>
                            <a:noFill/>
                          </a:ln>
                          <a:solidFill>
                            <a:schemeClr val="tx1"/>
                          </a:solidFill>
                          <a:effectLst/>
                          <a:latin typeface="Times New Roman" pitchFamily="18" charset="0"/>
                          <a:cs typeface="Calibri" pitchFamily="34" charset="0"/>
                        </a:rPr>
                        <a:t>cho</a:t>
                      </a:r>
                      <a:r>
                        <a:rPr kumimoji="0" lang="en-US" sz="2200" b="0" i="0" u="none" strike="noStrike" cap="none" normalizeH="0" baseline="0" dirty="0">
                          <a:ln>
                            <a:noFill/>
                          </a:ln>
                          <a:solidFill>
                            <a:schemeClr val="tx1"/>
                          </a:solidFill>
                          <a:effectLst/>
                          <a:latin typeface="Times New Roman" pitchFamily="18" charset="0"/>
                          <a:cs typeface="Calibri" pitchFamily="34" charset="0"/>
                        </a:rPr>
                        <a:t> </a:t>
                      </a:r>
                      <a:r>
                        <a:rPr kumimoji="0" lang="en-US" sz="2200" b="0" i="0" u="none" strike="noStrike" cap="none" normalizeH="0" baseline="0" dirty="0" err="1">
                          <a:ln>
                            <a:noFill/>
                          </a:ln>
                          <a:solidFill>
                            <a:schemeClr val="tx1"/>
                          </a:solidFill>
                          <a:effectLst/>
                          <a:latin typeface="Times New Roman" pitchFamily="18" charset="0"/>
                          <a:cs typeface="Calibri" pitchFamily="34" charset="0"/>
                        </a:rPr>
                        <a:t>anh</a:t>
                      </a:r>
                      <a:r>
                        <a:rPr kumimoji="0" lang="en-US" sz="2200" b="0" i="0" u="none" strike="noStrike" cap="none" normalizeH="0" baseline="0" dirty="0">
                          <a:ln>
                            <a:noFill/>
                          </a:ln>
                          <a:solidFill>
                            <a:schemeClr val="tx1"/>
                          </a:solidFill>
                          <a:effectLst/>
                          <a:latin typeface="Times New Roman" pitchFamily="18" charset="0"/>
                          <a:cs typeface="Calibri" pitchFamily="34" charset="0"/>
                        </a:rPr>
                        <a:t> </a:t>
                      </a:r>
                      <a:r>
                        <a:rPr kumimoji="0" lang="en-US" sz="2200" b="0" i="0" u="none" strike="noStrike" cap="none" normalizeH="0" baseline="0" dirty="0" err="1">
                          <a:ln>
                            <a:noFill/>
                          </a:ln>
                          <a:solidFill>
                            <a:schemeClr val="tx1"/>
                          </a:solidFill>
                          <a:effectLst/>
                          <a:latin typeface="Times New Roman" pitchFamily="18" charset="0"/>
                          <a:cs typeface="Calibri" pitchFamily="34" charset="0"/>
                        </a:rPr>
                        <a:t>trai</a:t>
                      </a:r>
                      <a:r>
                        <a:rPr kumimoji="0" lang="en-US" sz="2200" b="0" i="0" u="none" strike="noStrike" cap="none" normalizeH="0" baseline="0" dirty="0" smtClean="0">
                          <a:ln>
                            <a:noFill/>
                          </a:ln>
                          <a:solidFill>
                            <a:schemeClr val="tx1"/>
                          </a:solidFill>
                          <a:effectLst/>
                          <a:latin typeface="Times New Roman" pitchFamily="18" charset="0"/>
                          <a:cs typeface="Calibri" pitchFamily="34" charset="0"/>
                        </a:rPr>
                        <a:t>?</a:t>
                      </a:r>
                      <a:endParaRPr kumimoji="0" lang="en-US" sz="2200" b="1" i="0" u="none" strike="noStrike" cap="none" normalizeH="0" baseline="0" dirty="0">
                        <a:ln>
                          <a:noFill/>
                        </a:ln>
                        <a:solidFill>
                          <a:schemeClr val="tx1"/>
                        </a:solidFill>
                        <a:effectLst/>
                        <a:latin typeface="Times New Roman" pitchFamily="18" charset="0"/>
                        <a:cs typeface="Calibri" pitchFamily="34"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6E6"/>
                    </a:solidFill>
                  </a:tcPr>
                </a:tc>
                <a:tc>
                  <a:txBody>
                    <a:bodyPr/>
                    <a:lstStyle/>
                    <a:p>
                      <a:pPr marL="146050" marR="0" lvl="0" indent="0" algn="just" defTabSz="914400" rtl="0" eaLnBrk="1" fontAlgn="base" latinLnBrk="0" hangingPunct="1">
                        <a:lnSpc>
                          <a:spcPct val="100000"/>
                        </a:lnSpc>
                        <a:spcBef>
                          <a:spcPct val="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Bức</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tranh</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Kiều</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Phương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vẽ</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anh</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trai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đã</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bộc</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lộ</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điều</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gì</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a:t>
                      </a:r>
                    </a:p>
                    <a:p>
                      <a:pPr marL="146050" marR="0" lvl="0" indent="0" algn="just" defTabSz="914400" rtl="0" eaLnBrk="1" fontAlgn="base" latinLnBrk="0" hangingPunct="1">
                        <a:lnSpc>
                          <a:spcPct val="100000"/>
                        </a:lnSpc>
                        <a:spcBef>
                          <a:spcPct val="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nhận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xét</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gì</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Kiều</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Phương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a:t>
                      </a:r>
                    </a:p>
                    <a:p>
                      <a:pPr marL="14605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6E6"/>
                    </a:solidFill>
                  </a:tcPr>
                </a:tc>
                <a:extLst>
                  <a:ext uri="{0D108BD9-81ED-4DB2-BD59-A6C34878D82A}">
                    <a16:rowId xmlns="" xmlns:a16="http://schemas.microsoft.com/office/drawing/2014/main" val="10001"/>
                  </a:ext>
                </a:extLst>
              </a:tr>
            </a:tbl>
          </a:graphicData>
        </a:graphic>
      </p:graphicFrame>
      <p:sp>
        <p:nvSpPr>
          <p:cNvPr id="167951" name="Rectangle 4"/>
          <p:cNvSpPr>
            <a:spLocks noChangeArrowheads="1"/>
          </p:cNvSpPr>
          <p:nvPr/>
        </p:nvSpPr>
        <p:spPr bwMode="auto">
          <a:xfrm>
            <a:off x="126206" y="103189"/>
            <a:ext cx="3518912" cy="553357"/>
          </a:xfrm>
          <a:prstGeom prst="rect">
            <a:avLst/>
          </a:prstGeom>
          <a:noFill/>
          <a:ln w="9525">
            <a:noFill/>
            <a:miter lim="800000"/>
            <a:headEnd/>
            <a:tailEnd/>
          </a:ln>
        </p:spPr>
        <p:txBody>
          <a:bodyPr wrap="none">
            <a:spAutoFit/>
          </a:bodyPr>
          <a:lstStyle/>
          <a:p>
            <a:pPr>
              <a:lnSpc>
                <a:spcPct val="107000"/>
              </a:lnSpc>
              <a:tabLst>
                <a:tab pos="1385888" algn="l"/>
              </a:tabLst>
            </a:pPr>
            <a:r>
              <a:rPr lang="en-US" sz="2800" b="1" dirty="0" smtClean="0">
                <a:solidFill>
                  <a:srgbClr val="0D0D0D"/>
                </a:solidFill>
                <a:latin typeface="Times New Roman" pitchFamily="18" charset="0"/>
                <a:ea typeface="MS Mincho" pitchFamily="49" charset="-128"/>
              </a:rPr>
              <a:t>II. </a:t>
            </a:r>
            <a:r>
              <a:rPr lang="en-US" sz="2800" b="1" dirty="0" err="1">
                <a:solidFill>
                  <a:srgbClr val="0D0D0D"/>
                </a:solidFill>
                <a:latin typeface="Times New Roman" pitchFamily="18" charset="0"/>
                <a:ea typeface="MS Mincho" pitchFamily="49" charset="-128"/>
              </a:rPr>
              <a:t>Đọc</a:t>
            </a:r>
            <a:r>
              <a:rPr lang="en-US" sz="2800" b="1" dirty="0">
                <a:solidFill>
                  <a:srgbClr val="0D0D0D"/>
                </a:solidFill>
                <a:latin typeface="Times New Roman" pitchFamily="18" charset="0"/>
                <a:ea typeface="MS Mincho" pitchFamily="49" charset="-128"/>
              </a:rPr>
              <a:t>- </a:t>
            </a:r>
            <a:r>
              <a:rPr lang="en-US" sz="2800" b="1" dirty="0" err="1">
                <a:solidFill>
                  <a:srgbClr val="0D0D0D"/>
                </a:solidFill>
                <a:latin typeface="Times New Roman" pitchFamily="18" charset="0"/>
                <a:ea typeface="MS Mincho" pitchFamily="49" charset="-128"/>
              </a:rPr>
              <a:t>hiểu</a:t>
            </a:r>
            <a:r>
              <a:rPr lang="en-US" sz="2800" b="1" dirty="0">
                <a:solidFill>
                  <a:srgbClr val="0D0D0D"/>
                </a:solidFill>
                <a:latin typeface="Times New Roman" pitchFamily="18" charset="0"/>
                <a:ea typeface="MS Mincho" pitchFamily="49" charset="-128"/>
              </a:rPr>
              <a:t> </a:t>
            </a:r>
            <a:r>
              <a:rPr lang="en-US" sz="2800" b="1" dirty="0" err="1">
                <a:solidFill>
                  <a:srgbClr val="0D0D0D"/>
                </a:solidFill>
                <a:latin typeface="Times New Roman" pitchFamily="18" charset="0"/>
                <a:ea typeface="MS Mincho" pitchFamily="49" charset="-128"/>
              </a:rPr>
              <a:t>văn</a:t>
            </a:r>
            <a:r>
              <a:rPr lang="en-US" sz="2800" b="1" dirty="0">
                <a:solidFill>
                  <a:srgbClr val="0D0D0D"/>
                </a:solidFill>
                <a:latin typeface="Times New Roman" pitchFamily="18" charset="0"/>
                <a:ea typeface="MS Mincho" pitchFamily="49" charset="-128"/>
              </a:rPr>
              <a:t> </a:t>
            </a:r>
            <a:r>
              <a:rPr lang="en-US" sz="2800" b="1" dirty="0" err="1" smtClean="0">
                <a:solidFill>
                  <a:srgbClr val="0D0D0D"/>
                </a:solidFill>
                <a:latin typeface="Times New Roman" pitchFamily="18" charset="0"/>
                <a:ea typeface="MS Mincho" pitchFamily="49" charset="-128"/>
              </a:rPr>
              <a:t>bản</a:t>
            </a:r>
            <a:r>
              <a:rPr lang="en-US" sz="2800" b="1" dirty="0">
                <a:solidFill>
                  <a:srgbClr val="0D0D0D"/>
                </a:solidFill>
                <a:latin typeface="Times New Roman" pitchFamily="18" charset="0"/>
                <a:ea typeface="MS Mincho" pitchFamily="49" charset="-128"/>
              </a:rPr>
              <a:t>:</a:t>
            </a:r>
            <a:endParaRPr lang="en-US" sz="2800" dirty="0">
              <a:solidFill>
                <a:srgbClr val="000000"/>
              </a:solidFill>
              <a:latin typeface="Times New Roman" pitchFamily="18" charset="0"/>
              <a:cs typeface="Times New Roman" pitchFamily="18" charset="0"/>
            </a:endParaRPr>
          </a:p>
        </p:txBody>
      </p:sp>
      <p:sp>
        <p:nvSpPr>
          <p:cNvPr id="167952" name="Rectangle 5"/>
          <p:cNvSpPr>
            <a:spLocks noChangeArrowheads="1"/>
          </p:cNvSpPr>
          <p:nvPr/>
        </p:nvSpPr>
        <p:spPr bwMode="auto">
          <a:xfrm>
            <a:off x="126206" y="703697"/>
            <a:ext cx="4185761" cy="297517"/>
          </a:xfrm>
          <a:prstGeom prst="rect">
            <a:avLst/>
          </a:prstGeom>
          <a:noFill/>
          <a:ln w="9525">
            <a:noFill/>
            <a:miter lim="800000"/>
            <a:headEnd/>
            <a:tailEnd/>
          </a:ln>
        </p:spPr>
        <p:txBody>
          <a:bodyPr wrap="none">
            <a:spAutoFit/>
          </a:bodyPr>
          <a:lstStyle/>
          <a:p>
            <a:pPr marL="63500" algn="just">
              <a:lnSpc>
                <a:spcPts val="1613"/>
              </a:lnSpc>
              <a:spcBef>
                <a:spcPts val="13"/>
              </a:spcBef>
            </a:pPr>
            <a:r>
              <a:rPr lang="en-US" sz="2800" b="1" dirty="0">
                <a:solidFill>
                  <a:srgbClr val="000000"/>
                </a:solidFill>
                <a:latin typeface="Times New Roman" pitchFamily="18" charset="0"/>
                <a:cs typeface="Times New Roman" pitchFamily="18" charset="0"/>
              </a:rPr>
              <a:t>1</a:t>
            </a:r>
            <a:r>
              <a:rPr lang="en-US" sz="2800" b="1" dirty="0" smtClean="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Nhân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vật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người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em</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gái</a:t>
            </a:r>
            <a:r>
              <a:rPr lang="en-US" sz="2800" b="1" dirty="0">
                <a:solidFill>
                  <a:srgbClr val="000000"/>
                </a:solidFill>
                <a:latin typeface="Times New Roman" pitchFamily="18" charset="0"/>
                <a:cs typeface="Times New Roman" pitchFamily="18" charset="0"/>
              </a:rPr>
              <a:t>.</a:t>
            </a:r>
            <a:endParaRPr lang="en-US" sz="2800" dirty="0">
              <a:solidFill>
                <a:srgbClr val="000000"/>
              </a:solidFill>
              <a:latin typeface="Calibri" pitchFamily="34" charset="0"/>
              <a:cs typeface="Times New Roman" pitchFamily="18" charset="0"/>
            </a:endParaRPr>
          </a:p>
        </p:txBody>
      </p:sp>
      <p:sp>
        <p:nvSpPr>
          <p:cNvPr id="167953" name="TextBox 6"/>
          <p:cNvSpPr txBox="1">
            <a:spLocks noChangeArrowheads="1"/>
          </p:cNvSpPr>
          <p:nvPr/>
        </p:nvSpPr>
        <p:spPr bwMode="auto">
          <a:xfrm>
            <a:off x="3252787" y="1090614"/>
            <a:ext cx="2623667" cy="461665"/>
          </a:xfrm>
          <a:prstGeom prst="rect">
            <a:avLst/>
          </a:prstGeom>
          <a:noFill/>
          <a:ln w="9525">
            <a:noFill/>
            <a:miter lim="800000"/>
            <a:headEnd/>
            <a:tailEnd/>
          </a:ln>
        </p:spPr>
        <p:txBody>
          <a:bodyPr wrap="none">
            <a:spAutoFit/>
          </a:bodyPr>
          <a:lstStyle/>
          <a:p>
            <a:r>
              <a:rPr lang="en-US" sz="2400" b="1" dirty="0">
                <a:latin typeface="Times New Roman" pitchFamily="18" charset="0"/>
                <a:cs typeface="Times New Roman" pitchFamily="18" charset="0"/>
              </a:rPr>
              <a:t>PHIẾU HỌC TẬP</a:t>
            </a:r>
          </a:p>
        </p:txBody>
      </p:sp>
    </p:spTree>
    <p:extLst>
      <p:ext uri="{BB962C8B-B14F-4D97-AF65-F5344CB8AC3E}">
        <p14:creationId xmlns:p14="http://schemas.microsoft.com/office/powerpoint/2010/main" val="165887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1253</Words>
  <Application>Microsoft Office PowerPoint</Application>
  <PresentationFormat>On-screen Show (4:3)</PresentationFormat>
  <Paragraphs>178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dc:creator>
  <cp:lastModifiedBy>MTC</cp:lastModifiedBy>
  <cp:revision>19</cp:revision>
  <cp:lastPrinted>2021-10-12T17:32:38Z</cp:lastPrinted>
  <dcterms:created xsi:type="dcterms:W3CDTF">2021-10-12T00:16:18Z</dcterms:created>
  <dcterms:modified xsi:type="dcterms:W3CDTF">2021-11-14T23:11:03Z</dcterms:modified>
</cp:coreProperties>
</file>