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84946" autoAdjust="0"/>
  </p:normalViewPr>
  <p:slideViewPr>
    <p:cSldViewPr snapToGrid="0">
      <p:cViewPr varScale="1">
        <p:scale>
          <a:sx n="69" d="100"/>
          <a:sy n="69" d="100"/>
        </p:scale>
        <p:origin x="6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07-Sep-21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07-Sep-21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w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10" Type="http://schemas.openxmlformats.org/officeDocument/2006/relationships/image" Target="../media/image17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5.w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  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8720" imgH="368280" progId="Equation.DSMT4">
                  <p:embed/>
                </p:oleObj>
              </mc:Choice>
              <mc:Fallback>
                <p:oleObj name="Equation" r:id="rId2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02960" imgH="393480" progId="Equation.DSMT4">
                  <p:embed/>
                </p:oleObj>
              </mc:Choice>
              <mc:Fallback>
                <p:oleObj name="Equation" r:id="rId4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11300" imgH="241300" progId="Equation.DSMT4">
                  <p:embed/>
                </p:oleObj>
              </mc:Choice>
              <mc:Fallback>
                <p:oleObj name="Equation" r:id="rId6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4560" imgH="317160" progId="Equation.DSMT4">
                  <p:embed/>
                </p:oleObj>
              </mc:Choice>
              <mc:Fallback>
                <p:oleObj name="Equation" r:id="rId3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80880" imgH="342720" progId="Equation.DSMT4">
                  <p:embed/>
                </p:oleObj>
              </mc:Choice>
              <mc:Fallback>
                <p:oleObj name="Equation" r:id="rId5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4560" imgH="317160" progId="Equation.DSMT4">
                  <p:embed/>
                </p:oleObj>
              </mc:Choice>
              <mc:Fallback>
                <p:oleObj name="Equation" r:id="rId7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552400" imgH="457200" progId="Equation.DSMT4">
                  <p:embed/>
                </p:oleObj>
              </mc:Choice>
              <mc:Fallback>
                <p:oleObj name="Equation" r:id="rId9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80880" imgH="342720" progId="Equation.DSMT4">
                  <p:embed/>
                </p:oleObj>
              </mc:Choice>
              <mc:Fallback>
                <p:oleObj name="Equation" r:id="rId11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374560" imgH="457200" progId="Equation.DSMT4">
                  <p:embed/>
                </p:oleObj>
              </mc:Choice>
              <mc:Fallback>
                <p:oleObj name="Equation" r:id="rId12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480" imgH="317160" progId="Equation.DSMT4">
                  <p:embed/>
                </p:oleObj>
              </mc:Choice>
              <mc:Fallback>
                <p:oleObj name="Equation" r:id="rId2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440" imgH="342720" progId="Equation.DSMT4">
                  <p:embed/>
                </p:oleObj>
              </mc:Choice>
              <mc:Fallback>
                <p:oleObj name="Equation" r:id="rId4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01440" imgH="342720" progId="Equation.DSMT4">
                  <p:embed/>
                </p:oleObj>
              </mc:Choice>
              <mc:Fallback>
                <p:oleObj name="Equation" r:id="rId6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25480" imgH="317160" progId="Equation.DSMT4">
                  <p:embed/>
                </p:oleObj>
              </mc:Choice>
              <mc:Fallback>
                <p:oleObj name="Equation" r:id="rId7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.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01440" imgH="342720" progId="Equation.DSMT4">
                  <p:embed/>
                </p:oleObj>
              </mc:Choice>
              <mc:Fallback>
                <p:oleObj name="Equation" r:id="rId9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25480" imgH="317160" progId="Equation.DSMT4">
                  <p:embed/>
                </p:oleObj>
              </mc:Choice>
              <mc:Fallback>
                <p:oleObj name="Equation" r:id="rId11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71 219 367; 1 153 692 305.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3756" imgH="495085" progId="Equation.DSMT4">
                  <p:embed/>
                </p:oleObj>
              </mc:Choice>
              <mc:Fallback>
                <p:oleObj name="Equation" r:id="rId2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336960" progId="Equation.DSMT4">
                  <p:embed/>
                </p:oleObj>
              </mc:Choice>
              <mc:Fallback>
                <p:oleObj name="Equation" r:id="rId3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27120" imgH="469800" progId="Equation.DSMT4">
                  <p:embed/>
                </p:oleObj>
              </mc:Choice>
              <mc:Fallback>
                <p:oleObj name="Equation" r:id="rId5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854680" imgH="482400" progId="Equation.DSMT4">
                  <p:embed/>
                </p:oleObj>
              </mc:Choice>
              <mc:Fallback>
                <p:oleObj name="Equation" r:id="rId7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98600" imgH="241200" progId="Equation.DSMT4">
                  <p:embed/>
                </p:oleObj>
              </mc:Choice>
              <mc:Fallback>
                <p:oleObj name="Equation" r:id="rId9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022560" imgH="241200" progId="Equation.DSMT4">
                  <p:embed/>
                </p:oleObj>
              </mc:Choice>
              <mc:Fallback>
                <p:oleObj name="Equation" r:id="rId11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1544</TotalTime>
  <Words>701</Words>
  <Application>Microsoft Office PowerPoint</Application>
  <PresentationFormat>Màn hình rộng</PresentationFormat>
  <Paragraphs>82</Paragraphs>
  <Slides>12</Slides>
  <Notes>1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Rockwell</vt:lpstr>
      <vt:lpstr>Tahoma</vt:lpstr>
      <vt:lpstr>Times New Roman</vt:lpstr>
      <vt:lpstr>Office Theme</vt:lpstr>
      <vt:lpstr>Equation</vt:lpstr>
      <vt:lpstr> TẬP HỢP CÁC SỐ TỰ NHIÊN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Tâm Đỗ Thị</cp:lastModifiedBy>
  <cp:revision>57</cp:revision>
  <dcterms:created xsi:type="dcterms:W3CDTF">2021-06-07T13:44:30Z</dcterms:created>
  <dcterms:modified xsi:type="dcterms:W3CDTF">2021-09-07T08:16:26Z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