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305" r:id="rId3"/>
    <p:sldId id="304" r:id="rId4"/>
    <p:sldId id="290" r:id="rId5"/>
    <p:sldId id="306" r:id="rId6"/>
    <p:sldId id="302" r:id="rId7"/>
    <p:sldId id="308" r:id="rId8"/>
    <p:sldId id="309" r:id="rId9"/>
    <p:sldId id="310" r:id="rId10"/>
    <p:sldId id="311" r:id="rId11"/>
    <p:sldId id="294" r:id="rId12"/>
    <p:sldId id="312" r:id="rId13"/>
    <p:sldId id="29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4946" y="1905000"/>
            <a:ext cx="67431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0241F7-C19A-4700-BE17-A0D561593A3C}"/>
              </a:ext>
            </a:extLst>
          </p:cNvPr>
          <p:cNvSpPr txBox="1"/>
          <p:nvPr/>
        </p:nvSpPr>
        <p:spPr>
          <a:xfrm>
            <a:off x="1524000" y="1443841"/>
            <a:ext cx="6629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 số lần Sơn chờ xe buýt là: 4+10+4+2=20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của sự kiện Sơn phải chờ xe dưới 1 phút là: 4:20=1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lần Sơn phải chờ xe từ 5 phút trở lên là: 4+2=64+2=6.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của sự kiện Sơn phải chờ xe từ 5 phút trở lên là: 6:20=3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b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5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" y="164614"/>
            <a:ext cx="9122689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414215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588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58313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1933518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27854"/>
              </p:ext>
            </p:extLst>
          </p:nvPr>
        </p:nvGraphicFramePr>
        <p:xfrm>
          <a:off x="5845175" y="4354513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6" imgW="1346040" imgH="888840" progId="Equation.DSMT4">
                  <p:embed/>
                </p:oleObj>
              </mc:Choice>
              <mc:Fallback>
                <p:oleObj name="Equation" r:id="rId6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5175" y="4354513"/>
                        <a:ext cx="1346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64ACE-E94F-4B8D-936E-4D92DC6A6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05" r="-244"/>
          <a:stretch/>
        </p:blipFill>
        <p:spPr>
          <a:xfrm>
            <a:off x="305008" y="1002874"/>
            <a:ext cx="9178119" cy="2667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D3B5D1-6A98-4F40-9934-FBA165305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14606"/>
              </p:ext>
            </p:extLst>
          </p:nvPr>
        </p:nvGraphicFramePr>
        <p:xfrm>
          <a:off x="2178233" y="4431820"/>
          <a:ext cx="33845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4" imgW="1765080" imgH="444240" progId="Equation.DSMT4">
                  <p:embed/>
                </p:oleObj>
              </mc:Choice>
              <mc:Fallback>
                <p:oleObj name="Equation" r:id="rId4" imgW="176508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233" y="4431820"/>
                        <a:ext cx="3384550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18DB46-9620-4259-A3C1-0EDA8FB81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33098"/>
              </p:ext>
            </p:extLst>
          </p:nvPr>
        </p:nvGraphicFramePr>
        <p:xfrm>
          <a:off x="3427547" y="6008894"/>
          <a:ext cx="144780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547" y="6008894"/>
                        <a:ext cx="144780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7CA5FFFF-354D-45BC-8B58-86D081EB9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08" y="3938210"/>
            <a:ext cx="809312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F0C3D54-49D8-4D14-B72A-A2A7FEEF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3" y="5222007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1D21B-43DB-40AB-A317-7AF699CFC79B}"/>
              </a:ext>
            </a:extLst>
          </p:cNvPr>
          <p:cNvSpPr txBox="1"/>
          <p:nvPr/>
        </p:nvSpPr>
        <p:spPr>
          <a:xfrm>
            <a:off x="3389447" y="354094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9370F-4638-42DF-87ED-693CE9C7407B}"/>
              </a:ext>
            </a:extLst>
          </p:cNvPr>
          <p:cNvSpPr txBox="1"/>
          <p:nvPr/>
        </p:nvSpPr>
        <p:spPr>
          <a:xfrm>
            <a:off x="238433" y="206236"/>
            <a:ext cx="854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20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143000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1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241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021" y="2233683"/>
            <a:ext cx="9169021" cy="4624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F6D45-52FB-4EA1-A553-2E159C654A84}"/>
              </a:ext>
            </a:extLst>
          </p:cNvPr>
          <p:cNvSpPr txBox="1"/>
          <p:nvPr/>
        </p:nvSpPr>
        <p:spPr>
          <a:xfrm>
            <a:off x="2613988" y="4222675"/>
            <a:ext cx="389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AI SAI?</a:t>
            </a:r>
          </a:p>
        </p:txBody>
      </p:sp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28600"/>
            <a:ext cx="5498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SGK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7ADEC3-462C-461B-9642-40D6EF88DDAC}"/>
              </a:ext>
            </a:extLst>
          </p:cNvPr>
          <p:cNvSpPr txBox="1"/>
          <p:nvPr/>
        </p:nvSpPr>
        <p:spPr>
          <a:xfrm>
            <a:off x="652365" y="802654"/>
            <a:ext cx="7147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69330-0967-49C3-A9D7-11F051AD2835}"/>
              </a:ext>
            </a:extLst>
          </p:cNvPr>
          <p:cNvSpPr/>
          <p:nvPr/>
        </p:nvSpPr>
        <p:spPr>
          <a:xfrm>
            <a:off x="1096427" y="76200"/>
            <a:ext cx="6541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XÁC SUẤT THỰC NGHIỆM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8163931-946C-4929-96F5-AEECF53E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 r="90886" b="34848"/>
          <a:stretch>
            <a:fillRect/>
          </a:stretch>
        </p:blipFill>
        <p:spPr bwMode="auto">
          <a:xfrm>
            <a:off x="710878" y="1324190"/>
            <a:ext cx="827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8">
            <a:extLst>
              <a:ext uri="{FF2B5EF4-FFF2-40B4-BE49-F238E27FC236}">
                <a16:creationId xmlns:a16="http://schemas.microsoft.com/office/drawing/2014/main" id="{B433625F-FF32-4502-AB19-484BFDEB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479" y="1356047"/>
            <a:ext cx="6836643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7ADEC3-462C-461B-9642-40D6EF88DDAC}"/>
              </a:ext>
            </a:extLst>
          </p:cNvPr>
          <p:cNvSpPr txBox="1"/>
          <p:nvPr/>
        </p:nvSpPr>
        <p:spPr>
          <a:xfrm>
            <a:off x="636814" y="1405997"/>
            <a:ext cx="78975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algn="just"/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69330-0967-49C3-A9D7-11F051AD2835}"/>
              </a:ext>
            </a:extLst>
          </p:cNvPr>
          <p:cNvSpPr/>
          <p:nvPr/>
        </p:nvSpPr>
        <p:spPr>
          <a:xfrm>
            <a:off x="701383" y="76200"/>
            <a:ext cx="733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B8285-76D7-461F-B60D-A79BAA4795BE}"/>
              </a:ext>
            </a:extLst>
          </p:cNvPr>
          <p:cNvSpPr txBox="1"/>
          <p:nvPr/>
        </p:nvSpPr>
        <p:spPr>
          <a:xfrm>
            <a:off x="652365" y="802654"/>
            <a:ext cx="7147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3B576B10-F48D-4FDF-88B2-1C4D78F27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382000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A69330-0967-49C3-A9D7-11F051AD2835}"/>
              </a:ext>
            </a:extLst>
          </p:cNvPr>
          <p:cNvSpPr/>
          <p:nvPr/>
        </p:nvSpPr>
        <p:spPr>
          <a:xfrm>
            <a:off x="701383" y="76200"/>
            <a:ext cx="733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B8285-76D7-461F-B60D-A79BAA4795BE}"/>
              </a:ext>
            </a:extLst>
          </p:cNvPr>
          <p:cNvSpPr txBox="1"/>
          <p:nvPr/>
        </p:nvSpPr>
        <p:spPr>
          <a:xfrm>
            <a:off x="652365" y="802654"/>
            <a:ext cx="7147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84278-DCDF-41AA-AC3E-5021C653CFDF}"/>
              </a:ext>
            </a:extLst>
          </p:cNvPr>
          <p:cNvSpPr txBox="1"/>
          <p:nvPr/>
        </p:nvSpPr>
        <p:spPr>
          <a:xfrm>
            <a:off x="652364" y="1325874"/>
            <a:ext cx="7147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AA5CF-F595-40F5-8D24-2244526AF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024" y="1912258"/>
            <a:ext cx="7016654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quay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):              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Bài 43: Xác suất thực nghiệm">
            <a:extLst>
              <a:ext uri="{FF2B5EF4-FFF2-40B4-BE49-F238E27FC236}">
                <a16:creationId xmlns:a16="http://schemas.microsoft.com/office/drawing/2014/main" id="{5D839BCC-CF9F-447C-B728-D3A5E1C2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53077"/>
            <a:ext cx="6290432" cy="17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CD94AC-49D1-438F-A182-1995DF8F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9013" r="84898" b="17210"/>
          <a:stretch>
            <a:fillRect/>
          </a:stretch>
        </p:blipFill>
        <p:spPr bwMode="auto">
          <a:xfrm>
            <a:off x="579987" y="21336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219200"/>
            <a:ext cx="8077200" cy="28194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44568"/>
              </p:ext>
            </p:extLst>
          </p:nvPr>
        </p:nvGraphicFramePr>
        <p:xfrm>
          <a:off x="1600200" y="1524000"/>
          <a:ext cx="5092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5092560" imgH="914400" progId="Equation.DSMT4">
                  <p:embed/>
                </p:oleObj>
              </mc:Choice>
              <mc:Fallback>
                <p:oleObj name="Equation" r:id="rId4" imgW="5092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524000"/>
                        <a:ext cx="5092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A69330-0967-49C3-A9D7-11F051AD2835}"/>
              </a:ext>
            </a:extLst>
          </p:cNvPr>
          <p:cNvSpPr/>
          <p:nvPr/>
        </p:nvSpPr>
        <p:spPr>
          <a:xfrm>
            <a:off x="701383" y="76200"/>
            <a:ext cx="733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B8285-76D7-461F-B60D-A79BAA4795BE}"/>
              </a:ext>
            </a:extLst>
          </p:cNvPr>
          <p:cNvSpPr txBox="1"/>
          <p:nvPr/>
        </p:nvSpPr>
        <p:spPr>
          <a:xfrm>
            <a:off x="652365" y="802654"/>
            <a:ext cx="7147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84278-DCDF-41AA-AC3E-5021C653CFDF}"/>
              </a:ext>
            </a:extLst>
          </p:cNvPr>
          <p:cNvSpPr txBox="1"/>
          <p:nvPr/>
        </p:nvSpPr>
        <p:spPr>
          <a:xfrm>
            <a:off x="652364" y="1325874"/>
            <a:ext cx="7147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81575-6AC2-4893-A27B-27607BDE89AF}"/>
              </a:ext>
            </a:extLst>
          </p:cNvPr>
          <p:cNvGrpSpPr/>
          <p:nvPr/>
        </p:nvGrpSpPr>
        <p:grpSpPr>
          <a:xfrm>
            <a:off x="793681" y="1849094"/>
            <a:ext cx="7147217" cy="3108543"/>
            <a:chOff x="793681" y="1849094"/>
            <a:chExt cx="7147217" cy="310854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1F16C46B-7B76-48BC-A2CE-79ADC0C73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81" y="1849094"/>
              <a:ext cx="7147217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n(A)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       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en-US" altLang="en-US" sz="2800" b="1" i="1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1" i="1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1" i="1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1" i="1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C951BF-4BD4-46FE-B241-FDF1181A6006}"/>
                </a:ext>
              </a:extLst>
            </p:cNvPr>
            <p:cNvGrpSpPr/>
            <p:nvPr/>
          </p:nvGrpSpPr>
          <p:grpSpPr>
            <a:xfrm>
              <a:off x="1143000" y="3276600"/>
              <a:ext cx="958919" cy="640080"/>
              <a:chOff x="1143000" y="3276600"/>
              <a:chExt cx="958919" cy="640080"/>
            </a:xfrm>
          </p:grpSpPr>
          <p:pic>
            <p:nvPicPr>
              <p:cNvPr id="11266" name="Picture 2" descr="Bài 2: Xác suất thực nghiệm | Lý thuyết Toán lớp 6 Chân trời sáng tạo">
                <a:extLst>
                  <a:ext uri="{FF2B5EF4-FFF2-40B4-BE49-F238E27FC236}">
                    <a16:creationId xmlns:a16="http://schemas.microsoft.com/office/drawing/2014/main" id="{8E8075FC-5D89-4159-86D4-998BE99B7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3276600"/>
                <a:ext cx="609600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6B79D0-8485-4EB9-864A-361F9F77B678}"/>
                  </a:ext>
                </a:extLst>
              </p:cNvPr>
              <p:cNvSpPr txBox="1"/>
              <p:nvPr/>
            </p:nvSpPr>
            <p:spPr>
              <a:xfrm>
                <a:off x="1763365" y="3365807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337CE7-C63A-4541-8950-738DFF4B76AC}"/>
                </a:ext>
              </a:extLst>
            </p:cNvPr>
            <p:cNvCxnSpPr/>
            <p:nvPr/>
          </p:nvCxnSpPr>
          <p:spPr>
            <a:xfrm>
              <a:off x="2101919" y="3596640"/>
              <a:ext cx="467988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7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6037B-C431-4D38-8AB2-3014E60A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90984"/>
              </p:ext>
            </p:extLst>
          </p:nvPr>
        </p:nvGraphicFramePr>
        <p:xfrm>
          <a:off x="2410421" y="1143000"/>
          <a:ext cx="4170762" cy="600868"/>
        </p:xfrm>
        <a:graphic>
          <a:graphicData uri="http://schemas.openxmlformats.org/drawingml/2006/table">
            <a:tbl>
              <a:tblPr/>
              <a:tblGrid>
                <a:gridCol w="630298">
                  <a:extLst>
                    <a:ext uri="{9D8B030D-6E8A-4147-A177-3AD203B41FA5}">
                      <a16:colId xmlns:a16="http://schemas.microsoft.com/office/drawing/2014/main" val="378516409"/>
                    </a:ext>
                  </a:extLst>
                </a:gridCol>
                <a:gridCol w="885004">
                  <a:extLst>
                    <a:ext uri="{9D8B030D-6E8A-4147-A177-3AD203B41FA5}">
                      <a16:colId xmlns:a16="http://schemas.microsoft.com/office/drawing/2014/main" val="1507656675"/>
                    </a:ext>
                  </a:extLst>
                </a:gridCol>
                <a:gridCol w="1644217">
                  <a:extLst>
                    <a:ext uri="{9D8B030D-6E8A-4147-A177-3AD203B41FA5}">
                      <a16:colId xmlns:a16="http://schemas.microsoft.com/office/drawing/2014/main" val="100803872"/>
                    </a:ext>
                  </a:extLst>
                </a:gridCol>
                <a:gridCol w="1011243">
                  <a:extLst>
                    <a:ext uri="{9D8B030D-6E8A-4147-A177-3AD203B41FA5}">
                      <a16:colId xmlns:a16="http://schemas.microsoft.com/office/drawing/2014/main" val="3008372810"/>
                    </a:ext>
                  </a:extLst>
                </a:gridCol>
              </a:tblGrid>
              <a:tr h="2411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đồng sấp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đồng sấp, một đồng ngửa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đồng ngửa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46081"/>
                  </a:ext>
                </a:extLst>
              </a:tr>
              <a:tr h="2046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lần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157" marR="51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7071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9DAA6DE-ACEB-4FF5-BC21-775722A9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60" y="47446"/>
            <a:ext cx="761188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Hai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“Hai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tung 40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tung 30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Bài 2: Xác suất thực nghiệm | Lý thuyết Toán lớp 6 Chân trời sáng tạo">
            <a:extLst>
              <a:ext uri="{FF2B5EF4-FFF2-40B4-BE49-F238E27FC236}">
                <a16:creationId xmlns:a16="http://schemas.microsoft.com/office/drawing/2014/main" id="{4E7660EB-82D6-44A5-9EDE-3C9FD8FF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23386"/>
            <a:ext cx="914400" cy="7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Bài 2: Xác suất thực nghiệm | Lý thuyết Toán lớp 6 Chân trời sáng tạo">
            <a:extLst>
              <a:ext uri="{FF2B5EF4-FFF2-40B4-BE49-F238E27FC236}">
                <a16:creationId xmlns:a16="http://schemas.microsoft.com/office/drawing/2014/main" id="{6B71F2A3-FE37-4C20-96CF-02EC6298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34721"/>
            <a:ext cx="775741" cy="7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1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A14F812-1347-467A-9F82-37C2B34B0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1757"/>
            <a:ext cx="82296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9E4E21F-5E35-4963-BAC0-23456CE7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43678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1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824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Thu</cp:lastModifiedBy>
  <cp:revision>145</cp:revision>
  <dcterms:created xsi:type="dcterms:W3CDTF">2021-01-25T00:54:03Z</dcterms:created>
  <dcterms:modified xsi:type="dcterms:W3CDTF">2022-04-18T10:48:45Z</dcterms:modified>
</cp:coreProperties>
</file>