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01" r:id="rId2"/>
    <p:sldId id="302" r:id="rId3"/>
    <p:sldId id="300" r:id="rId4"/>
    <p:sldId id="257" r:id="rId5"/>
    <p:sldId id="258" r:id="rId6"/>
    <p:sldId id="259" r:id="rId7"/>
    <p:sldId id="260" r:id="rId8"/>
    <p:sldId id="261" r:id="rId9"/>
    <p:sldId id="303" r:id="rId10"/>
    <p:sldId id="262" r:id="rId11"/>
    <p:sldId id="263" r:id="rId12"/>
    <p:sldId id="264" r:id="rId13"/>
    <p:sldId id="265" r:id="rId14"/>
    <p:sldId id="266" r:id="rId15"/>
    <p:sldId id="267" r:id="rId16"/>
    <p:sldId id="268" r:id="rId17"/>
    <p:sldId id="304" r:id="rId18"/>
    <p:sldId id="269" r:id="rId19"/>
    <p:sldId id="270" r:id="rId20"/>
    <p:sldId id="271" r:id="rId21"/>
    <p:sldId id="272" r:id="rId22"/>
    <p:sldId id="273" r:id="rId23"/>
    <p:sldId id="299"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82" d="100"/>
          <a:sy n="82" d="100"/>
        </p:scale>
        <p:origin x="824" y="12"/>
      </p:cViewPr>
      <p:guideLst>
        <p:guide orient="horz" pos="163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B3648A-CAED-4CDD-AA3D-F0B05268F4A1}"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B3648A-CAED-4CDD-AA3D-F0B05268F4A1}"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B3648A-CAED-4CDD-AA3D-F0B05268F4A1}"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B3648A-CAED-4CDD-AA3D-F0B05268F4A1}"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B3648A-CAED-4CDD-AA3D-F0B05268F4A1}"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B3648A-CAED-4CDD-AA3D-F0B05268F4A1}"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B3648A-CAED-4CDD-AA3D-F0B05268F4A1}"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B3648A-CAED-4CDD-AA3D-F0B05268F4A1}"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3648A-CAED-4CDD-AA3D-F0B05268F4A1}"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B3648A-CAED-4CDD-AA3D-F0B05268F4A1}"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B3648A-CAED-4CDD-AA3D-F0B05268F4A1}"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6587-8B21-4F39-A4C8-E67B2A0A93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8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B3648A-CAED-4CDD-AA3D-F0B05268F4A1}" type="datetimeFigureOut">
              <a:rPr lang="en-US" smtClean="0"/>
              <a:t>10/29/2022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9D6587-8B21-4F39-A4C8-E67B2A0A93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762EB-CB58-5325-2E6A-E36911DF7568}"/>
              </a:ext>
            </a:extLst>
          </p:cNvPr>
          <p:cNvPicPr>
            <a:picLocks noChangeAspect="1"/>
          </p:cNvPicPr>
          <p:nvPr/>
        </p:nvPicPr>
        <p:blipFill>
          <a:blip r:embed="rId2"/>
          <a:stretch>
            <a:fillRect/>
          </a:stretch>
        </p:blipFill>
        <p:spPr>
          <a:xfrm>
            <a:off x="-298978" y="123479"/>
            <a:ext cx="9324528" cy="5020021"/>
          </a:xfrm>
          <a:prstGeom prst="rect">
            <a:avLst/>
          </a:prstGeom>
        </p:spPr>
      </p:pic>
      <p:pic>
        <p:nvPicPr>
          <p:cNvPr id="3" name="Hình ảnh 2">
            <a:extLst>
              <a:ext uri="{FF2B5EF4-FFF2-40B4-BE49-F238E27FC236}">
                <a16:creationId xmlns:a16="http://schemas.microsoft.com/office/drawing/2014/main" id="{5B7510B7-9ED4-5981-12EE-B52EE88E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4544" y="3086878"/>
            <a:ext cx="3521869" cy="2336006"/>
          </a:xfrm>
          <a:prstGeom prst="rect">
            <a:avLst/>
          </a:prstGeom>
        </p:spPr>
      </p:pic>
      <p:sp>
        <p:nvSpPr>
          <p:cNvPr id="7" name="Hộp Văn bản 6">
            <a:extLst>
              <a:ext uri="{FF2B5EF4-FFF2-40B4-BE49-F238E27FC236}">
                <a16:creationId xmlns:a16="http://schemas.microsoft.com/office/drawing/2014/main" id="{EE71BF10-3EC6-5BC4-334E-4E2A8B526DE7}"/>
              </a:ext>
            </a:extLst>
          </p:cNvPr>
          <p:cNvSpPr txBox="1"/>
          <p:nvPr/>
        </p:nvSpPr>
        <p:spPr>
          <a:xfrm>
            <a:off x="899592" y="152457"/>
            <a:ext cx="5341577" cy="1282852"/>
          </a:xfrm>
          <a:prstGeom prst="rect">
            <a:avLst/>
          </a:prstGeom>
          <a:noFill/>
        </p:spPr>
        <p:txBody>
          <a:bodyPr wrap="square">
            <a:spAutoFit/>
          </a:bodyPr>
          <a:lstStyle/>
          <a:p>
            <a:pPr algn="ctr">
              <a:lnSpc>
                <a:spcPct val="115000"/>
              </a:lnSpc>
              <a:spcBef>
                <a:spcPts val="450"/>
              </a:spcBef>
            </a:pPr>
            <a:r>
              <a:rPr lang="en-US" sz="7200" b="1" i="1" dirty="0" err="1">
                <a:solidFill>
                  <a:schemeClr val="bg1">
                    <a:lumMod val="95000"/>
                  </a:schemeClr>
                </a:solidFill>
              </a:rPr>
              <a:t>Ngữ</a:t>
            </a:r>
            <a:r>
              <a:rPr lang="en-US" sz="7200" b="1" i="1" dirty="0">
                <a:solidFill>
                  <a:schemeClr val="bg1">
                    <a:lumMod val="95000"/>
                  </a:schemeClr>
                </a:solidFill>
              </a:rPr>
              <a:t> </a:t>
            </a:r>
            <a:r>
              <a:rPr lang="en-US" sz="7200" b="1" i="1" dirty="0" err="1">
                <a:solidFill>
                  <a:schemeClr val="bg1">
                    <a:lumMod val="95000"/>
                  </a:schemeClr>
                </a:solidFill>
              </a:rPr>
              <a:t>văn</a:t>
            </a:r>
            <a:r>
              <a:rPr lang="en-US" sz="7200" b="1" i="1" dirty="0">
                <a:solidFill>
                  <a:schemeClr val="bg1">
                    <a:lumMod val="95000"/>
                  </a:schemeClr>
                </a:solidFill>
              </a:rPr>
              <a:t> 8</a:t>
            </a:r>
            <a:endParaRPr lang="en-US" sz="7200" b="1" i="1" dirty="0">
              <a:solidFill>
                <a:schemeClr val="bg1">
                  <a:lumMod val="95000"/>
                </a:schemeClr>
              </a:solidFill>
              <a:latin typeface="Arial Rounded MT Bold" panose="020F0704030504030204" pitchFamily="34" charset="0"/>
              <a:ea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682218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7"/>
            <a:ext cx="3994394" cy="400110"/>
            <a:chOff x="-178462" y="1828800"/>
            <a:chExt cx="10653101" cy="907552"/>
          </a:xfrm>
        </p:grpSpPr>
        <p:sp>
          <p:nvSpPr>
            <p:cNvPr id="5" name="Round Same Side Corner Rectangle 4"/>
            <p:cNvSpPr/>
            <p:nvPr/>
          </p:nvSpPr>
          <p:spPr>
            <a:xfrm rot="5400000">
              <a:off x="440265" y="1210077"/>
              <a:ext cx="886537"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6713" y="1828800"/>
              <a:ext cx="1430215" cy="837741"/>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1" y="1828800"/>
              <a:ext cx="8406908" cy="907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 HIỂU CHI TIẾT</a:t>
              </a:r>
            </a:p>
          </p:txBody>
        </p:sp>
      </p:grpSp>
      <p:grpSp>
        <p:nvGrpSpPr>
          <p:cNvPr id="8" name="Group 7"/>
          <p:cNvGrpSpPr/>
          <p:nvPr/>
        </p:nvGrpSpPr>
        <p:grpSpPr>
          <a:xfrm>
            <a:off x="260266" y="804193"/>
            <a:ext cx="3251227" cy="461665"/>
            <a:chOff x="698749" y="3499161"/>
            <a:chExt cx="8671067" cy="1231105"/>
          </a:xfrm>
        </p:grpSpPr>
        <p:sp>
          <p:nvSpPr>
            <p:cNvPr id="9" name="TextBox 8"/>
            <p:cNvSpPr txBox="1"/>
            <p:nvPr/>
          </p:nvSpPr>
          <p:spPr>
            <a:xfrm>
              <a:off x="2677708" y="3499161"/>
              <a:ext cx="6692108" cy="12311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Nhân</a:t>
              </a:r>
              <a:r>
                <a:rPr lang="en-US" sz="24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Giôn</a:t>
              </a:r>
              <a:r>
                <a:rPr lang="en-US" sz="24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-xi</a:t>
              </a:r>
              <a:endParaRPr lang="vi-VN" sz="24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698749" y="3635907"/>
              <a:ext cx="1269205" cy="804671"/>
            </a:xfrm>
            <a:prstGeom prst="roundRect">
              <a:avLst/>
            </a:prstGeom>
            <a:solidFill>
              <a:schemeClr val="accent3">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95690" y="3499161"/>
              <a:ext cx="1006542" cy="1025921"/>
            </a:xfrm>
            <a:prstGeom prst="rect">
              <a:avLst/>
            </a:prstGeom>
            <a:noFill/>
          </p:spPr>
          <p:txBody>
            <a:bodyPr wrap="square" rtlCol="0">
              <a:spAutoFit/>
            </a:bodyPr>
            <a:lstStyle/>
            <a:p>
              <a:pPr algn="ctr"/>
              <a:r>
                <a:rPr lang="en-US" sz="19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12" name="Group 11"/>
          <p:cNvGrpSpPr/>
          <p:nvPr/>
        </p:nvGrpSpPr>
        <p:grpSpPr>
          <a:xfrm>
            <a:off x="4194126" y="766574"/>
            <a:ext cx="4320480" cy="499284"/>
            <a:chOff x="3686604" y="3367547"/>
            <a:chExt cx="26436035" cy="2606759"/>
          </a:xfrm>
        </p:grpSpPr>
        <p:sp>
          <p:nvSpPr>
            <p:cNvPr id="13" name="Rectangle 12"/>
            <p:cNvSpPr/>
            <p:nvPr/>
          </p:nvSpPr>
          <p:spPr>
            <a:xfrm>
              <a:off x="3686604" y="3367547"/>
              <a:ext cx="26436035" cy="2594140"/>
            </a:xfrm>
            <a:prstGeom prst="rect">
              <a:avLst/>
            </a:prstGeom>
          </p:spPr>
          <p:txBody>
            <a:bodyPr wrap="square">
              <a:spAutoFit/>
            </a:bodyPr>
            <a:lstStyle/>
            <a:p>
              <a:pPr indent="171450" algn="just">
                <a:lnSpc>
                  <a:spcPct val="120000"/>
                </a:lnSpc>
              </a:pPr>
              <a:r>
                <a:rPr lang="en-US" sz="2400" b="1" dirty="0">
                  <a:solidFill>
                    <a:srgbClr val="FF0000"/>
                  </a:solidFill>
                  <a:latin typeface="Times New Roman" panose="02020603050405020304" pitchFamily="18" charset="0"/>
                  <a:ea typeface="Batang"/>
                </a:rPr>
                <a:t>a, </a:t>
              </a:r>
              <a:r>
                <a:rPr lang="en-US" sz="2400" b="1" dirty="0" err="1">
                  <a:solidFill>
                    <a:srgbClr val="FF0000"/>
                  </a:solidFill>
                  <a:latin typeface="Times New Roman" panose="02020603050405020304" pitchFamily="18" charset="0"/>
                  <a:ea typeface="Batang"/>
                </a:rPr>
                <a:t>Hoàn</a:t>
              </a:r>
              <a:r>
                <a:rPr lang="en-US" sz="2400" b="1" dirty="0">
                  <a:solidFill>
                    <a:srgbClr val="FF0000"/>
                  </a:solidFill>
                  <a:latin typeface="Times New Roman" panose="02020603050405020304" pitchFamily="18" charset="0"/>
                  <a:ea typeface="Batang"/>
                </a:rPr>
                <a:t> </a:t>
              </a:r>
              <a:r>
                <a:rPr lang="en-US" sz="2400" b="1" dirty="0" err="1">
                  <a:solidFill>
                    <a:srgbClr val="FF0000"/>
                  </a:solidFill>
                  <a:latin typeface="Times New Roman" panose="02020603050405020304" pitchFamily="18" charset="0"/>
                  <a:ea typeface="Batang"/>
                </a:rPr>
                <a:t>cảnh</a:t>
              </a:r>
              <a:r>
                <a:rPr lang="en-US" sz="2400" b="1" dirty="0">
                  <a:solidFill>
                    <a:srgbClr val="FF0000"/>
                  </a:solidFill>
                  <a:latin typeface="Times New Roman" panose="02020603050405020304" pitchFamily="18" charset="0"/>
                  <a:ea typeface="Batang"/>
                </a:rPr>
                <a:t> </a:t>
              </a:r>
              <a:r>
                <a:rPr lang="en-US" sz="2400" b="1" dirty="0" err="1">
                  <a:solidFill>
                    <a:srgbClr val="FF0000"/>
                  </a:solidFill>
                  <a:latin typeface="Times New Roman" panose="02020603050405020304" pitchFamily="18" charset="0"/>
                  <a:ea typeface="Batang"/>
                </a:rPr>
                <a:t>sống</a:t>
              </a:r>
              <a:endParaRPr lang="en-US" sz="2000" b="1" dirty="0">
                <a:solidFill>
                  <a:srgbClr val="FF0000"/>
                </a:solidFill>
                <a:latin typeface="Times New Roman" panose="02020603050405020304" pitchFamily="18" charset="0"/>
                <a:ea typeface="Batang"/>
              </a:endParaRPr>
            </a:p>
          </p:txBody>
        </p:sp>
        <p:grpSp>
          <p:nvGrpSpPr>
            <p:cNvPr id="14" name="Group 13"/>
            <p:cNvGrpSpPr/>
            <p:nvPr/>
          </p:nvGrpSpPr>
          <p:grpSpPr>
            <a:xfrm>
              <a:off x="5411786" y="5475004"/>
              <a:ext cx="15240001" cy="499302"/>
              <a:chOff x="5310086" y="7999440"/>
              <a:chExt cx="11543002" cy="532175"/>
            </a:xfrm>
          </p:grpSpPr>
          <p:pic>
            <p:nvPicPr>
              <p:cNvPr id="20" name="Picture 19"/>
              <p:cNvPicPr>
                <a:picLocks noChangeAspect="1"/>
              </p:cNvPicPr>
              <p:nvPr/>
            </p:nvPicPr>
            <p:blipFill>
              <a:blip r:embed="rId2"/>
              <a:stretch>
                <a:fillRect/>
              </a:stretch>
            </p:blipFill>
            <p:spPr>
              <a:xfrm rot="10800000">
                <a:off x="5310086" y="8303876"/>
                <a:ext cx="6963498" cy="153689"/>
              </a:xfrm>
              <a:prstGeom prst="rect">
                <a:avLst/>
              </a:prstGeom>
            </p:spPr>
          </p:pic>
          <p:pic>
            <p:nvPicPr>
              <p:cNvPr id="21" name="Picture 20"/>
              <p:cNvPicPr>
                <a:picLocks noChangeAspect="1"/>
              </p:cNvPicPr>
              <p:nvPr/>
            </p:nvPicPr>
            <p:blipFill>
              <a:blip r:embed="rId2"/>
              <a:stretch>
                <a:fillRect/>
              </a:stretch>
            </p:blipFill>
            <p:spPr>
              <a:xfrm rot="10800000">
                <a:off x="9719513" y="8300121"/>
                <a:ext cx="7133575" cy="15744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flipV="1">
                <a:off x="12891452" y="8110348"/>
                <a:ext cx="523622" cy="30180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0" flipV="1">
                <a:off x="7609042" y="8158629"/>
                <a:ext cx="473218" cy="272753"/>
              </a:xfrm>
              <a:prstGeom prst="rect">
                <a:avLst/>
              </a:prstGeom>
            </p:spPr>
          </p:pic>
        </p:grpSp>
        <p:grpSp>
          <p:nvGrpSpPr>
            <p:cNvPr id="15" name="Group 14"/>
            <p:cNvGrpSpPr/>
            <p:nvPr/>
          </p:nvGrpSpPr>
          <p:grpSpPr>
            <a:xfrm>
              <a:off x="5411787" y="3367547"/>
              <a:ext cx="15163800" cy="499306"/>
              <a:chOff x="5310086" y="7036983"/>
              <a:chExt cx="11485286" cy="532179"/>
            </a:xfrm>
          </p:grpSpPr>
          <p:pic>
            <p:nvPicPr>
              <p:cNvPr id="16" name="Picture 15"/>
              <p:cNvPicPr>
                <a:picLocks noChangeAspect="1"/>
              </p:cNvPicPr>
              <p:nvPr/>
            </p:nvPicPr>
            <p:blipFill>
              <a:blip r:embed="rId2"/>
              <a:stretch>
                <a:fillRect/>
              </a:stretch>
            </p:blipFill>
            <p:spPr>
              <a:xfrm rot="10800000">
                <a:off x="5310086" y="7303995"/>
                <a:ext cx="6963498" cy="153689"/>
              </a:xfrm>
              <a:prstGeom prst="rect">
                <a:avLst/>
              </a:prstGeom>
            </p:spPr>
          </p:pic>
          <p:pic>
            <p:nvPicPr>
              <p:cNvPr id="17" name="Picture 16"/>
              <p:cNvPicPr>
                <a:picLocks noChangeAspect="1"/>
              </p:cNvPicPr>
              <p:nvPr/>
            </p:nvPicPr>
            <p:blipFill>
              <a:blip r:embed="rId2"/>
              <a:stretch>
                <a:fillRect/>
              </a:stretch>
            </p:blipFill>
            <p:spPr>
              <a:xfrm rot="10800000">
                <a:off x="9731055" y="7301770"/>
                <a:ext cx="7064317" cy="15591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flipV="1">
                <a:off x="12891452" y="7147891"/>
                <a:ext cx="523622" cy="30180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0" flipV="1">
                <a:off x="7609042" y="7196177"/>
                <a:ext cx="473217" cy="272753"/>
              </a:xfrm>
              <a:prstGeom prst="rect">
                <a:avLst/>
              </a:prstGeom>
            </p:spPr>
          </p:pic>
        </p:grpSp>
      </p:grpSp>
      <p:sp>
        <p:nvSpPr>
          <p:cNvPr id="24" name="Rectangle 23"/>
          <p:cNvSpPr/>
          <p:nvPr/>
        </p:nvSpPr>
        <p:spPr>
          <a:xfrm>
            <a:off x="4788024" y="1933739"/>
            <a:ext cx="4248472"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342900" indent="-342900">
              <a:buFont typeface="Wingdings" panose="05000000000000000000" pitchFamily="2" charset="2"/>
              <a:buChar char="ü"/>
            </a:pPr>
            <a:r>
              <a:rPr lang="en-US" sz="20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nữ</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hoạ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sĩ</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trẻ</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nghèo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khu</a:t>
            </a:r>
            <a:r>
              <a:rPr lang="en-US" sz="2400" b="1" dirty="0">
                <a:solidFill>
                  <a:schemeClr val="bg1"/>
                </a:solidFill>
                <a:latin typeface="Times New Roman" panose="02020603050405020304" pitchFamily="18" charset="0"/>
                <a:cs typeface="Times New Roman" panose="02020603050405020304" pitchFamily="18" charset="0"/>
              </a:rPr>
              <a:t> ổ </a:t>
            </a:r>
            <a:r>
              <a:rPr lang="en-US" sz="2400" b="1" dirty="0" err="1">
                <a:solidFill>
                  <a:schemeClr val="bg1"/>
                </a:solidFill>
                <a:latin typeface="Times New Roman" panose="02020603050405020304" pitchFamily="18" charset="0"/>
                <a:cs typeface="Times New Roman" panose="02020603050405020304" pitchFamily="18" charset="0"/>
              </a:rPr>
              <a:t>chuột</a:t>
            </a:r>
            <a:r>
              <a:rPr lang="en-US" sz="2400" b="1" dirty="0">
                <a:solidFill>
                  <a:schemeClr val="bg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người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thân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Xiu</a:t>
            </a:r>
            <a:r>
              <a:rPr lang="en-US" sz="2400" b="1" dirty="0">
                <a:solidFill>
                  <a:schemeClr val="bg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bệnh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sưng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phổi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nặng</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14" y="1707654"/>
            <a:ext cx="3932567" cy="231038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Rectangle 25"/>
          <p:cNvSpPr/>
          <p:nvPr/>
        </p:nvSpPr>
        <p:spPr>
          <a:xfrm>
            <a:off x="5004048" y="4126309"/>
            <a:ext cx="3094117"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Nghèo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bệnh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tật</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27" name="Down Arrow 26"/>
          <p:cNvSpPr/>
          <p:nvPr/>
        </p:nvSpPr>
        <p:spPr>
          <a:xfrm>
            <a:off x="6192164" y="3782429"/>
            <a:ext cx="395707" cy="302939"/>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7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heel(1)">
                                      <p:cBhvr>
                                        <p:cTn id="22" dur="500"/>
                                        <p:tgtEl>
                                          <p:spTgt spid="2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4548" y="53873"/>
            <a:ext cx="28815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 </a:t>
            </a:r>
            <a:r>
              <a:rPr lang="en-US" sz="24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Nhân</a:t>
            </a:r>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Giôn</a:t>
            </a:r>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-xi</a:t>
            </a:r>
            <a:endParaRPr lang="vi-VN"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2" name="Group 11"/>
          <p:cNvGrpSpPr/>
          <p:nvPr/>
        </p:nvGrpSpPr>
        <p:grpSpPr>
          <a:xfrm>
            <a:off x="2782994" y="452627"/>
            <a:ext cx="5688632" cy="499284"/>
            <a:chOff x="3686604" y="3367547"/>
            <a:chExt cx="26436035" cy="2606759"/>
          </a:xfrm>
        </p:grpSpPr>
        <p:sp>
          <p:nvSpPr>
            <p:cNvPr id="13" name="Rectangle 12"/>
            <p:cNvSpPr/>
            <p:nvPr/>
          </p:nvSpPr>
          <p:spPr>
            <a:xfrm>
              <a:off x="3686604" y="3367547"/>
              <a:ext cx="26436035" cy="25941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171450" algn="just">
                <a:lnSpc>
                  <a:spcPct val="120000"/>
                </a:lnSpc>
              </a:pPr>
              <a:r>
                <a:rPr lang="en-US" sz="2400" b="1" dirty="0">
                  <a:solidFill>
                    <a:schemeClr val="accent3">
                      <a:lumMod val="50000"/>
                    </a:schemeClr>
                  </a:solidFill>
                  <a:latin typeface="Times New Roman" panose="02020603050405020304" pitchFamily="18" charset="0"/>
                  <a:ea typeface="Batang"/>
                </a:rPr>
                <a:t>b, </a:t>
              </a:r>
              <a:r>
                <a:rPr lang="en-US" sz="2400" b="1" dirty="0" err="1">
                  <a:solidFill>
                    <a:schemeClr val="accent3">
                      <a:lumMod val="50000"/>
                    </a:schemeClr>
                  </a:solidFill>
                  <a:latin typeface="Times New Roman" panose="02020603050405020304" pitchFamily="18" charset="0"/>
                  <a:ea typeface="Batang"/>
                </a:rPr>
                <a:t>Tâm</a:t>
              </a:r>
              <a:r>
                <a:rPr lang="en-US" sz="2400" b="1" dirty="0">
                  <a:solidFill>
                    <a:schemeClr val="accent3">
                      <a:lumMod val="50000"/>
                    </a:schemeClr>
                  </a:solidFill>
                  <a:latin typeface="Times New Roman" panose="02020603050405020304" pitchFamily="18" charset="0"/>
                  <a:ea typeface="Batang"/>
                </a:rPr>
                <a:t> </a:t>
              </a:r>
              <a:r>
                <a:rPr lang="en-US" sz="2400" b="1" dirty="0" err="1">
                  <a:solidFill>
                    <a:schemeClr val="accent3">
                      <a:lumMod val="50000"/>
                    </a:schemeClr>
                  </a:solidFill>
                  <a:latin typeface="Times New Roman" panose="02020603050405020304" pitchFamily="18" charset="0"/>
                  <a:ea typeface="Batang"/>
                </a:rPr>
                <a:t>trạng</a:t>
              </a:r>
              <a:r>
                <a:rPr lang="en-US" sz="2400" b="1" dirty="0">
                  <a:solidFill>
                    <a:schemeClr val="accent3">
                      <a:lumMod val="50000"/>
                    </a:schemeClr>
                  </a:solidFill>
                  <a:latin typeface="Times New Roman" panose="02020603050405020304" pitchFamily="18" charset="0"/>
                  <a:ea typeface="Batang"/>
                </a:rPr>
                <a:t> </a:t>
              </a:r>
              <a:r>
                <a:rPr lang="en-US" sz="2400" b="1" dirty="0" err="1">
                  <a:solidFill>
                    <a:schemeClr val="accent3">
                      <a:lumMod val="50000"/>
                    </a:schemeClr>
                  </a:solidFill>
                  <a:latin typeface="Times New Roman" panose="02020603050405020304" pitchFamily="18" charset="0"/>
                  <a:ea typeface="Batang"/>
                </a:rPr>
                <a:t>của</a:t>
              </a:r>
              <a:r>
                <a:rPr lang="en-US" sz="2400" b="1" dirty="0">
                  <a:solidFill>
                    <a:schemeClr val="accent3">
                      <a:lumMod val="50000"/>
                    </a:schemeClr>
                  </a:solidFill>
                  <a:latin typeface="Times New Roman" panose="02020603050405020304" pitchFamily="18" charset="0"/>
                  <a:ea typeface="Batang"/>
                </a:rPr>
                <a:t> </a:t>
              </a:r>
              <a:r>
                <a:rPr lang="en-US" sz="2400" b="1" dirty="0" err="1">
                  <a:solidFill>
                    <a:schemeClr val="accent3">
                      <a:lumMod val="50000"/>
                    </a:schemeClr>
                  </a:solidFill>
                  <a:latin typeface="Times New Roman" panose="02020603050405020304" pitchFamily="18" charset="0"/>
                  <a:ea typeface="Batang"/>
                </a:rPr>
                <a:t>Giôn</a:t>
              </a:r>
              <a:r>
                <a:rPr lang="en-US" sz="2400" b="1" dirty="0">
                  <a:solidFill>
                    <a:schemeClr val="accent3">
                      <a:lumMod val="50000"/>
                    </a:schemeClr>
                  </a:solidFill>
                  <a:latin typeface="Times New Roman" panose="02020603050405020304" pitchFamily="18" charset="0"/>
                  <a:ea typeface="Batang"/>
                </a:rPr>
                <a:t>- xi</a:t>
              </a:r>
              <a:endParaRPr lang="en-US" sz="2000" b="1" dirty="0">
                <a:solidFill>
                  <a:schemeClr val="accent3">
                    <a:lumMod val="50000"/>
                  </a:schemeClr>
                </a:solidFill>
                <a:latin typeface="Times New Roman" panose="02020603050405020304" pitchFamily="18" charset="0"/>
                <a:ea typeface="Batang"/>
              </a:endParaRPr>
            </a:p>
          </p:txBody>
        </p:sp>
        <p:grpSp>
          <p:nvGrpSpPr>
            <p:cNvPr id="14" name="Group 13"/>
            <p:cNvGrpSpPr/>
            <p:nvPr/>
          </p:nvGrpSpPr>
          <p:grpSpPr>
            <a:xfrm>
              <a:off x="5411786" y="5475004"/>
              <a:ext cx="15240001" cy="499302"/>
              <a:chOff x="5310086" y="7999440"/>
              <a:chExt cx="11543002" cy="532175"/>
            </a:xfrm>
          </p:grpSpPr>
          <p:pic>
            <p:nvPicPr>
              <p:cNvPr id="20" name="Picture 19"/>
              <p:cNvPicPr>
                <a:picLocks noChangeAspect="1"/>
              </p:cNvPicPr>
              <p:nvPr/>
            </p:nvPicPr>
            <p:blipFill>
              <a:blip r:embed="rId2"/>
              <a:stretch>
                <a:fillRect/>
              </a:stretch>
            </p:blipFill>
            <p:spPr>
              <a:xfrm rot="10800000">
                <a:off x="5310086" y="8303876"/>
                <a:ext cx="6963498" cy="153689"/>
              </a:xfrm>
              <a:prstGeom prst="rect">
                <a:avLst/>
              </a:prstGeom>
            </p:spPr>
            <p:style>
              <a:lnRef idx="2">
                <a:schemeClr val="dk1"/>
              </a:lnRef>
              <a:fillRef idx="1">
                <a:schemeClr val="lt1"/>
              </a:fillRef>
              <a:effectRef idx="0">
                <a:schemeClr val="dk1"/>
              </a:effectRef>
              <a:fontRef idx="minor">
                <a:schemeClr val="dk1"/>
              </a:fontRef>
            </p:style>
          </p:pic>
          <p:pic>
            <p:nvPicPr>
              <p:cNvPr id="21" name="Picture 20"/>
              <p:cNvPicPr>
                <a:picLocks noChangeAspect="1"/>
              </p:cNvPicPr>
              <p:nvPr/>
            </p:nvPicPr>
            <p:blipFill>
              <a:blip r:embed="rId2"/>
              <a:stretch>
                <a:fillRect/>
              </a:stretch>
            </p:blipFill>
            <p:spPr>
              <a:xfrm rot="10800000">
                <a:off x="9719513" y="8300121"/>
                <a:ext cx="7133575" cy="157444"/>
              </a:xfrm>
              <a:prstGeom prst="rect">
                <a:avLst/>
              </a:prstGeom>
            </p:spPr>
            <p:style>
              <a:lnRef idx="2">
                <a:schemeClr val="dk1"/>
              </a:lnRef>
              <a:fillRef idx="1">
                <a:schemeClr val="lt1"/>
              </a:fillRef>
              <a:effectRef idx="0">
                <a:schemeClr val="dk1"/>
              </a:effectRef>
              <a:fontRef idx="minor">
                <a:schemeClr val="dk1"/>
              </a:fontRef>
            </p:style>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flipV="1">
                <a:off x="12891452" y="8110348"/>
                <a:ext cx="523622" cy="301806"/>
              </a:xfrm>
              <a:prstGeom prst="rect">
                <a:avLst/>
              </a:prstGeom>
            </p:spPr>
            <p:style>
              <a:lnRef idx="2">
                <a:schemeClr val="dk1"/>
              </a:lnRef>
              <a:fillRef idx="1">
                <a:schemeClr val="lt1"/>
              </a:fillRef>
              <a:effectRef idx="0">
                <a:schemeClr val="dk1"/>
              </a:effectRef>
              <a:fontRef idx="minor">
                <a:schemeClr val="dk1"/>
              </a:fontRef>
            </p:style>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0" flipV="1">
                <a:off x="7609042" y="8158629"/>
                <a:ext cx="473218" cy="272753"/>
              </a:xfrm>
              <a:prstGeom prst="rect">
                <a:avLst/>
              </a:prstGeom>
            </p:spPr>
            <p:style>
              <a:lnRef idx="2">
                <a:schemeClr val="dk1"/>
              </a:lnRef>
              <a:fillRef idx="1">
                <a:schemeClr val="lt1"/>
              </a:fillRef>
              <a:effectRef idx="0">
                <a:schemeClr val="dk1"/>
              </a:effectRef>
              <a:fontRef idx="minor">
                <a:schemeClr val="dk1"/>
              </a:fontRef>
            </p:style>
          </p:pic>
        </p:grpSp>
        <p:grpSp>
          <p:nvGrpSpPr>
            <p:cNvPr id="15" name="Group 14"/>
            <p:cNvGrpSpPr/>
            <p:nvPr/>
          </p:nvGrpSpPr>
          <p:grpSpPr>
            <a:xfrm>
              <a:off x="5411787" y="3367547"/>
              <a:ext cx="15163800" cy="499306"/>
              <a:chOff x="5310086" y="7036983"/>
              <a:chExt cx="11485286" cy="532179"/>
            </a:xfrm>
          </p:grpSpPr>
          <p:pic>
            <p:nvPicPr>
              <p:cNvPr id="16" name="Picture 15"/>
              <p:cNvPicPr>
                <a:picLocks noChangeAspect="1"/>
              </p:cNvPicPr>
              <p:nvPr/>
            </p:nvPicPr>
            <p:blipFill>
              <a:blip r:embed="rId2"/>
              <a:stretch>
                <a:fillRect/>
              </a:stretch>
            </p:blipFill>
            <p:spPr>
              <a:xfrm rot="10800000">
                <a:off x="5310086" y="7303995"/>
                <a:ext cx="6963498" cy="153689"/>
              </a:xfrm>
              <a:prstGeom prst="rect">
                <a:avLst/>
              </a:prstGeom>
            </p:spPr>
            <p:style>
              <a:lnRef idx="2">
                <a:schemeClr val="dk1"/>
              </a:lnRef>
              <a:fillRef idx="1">
                <a:schemeClr val="lt1"/>
              </a:fillRef>
              <a:effectRef idx="0">
                <a:schemeClr val="dk1"/>
              </a:effectRef>
              <a:fontRef idx="minor">
                <a:schemeClr val="dk1"/>
              </a:fontRef>
            </p:style>
          </p:pic>
          <p:pic>
            <p:nvPicPr>
              <p:cNvPr id="17" name="Picture 16"/>
              <p:cNvPicPr>
                <a:picLocks noChangeAspect="1"/>
              </p:cNvPicPr>
              <p:nvPr/>
            </p:nvPicPr>
            <p:blipFill>
              <a:blip r:embed="rId2"/>
              <a:stretch>
                <a:fillRect/>
              </a:stretch>
            </p:blipFill>
            <p:spPr>
              <a:xfrm rot="10800000">
                <a:off x="9731055" y="7301770"/>
                <a:ext cx="7064317" cy="155915"/>
              </a:xfrm>
              <a:prstGeom prst="rect">
                <a:avLst/>
              </a:prstGeom>
            </p:spPr>
            <p:style>
              <a:lnRef idx="2">
                <a:schemeClr val="dk1"/>
              </a:lnRef>
              <a:fillRef idx="1">
                <a:schemeClr val="lt1"/>
              </a:fillRef>
              <a:effectRef idx="0">
                <a:schemeClr val="dk1"/>
              </a:effectRef>
              <a:fontRef idx="minor">
                <a:schemeClr val="dk1"/>
              </a:fontRef>
            </p:style>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flipV="1">
                <a:off x="12891452" y="7147891"/>
                <a:ext cx="523622" cy="301806"/>
              </a:xfrm>
              <a:prstGeom prst="rect">
                <a:avLst/>
              </a:prstGeom>
            </p:spPr>
            <p:style>
              <a:lnRef idx="2">
                <a:schemeClr val="dk1"/>
              </a:lnRef>
              <a:fillRef idx="1">
                <a:schemeClr val="lt1"/>
              </a:fillRef>
              <a:effectRef idx="0">
                <a:schemeClr val="dk1"/>
              </a:effectRef>
              <a:fontRef idx="minor">
                <a:schemeClr val="dk1"/>
              </a:fontRef>
            </p:style>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0" flipV="1">
                <a:off x="7609042" y="7196177"/>
                <a:ext cx="473217" cy="272753"/>
              </a:xfrm>
              <a:prstGeom prst="rect">
                <a:avLst/>
              </a:prstGeom>
            </p:spPr>
            <p:style>
              <a:lnRef idx="2">
                <a:schemeClr val="dk1"/>
              </a:lnRef>
              <a:fillRef idx="1">
                <a:schemeClr val="lt1"/>
              </a:fillRef>
              <a:effectRef idx="0">
                <a:schemeClr val="dk1"/>
              </a:effectRef>
              <a:fontRef idx="minor">
                <a:schemeClr val="dk1"/>
              </a:fontRef>
            </p:style>
          </p:pic>
        </p:grpSp>
      </p:grpSp>
      <p:sp>
        <p:nvSpPr>
          <p:cNvPr id="24" name="TextBox 23"/>
          <p:cNvSpPr txBox="1"/>
          <p:nvPr/>
        </p:nvSpPr>
        <p:spPr>
          <a:xfrm>
            <a:off x="2533926" y="1010187"/>
            <a:ext cx="4918394" cy="769441"/>
          </a:xfrm>
          <a:prstGeom prst="rect">
            <a:avLst/>
          </a:prstGeom>
          <a:noFill/>
        </p:spPr>
        <p:txBody>
          <a:bodyPr wrap="square" rtlCol="0">
            <a:spAutoFit/>
          </a:bodyPr>
          <a:lstStyle/>
          <a:p>
            <a:pPr indent="273685">
              <a:spcBef>
                <a:spcPts val="600"/>
              </a:spcBef>
              <a:spcAft>
                <a:spcPts val="600"/>
              </a:spcAft>
            </a:pPr>
            <a:r>
              <a:rPr lang="en-US" altLang="en-US" sz="2200" b="1" dirty="0" err="1">
                <a:solidFill>
                  <a:srgbClr val="FF0000"/>
                </a:solidFill>
                <a:latin typeface="Times New Roman" panose="02020603050405020304" pitchFamily="18" charset="0"/>
                <a:cs typeface="Times New Roman" panose="02020603050405020304" pitchFamily="18" charset="0"/>
              </a:rPr>
              <a:t>Viêm</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phổi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Phong</a:t>
            </a:r>
            <a:r>
              <a:rPr lang="en-US" alt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hàn</a:t>
            </a:r>
            <a:r>
              <a:rPr lang="en-US" altLang="en-US" sz="2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dirty="0" err="1">
                <a:latin typeface="Times New Roman" panose="02020603050405020304" pitchFamily="18" charset="0"/>
                <a:cs typeface="Times New Roman" panose="02020603050405020304" pitchFamily="18" charset="0"/>
                <a:sym typeface="Wingdings" panose="05000000000000000000" pitchFamily="2" charset="2"/>
              </a:rPr>
              <a:t>vì</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dirty="0" err="1">
                <a:latin typeface="Times New Roman" panose="02020603050405020304" pitchFamily="18" charset="0"/>
                <a:cs typeface="Times New Roman" panose="02020603050405020304" pitchFamily="18" charset="0"/>
                <a:sym typeface="Wingdings" panose="05000000000000000000" pitchFamily="2" charset="2"/>
              </a:rPr>
              <a:t>nhà</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dirty="0" err="1">
                <a:latin typeface="Times New Roman" panose="02020603050405020304" pitchFamily="18" charset="0"/>
                <a:cs typeface="Times New Roman" panose="02020603050405020304" pitchFamily="18" charset="0"/>
                <a:sym typeface="Wingdings" panose="05000000000000000000" pitchFamily="2" charset="2"/>
              </a:rPr>
              <a:t>nghèo</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dirty="0" err="1">
                <a:latin typeface="Times New Roman" panose="02020603050405020304" pitchFamily="18" charset="0"/>
                <a:cs typeface="Times New Roman" panose="02020603050405020304" pitchFamily="18" charset="0"/>
                <a:sym typeface="Wingdings" panose="05000000000000000000" pitchFamily="2" charset="2"/>
              </a:rPr>
              <a:t>có</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dirty="0" err="1">
                <a:latin typeface="Times New Roman" panose="02020603050405020304" pitchFamily="18" charset="0"/>
                <a:cs typeface="Times New Roman" panose="02020603050405020304" pitchFamily="18" charset="0"/>
                <a:sym typeface="Wingdings" panose="05000000000000000000" pitchFamily="2" charset="2"/>
              </a:rPr>
              <a:t>tiền</a:t>
            </a:r>
            <a:r>
              <a:rPr lang="en-US" alt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200" dirty="0" err="1">
                <a:latin typeface="Times New Roman" panose="02020603050405020304" pitchFamily="18" charset="0"/>
                <a:cs typeface="Times New Roman" panose="02020603050405020304" pitchFamily="18" charset="0"/>
                <a:sym typeface="Wingdings" panose="05000000000000000000" pitchFamily="2" charset="2"/>
              </a:rPr>
              <a:t>chữa</a:t>
            </a:r>
            <a:r>
              <a:rPr lang="en-US" altLang="en-US" sz="2200" dirty="0">
                <a:latin typeface="Times New Roman" panose="02020603050405020304" pitchFamily="18" charset="0"/>
                <a:cs typeface="Times New Roman" panose="02020603050405020304" pitchFamily="18" charset="0"/>
              </a:rPr>
              <a:t>.</a:t>
            </a:r>
          </a:p>
        </p:txBody>
      </p:sp>
      <p:grpSp>
        <p:nvGrpSpPr>
          <p:cNvPr id="25" name="组合 13"/>
          <p:cNvGrpSpPr/>
          <p:nvPr/>
        </p:nvGrpSpPr>
        <p:grpSpPr>
          <a:xfrm>
            <a:off x="107576" y="1298235"/>
            <a:ext cx="1758218" cy="1522301"/>
            <a:chOff x="3342359" y="1161598"/>
            <a:chExt cx="2123116" cy="1895135"/>
          </a:xfrm>
          <a:effectLst>
            <a:outerShdw blurRad="63500" sx="102000" sy="102000" algn="ctr" rotWithShape="0">
              <a:prstClr val="black">
                <a:alpha val="40000"/>
              </a:prstClr>
            </a:outerShdw>
          </a:effectLst>
        </p:grpSpPr>
        <p:sp>
          <p:nvSpPr>
            <p:cNvPr id="26"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26C68"/>
                </a:gs>
                <a:gs pos="100000">
                  <a:srgbClr val="059188"/>
                </a:gs>
              </a:gsLst>
              <a:lin ang="5400000" scaled="1"/>
            </a:gra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50" dirty="0">
                <a:solidFill>
                  <a:prstClr val="black"/>
                </a:solidFill>
                <a:latin typeface="Microsoft YaHei" panose="020B0503020204020204" pitchFamily="34" charset="-122"/>
              </a:endParaRPr>
            </a:p>
          </p:txBody>
        </p:sp>
        <p:sp>
          <p:nvSpPr>
            <p:cNvPr id="27"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txBody>
            <a:bodyPr vert="horz" wrap="square" lIns="68562" tIns="34281" rIns="68562" bIns="34281" numCol="1" anchor="t" anchorCtr="0" compatLnSpc="1"/>
            <a:lstStyle/>
            <a:p>
              <a:endParaRPr lang="zh-CN" altLang="en-US" sz="1050" dirty="0">
                <a:solidFill>
                  <a:prstClr val="black"/>
                </a:solidFill>
                <a:latin typeface="Microsoft YaHei" panose="020B0503020204020204" pitchFamily="34" charset="-122"/>
              </a:endParaRPr>
            </a:p>
          </p:txBody>
        </p:sp>
      </p:grpSp>
      <p:sp>
        <p:nvSpPr>
          <p:cNvPr id="28" name="TextBox 27"/>
          <p:cNvSpPr txBox="1"/>
          <p:nvPr/>
        </p:nvSpPr>
        <p:spPr>
          <a:xfrm>
            <a:off x="643944" y="1581567"/>
            <a:ext cx="1182155" cy="954107"/>
          </a:xfrm>
          <a:prstGeom prst="rect">
            <a:avLst/>
          </a:prstGeom>
          <a:noFill/>
        </p:spPr>
        <p:txBody>
          <a:bodyPr wrap="square" rtlCol="0">
            <a:spAutoFit/>
          </a:bodyPr>
          <a:lstStyle/>
          <a:p>
            <a:r>
              <a:rPr lang="en-US" sz="2800" b="1" dirty="0" err="1">
                <a:solidFill>
                  <a:schemeClr val="accent5">
                    <a:lumMod val="50000"/>
                  </a:schemeClr>
                </a:solidFill>
                <a:latin typeface="Times New Roman" panose="02020603050405020304" pitchFamily="18" charset="0"/>
                <a:cs typeface="Times New Roman" panose="02020603050405020304" pitchFamily="18" charset="0"/>
              </a:rPr>
              <a:t>Lúc</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đầu</a:t>
            </a:r>
            <a:endParaRPr 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9" name="Freeform 5"/>
          <p:cNvSpPr/>
          <p:nvPr/>
        </p:nvSpPr>
        <p:spPr bwMode="auto">
          <a:xfrm flipH="1">
            <a:off x="2123728" y="1170011"/>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ffectLst>
                <a:outerShdw blurRad="38100" dist="38100" dir="2700000" algn="tl">
                  <a:srgbClr val="000000">
                    <a:alpha val="43137"/>
                  </a:srgbClr>
                </a:outerShdw>
              </a:effectLst>
              <a:latin typeface="Microsoft YaHei" panose="020B0503020204020204" pitchFamily="34" charset="-122"/>
            </a:endParaRPr>
          </a:p>
        </p:txBody>
      </p:sp>
      <p:sp>
        <p:nvSpPr>
          <p:cNvPr id="30" name="Freeform 5"/>
          <p:cNvSpPr/>
          <p:nvPr/>
        </p:nvSpPr>
        <p:spPr bwMode="auto">
          <a:xfrm flipH="1">
            <a:off x="2089523" y="2083631"/>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effectLst>
                <a:outerShdw blurRad="38100" dist="38100" dir="2700000" algn="tl">
                  <a:srgbClr val="000000">
                    <a:alpha val="43137"/>
                  </a:srgbClr>
                </a:outerShdw>
              </a:effectLst>
              <a:latin typeface="Microsoft YaHei" panose="020B0503020204020204" pitchFamily="34" charset="-122"/>
            </a:endParaRPr>
          </a:p>
        </p:txBody>
      </p:sp>
      <p:sp>
        <p:nvSpPr>
          <p:cNvPr id="31" name="Rectangle 30"/>
          <p:cNvSpPr/>
          <p:nvPr/>
        </p:nvSpPr>
        <p:spPr>
          <a:xfrm>
            <a:off x="2767411" y="1973074"/>
            <a:ext cx="6253502" cy="1107996"/>
          </a:xfrm>
          <a:prstGeom prst="rect">
            <a:avLst/>
          </a:prstGeom>
        </p:spPr>
        <p:txBody>
          <a:bodyPr wrap="square">
            <a:spAutoFit/>
          </a:bodyPr>
          <a:lstStyle/>
          <a:p>
            <a:r>
              <a:rPr lang="en-US" sz="2200" b="1" dirty="0" err="1">
                <a:solidFill>
                  <a:srgbClr val="FF0000"/>
                </a:solidFill>
                <a:latin typeface="Times New Roman" panose="02020603050405020304" pitchFamily="18" charset="0"/>
                <a:cs typeface="Times New Roman" panose="02020603050405020304" pitchFamily="18" charset="0"/>
              </a:rPr>
              <a:t>Có</a:t>
            </a:r>
            <a:r>
              <a:rPr lang="en-US" sz="2200" b="1" dirty="0">
                <a:solidFill>
                  <a:srgbClr val="FF0000"/>
                </a:solidFill>
                <a:latin typeface="Times New Roman" panose="02020603050405020304" pitchFamily="18" charset="0"/>
                <a:cs typeface="Times New Roman" panose="02020603050405020304" pitchFamily="18" charset="0"/>
              </a:rPr>
              <a:t> ý </a:t>
            </a:r>
            <a:r>
              <a:rPr lang="en-US" sz="2200" b="1" dirty="0" err="1">
                <a:solidFill>
                  <a:srgbClr val="FF0000"/>
                </a:solidFill>
                <a:latin typeface="Times New Roman" panose="02020603050405020304" pitchFamily="18" charset="0"/>
                <a:cs typeface="Times New Roman" panose="02020603050405020304" pitchFamily="18" charset="0"/>
              </a:rPr>
              <a:t>nghĩ</a:t>
            </a:r>
            <a:r>
              <a:rPr lang="en-US" sz="2200" b="1" dirty="0">
                <a:solidFill>
                  <a:srgbClr val="FF0000"/>
                </a:solidFill>
                <a:latin typeface="Times New Roman" panose="02020603050405020304" pitchFamily="18" charset="0"/>
                <a:cs typeface="Times New Roman" panose="02020603050405020304" pitchFamily="18" charset="0"/>
              </a:rPr>
              <a:t>: </a:t>
            </a:r>
          </a:p>
          <a:p>
            <a:r>
              <a:rPr lang="en-US" sz="2200" dirty="0" err="1">
                <a:latin typeface="Times New Roman" panose="02020603050405020304" pitchFamily="18" charset="0"/>
                <a:cs typeface="Times New Roman" panose="02020603050405020304" pitchFamily="18" charset="0"/>
              </a:rPr>
              <a:t>Chiếc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lìa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a:t>
            </a:r>
          </a:p>
          <a:p>
            <a:r>
              <a:rPr lang="en-US" sz="2200" b="1" dirty="0">
                <a:solidFill>
                  <a:srgbClr val="0505BB"/>
                </a:solidFill>
                <a:latin typeface="Times New Roman" panose="02020603050405020304" pitchFamily="18" charset="0"/>
                <a:cs typeface="Times New Roman" panose="02020603050405020304" pitchFamily="18" charset="0"/>
                <a:sym typeface="Wingdings" panose="05000000000000000000" pitchFamily="2" charset="2"/>
              </a:rPr>
              <a:t></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Ngớ</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ngẩn</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đáng</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thương</a:t>
            </a:r>
            <a:r>
              <a:rPr lang="en-US" sz="2200" dirty="0">
                <a:solidFill>
                  <a:srgbClr val="FF0000"/>
                </a:solidFill>
                <a:latin typeface="Times New Roman" panose="02020603050405020304" pitchFamily="18" charset="0"/>
                <a:cs typeface="Times New Roman" panose="02020603050405020304" pitchFamily="18" charset="0"/>
              </a:rPr>
              <a:t>.</a:t>
            </a:r>
          </a:p>
        </p:txBody>
      </p:sp>
      <p:sp>
        <p:nvSpPr>
          <p:cNvPr id="32" name="Freeform 5"/>
          <p:cNvSpPr/>
          <p:nvPr/>
        </p:nvSpPr>
        <p:spPr bwMode="auto">
          <a:xfrm flipH="1">
            <a:off x="2160877" y="3347721"/>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effectLst>
                <a:outerShdw blurRad="38100" dist="38100" dir="2700000" algn="tl">
                  <a:srgbClr val="000000">
                    <a:alpha val="43137"/>
                  </a:srgbClr>
                </a:outerShdw>
              </a:effectLst>
              <a:latin typeface="Microsoft YaHei" panose="020B0503020204020204" pitchFamily="34" charset="-122"/>
            </a:endParaRPr>
          </a:p>
        </p:txBody>
      </p:sp>
      <p:sp>
        <p:nvSpPr>
          <p:cNvPr id="33" name="Rectangle 32"/>
          <p:cNvSpPr/>
          <p:nvPr/>
        </p:nvSpPr>
        <p:spPr>
          <a:xfrm>
            <a:off x="2691143" y="3245235"/>
            <a:ext cx="6329770" cy="1107996"/>
          </a:xfrm>
          <a:prstGeom prst="rect">
            <a:avLst/>
          </a:prstGeom>
        </p:spPr>
        <p:txBody>
          <a:bodyPr wrap="square">
            <a:spAutoFit/>
          </a:bodyPr>
          <a:lstStyle/>
          <a:p>
            <a:r>
              <a:rPr lang="en-US" sz="2200" b="1" dirty="0" err="1">
                <a:solidFill>
                  <a:srgbClr val="FF0000"/>
                </a:solidFill>
                <a:latin typeface="Times New Roman" panose="02020603050405020304" pitchFamily="18" charset="0"/>
                <a:cs typeface="Times New Roman" panose="02020603050405020304" pitchFamily="18" charset="0"/>
              </a:rPr>
              <a:t>Tâm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trạng</a:t>
            </a:r>
            <a:r>
              <a:rPr lang="en-US" sz="2200" b="1" dirty="0">
                <a:solidFill>
                  <a:srgbClr val="FF0000"/>
                </a:solidFill>
                <a:latin typeface="Times New Roman" panose="02020603050405020304" pitchFamily="18" charset="0"/>
                <a:cs typeface="Times New Roman" panose="02020603050405020304" pitchFamily="18" charset="0"/>
              </a:rPr>
              <a:t>: </a:t>
            </a:r>
          </a:p>
          <a:p>
            <a:r>
              <a:rPr lang="en-US" sz="2200" dirty="0" err="1">
                <a:latin typeface="Times New Roman" panose="02020603050405020304" pitchFamily="18" charset="0"/>
                <a:cs typeface="Times New Roman" panose="02020603050405020304" pitchFamily="18" charset="0"/>
              </a:rPr>
              <a:t>Chán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a:t>
            </a:r>
            <a:r>
              <a:rPr lang="en-US" sz="2200" dirty="0">
                <a:latin typeface="Times New Roman" panose="02020603050405020304" pitchFamily="18" charset="0"/>
                <a:cs typeface="Times New Roman" panose="02020603050405020304" pitchFamily="18" charset="0"/>
              </a:rPr>
              <a:t> ơ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endParaRPr lang="en-US" sz="2200" dirty="0">
              <a:latin typeface="Times New Roman" panose="02020603050405020304" pitchFamily="18" charset="0"/>
              <a:cs typeface="Times New Roman" panose="02020603050405020304" pitchFamily="18" charset="0"/>
            </a:endParaRPr>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0135" y="104775"/>
            <a:ext cx="1568450" cy="135509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0C98F611-0F3F-5EFF-8C34-D2BDB0F16C3C}"/>
              </a:ext>
            </a:extLst>
          </p:cNvPr>
          <p:cNvSpPr txBox="1"/>
          <p:nvPr/>
        </p:nvSpPr>
        <p:spPr>
          <a:xfrm>
            <a:off x="1186467" y="4412058"/>
            <a:ext cx="7285159"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fr-FR"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fr-FR" sz="2400" b="1" i="1" dirty="0">
                <a:solidFill>
                  <a:schemeClr val="bg1"/>
                </a:solidFill>
                <a:latin typeface="Times New Roman" panose="02020603050405020304" pitchFamily="18" charset="0"/>
                <a:cs typeface="Times New Roman" panose="02020603050405020304" pitchFamily="18" charset="0"/>
              </a:rPr>
              <a:t>Là </a:t>
            </a:r>
            <a:r>
              <a:rPr lang="fr-FR" sz="2400" b="1" i="1" dirty="0" err="1">
                <a:solidFill>
                  <a:schemeClr val="bg1"/>
                </a:solidFill>
                <a:latin typeface="Times New Roman" panose="02020603050405020304" pitchFamily="18" charset="0"/>
                <a:cs typeface="Times New Roman" panose="02020603050405020304" pitchFamily="18" charset="0"/>
              </a:rPr>
              <a:t>một</a:t>
            </a:r>
            <a:r>
              <a:rPr lang="fr-FR" sz="2400" b="1" i="1" dirty="0">
                <a:solidFill>
                  <a:schemeClr val="bg1"/>
                </a:solidFill>
                <a:latin typeface="Times New Roman" panose="02020603050405020304" pitchFamily="18" charset="0"/>
                <a:cs typeface="Times New Roman" panose="02020603050405020304" pitchFamily="18" charset="0"/>
              </a:rPr>
              <a:t> </a:t>
            </a:r>
            <a:r>
              <a:rPr lang="fr-FR" sz="2400" b="1" i="1" dirty="0" err="1">
                <a:solidFill>
                  <a:schemeClr val="bg1"/>
                </a:solidFill>
                <a:latin typeface="Times New Roman" panose="02020603050405020304" pitchFamily="18" charset="0"/>
                <a:cs typeface="Times New Roman" panose="02020603050405020304" pitchFamily="18" charset="0"/>
              </a:rPr>
              <a:t>cô</a:t>
            </a:r>
            <a:r>
              <a:rPr lang="fr-FR" sz="2400" b="1" i="1" dirty="0">
                <a:solidFill>
                  <a:schemeClr val="bg1"/>
                </a:solidFill>
                <a:latin typeface="Times New Roman" panose="02020603050405020304" pitchFamily="18" charset="0"/>
                <a:cs typeface="Times New Roman" panose="02020603050405020304" pitchFamily="18" charset="0"/>
              </a:rPr>
              <a:t> </a:t>
            </a:r>
            <a:r>
              <a:rPr lang="fr-FR" sz="2400" b="1" i="1" dirty="0" err="1">
                <a:solidFill>
                  <a:schemeClr val="bg1"/>
                </a:solidFill>
                <a:latin typeface="Times New Roman" panose="02020603050405020304" pitchFamily="18" charset="0"/>
                <a:cs typeface="Times New Roman" panose="02020603050405020304" pitchFamily="18" charset="0"/>
              </a:rPr>
              <a:t>gái</a:t>
            </a:r>
            <a:r>
              <a:rPr lang="fr-FR" sz="2400" b="1" i="1" dirty="0">
                <a:solidFill>
                  <a:schemeClr val="bg1"/>
                </a:solidFill>
                <a:latin typeface="Times New Roman" panose="02020603050405020304" pitchFamily="18" charset="0"/>
                <a:cs typeface="Times New Roman" panose="02020603050405020304" pitchFamily="18" charset="0"/>
              </a:rPr>
              <a:t> </a:t>
            </a:r>
            <a:r>
              <a:rPr lang="fr-FR" sz="2400" b="1" i="1" dirty="0" err="1">
                <a:solidFill>
                  <a:schemeClr val="bg1"/>
                </a:solidFill>
                <a:latin typeface="Times New Roman" panose="02020603050405020304" pitchFamily="18" charset="0"/>
                <a:cs typeface="Times New Roman" panose="02020603050405020304" pitchFamily="18" charset="0"/>
              </a:rPr>
              <a:t>yếu</a:t>
            </a:r>
            <a:r>
              <a:rPr lang="fr-FR" sz="2400" b="1" i="1" dirty="0">
                <a:solidFill>
                  <a:schemeClr val="bg1"/>
                </a:solidFill>
                <a:latin typeface="Times New Roman" panose="02020603050405020304" pitchFamily="18" charset="0"/>
                <a:cs typeface="Times New Roman" panose="02020603050405020304" pitchFamily="18" charset="0"/>
              </a:rPr>
              <a:t> </a:t>
            </a:r>
            <a:r>
              <a:rPr lang="fr-FR" sz="2400" b="1" i="1" dirty="0" err="1">
                <a:solidFill>
                  <a:schemeClr val="bg1"/>
                </a:solidFill>
                <a:latin typeface="Times New Roman" panose="02020603050405020304" pitchFamily="18" charset="0"/>
                <a:cs typeface="Times New Roman" panose="02020603050405020304" pitchFamily="18" charset="0"/>
              </a:rPr>
              <a:t>đuối</a:t>
            </a:r>
            <a:r>
              <a:rPr lang="fr-FR" sz="2400" b="1" i="1" dirty="0">
                <a:solidFill>
                  <a:schemeClr val="bg1"/>
                </a:solidFill>
                <a:latin typeface="Times New Roman" panose="02020603050405020304" pitchFamily="18" charset="0"/>
                <a:cs typeface="Times New Roman" panose="02020603050405020304" pitchFamily="18" charset="0"/>
              </a:rPr>
              <a:t>, </a:t>
            </a:r>
            <a:r>
              <a:rPr lang="fr-FR" sz="2400" b="1" i="1" dirty="0" err="1">
                <a:solidFill>
                  <a:schemeClr val="bg1"/>
                </a:solidFill>
                <a:latin typeface="Times New Roman" panose="02020603050405020304" pitchFamily="18" charset="0"/>
                <a:cs typeface="Times New Roman" panose="02020603050405020304" pitchFamily="18" charset="0"/>
              </a:rPr>
              <a:t>tuyệt</a:t>
            </a:r>
            <a:r>
              <a:rPr lang="fr-FR" sz="2400" b="1" i="1" dirty="0">
                <a:solidFill>
                  <a:schemeClr val="bg1"/>
                </a:solidFill>
                <a:latin typeface="Times New Roman" panose="02020603050405020304" pitchFamily="18" charset="0"/>
                <a:cs typeface="Times New Roman" panose="02020603050405020304" pitchFamily="18" charset="0"/>
              </a:rPr>
              <a:t> </a:t>
            </a:r>
            <a:r>
              <a:rPr lang="fr-FR" sz="2400" b="1" i="1" dirty="0" err="1">
                <a:solidFill>
                  <a:schemeClr val="bg1"/>
                </a:solidFill>
                <a:latin typeface="Times New Roman" panose="02020603050405020304" pitchFamily="18" charset="0"/>
                <a:cs typeface="Times New Roman" panose="02020603050405020304" pitchFamily="18" charset="0"/>
              </a:rPr>
              <a:t>vọng</a:t>
            </a:r>
            <a:r>
              <a:rPr lang="fr-FR" sz="2400" b="1" i="1" dirty="0">
                <a:solidFill>
                  <a:schemeClr val="bg1"/>
                </a:solidFill>
                <a:latin typeface="Times New Roman" panose="02020603050405020304" pitchFamily="18" charset="0"/>
                <a:cs typeface="Times New Roman" panose="02020603050405020304" pitchFamily="18" charset="0"/>
              </a:rPr>
              <a:t>, </a:t>
            </a:r>
            <a:r>
              <a:rPr lang="fr-FR" sz="2400" b="1" i="1" dirty="0" err="1">
                <a:solidFill>
                  <a:schemeClr val="bg1"/>
                </a:solidFill>
                <a:latin typeface="Times New Roman" panose="02020603050405020304" pitchFamily="18" charset="0"/>
                <a:cs typeface="Times New Roman" panose="02020603050405020304" pitchFamily="18" charset="0"/>
              </a:rPr>
              <a:t>đáng</a:t>
            </a:r>
            <a:r>
              <a:rPr lang="fr-FR" sz="2400" b="1" i="1" dirty="0">
                <a:solidFill>
                  <a:schemeClr val="bg1"/>
                </a:solidFill>
                <a:latin typeface="Times New Roman" panose="02020603050405020304" pitchFamily="18" charset="0"/>
                <a:cs typeface="Times New Roman" panose="02020603050405020304" pitchFamily="18" charset="0"/>
              </a:rPr>
              <a:t> </a:t>
            </a:r>
            <a:r>
              <a:rPr lang="fr-FR" sz="2400" b="1" i="1" dirty="0" err="1">
                <a:solidFill>
                  <a:schemeClr val="bg1"/>
                </a:solidFill>
                <a:latin typeface="Times New Roman" panose="02020603050405020304" pitchFamily="18" charset="0"/>
                <a:cs typeface="Times New Roman" panose="02020603050405020304" pitchFamily="18" charset="0"/>
              </a:rPr>
              <a:t>thương</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heel(1)">
                                      <p:cBhvr>
                                        <p:cTn id="23" dur="1000"/>
                                        <p:tgtEl>
                                          <p:spTgt spid="3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1)">
                                      <p:cBhvr>
                                        <p:cTn id="26" dur="1000"/>
                                        <p:tgtEl>
                                          <p:spTgt spid="31"/>
                                        </p:tgtEl>
                                      </p:cBhvr>
                                    </p:animEffect>
                                  </p:childTnLst>
                                </p:cTn>
                              </p:par>
                              <p:par>
                                <p:cTn id="27" presetID="42" presetClass="entr" presetSubtype="0" fill="hold" nodeType="with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animEffect transition="in" filter="fade">
                                      <p:cBhvr>
                                        <p:cTn id="29" dur="1000"/>
                                        <p:tgtEl>
                                          <p:spTgt spid="31">
                                            <p:txEl>
                                              <p:pRg st="0" end="0"/>
                                            </p:txEl>
                                          </p:spTgt>
                                        </p:tgtEl>
                                      </p:cBhvr>
                                    </p:animEffect>
                                    <p:anim calcmode="lin" valueType="num">
                                      <p:cBhvr>
                                        <p:cTn id="3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1">
                                            <p:txEl>
                                              <p:pRg st="1" end="1"/>
                                            </p:txEl>
                                          </p:spTgt>
                                        </p:tgtEl>
                                        <p:attrNameLst>
                                          <p:attrName>style.visibility</p:attrName>
                                        </p:attrNameLst>
                                      </p:cBhvr>
                                      <p:to>
                                        <p:strVal val="visible"/>
                                      </p:to>
                                    </p:set>
                                    <p:anim calcmode="lin" valueType="num">
                                      <p:cBhvr additive="base">
                                        <p:cTn id="36"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1">
                                            <p:txEl>
                                              <p:pRg st="2" end="2"/>
                                            </p:txEl>
                                          </p:spTgt>
                                        </p:tgtEl>
                                        <p:attrNameLst>
                                          <p:attrName>style.visibility</p:attrName>
                                        </p:attrNameLst>
                                      </p:cBhvr>
                                      <p:to>
                                        <p:strVal val="visible"/>
                                      </p:to>
                                    </p:set>
                                    <p:anim calcmode="lin" valueType="num">
                                      <p:cBhvr additive="base">
                                        <p:cTn id="42"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3">
                                            <p:txEl>
                                              <p:pRg st="0" end="0"/>
                                            </p:txEl>
                                          </p:spTgt>
                                        </p:tgtEl>
                                        <p:attrNameLst>
                                          <p:attrName>style.visibility</p:attrName>
                                        </p:attrNameLst>
                                      </p:cBhvr>
                                      <p:to>
                                        <p:strVal val="visible"/>
                                      </p:to>
                                    </p:set>
                                    <p:animEffect transition="in" filter="fade">
                                      <p:cBhvr>
                                        <p:cTn id="58" dur="1000"/>
                                        <p:tgtEl>
                                          <p:spTgt spid="33">
                                            <p:txEl>
                                              <p:pRg st="0" end="0"/>
                                            </p:txEl>
                                          </p:spTgt>
                                        </p:tgtEl>
                                      </p:cBhvr>
                                    </p:animEffect>
                                    <p:anim calcmode="lin" valueType="num">
                                      <p:cBhvr>
                                        <p:cTn id="59"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3">
                                            <p:txEl>
                                              <p:pRg st="1" end="1"/>
                                            </p:txEl>
                                          </p:spTgt>
                                        </p:tgtEl>
                                        <p:attrNameLst>
                                          <p:attrName>style.visibility</p:attrName>
                                        </p:attrNameLst>
                                      </p:cBhvr>
                                      <p:to>
                                        <p:strVal val="visible"/>
                                      </p:to>
                                    </p:set>
                                    <p:animEffect transition="in" filter="barn(inVertical)">
                                      <p:cBhvr>
                                        <p:cTn id="65" dur="500"/>
                                        <p:tgtEl>
                                          <p:spTgt spid="33">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circle(in)">
                                      <p:cBhvr>
                                        <p:cTn id="7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bldLvl="0" animBg="1"/>
      <p:bldP spid="30" grpId="0" bldLvl="0" animBg="1"/>
      <p:bldP spid="31" grpId="0"/>
      <p:bldP spid="32" grpId="0" bldLvl="0" animBg="1"/>
      <p:bldP spid="33"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27789" y="-2646"/>
            <a:ext cx="5688632" cy="499284"/>
            <a:chOff x="3686604" y="3367547"/>
            <a:chExt cx="26436035" cy="2606759"/>
          </a:xfrm>
        </p:grpSpPr>
        <p:sp>
          <p:nvSpPr>
            <p:cNvPr id="13" name="Rectangle 12"/>
            <p:cNvSpPr/>
            <p:nvPr/>
          </p:nvSpPr>
          <p:spPr>
            <a:xfrm>
              <a:off x="3686604" y="3367547"/>
              <a:ext cx="26436035" cy="25941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171450" algn="just">
                <a:lnSpc>
                  <a:spcPct val="120000"/>
                </a:lnSpc>
              </a:pPr>
              <a:r>
                <a:rPr lang="en-US" sz="2400" b="1" dirty="0">
                  <a:solidFill>
                    <a:schemeClr val="accent3">
                      <a:lumMod val="50000"/>
                    </a:schemeClr>
                  </a:solidFill>
                  <a:latin typeface="Times New Roman" panose="02020603050405020304" pitchFamily="18" charset="0"/>
                  <a:ea typeface="Batang"/>
                </a:rPr>
                <a:t>b, </a:t>
              </a:r>
              <a:r>
                <a:rPr lang="en-US" sz="2400" b="1" dirty="0" err="1">
                  <a:solidFill>
                    <a:schemeClr val="accent3">
                      <a:lumMod val="50000"/>
                    </a:schemeClr>
                  </a:solidFill>
                  <a:latin typeface="Times New Roman" panose="02020603050405020304" pitchFamily="18" charset="0"/>
                  <a:ea typeface="Batang"/>
                </a:rPr>
                <a:t>Tâm</a:t>
              </a:r>
              <a:r>
                <a:rPr lang="en-US" sz="2400" b="1" dirty="0">
                  <a:solidFill>
                    <a:schemeClr val="accent3">
                      <a:lumMod val="50000"/>
                    </a:schemeClr>
                  </a:solidFill>
                  <a:latin typeface="Times New Roman" panose="02020603050405020304" pitchFamily="18" charset="0"/>
                  <a:ea typeface="Batang"/>
                </a:rPr>
                <a:t> </a:t>
              </a:r>
              <a:r>
                <a:rPr lang="en-US" sz="2400" b="1" dirty="0" err="1">
                  <a:solidFill>
                    <a:schemeClr val="accent3">
                      <a:lumMod val="50000"/>
                    </a:schemeClr>
                  </a:solidFill>
                  <a:latin typeface="Times New Roman" panose="02020603050405020304" pitchFamily="18" charset="0"/>
                  <a:ea typeface="Batang"/>
                </a:rPr>
                <a:t>trạng</a:t>
              </a:r>
              <a:r>
                <a:rPr lang="en-US" sz="2400" b="1" dirty="0">
                  <a:solidFill>
                    <a:schemeClr val="accent3">
                      <a:lumMod val="50000"/>
                    </a:schemeClr>
                  </a:solidFill>
                  <a:latin typeface="Times New Roman" panose="02020603050405020304" pitchFamily="18" charset="0"/>
                  <a:ea typeface="Batang"/>
                </a:rPr>
                <a:t> </a:t>
              </a:r>
              <a:r>
                <a:rPr lang="en-US" sz="2400" b="1" dirty="0" err="1">
                  <a:solidFill>
                    <a:schemeClr val="accent3">
                      <a:lumMod val="50000"/>
                    </a:schemeClr>
                  </a:solidFill>
                  <a:latin typeface="Times New Roman" panose="02020603050405020304" pitchFamily="18" charset="0"/>
                  <a:ea typeface="Batang"/>
                </a:rPr>
                <a:t>của</a:t>
              </a:r>
              <a:r>
                <a:rPr lang="en-US" sz="2400" b="1" dirty="0">
                  <a:solidFill>
                    <a:schemeClr val="accent3">
                      <a:lumMod val="50000"/>
                    </a:schemeClr>
                  </a:solidFill>
                  <a:latin typeface="Times New Roman" panose="02020603050405020304" pitchFamily="18" charset="0"/>
                  <a:ea typeface="Batang"/>
                </a:rPr>
                <a:t> </a:t>
              </a:r>
              <a:r>
                <a:rPr lang="en-US" sz="2400" b="1" dirty="0" err="1">
                  <a:solidFill>
                    <a:schemeClr val="accent3">
                      <a:lumMod val="50000"/>
                    </a:schemeClr>
                  </a:solidFill>
                  <a:latin typeface="Times New Roman" panose="02020603050405020304" pitchFamily="18" charset="0"/>
                  <a:ea typeface="Batang"/>
                </a:rPr>
                <a:t>Giôn</a:t>
              </a:r>
              <a:r>
                <a:rPr lang="en-US" sz="2400" b="1" dirty="0">
                  <a:solidFill>
                    <a:schemeClr val="accent3">
                      <a:lumMod val="50000"/>
                    </a:schemeClr>
                  </a:solidFill>
                  <a:latin typeface="Times New Roman" panose="02020603050405020304" pitchFamily="18" charset="0"/>
                  <a:ea typeface="Batang"/>
                </a:rPr>
                <a:t>- xi</a:t>
              </a:r>
              <a:endParaRPr lang="en-US" sz="2000" b="1" dirty="0">
                <a:solidFill>
                  <a:schemeClr val="accent3">
                    <a:lumMod val="50000"/>
                  </a:schemeClr>
                </a:solidFill>
                <a:latin typeface="Times New Roman" panose="02020603050405020304" pitchFamily="18" charset="0"/>
                <a:ea typeface="Batang"/>
              </a:endParaRPr>
            </a:p>
          </p:txBody>
        </p:sp>
        <p:grpSp>
          <p:nvGrpSpPr>
            <p:cNvPr id="14" name="Group 13"/>
            <p:cNvGrpSpPr/>
            <p:nvPr/>
          </p:nvGrpSpPr>
          <p:grpSpPr>
            <a:xfrm>
              <a:off x="5411786" y="5475004"/>
              <a:ext cx="15240001" cy="499302"/>
              <a:chOff x="5310086" y="7999440"/>
              <a:chExt cx="11543002" cy="532175"/>
            </a:xfrm>
          </p:grpSpPr>
          <p:pic>
            <p:nvPicPr>
              <p:cNvPr id="20" name="Picture 19"/>
              <p:cNvPicPr>
                <a:picLocks noChangeAspect="1"/>
              </p:cNvPicPr>
              <p:nvPr/>
            </p:nvPicPr>
            <p:blipFill>
              <a:blip r:embed="rId2"/>
              <a:stretch>
                <a:fillRect/>
              </a:stretch>
            </p:blipFill>
            <p:spPr>
              <a:xfrm rot="10800000">
                <a:off x="5310086" y="8303876"/>
                <a:ext cx="6963498" cy="153689"/>
              </a:xfrm>
              <a:prstGeom prst="rect">
                <a:avLst/>
              </a:prstGeom>
            </p:spPr>
            <p:style>
              <a:lnRef idx="2">
                <a:schemeClr val="dk1"/>
              </a:lnRef>
              <a:fillRef idx="1">
                <a:schemeClr val="lt1"/>
              </a:fillRef>
              <a:effectRef idx="0">
                <a:schemeClr val="dk1"/>
              </a:effectRef>
              <a:fontRef idx="minor">
                <a:schemeClr val="dk1"/>
              </a:fontRef>
            </p:style>
          </p:pic>
          <p:pic>
            <p:nvPicPr>
              <p:cNvPr id="21" name="Picture 20"/>
              <p:cNvPicPr>
                <a:picLocks noChangeAspect="1"/>
              </p:cNvPicPr>
              <p:nvPr/>
            </p:nvPicPr>
            <p:blipFill>
              <a:blip r:embed="rId2"/>
              <a:stretch>
                <a:fillRect/>
              </a:stretch>
            </p:blipFill>
            <p:spPr>
              <a:xfrm rot="10800000">
                <a:off x="9719513" y="8300121"/>
                <a:ext cx="7133575" cy="157444"/>
              </a:xfrm>
              <a:prstGeom prst="rect">
                <a:avLst/>
              </a:prstGeom>
            </p:spPr>
            <p:style>
              <a:lnRef idx="2">
                <a:schemeClr val="dk1"/>
              </a:lnRef>
              <a:fillRef idx="1">
                <a:schemeClr val="lt1"/>
              </a:fillRef>
              <a:effectRef idx="0">
                <a:schemeClr val="dk1"/>
              </a:effectRef>
              <a:fontRef idx="minor">
                <a:schemeClr val="dk1"/>
              </a:fontRef>
            </p:style>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flipV="1">
                <a:off x="12891452" y="8110348"/>
                <a:ext cx="523622" cy="301806"/>
              </a:xfrm>
              <a:prstGeom prst="rect">
                <a:avLst/>
              </a:prstGeom>
            </p:spPr>
            <p:style>
              <a:lnRef idx="2">
                <a:schemeClr val="dk1"/>
              </a:lnRef>
              <a:fillRef idx="1">
                <a:schemeClr val="lt1"/>
              </a:fillRef>
              <a:effectRef idx="0">
                <a:schemeClr val="dk1"/>
              </a:effectRef>
              <a:fontRef idx="minor">
                <a:schemeClr val="dk1"/>
              </a:fontRef>
            </p:style>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0" flipV="1">
                <a:off x="7609042" y="8158629"/>
                <a:ext cx="473218" cy="272753"/>
              </a:xfrm>
              <a:prstGeom prst="rect">
                <a:avLst/>
              </a:prstGeom>
            </p:spPr>
            <p:style>
              <a:lnRef idx="2">
                <a:schemeClr val="dk1"/>
              </a:lnRef>
              <a:fillRef idx="1">
                <a:schemeClr val="lt1"/>
              </a:fillRef>
              <a:effectRef idx="0">
                <a:schemeClr val="dk1"/>
              </a:effectRef>
              <a:fontRef idx="minor">
                <a:schemeClr val="dk1"/>
              </a:fontRef>
            </p:style>
          </p:pic>
        </p:grpSp>
        <p:grpSp>
          <p:nvGrpSpPr>
            <p:cNvPr id="15" name="Group 14"/>
            <p:cNvGrpSpPr/>
            <p:nvPr/>
          </p:nvGrpSpPr>
          <p:grpSpPr>
            <a:xfrm>
              <a:off x="5411787" y="3367547"/>
              <a:ext cx="15163800" cy="499306"/>
              <a:chOff x="5310086" y="7036983"/>
              <a:chExt cx="11485286" cy="532179"/>
            </a:xfrm>
          </p:grpSpPr>
          <p:pic>
            <p:nvPicPr>
              <p:cNvPr id="16" name="Picture 15"/>
              <p:cNvPicPr>
                <a:picLocks noChangeAspect="1"/>
              </p:cNvPicPr>
              <p:nvPr/>
            </p:nvPicPr>
            <p:blipFill>
              <a:blip r:embed="rId2"/>
              <a:stretch>
                <a:fillRect/>
              </a:stretch>
            </p:blipFill>
            <p:spPr>
              <a:xfrm rot="10800000">
                <a:off x="5310086" y="7303995"/>
                <a:ext cx="6963498" cy="153689"/>
              </a:xfrm>
              <a:prstGeom prst="rect">
                <a:avLst/>
              </a:prstGeom>
            </p:spPr>
            <p:style>
              <a:lnRef idx="2">
                <a:schemeClr val="dk1"/>
              </a:lnRef>
              <a:fillRef idx="1">
                <a:schemeClr val="lt1"/>
              </a:fillRef>
              <a:effectRef idx="0">
                <a:schemeClr val="dk1"/>
              </a:effectRef>
              <a:fontRef idx="minor">
                <a:schemeClr val="dk1"/>
              </a:fontRef>
            </p:style>
          </p:pic>
          <p:pic>
            <p:nvPicPr>
              <p:cNvPr id="17" name="Picture 16"/>
              <p:cNvPicPr>
                <a:picLocks noChangeAspect="1"/>
              </p:cNvPicPr>
              <p:nvPr/>
            </p:nvPicPr>
            <p:blipFill>
              <a:blip r:embed="rId2"/>
              <a:stretch>
                <a:fillRect/>
              </a:stretch>
            </p:blipFill>
            <p:spPr>
              <a:xfrm rot="10800000">
                <a:off x="9731055" y="7301770"/>
                <a:ext cx="7064317" cy="155915"/>
              </a:xfrm>
              <a:prstGeom prst="rect">
                <a:avLst/>
              </a:prstGeom>
            </p:spPr>
            <p:style>
              <a:lnRef idx="2">
                <a:schemeClr val="dk1"/>
              </a:lnRef>
              <a:fillRef idx="1">
                <a:schemeClr val="lt1"/>
              </a:fillRef>
              <a:effectRef idx="0">
                <a:schemeClr val="dk1"/>
              </a:effectRef>
              <a:fontRef idx="minor">
                <a:schemeClr val="dk1"/>
              </a:fontRef>
            </p:style>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flipV="1">
                <a:off x="12891452" y="7147891"/>
                <a:ext cx="523622" cy="301806"/>
              </a:xfrm>
              <a:prstGeom prst="rect">
                <a:avLst/>
              </a:prstGeom>
            </p:spPr>
            <p:style>
              <a:lnRef idx="2">
                <a:schemeClr val="dk1"/>
              </a:lnRef>
              <a:fillRef idx="1">
                <a:schemeClr val="lt1"/>
              </a:fillRef>
              <a:effectRef idx="0">
                <a:schemeClr val="dk1"/>
              </a:effectRef>
              <a:fontRef idx="minor">
                <a:schemeClr val="dk1"/>
              </a:fontRef>
            </p:style>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0" flipV="1">
                <a:off x="7609042" y="7196177"/>
                <a:ext cx="473217" cy="272753"/>
              </a:xfrm>
              <a:prstGeom prst="rect">
                <a:avLst/>
              </a:prstGeom>
            </p:spPr>
            <p:style>
              <a:lnRef idx="2">
                <a:schemeClr val="dk1"/>
              </a:lnRef>
              <a:fillRef idx="1">
                <a:schemeClr val="lt1"/>
              </a:fillRef>
              <a:effectRef idx="0">
                <a:schemeClr val="dk1"/>
              </a:effectRef>
              <a:fontRef idx="minor">
                <a:schemeClr val="dk1"/>
              </a:fontRef>
            </p:style>
          </p:pic>
        </p:grpSp>
      </p:grpSp>
      <p:grpSp>
        <p:nvGrpSpPr>
          <p:cNvPr id="89" name="组合 13"/>
          <p:cNvGrpSpPr/>
          <p:nvPr/>
        </p:nvGrpSpPr>
        <p:grpSpPr>
          <a:xfrm>
            <a:off x="3563764" y="1627658"/>
            <a:ext cx="1758218" cy="1522301"/>
            <a:chOff x="3342359" y="1161598"/>
            <a:chExt cx="2123116" cy="1895135"/>
          </a:xfrm>
          <a:effectLst>
            <a:outerShdw blurRad="63500" sx="102000" sy="102000" algn="ctr" rotWithShape="0">
              <a:prstClr val="black">
                <a:alpha val="40000"/>
              </a:prstClr>
            </a:outerShdw>
          </a:effectLst>
        </p:grpSpPr>
        <p:sp>
          <p:nvSpPr>
            <p:cNvPr id="90"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26C68"/>
                </a:gs>
                <a:gs pos="100000">
                  <a:srgbClr val="059188"/>
                </a:gs>
              </a:gsLst>
              <a:lin ang="5400000" scaled="1"/>
            </a:gra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50" dirty="0">
                <a:solidFill>
                  <a:prstClr val="black"/>
                </a:solidFill>
                <a:latin typeface="Microsoft YaHei" panose="020B0503020204020204" pitchFamily="34" charset="-122"/>
              </a:endParaRPr>
            </a:p>
          </p:txBody>
        </p:sp>
        <p:sp>
          <p:nvSpPr>
            <p:cNvPr id="9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txBody>
            <a:bodyPr vert="horz" wrap="square" lIns="68562" tIns="34281" rIns="68562" bIns="34281" numCol="1" anchor="t" anchorCtr="0" compatLnSpc="1"/>
            <a:lstStyle/>
            <a:p>
              <a:endParaRPr lang="zh-CN" altLang="en-US" sz="1050" dirty="0">
                <a:solidFill>
                  <a:prstClr val="black"/>
                </a:solidFill>
                <a:latin typeface="Microsoft YaHei" panose="020B0503020204020204" pitchFamily="34" charset="-122"/>
              </a:endParaRPr>
            </a:p>
          </p:txBody>
        </p:sp>
      </p:grpSp>
      <p:sp>
        <p:nvSpPr>
          <p:cNvPr id="92" name="Freeform 5"/>
          <p:cNvSpPr/>
          <p:nvPr/>
        </p:nvSpPr>
        <p:spPr bwMode="auto">
          <a:xfrm flipH="1">
            <a:off x="6373878" y="1425544"/>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ffectLst>
                <a:outerShdw blurRad="38100" dist="38100" dir="2700000" algn="tl">
                  <a:srgbClr val="000000">
                    <a:alpha val="43137"/>
                  </a:srgbClr>
                </a:outerShdw>
              </a:effectLst>
              <a:latin typeface="Microsoft YaHei" panose="020B0503020204020204" pitchFamily="34" charset="-122"/>
            </a:endParaRPr>
          </a:p>
        </p:txBody>
      </p:sp>
      <p:sp>
        <p:nvSpPr>
          <p:cNvPr id="94" name="Freeform 5"/>
          <p:cNvSpPr/>
          <p:nvPr/>
        </p:nvSpPr>
        <p:spPr bwMode="auto">
          <a:xfrm flipH="1">
            <a:off x="318953" y="809384"/>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effectLst>
                <a:outerShdw blurRad="38100" dist="38100" dir="2700000" algn="tl">
                  <a:srgbClr val="000000">
                    <a:alpha val="43137"/>
                  </a:srgbClr>
                </a:outerShdw>
              </a:effectLst>
              <a:latin typeface="Microsoft YaHei" panose="020B0503020204020204" pitchFamily="34" charset="-122"/>
            </a:endParaRPr>
          </a:p>
        </p:txBody>
      </p:sp>
      <p:sp>
        <p:nvSpPr>
          <p:cNvPr id="95" name="TextBox 94"/>
          <p:cNvSpPr txBox="1"/>
          <p:nvPr/>
        </p:nvSpPr>
        <p:spPr>
          <a:xfrm>
            <a:off x="4068287" y="1839915"/>
            <a:ext cx="1182155" cy="954107"/>
          </a:xfrm>
          <a:prstGeom prst="rect">
            <a:avLst/>
          </a:prstGeom>
          <a:noFill/>
        </p:spPr>
        <p:txBody>
          <a:bodyPr wrap="square" rtlCol="0">
            <a:spAutoFit/>
          </a:bodyPr>
          <a:lstStyle/>
          <a:p>
            <a:r>
              <a:rPr lang="en-US" sz="2800" b="1" dirty="0" err="1">
                <a:solidFill>
                  <a:schemeClr val="accent5">
                    <a:lumMod val="50000"/>
                  </a:schemeClr>
                </a:solidFill>
                <a:latin typeface="Times New Roman" panose="02020603050405020304" pitchFamily="18" charset="0"/>
                <a:cs typeface="Times New Roman" panose="02020603050405020304" pitchFamily="18" charset="0"/>
              </a:rPr>
              <a:t>Sau</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p>
        </p:txBody>
      </p:sp>
      <p:sp>
        <p:nvSpPr>
          <p:cNvPr id="96" name="TextBox 95"/>
          <p:cNvSpPr txBox="1"/>
          <p:nvPr/>
        </p:nvSpPr>
        <p:spPr>
          <a:xfrm>
            <a:off x="3106875" y="928980"/>
            <a:ext cx="3044238" cy="70788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000" b="1" dirty="0" err="1">
                <a:latin typeface="Times New Roman" panose="02020603050405020304" pitchFamily="18" charset="0"/>
                <a:cs typeface="Times New Roman" panose="02020603050405020304" pitchFamily="18" charset="0"/>
              </a:rPr>
              <a:t>Giôn</a:t>
            </a:r>
            <a:r>
              <a:rPr lang="en-US" sz="2000" b="1" dirty="0">
                <a:latin typeface="Times New Roman" panose="02020603050405020304" pitchFamily="18" charset="0"/>
                <a:cs typeface="Times New Roman" panose="02020603050405020304" pitchFamily="18" charset="0"/>
              </a:rPr>
              <a:t>-xi </a:t>
            </a:r>
            <a:r>
              <a:rPr lang="en-US" sz="2000" b="1" dirty="0" err="1">
                <a:latin typeface="Times New Roman" panose="02020603050405020304" pitchFamily="18" charset="0"/>
                <a:cs typeface="Times New Roman" panose="02020603050405020304" pitchFamily="18" charset="0"/>
              </a:rPr>
              <a:t>phát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vẫn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còn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endParaRPr lang="en-US" sz="2000" b="1" dirty="0">
              <a:latin typeface="Times New Roman" panose="02020603050405020304" pitchFamily="18" charset="0"/>
              <a:cs typeface="Times New Roman" panose="02020603050405020304" pitchFamily="18" charset="0"/>
            </a:endParaRPr>
          </a:p>
        </p:txBody>
      </p:sp>
      <p:sp>
        <p:nvSpPr>
          <p:cNvPr id="99" name="Freeform 5"/>
          <p:cNvSpPr/>
          <p:nvPr/>
        </p:nvSpPr>
        <p:spPr bwMode="auto">
          <a:xfrm flipH="1">
            <a:off x="101256" y="1950775"/>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1"/>
              </a:solidFill>
              <a:effectLst>
                <a:outerShdw blurRad="38100" dist="38100" dir="2700000" algn="tl">
                  <a:srgbClr val="000000">
                    <a:alpha val="43137"/>
                  </a:srgbClr>
                </a:outerShdw>
              </a:effectLst>
              <a:latin typeface="Microsoft YaHei" panose="020B0503020204020204" pitchFamily="34" charset="-122"/>
            </a:endParaRPr>
          </a:p>
        </p:txBody>
      </p:sp>
      <p:sp>
        <p:nvSpPr>
          <p:cNvPr id="100" name="TextBox 99"/>
          <p:cNvSpPr txBox="1"/>
          <p:nvPr/>
        </p:nvSpPr>
        <p:spPr>
          <a:xfrm>
            <a:off x="802700" y="807469"/>
            <a:ext cx="1285808" cy="430887"/>
          </a:xfrm>
          <a:prstGeom prst="rect">
            <a:avLst/>
          </a:prstGeom>
          <a:noFill/>
        </p:spPr>
        <p:txBody>
          <a:bodyPr wrap="square" rtlCol="0">
            <a:spAutoFit/>
          </a:bodyPr>
          <a:lstStyle/>
          <a:p>
            <a:r>
              <a:rPr lang="en-US" sz="2200" b="1" dirty="0" err="1">
                <a:solidFill>
                  <a:srgbClr val="FF0000"/>
                </a:solidFill>
                <a:latin typeface="Times New Roman" panose="02020603050405020304" pitchFamily="18" charset="0"/>
                <a:cs typeface="Times New Roman" panose="02020603050405020304" pitchFamily="18" charset="0"/>
              </a:rPr>
              <a:t>Thái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độ</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01" name="TextBox 100"/>
          <p:cNvSpPr txBox="1"/>
          <p:nvPr/>
        </p:nvSpPr>
        <p:spPr>
          <a:xfrm>
            <a:off x="224050" y="1372194"/>
            <a:ext cx="2979798" cy="43088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Ngạc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kìa</a:t>
            </a:r>
            <a:r>
              <a:rPr lang="en-US" sz="2200" dirty="0">
                <a:latin typeface="Times New Roman" panose="02020603050405020304" pitchFamily="18" charset="0"/>
                <a:cs typeface="Times New Roman" panose="02020603050405020304" pitchFamily="18" charset="0"/>
              </a:rPr>
              <a:t>…”</a:t>
            </a:r>
          </a:p>
        </p:txBody>
      </p:sp>
      <p:sp>
        <p:nvSpPr>
          <p:cNvPr id="105" name="TextBox 104"/>
          <p:cNvSpPr txBox="1"/>
          <p:nvPr/>
        </p:nvSpPr>
        <p:spPr>
          <a:xfrm>
            <a:off x="429439" y="1850631"/>
            <a:ext cx="1523623" cy="430887"/>
          </a:xfrm>
          <a:prstGeom prst="rect">
            <a:avLst/>
          </a:prstGeom>
          <a:noFill/>
        </p:spPr>
        <p:txBody>
          <a:bodyPr wrap="square" rtlCol="0">
            <a:spAutoFit/>
          </a:bodyPr>
          <a:lstStyle/>
          <a:p>
            <a:r>
              <a:rPr lang="en-US" sz="2200" b="1" dirty="0" err="1">
                <a:solidFill>
                  <a:srgbClr val="FF0000"/>
                </a:solidFill>
                <a:latin typeface="Times New Roman" panose="02020603050405020304" pitchFamily="18" charset="0"/>
                <a:cs typeface="Times New Roman" panose="02020603050405020304" pitchFamily="18" charset="0"/>
              </a:rPr>
              <a:t>Hành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động</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06" name="TextBox 105"/>
          <p:cNvSpPr txBox="1"/>
          <p:nvPr/>
        </p:nvSpPr>
        <p:spPr>
          <a:xfrm>
            <a:off x="372477" y="2271276"/>
            <a:ext cx="3044238" cy="1785104"/>
          </a:xfrm>
          <a:prstGeom prst="rect">
            <a:avLst/>
          </a:prstGeom>
          <a:noFill/>
        </p:spPr>
        <p:txBody>
          <a:bodyPr wrap="square" rtlCol="0">
            <a:spAutoFit/>
          </a:bodyPr>
          <a:lstStyle/>
          <a:p>
            <a:pPr marL="285750" indent="-285750">
              <a:buFont typeface="Wingdings" panose="05000000000000000000" pitchFamily="2" charset="2"/>
              <a:buChar char="ü"/>
            </a:pPr>
            <a:r>
              <a:rPr lang="en-US" sz="2200" dirty="0" err="1">
                <a:latin typeface="Times New Roman" panose="02020603050405020304" pitchFamily="18" charset="0"/>
                <a:cs typeface="Times New Roman" panose="02020603050405020304" pitchFamily="18" charset="0"/>
              </a:rPr>
              <a:t>Nằm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lâu</a:t>
            </a:r>
            <a:r>
              <a:rPr lang="en-US" sz="22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en-US" sz="2200" dirty="0" err="1">
                <a:latin typeface="Times New Roman" panose="02020603050405020304" pitchFamily="18" charset="0"/>
                <a:cs typeface="Times New Roman" panose="02020603050405020304" pitchFamily="18" charset="0"/>
              </a:rPr>
              <a:t>Đòi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vịnh</a:t>
            </a:r>
            <a:r>
              <a:rPr lang="en-US" sz="2200" dirty="0">
                <a:latin typeface="Times New Roman" panose="02020603050405020304" pitchFamily="18" charset="0"/>
                <a:cs typeface="Times New Roman" panose="02020603050405020304" pitchFamily="18" charset="0"/>
              </a:rPr>
              <a:t> Na- </a:t>
            </a:r>
            <a:r>
              <a:rPr lang="en-US" sz="2200" dirty="0" err="1">
                <a:latin typeface="Times New Roman" panose="02020603050405020304" pitchFamily="18" charset="0"/>
                <a:cs typeface="Times New Roman" panose="02020603050405020304" pitchFamily="18" charset="0"/>
              </a:rPr>
              <a:t>plơ</a:t>
            </a:r>
            <a:endParaRPr lang="en-US" sz="2200" dirty="0">
              <a:latin typeface="Times New Roman" panose="02020603050405020304" pitchFamily="18" charset="0"/>
              <a:cs typeface="Times New Roman" panose="02020603050405020304" pitchFamily="18" charset="0"/>
            </a:endParaRPr>
          </a:p>
        </p:txBody>
      </p:sp>
      <p:sp>
        <p:nvSpPr>
          <p:cNvPr id="109" name="TextBox 108"/>
          <p:cNvSpPr txBox="1"/>
          <p:nvPr/>
        </p:nvSpPr>
        <p:spPr>
          <a:xfrm>
            <a:off x="6726545" y="1416103"/>
            <a:ext cx="1285808" cy="430887"/>
          </a:xfrm>
          <a:prstGeom prst="rect">
            <a:avLst/>
          </a:prstGeom>
          <a:noFill/>
        </p:spPr>
        <p:txBody>
          <a:bodyPr wrap="square" rtlCol="0">
            <a:spAutoFit/>
          </a:bodyPr>
          <a:lstStyle/>
          <a:p>
            <a:r>
              <a:rPr lang="en-US" sz="2200" b="1" dirty="0" err="1">
                <a:solidFill>
                  <a:srgbClr val="FF0000"/>
                </a:solidFill>
                <a:latin typeface="Times New Roman" panose="02020603050405020304" pitchFamily="18" charset="0"/>
                <a:cs typeface="Times New Roman" panose="02020603050405020304" pitchFamily="18" charset="0"/>
              </a:rPr>
              <a:t>Suy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10" name="TextBox 109"/>
          <p:cNvSpPr txBox="1"/>
          <p:nvPr/>
        </p:nvSpPr>
        <p:spPr>
          <a:xfrm>
            <a:off x="5562041" y="1751206"/>
            <a:ext cx="3555416" cy="1446550"/>
          </a:xfrm>
          <a:prstGeom prst="rect">
            <a:avLst/>
          </a:prstGeom>
          <a:noFill/>
        </p:spPr>
        <p:txBody>
          <a:bodyPr wrap="square" rtlCol="0">
            <a:spAutoFit/>
          </a:bodyPr>
          <a:lstStyle/>
          <a:p>
            <a:pPr marL="285750" indent="-285750">
              <a:buFont typeface="Wingdings" panose="05000000000000000000" pitchFamily="2" charset="2"/>
              <a:buChar char="ü"/>
            </a:pP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bé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tội</a:t>
            </a:r>
            <a:endParaRPr lang="en-US"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nghề</a:t>
            </a:r>
            <a:endParaRPr lang="en-US" sz="2200" dirty="0">
              <a:latin typeface="Times New Roman" panose="02020603050405020304" pitchFamily="18" charset="0"/>
              <a:cs typeface="Times New Roman" panose="02020603050405020304" pitchFamily="18" charset="0"/>
            </a:endParaRPr>
          </a:p>
        </p:txBody>
      </p:sp>
      <p:sp>
        <p:nvSpPr>
          <p:cNvPr id="111" name="Rectangle 110"/>
          <p:cNvSpPr/>
          <p:nvPr/>
        </p:nvSpPr>
        <p:spPr>
          <a:xfrm>
            <a:off x="130175" y="4024630"/>
            <a:ext cx="6209665" cy="11068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rgbClr val="0505BB"/>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b="1" dirty="0" err="1">
                <a:solidFill>
                  <a:srgbClr val="0505BB"/>
                </a:solidFill>
                <a:latin typeface="Times New Roman" panose="02020603050405020304" pitchFamily="18" charset="0"/>
                <a:cs typeface="Times New Roman" panose="02020603050405020304" pitchFamily="18" charset="0"/>
              </a:rPr>
              <a:t>Chiếc</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lá</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cuối</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cùng</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đã</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đem</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lại</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sự</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hồi</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sinh</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cho</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Giôn</a:t>
            </a:r>
            <a:r>
              <a:rPr lang="en-US" sz="2200" b="1" dirty="0">
                <a:solidFill>
                  <a:srgbClr val="0505BB"/>
                </a:solidFill>
                <a:latin typeface="Times New Roman" panose="02020603050405020304" pitchFamily="18" charset="0"/>
                <a:cs typeface="Times New Roman" panose="02020603050405020304" pitchFamily="18" charset="0"/>
              </a:rPr>
              <a:t> - xi, </a:t>
            </a:r>
            <a:r>
              <a:rPr lang="en-US" sz="2200" b="1" dirty="0" err="1">
                <a:solidFill>
                  <a:srgbClr val="0505BB"/>
                </a:solidFill>
                <a:latin typeface="Times New Roman" panose="02020603050405020304" pitchFamily="18" charset="0"/>
                <a:cs typeface="Times New Roman" panose="02020603050405020304" pitchFamily="18" charset="0"/>
              </a:rPr>
              <a:t>cô</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đã</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chiến</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thắng</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bệnh</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tật</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vượt</a:t>
            </a:r>
            <a:r>
              <a:rPr lang="en-US" sz="2200" b="1" dirty="0">
                <a:solidFill>
                  <a:srgbClr val="0505BB"/>
                </a:solidFill>
                <a:latin typeface="Times New Roman" panose="02020603050405020304" pitchFamily="18" charset="0"/>
                <a:cs typeface="Times New Roman" panose="02020603050405020304" pitchFamily="18" charset="0"/>
              </a:rPr>
              <a:t> qua </a:t>
            </a:r>
            <a:r>
              <a:rPr lang="en-US" sz="2200" b="1" dirty="0" err="1">
                <a:solidFill>
                  <a:srgbClr val="0505BB"/>
                </a:solidFill>
                <a:latin typeface="Times New Roman" panose="02020603050405020304" pitchFamily="18" charset="0"/>
                <a:cs typeface="Times New Roman" panose="02020603050405020304" pitchFamily="18" charset="0"/>
              </a:rPr>
              <a:t>được</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cái</a:t>
            </a:r>
            <a:r>
              <a:rPr lang="en-US" sz="2200" b="1" dirty="0">
                <a:solidFill>
                  <a:srgbClr val="0505BB"/>
                </a:solidFill>
                <a:latin typeface="Times New Roman" panose="02020603050405020304" pitchFamily="18" charset="0"/>
                <a:cs typeface="Times New Roman" panose="02020603050405020304" pitchFamily="18" charset="0"/>
              </a:rPr>
              <a:t> </a:t>
            </a:r>
            <a:r>
              <a:rPr lang="en-US" sz="2200" b="1" dirty="0" err="1">
                <a:solidFill>
                  <a:srgbClr val="0505BB"/>
                </a:solidFill>
                <a:latin typeface="Times New Roman" panose="02020603050405020304" pitchFamily="18" charset="0"/>
                <a:cs typeface="Times New Roman" panose="02020603050405020304" pitchFamily="18" charset="0"/>
              </a:rPr>
              <a:t>chết</a:t>
            </a:r>
            <a:r>
              <a:rPr lang="en-US" sz="2200" b="1" dirty="0">
                <a:solidFill>
                  <a:srgbClr val="0505BB"/>
                </a:solidFill>
                <a:latin typeface="Times New Roman" panose="02020603050405020304" pitchFamily="18" charset="0"/>
                <a:cs typeface="Times New Roman" panose="02020603050405020304" pitchFamily="18" charset="0"/>
              </a:rPr>
              <a:t>.</a:t>
            </a:r>
          </a:p>
        </p:txBody>
      </p:sp>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007" y="-115876"/>
            <a:ext cx="1757339" cy="124863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5" name="Freeform 5"/>
          <p:cNvSpPr/>
          <p:nvPr/>
        </p:nvSpPr>
        <p:spPr bwMode="auto">
          <a:xfrm flipH="1">
            <a:off x="5797573" y="3173249"/>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ffectLst>
                <a:outerShdw blurRad="38100" dist="38100" dir="2700000" algn="tl">
                  <a:srgbClr val="000000">
                    <a:alpha val="43137"/>
                  </a:srgbClr>
                </a:outerShdw>
              </a:effectLst>
              <a:latin typeface="Microsoft YaHei" panose="020B0503020204020204" pitchFamily="34" charset="-122"/>
            </a:endParaRPr>
          </a:p>
        </p:txBody>
      </p:sp>
      <p:sp>
        <p:nvSpPr>
          <p:cNvPr id="116" name="TextBox 115"/>
          <p:cNvSpPr txBox="1"/>
          <p:nvPr/>
        </p:nvSpPr>
        <p:spPr>
          <a:xfrm>
            <a:off x="6315970" y="3163235"/>
            <a:ext cx="2079315" cy="430887"/>
          </a:xfrm>
          <a:prstGeom prst="rect">
            <a:avLst/>
          </a:prstGeom>
          <a:noFill/>
        </p:spPr>
        <p:txBody>
          <a:bodyPr wrap="square" rtlCol="0">
            <a:spAutoFit/>
          </a:bodyPr>
          <a:lstStyle/>
          <a:p>
            <a:r>
              <a:rPr lang="en-US" sz="2200" b="1" dirty="0" err="1">
                <a:solidFill>
                  <a:srgbClr val="FF0000"/>
                </a:solidFill>
                <a:latin typeface="Times New Roman" panose="02020603050405020304" pitchFamily="18" charset="0"/>
                <a:cs typeface="Times New Roman" panose="02020603050405020304" pitchFamily="18" charset="0"/>
              </a:rPr>
              <a:t>Nguyên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17" name="TextBox 116"/>
          <p:cNvSpPr txBox="1"/>
          <p:nvPr/>
        </p:nvSpPr>
        <p:spPr>
          <a:xfrm>
            <a:off x="6337032" y="3612781"/>
            <a:ext cx="2961280" cy="1445260"/>
          </a:xfrm>
          <a:prstGeom prst="rect">
            <a:avLst/>
          </a:prstGeom>
          <a:noFill/>
        </p:spPr>
        <p:txBody>
          <a:bodyPr wrap="square" rtlCol="0">
            <a:spAutoFit/>
          </a:bodyPr>
          <a:lstStyle/>
          <a:p>
            <a:pPr marL="285750" indent="-285750">
              <a:buFont typeface="Wingdings" panose="05000000000000000000" pitchFamily="2" charset="2"/>
              <a:buChar char="ü"/>
            </a:pPr>
            <a:r>
              <a:rPr lang="en-US" sz="2200" dirty="0" err="1">
                <a:latin typeface="Times New Roman" panose="02020603050405020304" pitchFamily="18" charset="0"/>
                <a:cs typeface="Times New Roman" panose="02020603050405020304" pitchFamily="18" charset="0"/>
              </a:rPr>
              <a:t>Nhờ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chiếc</a:t>
            </a:r>
            <a:r>
              <a:rPr lang="en-US" sz="2200" dirty="0">
                <a:latin typeface="Times New Roman" panose="02020603050405020304" pitchFamily="18" charset="0"/>
                <a:cs typeface="Times New Roman" panose="02020603050405020304" pitchFamily="18" charset="0"/>
              </a:rPr>
              <a:t> l</a:t>
            </a:r>
            <a:r>
              <a:rPr lang="vi-VN" altLang="en-US" sz="2200" dirty="0">
                <a:latin typeface="Times New Roman" panose="02020603050405020304" pitchFamily="18" charset="0"/>
                <a:cs typeface="Times New Roman" panose="02020603050405020304" pitchFamily="18" charset="0"/>
              </a:rPr>
              <a:t>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rụng</a:t>
            </a:r>
            <a:endParaRPr lang="en-US"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endParaRPr lang="en-US" sz="2200" dirty="0">
              <a:latin typeface="Times New Roman" panose="02020603050405020304" pitchFamily="18" charset="0"/>
              <a:cs typeface="Times New Roman" panose="02020603050405020304" pitchFamily="18" charset="0"/>
            </a:endParaRPr>
          </a:p>
        </p:txBody>
      </p:sp>
      <p:sp>
        <p:nvSpPr>
          <p:cNvPr id="2" name="Round Diagonal Corner Rectangle 1"/>
          <p:cNvSpPr/>
          <p:nvPr/>
        </p:nvSpPr>
        <p:spPr>
          <a:xfrm>
            <a:off x="167005" y="4056380"/>
            <a:ext cx="5964555" cy="1033145"/>
          </a:xfrm>
          <a:prstGeom prst="round2Diag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500"/>
                                        <p:tgtEl>
                                          <p:spTgt spid="95"/>
                                        </p:tgtEl>
                                      </p:cBhvr>
                                    </p:animEffect>
                                  </p:childTnLst>
                                </p:cTn>
                              </p:par>
                              <p:par>
                                <p:cTn id="8" presetID="21" presetClass="entr" presetSubtype="1"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heel(1)">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heel(1)">
                                      <p:cBhvr>
                                        <p:cTn id="15" dur="5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fill="hold"/>
                                        <p:tgtEl>
                                          <p:spTgt spid="94"/>
                                        </p:tgtEl>
                                        <p:attrNameLst>
                                          <p:attrName>ppt_x</p:attrName>
                                        </p:attrNameLst>
                                      </p:cBhvr>
                                      <p:tavLst>
                                        <p:tav tm="0">
                                          <p:val>
                                            <p:strVal val="#ppt_x"/>
                                          </p:val>
                                        </p:tav>
                                        <p:tav tm="100000">
                                          <p:val>
                                            <p:strVal val="#ppt_x"/>
                                          </p:val>
                                        </p:tav>
                                      </p:tavLst>
                                    </p:anim>
                                    <p:anim calcmode="lin" valueType="num">
                                      <p:cBhvr additive="base">
                                        <p:cTn id="21" dur="500" fill="hold"/>
                                        <p:tgtEl>
                                          <p:spTgt spid="9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fill="hold"/>
                                        <p:tgtEl>
                                          <p:spTgt spid="100"/>
                                        </p:tgtEl>
                                        <p:attrNameLst>
                                          <p:attrName>ppt_x</p:attrName>
                                        </p:attrNameLst>
                                      </p:cBhvr>
                                      <p:tavLst>
                                        <p:tav tm="0">
                                          <p:val>
                                            <p:strVal val="#ppt_x"/>
                                          </p:val>
                                        </p:tav>
                                        <p:tav tm="100000">
                                          <p:val>
                                            <p:strVal val="#ppt_x"/>
                                          </p:val>
                                        </p:tav>
                                      </p:tavLst>
                                    </p:anim>
                                    <p:anim calcmode="lin" valueType="num">
                                      <p:cBhvr additive="base">
                                        <p:cTn id="25"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cBhvr additive="base">
                                        <p:cTn id="30" dur="500" fill="hold"/>
                                        <p:tgtEl>
                                          <p:spTgt spid="101"/>
                                        </p:tgtEl>
                                        <p:attrNameLst>
                                          <p:attrName>ppt_x</p:attrName>
                                        </p:attrNameLst>
                                      </p:cBhvr>
                                      <p:tavLst>
                                        <p:tav tm="0">
                                          <p:val>
                                            <p:strVal val="#ppt_x"/>
                                          </p:val>
                                        </p:tav>
                                        <p:tav tm="100000">
                                          <p:val>
                                            <p:strVal val="#ppt_x"/>
                                          </p:val>
                                        </p:tav>
                                      </p:tavLst>
                                    </p:anim>
                                    <p:anim calcmode="lin" valueType="num">
                                      <p:cBhvr additive="base">
                                        <p:cTn id="3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down)">
                                      <p:cBhvr>
                                        <p:cTn id="36" dur="500"/>
                                        <p:tgtEl>
                                          <p:spTgt spid="9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down)">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barn(inVertical)">
                                      <p:cBhvr>
                                        <p:cTn id="49" dur="500"/>
                                        <p:tgtEl>
                                          <p:spTgt spid="9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barn(inVertical)">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barn(inVertical)">
                                      <p:cBhvr>
                                        <p:cTn id="57" dur="500"/>
                                        <p:tgtEl>
                                          <p:spTgt spid="11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1000"/>
                                        <p:tgtEl>
                                          <p:spTgt spid="115"/>
                                        </p:tgtEl>
                                      </p:cBhvr>
                                    </p:animEffect>
                                    <p:anim calcmode="lin" valueType="num">
                                      <p:cBhvr>
                                        <p:cTn id="63" dur="1000" fill="hold"/>
                                        <p:tgtEl>
                                          <p:spTgt spid="115"/>
                                        </p:tgtEl>
                                        <p:attrNameLst>
                                          <p:attrName>ppt_x</p:attrName>
                                        </p:attrNameLst>
                                      </p:cBhvr>
                                      <p:tavLst>
                                        <p:tav tm="0">
                                          <p:val>
                                            <p:strVal val="#ppt_x"/>
                                          </p:val>
                                        </p:tav>
                                        <p:tav tm="100000">
                                          <p:val>
                                            <p:strVal val="#ppt_x"/>
                                          </p:val>
                                        </p:tav>
                                      </p:tavLst>
                                    </p:anim>
                                    <p:anim calcmode="lin" valueType="num">
                                      <p:cBhvr>
                                        <p:cTn id="64" dur="1000" fill="hold"/>
                                        <p:tgtEl>
                                          <p:spTgt spid="1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1000"/>
                                        <p:tgtEl>
                                          <p:spTgt spid="116"/>
                                        </p:tgtEl>
                                      </p:cBhvr>
                                    </p:animEffect>
                                    <p:anim calcmode="lin" valueType="num">
                                      <p:cBhvr>
                                        <p:cTn id="68" dur="1000" fill="hold"/>
                                        <p:tgtEl>
                                          <p:spTgt spid="116"/>
                                        </p:tgtEl>
                                        <p:attrNameLst>
                                          <p:attrName>ppt_x</p:attrName>
                                        </p:attrNameLst>
                                      </p:cBhvr>
                                      <p:tavLst>
                                        <p:tav tm="0">
                                          <p:val>
                                            <p:strVal val="#ppt_x"/>
                                          </p:val>
                                        </p:tav>
                                        <p:tav tm="100000">
                                          <p:val>
                                            <p:strVal val="#ppt_x"/>
                                          </p:val>
                                        </p:tav>
                                      </p:tavLst>
                                    </p:anim>
                                    <p:anim calcmode="lin" valueType="num">
                                      <p:cBhvr>
                                        <p:cTn id="6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fade">
                                      <p:cBhvr>
                                        <p:cTn id="74" dur="1000"/>
                                        <p:tgtEl>
                                          <p:spTgt spid="117"/>
                                        </p:tgtEl>
                                      </p:cBhvr>
                                    </p:animEffect>
                                    <p:anim calcmode="lin" valueType="num">
                                      <p:cBhvr>
                                        <p:cTn id="75" dur="1000" fill="hold"/>
                                        <p:tgtEl>
                                          <p:spTgt spid="117"/>
                                        </p:tgtEl>
                                        <p:attrNameLst>
                                          <p:attrName>ppt_x</p:attrName>
                                        </p:attrNameLst>
                                      </p:cBhvr>
                                      <p:tavLst>
                                        <p:tav tm="0">
                                          <p:val>
                                            <p:strVal val="#ppt_x"/>
                                          </p:val>
                                        </p:tav>
                                        <p:tav tm="100000">
                                          <p:val>
                                            <p:strVal val="#ppt_x"/>
                                          </p:val>
                                        </p:tav>
                                      </p:tavLst>
                                    </p:anim>
                                    <p:anim calcmode="lin" valueType="num">
                                      <p:cBhvr>
                                        <p:cTn id="76"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circle(in)">
                                      <p:cBhvr>
                                        <p:cTn id="81" dur="500"/>
                                        <p:tgtEl>
                                          <p:spTgt spid="2"/>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Effect transition="in" filter="wheel(1)">
                                      <p:cBhvr>
                                        <p:cTn id="8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4" grpId="0" animBg="1"/>
      <p:bldP spid="95" grpId="0"/>
      <p:bldP spid="96" grpId="0" animBg="1"/>
      <p:bldP spid="99" grpId="0" animBg="1"/>
      <p:bldP spid="100" grpId="0"/>
      <p:bldP spid="101" grpId="0"/>
      <p:bldP spid="105" grpId="0"/>
      <p:bldP spid="106" grpId="0"/>
      <p:bldP spid="109" grpId="0"/>
      <p:bldP spid="110" grpId="0"/>
      <p:bldP spid="111" grpId="0" animBg="1"/>
      <p:bldP spid="115" grpId="0" animBg="1"/>
      <p:bldP spid="116" grpId="0"/>
      <p:bldP spid="117" grpId="0"/>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013" y="503027"/>
            <a:ext cx="4086411" cy="272427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71505">
            <a:off x="610441" y="1057035"/>
            <a:ext cx="3272532" cy="213078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143508" y="3867894"/>
            <a:ext cx="8856984" cy="1077218"/>
          </a:xfrm>
          <a:prstGeom prst="rect">
            <a:avLst/>
          </a:prstGeom>
          <a:noFill/>
        </p:spPr>
        <p:txBody>
          <a:bodyPr wrap="square" rtlCol="0">
            <a:spAutoFit/>
          </a:bodyPr>
          <a:lstStyle/>
          <a:p>
            <a:r>
              <a:rPr lang="en-US" sz="3200" dirty="0" err="1">
                <a:solidFill>
                  <a:srgbClr val="0505BB"/>
                </a:solidFill>
                <a:latin typeface="Times New Roman" panose="02020603050405020304" pitchFamily="18" charset="0"/>
                <a:cs typeface="Times New Roman" panose="02020603050405020304" pitchFamily="18" charset="0"/>
              </a:rPr>
              <a:t>Nếu</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em</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gặp</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khó</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khăn</a:t>
            </a:r>
            <a:r>
              <a:rPr lang="en-US" sz="3200" dirty="0">
                <a:solidFill>
                  <a:srgbClr val="0505BB"/>
                </a:solidFill>
                <a:latin typeface="Times New Roman" panose="02020603050405020304" pitchFamily="18" charset="0"/>
                <a:cs typeface="Times New Roman" panose="02020603050405020304" pitchFamily="18" charset="0"/>
              </a:rPr>
              <a:t> hay </a:t>
            </a:r>
            <a:r>
              <a:rPr lang="en-US" sz="3200" dirty="0" err="1">
                <a:solidFill>
                  <a:srgbClr val="0505BB"/>
                </a:solidFill>
                <a:latin typeface="Times New Roman" panose="02020603050405020304" pitchFamily="18" charset="0"/>
                <a:cs typeface="Times New Roman" panose="02020603050405020304" pitchFamily="18" charset="0"/>
              </a:rPr>
              <a:t>thiếu</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thốn</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bất</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hạnh</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trong</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cuộc</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sống</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em</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sẽ</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nghĩ</a:t>
            </a:r>
            <a:r>
              <a:rPr lang="en-US" sz="3200" dirty="0">
                <a:solidFill>
                  <a:srgbClr val="0505BB"/>
                </a:solidFill>
                <a:latin typeface="Times New Roman" panose="02020603050405020304" pitchFamily="18" charset="0"/>
                <a:cs typeface="Times New Roman" panose="02020603050405020304" pitchFamily="18" charset="0"/>
              </a:rPr>
              <a:t> </a:t>
            </a:r>
            <a:r>
              <a:rPr lang="en-US" sz="3200" dirty="0" err="1">
                <a:solidFill>
                  <a:srgbClr val="0505BB"/>
                </a:solidFill>
                <a:latin typeface="Times New Roman" panose="02020603050405020304" pitchFamily="18" charset="0"/>
                <a:cs typeface="Times New Roman" panose="02020603050405020304" pitchFamily="18" charset="0"/>
              </a:rPr>
              <a:t>gì</a:t>
            </a:r>
            <a:r>
              <a:rPr lang="en-US" sz="3200" dirty="0">
                <a:solidFill>
                  <a:srgbClr val="0505BB"/>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6244" y="908741"/>
            <a:ext cx="4932040" cy="3539430"/>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Nghệ</a:t>
            </a:r>
            <a:r>
              <a:rPr 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thuật</a:t>
            </a:r>
            <a:r>
              <a:rPr 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rPr>
              <a:t>Đảo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huống</a:t>
            </a:r>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err="1">
                <a:latin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bệnh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khăn</a:t>
            </a:r>
            <a:r>
              <a:rPr lang="en-US" sz="3200" b="1" dirty="0">
                <a:latin typeface="Times New Roman" panose="02020603050405020304" pitchFamily="18" charset="0"/>
                <a:cs typeface="Times New Roman" panose="02020603050405020304" pitchFamily="18" charset="0"/>
              </a:rPr>
              <a:t>.</a:t>
            </a:r>
          </a:p>
        </p:txBody>
      </p:sp>
      <p:grpSp>
        <p:nvGrpSpPr>
          <p:cNvPr id="5" name="Group 4"/>
          <p:cNvGrpSpPr/>
          <p:nvPr/>
        </p:nvGrpSpPr>
        <p:grpSpPr>
          <a:xfrm>
            <a:off x="-66914" y="195486"/>
            <a:ext cx="4193158" cy="461665"/>
            <a:chOff x="-178462" y="1828800"/>
            <a:chExt cx="11183209" cy="1231106"/>
          </a:xfrm>
        </p:grpSpPr>
        <p:sp>
          <p:nvSpPr>
            <p:cNvPr id="6" name="Round Same Side Corner Rectangle 5"/>
            <p:cNvSpPr/>
            <p:nvPr/>
          </p:nvSpPr>
          <p:spPr>
            <a:xfrm rot="5400000">
              <a:off x="440265" y="1210077"/>
              <a:ext cx="886537"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6713" y="1828800"/>
              <a:ext cx="1430215"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015127" y="1828800"/>
              <a:ext cx="8989620"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TÌM HIỂU CHI TIẾT</a:t>
              </a:r>
            </a:p>
          </p:txBody>
        </p:sp>
      </p:grpSp>
      <p:grpSp>
        <p:nvGrpSpPr>
          <p:cNvPr id="9" name="Group 8"/>
          <p:cNvGrpSpPr/>
          <p:nvPr/>
        </p:nvGrpSpPr>
        <p:grpSpPr>
          <a:xfrm>
            <a:off x="41337" y="908741"/>
            <a:ext cx="3450270" cy="486023"/>
            <a:chOff x="644526" y="2795827"/>
            <a:chExt cx="8966729" cy="1234000"/>
          </a:xfrm>
        </p:grpSpPr>
        <p:sp>
          <p:nvSpPr>
            <p:cNvPr id="10" name="TextBox 9"/>
            <p:cNvSpPr txBox="1"/>
            <p:nvPr/>
          </p:nvSpPr>
          <p:spPr>
            <a:xfrm>
              <a:off x="2006473" y="2817721"/>
              <a:ext cx="7604782" cy="1212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Nhân</a:t>
              </a:r>
              <a:r>
                <a:rPr lang="en-US" sz="2400" b="1"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Giôn</a:t>
              </a:r>
              <a:r>
                <a:rPr lang="en-US" sz="2400" b="1"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-xi</a:t>
              </a:r>
              <a:endParaRPr lang="vi-VN" sz="2400" b="1"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ounded Rectangle 10"/>
            <p:cNvSpPr/>
            <p:nvPr/>
          </p:nvSpPr>
          <p:spPr>
            <a:xfrm>
              <a:off x="644526" y="2823876"/>
              <a:ext cx="1269206" cy="804672"/>
            </a:xfrm>
            <a:prstGeom prst="roundRect">
              <a:avLst/>
            </a:prstGeom>
            <a:solidFill>
              <a:schemeClr val="accent3">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5025" y="2795827"/>
              <a:ext cx="907206" cy="1025922"/>
            </a:xfrm>
            <a:prstGeom prst="rect">
              <a:avLst/>
            </a:prstGeom>
            <a:noFill/>
          </p:spPr>
          <p:txBody>
            <a:bodyPr wrap="none" rtlCol="0">
              <a:spAutoFit/>
            </a:bodyPr>
            <a:lstStyle/>
            <a:p>
              <a:pPr algn="ctr"/>
              <a:r>
                <a:rPr lang="en-US" sz="19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46" y="2067694"/>
            <a:ext cx="3370669" cy="288031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barn(inVertical)">
                                      <p:cBhvr>
                                        <p:cTn id="1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8627" y="163447"/>
            <a:ext cx="3819316" cy="534115"/>
            <a:chOff x="644526" y="2766774"/>
            <a:chExt cx="19272320" cy="1424304"/>
          </a:xfrm>
        </p:grpSpPr>
        <p:sp>
          <p:nvSpPr>
            <p:cNvPr id="9" name="TextBox 8"/>
            <p:cNvSpPr txBox="1"/>
            <p:nvPr/>
          </p:nvSpPr>
          <p:spPr>
            <a:xfrm>
              <a:off x="1906579" y="2766774"/>
              <a:ext cx="18010267" cy="13952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2.Nhân </a:t>
              </a:r>
              <a:r>
                <a:rPr lang="en-US" sz="28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vật</a:t>
              </a:r>
              <a:r>
                <a:rPr lang="en-US" sz="28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Xiu</a:t>
              </a:r>
              <a:endParaRPr lang="vi-VN" sz="28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644526" y="2823876"/>
              <a:ext cx="1269206" cy="8046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p>
          </p:txBody>
        </p:sp>
        <p:sp>
          <p:nvSpPr>
            <p:cNvPr id="11" name="TextBox 10"/>
            <p:cNvSpPr txBox="1"/>
            <p:nvPr/>
          </p:nvSpPr>
          <p:spPr>
            <a:xfrm>
              <a:off x="796698" y="2795827"/>
              <a:ext cx="1103866" cy="139525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2192" y="1745673"/>
            <a:ext cx="2471936" cy="1293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3444044" y="771550"/>
            <a:ext cx="2088232" cy="648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Giôn</a:t>
            </a:r>
            <a:r>
              <a:rPr lang="en-US" b="1" dirty="0">
                <a:latin typeface="Times New Roman" panose="02020603050405020304" pitchFamily="18" charset="0"/>
                <a:cs typeface="Times New Roman" panose="02020603050405020304" pitchFamily="18" charset="0"/>
              </a:rPr>
              <a:t>-xi</a:t>
            </a:r>
          </a:p>
        </p:txBody>
      </p:sp>
      <p:sp>
        <p:nvSpPr>
          <p:cNvPr id="15" name="Rectangle 14"/>
          <p:cNvSpPr/>
          <p:nvPr/>
        </p:nvSpPr>
        <p:spPr>
          <a:xfrm>
            <a:off x="395536" y="1025593"/>
            <a:ext cx="2376264" cy="936104"/>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Là một người biết quan tâm, lo lắng, giàu tình yêu thương</a:t>
            </a:r>
          </a:p>
        </p:txBody>
      </p:sp>
      <p:sp>
        <p:nvSpPr>
          <p:cNvPr id="16" name="TextBox 15"/>
          <p:cNvSpPr txBox="1"/>
          <p:nvPr/>
        </p:nvSpPr>
        <p:spPr>
          <a:xfrm>
            <a:off x="-66914" y="2105713"/>
            <a:ext cx="3319106" cy="2308324"/>
          </a:xfrm>
          <a:prstGeom prst="rect">
            <a:avLst/>
          </a:prstGeom>
          <a:noFill/>
        </p:spPr>
        <p:txBody>
          <a:bodyPr wrap="square" rtlCol="0">
            <a:spAutoFit/>
          </a:bodyPr>
          <a:lstStyle/>
          <a:p>
            <a:pPr marL="285750" indent="-285750">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Chăm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Giôn</a:t>
            </a:r>
            <a:r>
              <a:rPr lang="en-US" dirty="0">
                <a:latin typeface="Times New Roman" panose="02020603050405020304" pitchFamily="18" charset="0"/>
                <a:cs typeface="Times New Roman" panose="02020603050405020304" pitchFamily="18" charset="0"/>
              </a:rPr>
              <a:t>-xi </a:t>
            </a:r>
            <a:r>
              <a:rPr lang="en-US" dirty="0" err="1">
                <a:latin typeface="Times New Roman" panose="02020603050405020304" pitchFamily="18" charset="0"/>
                <a:cs typeface="Times New Roman" panose="02020603050405020304" pitchFamily="18" charset="0"/>
              </a:rPr>
              <a:t>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sữa</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Lo </a:t>
            </a:r>
            <a:r>
              <a:rPr lang="en-US" dirty="0" err="1">
                <a:latin typeface="Times New Roman" panose="02020603050405020304" pitchFamily="18" charset="0"/>
                <a:cs typeface="Times New Roman" panose="02020603050405020304" pitchFamily="18" charset="0"/>
              </a:rPr>
              <a:t>lắng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dần</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a:t>
            </a:r>
            <a:endParaRPr lang="en-US" dirty="0">
              <a:latin typeface="Times New Roman" panose="02020603050405020304" pitchFamily="18" charset="0"/>
              <a:cs typeface="Times New Roman" panose="02020603050405020304" pitchFamily="18" charset="0"/>
            </a:endParaRPr>
          </a:p>
        </p:txBody>
      </p:sp>
      <p:sp>
        <p:nvSpPr>
          <p:cNvPr id="17" name="Rectangle 16"/>
          <p:cNvSpPr/>
          <p:nvPr/>
        </p:nvSpPr>
        <p:spPr>
          <a:xfrm>
            <a:off x="6021214" y="1025593"/>
            <a:ext cx="2439218" cy="936104"/>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Là người kể lại cho Giôn-xi về cái chết của cụ Bơ-men</a:t>
            </a:r>
          </a:p>
        </p:txBody>
      </p:sp>
      <p:sp>
        <p:nvSpPr>
          <p:cNvPr id="18" name="TextBox 17"/>
          <p:cNvSpPr txBox="1"/>
          <p:nvPr/>
        </p:nvSpPr>
        <p:spPr>
          <a:xfrm>
            <a:off x="5652120" y="1995686"/>
            <a:ext cx="3491880"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Giôn</a:t>
            </a:r>
            <a:r>
              <a:rPr lang="en-US" dirty="0">
                <a:latin typeface="Times New Roman" panose="02020603050405020304" pitchFamily="18" charset="0"/>
                <a:cs typeface="Times New Roman" panose="02020603050405020304" pitchFamily="18" charset="0"/>
              </a:rPr>
              <a:t>-xi</a:t>
            </a:r>
          </a:p>
        </p:txBody>
      </p:sp>
      <p:sp>
        <p:nvSpPr>
          <p:cNvPr id="19" name="Rectangle 18"/>
          <p:cNvSpPr/>
          <p:nvPr/>
        </p:nvSpPr>
        <p:spPr>
          <a:xfrm>
            <a:off x="971600" y="4373691"/>
            <a:ext cx="7920880" cy="646331"/>
          </a:xfrm>
          <a:prstGeom prst="rect">
            <a:avLst/>
          </a:prstGeom>
        </p:spPr>
        <p:txBody>
          <a:bodyPr wrap="square">
            <a:spAutoFit/>
          </a:bodyPr>
          <a:lstStyle/>
          <a:p>
            <a:pPr marL="285750" indent="-285750">
              <a:buFont typeface="Wingdings" panose="05000000000000000000" pitchFamily="2" charset="2"/>
              <a:buChar char="ü"/>
            </a:pPr>
            <a:r>
              <a:rPr lang="de-DE" dirty="0">
                <a:latin typeface="Times New Roman" panose="02020603050405020304" pitchFamily="18" charset="0"/>
                <a:cs typeface="Times New Roman" panose="02020603050405020304" pitchFamily="18" charset="0"/>
              </a:rPr>
              <a:t>Nếu Xiu biết được ý định của cụ Bơ-men thì truyện sẽ kém hay đi vì Xiu không bị bất ngờ và không thể thấy rõ tôi trạng lo lắng, thấm đượm tình người của cô.</a:t>
            </a:r>
            <a:endParaRPr lang="en-US" dirty="0">
              <a:latin typeface="Times New Roman" panose="02020603050405020304" pitchFamily="18" charset="0"/>
              <a:cs typeface="Times New Roman" panose="02020603050405020304" pitchFamily="18" charset="0"/>
            </a:endParaRPr>
          </a:p>
        </p:txBody>
      </p:sp>
      <p:sp>
        <p:nvSpPr>
          <p:cNvPr id="20" name="Rectangle 19"/>
          <p:cNvSpPr/>
          <p:nvPr/>
        </p:nvSpPr>
        <p:spPr>
          <a:xfrm>
            <a:off x="3419872" y="3435846"/>
            <a:ext cx="2088232" cy="864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Cô không biết chuyện cụ Bơ-men vẽ tranh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75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75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3528" y="254782"/>
            <a:ext cx="3600400" cy="588776"/>
            <a:chOff x="644526" y="2766774"/>
            <a:chExt cx="6935007" cy="1570069"/>
          </a:xfrm>
        </p:grpSpPr>
        <p:sp>
          <p:nvSpPr>
            <p:cNvPr id="9" name="TextBox 8"/>
            <p:cNvSpPr txBox="1"/>
            <p:nvPr/>
          </p:nvSpPr>
          <p:spPr>
            <a:xfrm>
              <a:off x="1906586" y="2766774"/>
              <a:ext cx="5672947" cy="15700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Nhân</a:t>
              </a:r>
              <a:r>
                <a:rPr lang="en-US" sz="32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vật</a:t>
              </a:r>
              <a:r>
                <a:rPr lang="en-US" sz="32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Xiu</a:t>
              </a:r>
              <a:endParaRPr lang="vi-VN" sz="32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644526" y="2823876"/>
              <a:ext cx="1269206" cy="804672"/>
            </a:xfrm>
            <a:prstGeom prst="roundRect">
              <a:avLst/>
            </a:prstGeom>
            <a:solidFill>
              <a:schemeClr val="accent3">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p:cNvSpPr txBox="1"/>
            <p:nvPr/>
          </p:nvSpPr>
          <p:spPr>
            <a:xfrm>
              <a:off x="884339" y="2795827"/>
              <a:ext cx="928582" cy="1066960"/>
            </a:xfrm>
            <a:prstGeom prst="rect">
              <a:avLst/>
            </a:prstGeom>
            <a:noFill/>
          </p:spPr>
          <p:txBody>
            <a:bodyPr wrap="none" rtlCol="0">
              <a:spAutoFit/>
            </a:bodyPr>
            <a:lstStyle/>
            <a:p>
              <a:pPr algn="ctr"/>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06" y="1419622"/>
            <a:ext cx="3712722" cy="314165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p:cNvSpPr/>
          <p:nvPr/>
        </p:nvSpPr>
        <p:spPr>
          <a:xfrm>
            <a:off x="4534125" y="424105"/>
            <a:ext cx="4608512" cy="4524315"/>
          </a:xfrm>
          <a:prstGeom prst="rect">
            <a:avLst/>
          </a:prstGeom>
        </p:spPr>
        <p:txBody>
          <a:bodyPr wrap="square">
            <a:spAutoFit/>
          </a:bodyPr>
          <a:lstStyle/>
          <a:p>
            <a:r>
              <a:rPr 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2060"/>
                </a:solidFill>
                <a:latin typeface="Times New Roman" panose="02020603050405020304" pitchFamily="18" charset="0"/>
                <a:cs typeface="Times New Roman" panose="02020603050405020304" pitchFamily="18" charset="0"/>
              </a:rPr>
              <a:t>Xiu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hiện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yêu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đức</a:t>
            </a:r>
            <a:r>
              <a:rPr lang="en-US" sz="3200" b="1" dirty="0">
                <a:solidFill>
                  <a:srgbClr val="002060"/>
                </a:solidFill>
                <a:latin typeface="Times New Roman" panose="02020603050405020304" pitchFamily="18" charset="0"/>
                <a:cs typeface="Times New Roman" panose="02020603050405020304" pitchFamily="18" charset="0"/>
              </a:rPr>
              <a:t> hi </a:t>
            </a:r>
            <a:r>
              <a:rPr lang="en-US" sz="3200" b="1" dirty="0" err="1">
                <a:solidFill>
                  <a:srgbClr val="002060"/>
                </a:solidFill>
                <a:latin typeface="Times New Roman" panose="02020603050405020304" pitchFamily="18" charset="0"/>
                <a:cs typeface="Times New Roman" panose="02020603050405020304" pitchFamily="18" charset="0"/>
              </a:rPr>
              <a:t>sinh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hậu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đẹp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gắn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bó</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thủy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chung</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rPr>
              <a:t>Tình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Xiu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thêm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bao la </a:t>
            </a: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wipe(down)">
                                      <p:cBhvr>
                                        <p:cTn id="1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380"/>
            <a:ext cx="8991600" cy="3737372"/>
          </a:xfrm>
        </p:spPr>
        <p:txBody>
          <a:bodyPr>
            <a:normAutofit fontScale="92500" lnSpcReduction="20000"/>
          </a:bodyPr>
          <a:lstStyle/>
          <a:p>
            <a:pPr marL="0" indent="0">
              <a:buNone/>
            </a:pPr>
            <a:r>
              <a:rPr lang="en-US" sz="3900" b="1" dirty="0">
                <a:solidFill>
                  <a:srgbClr val="0000FF"/>
                </a:solidFill>
                <a:latin typeface="Times New Roman" panose="02020603050405020304" pitchFamily="18" charset="0"/>
                <a:cs typeface="Times New Roman" panose="02020603050405020304" pitchFamily="18" charset="0"/>
              </a:rPr>
              <a:t>3. </a:t>
            </a:r>
            <a:r>
              <a:rPr lang="en-US" sz="3900" b="1" dirty="0" err="1">
                <a:solidFill>
                  <a:srgbClr val="0000FF"/>
                </a:solidFill>
                <a:latin typeface="Times New Roman" panose="02020603050405020304" pitchFamily="18" charset="0"/>
                <a:cs typeface="Times New Roman" panose="02020603050405020304" pitchFamily="18" charset="0"/>
              </a:rPr>
              <a:t>Nhân</a:t>
            </a:r>
            <a:r>
              <a:rPr lang="en-US" sz="3900" b="1" dirty="0">
                <a:solidFill>
                  <a:srgbClr val="0000FF"/>
                </a:solidFill>
                <a:latin typeface="Times New Roman" panose="02020603050405020304" pitchFamily="18" charset="0"/>
                <a:cs typeface="Times New Roman" panose="02020603050405020304" pitchFamily="18" charset="0"/>
              </a:rPr>
              <a:t> </a:t>
            </a:r>
            <a:r>
              <a:rPr lang="en-US" sz="3900" b="1" dirty="0" err="1">
                <a:solidFill>
                  <a:srgbClr val="0000FF"/>
                </a:solidFill>
                <a:latin typeface="Times New Roman" panose="02020603050405020304" pitchFamily="18" charset="0"/>
                <a:cs typeface="Times New Roman" panose="02020603050405020304" pitchFamily="18" charset="0"/>
              </a:rPr>
              <a:t>vật</a:t>
            </a:r>
            <a:r>
              <a:rPr lang="en-US" sz="3900" b="1" dirty="0">
                <a:solidFill>
                  <a:srgbClr val="0000FF"/>
                </a:solidFill>
                <a:latin typeface="Times New Roman" panose="02020603050405020304" pitchFamily="18" charset="0"/>
                <a:cs typeface="Times New Roman" panose="02020603050405020304" pitchFamily="18" charset="0"/>
              </a:rPr>
              <a:t> </a:t>
            </a:r>
            <a:r>
              <a:rPr lang="en-US" sz="3900" b="1" dirty="0" err="1">
                <a:solidFill>
                  <a:srgbClr val="0000FF"/>
                </a:solidFill>
                <a:latin typeface="Times New Roman" panose="02020603050405020304" pitchFamily="18" charset="0"/>
                <a:cs typeface="Times New Roman" panose="02020603050405020304" pitchFamily="18" charset="0"/>
              </a:rPr>
              <a:t>cụ</a:t>
            </a:r>
            <a:r>
              <a:rPr lang="en-US" sz="3900" b="1" dirty="0">
                <a:solidFill>
                  <a:srgbClr val="0000FF"/>
                </a:solidFill>
                <a:latin typeface="Times New Roman" panose="02020603050405020304" pitchFamily="18" charset="0"/>
                <a:cs typeface="Times New Roman" panose="02020603050405020304" pitchFamily="18" charset="0"/>
              </a:rPr>
              <a:t> </a:t>
            </a:r>
            <a:r>
              <a:rPr lang="en-US" sz="3900" b="1" dirty="0" err="1">
                <a:solidFill>
                  <a:srgbClr val="0000FF"/>
                </a:solidFill>
                <a:latin typeface="Times New Roman" panose="02020603050405020304" pitchFamily="18" charset="0"/>
                <a:cs typeface="Times New Roman" panose="02020603050405020304" pitchFamily="18" charset="0"/>
              </a:rPr>
              <a:t>Bơ</a:t>
            </a:r>
            <a:r>
              <a:rPr lang="en-US" sz="3900" b="1" dirty="0">
                <a:solidFill>
                  <a:srgbClr val="0000FF"/>
                </a:solidFill>
                <a:latin typeface="Times New Roman" panose="02020603050405020304" pitchFamily="18" charset="0"/>
                <a:cs typeface="Times New Roman" panose="02020603050405020304" pitchFamily="18" charset="0"/>
              </a:rPr>
              <a:t>-men</a:t>
            </a:r>
          </a:p>
          <a:p>
            <a:pPr>
              <a:buFontTx/>
              <a:buChar char="-"/>
            </a:pP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40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kiệt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a:p>
            <a:pPr algn="ctr">
              <a:buFont typeface="Symbol" panose="05050102010706020507"/>
              <a:buChar char="Þ"/>
            </a:pP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chính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đam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mê</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nghệ</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thuật</a:t>
            </a:r>
            <a:endParaRPr lang="en-US" sz="2800" b="1" i="1" dirty="0">
              <a:solidFill>
                <a:srgbClr val="FF0000"/>
              </a:solidFill>
              <a:latin typeface="Times New Roman" panose="02020603050405020304" pitchFamily="18" charset="0"/>
              <a:cs typeface="Times New Roman" panose="02020603050405020304" pitchFamily="18" charset="0"/>
            </a:endParaRPr>
          </a:p>
          <a:p>
            <a:pPr>
              <a:buFontTx/>
              <a:buChar char="-"/>
            </a:pP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&amp;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tuyết</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23900" y="3769745"/>
            <a:ext cx="629637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Symbol" panose="05050102010706020507"/>
              <a:buChar char="Þ"/>
            </a:pPr>
            <a:r>
              <a:rPr lang="en-US" sz="2400" dirty="0">
                <a:solidFill>
                  <a:srgbClr val="FF0000"/>
                </a:solidFill>
                <a:latin typeface="Times New Roman" panose="02020603050405020304" pitchFamily="18" charset="0"/>
                <a:cs typeface="Times New Roman" panose="02020603050405020304" pitchFamily="18" charset="0"/>
              </a:rPr>
              <a:t>Lo </a:t>
            </a:r>
            <a:r>
              <a:rPr lang="en-US" sz="2400" dirty="0" err="1">
                <a:solidFill>
                  <a:srgbClr val="FF0000"/>
                </a:solidFill>
                <a:latin typeface="Times New Roman" panose="02020603050405020304" pitchFamily="18" charset="0"/>
                <a:cs typeface="Times New Roman" panose="02020603050405020304" pitchFamily="18" charset="0"/>
              </a:rPr>
              <a:t>lắng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Giôn</a:t>
            </a:r>
            <a:r>
              <a:rPr lang="en-US" sz="2400" dirty="0">
                <a:solidFill>
                  <a:srgbClr val="FF0000"/>
                </a:solidFill>
                <a:latin typeface="Times New Roman" panose="02020603050405020304" pitchFamily="18" charset="0"/>
                <a:cs typeface="Times New Roman" panose="02020603050405020304" pitchFamily="18" charset="0"/>
              </a:rPr>
              <a:t>-xi</a:t>
            </a: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23900" y="4074922"/>
            <a:ext cx="59436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Suy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cứu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Giôn</a:t>
            </a:r>
            <a:r>
              <a:rPr lang="en-US" sz="2400" dirty="0">
                <a:solidFill>
                  <a:srgbClr val="FF0000"/>
                </a:solidFill>
                <a:latin typeface="Times New Roman" panose="02020603050405020304" pitchFamily="18" charset="0"/>
                <a:cs typeface="Times New Roman" panose="02020603050405020304" pitchFamily="18" charset="0"/>
              </a:rPr>
              <a:t>-xi</a:t>
            </a:r>
          </a:p>
        </p:txBody>
      </p:sp>
      <p:sp>
        <p:nvSpPr>
          <p:cNvPr id="7" name="TextBox 6"/>
          <p:cNvSpPr txBox="1"/>
          <p:nvPr/>
        </p:nvSpPr>
        <p:spPr>
          <a:xfrm>
            <a:off x="381000" y="4681835"/>
            <a:ext cx="843108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cao</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thượng</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hậu</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sẵn</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sàng</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endPar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ight Arrow 7"/>
          <p:cNvSpPr/>
          <p:nvPr/>
        </p:nvSpPr>
        <p:spPr>
          <a:xfrm>
            <a:off x="0" y="4825287"/>
            <a:ext cx="381000" cy="1714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2)">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80">
                                          <p:stCondLst>
                                            <p:cond delay="0"/>
                                          </p:stCondLst>
                                        </p:cTn>
                                        <p:tgtEl>
                                          <p:spTgt spid="7"/>
                                        </p:tgtEl>
                                      </p:cBhvr>
                                    </p:animEffect>
                                    <p:anim calcmode="lin" valueType="num">
                                      <p:cBhvr>
                                        <p:cTn id="6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4" dur="26">
                                          <p:stCondLst>
                                            <p:cond delay="650"/>
                                          </p:stCondLst>
                                        </p:cTn>
                                        <p:tgtEl>
                                          <p:spTgt spid="7"/>
                                        </p:tgtEl>
                                      </p:cBhvr>
                                      <p:to x="100000" y="60000"/>
                                    </p:animScale>
                                    <p:animScale>
                                      <p:cBhvr>
                                        <p:cTn id="75" dur="166" decel="50000">
                                          <p:stCondLst>
                                            <p:cond delay="676"/>
                                          </p:stCondLst>
                                        </p:cTn>
                                        <p:tgtEl>
                                          <p:spTgt spid="7"/>
                                        </p:tgtEl>
                                      </p:cBhvr>
                                      <p:to x="100000" y="100000"/>
                                    </p:animScale>
                                    <p:animScale>
                                      <p:cBhvr>
                                        <p:cTn id="76" dur="26">
                                          <p:stCondLst>
                                            <p:cond delay="1312"/>
                                          </p:stCondLst>
                                        </p:cTn>
                                        <p:tgtEl>
                                          <p:spTgt spid="7"/>
                                        </p:tgtEl>
                                      </p:cBhvr>
                                      <p:to x="100000" y="80000"/>
                                    </p:animScale>
                                    <p:animScale>
                                      <p:cBhvr>
                                        <p:cTn id="77" dur="166" decel="50000">
                                          <p:stCondLst>
                                            <p:cond delay="1338"/>
                                          </p:stCondLst>
                                        </p:cTn>
                                        <p:tgtEl>
                                          <p:spTgt spid="7"/>
                                        </p:tgtEl>
                                      </p:cBhvr>
                                      <p:to x="100000" y="100000"/>
                                    </p:animScale>
                                    <p:animScale>
                                      <p:cBhvr>
                                        <p:cTn id="78" dur="26">
                                          <p:stCondLst>
                                            <p:cond delay="1642"/>
                                          </p:stCondLst>
                                        </p:cTn>
                                        <p:tgtEl>
                                          <p:spTgt spid="7"/>
                                        </p:tgtEl>
                                      </p:cBhvr>
                                      <p:to x="100000" y="90000"/>
                                    </p:animScale>
                                    <p:animScale>
                                      <p:cBhvr>
                                        <p:cTn id="79" dur="166" decel="50000">
                                          <p:stCondLst>
                                            <p:cond delay="1668"/>
                                          </p:stCondLst>
                                        </p:cTn>
                                        <p:tgtEl>
                                          <p:spTgt spid="7"/>
                                        </p:tgtEl>
                                      </p:cBhvr>
                                      <p:to x="100000" y="100000"/>
                                    </p:animScale>
                                    <p:animScale>
                                      <p:cBhvr>
                                        <p:cTn id="80" dur="26">
                                          <p:stCondLst>
                                            <p:cond delay="1808"/>
                                          </p:stCondLst>
                                        </p:cTn>
                                        <p:tgtEl>
                                          <p:spTgt spid="7"/>
                                        </p:tgtEl>
                                      </p:cBhvr>
                                      <p:to x="100000" y="95000"/>
                                    </p:animScale>
                                    <p:animScale>
                                      <p:cBhvr>
                                        <p:cTn id="81" dur="166" decel="50000">
                                          <p:stCondLst>
                                            <p:cond delay="1834"/>
                                          </p:stCondLst>
                                        </p:cTn>
                                        <p:tgtEl>
                                          <p:spTgt spid="7"/>
                                        </p:tgtEl>
                                      </p:cBhvr>
                                      <p:to x="100000" y="100000"/>
                                    </p:animScale>
                                  </p:childTnLst>
                                </p:cTn>
                              </p:par>
                              <p:par>
                                <p:cTn id="82" presetID="26" presetClass="entr" presetSubtype="0" fill="hold" grpId="0"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80">
                                          <p:stCondLst>
                                            <p:cond delay="0"/>
                                          </p:stCondLst>
                                        </p:cTn>
                                        <p:tgtEl>
                                          <p:spTgt spid="8"/>
                                        </p:tgtEl>
                                      </p:cBhvr>
                                    </p:animEffect>
                                    <p:anim calcmode="lin" valueType="num">
                                      <p:cBhvr>
                                        <p:cTn id="8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gtEl>
                                      </p:cBhvr>
                                      <p:to x="100000" y="60000"/>
                                    </p:animScale>
                                    <p:animScale>
                                      <p:cBhvr>
                                        <p:cTn id="91" dur="166" decel="50000">
                                          <p:stCondLst>
                                            <p:cond delay="676"/>
                                          </p:stCondLst>
                                        </p:cTn>
                                        <p:tgtEl>
                                          <p:spTgt spid="8"/>
                                        </p:tgtEl>
                                      </p:cBhvr>
                                      <p:to x="100000" y="100000"/>
                                    </p:animScale>
                                    <p:animScale>
                                      <p:cBhvr>
                                        <p:cTn id="92" dur="26">
                                          <p:stCondLst>
                                            <p:cond delay="1312"/>
                                          </p:stCondLst>
                                        </p:cTn>
                                        <p:tgtEl>
                                          <p:spTgt spid="8"/>
                                        </p:tgtEl>
                                      </p:cBhvr>
                                      <p:to x="100000" y="80000"/>
                                    </p:animScale>
                                    <p:animScale>
                                      <p:cBhvr>
                                        <p:cTn id="93" dur="166" decel="50000">
                                          <p:stCondLst>
                                            <p:cond delay="1338"/>
                                          </p:stCondLst>
                                        </p:cTn>
                                        <p:tgtEl>
                                          <p:spTgt spid="8"/>
                                        </p:tgtEl>
                                      </p:cBhvr>
                                      <p:to x="100000" y="100000"/>
                                    </p:animScale>
                                    <p:animScale>
                                      <p:cBhvr>
                                        <p:cTn id="94" dur="26">
                                          <p:stCondLst>
                                            <p:cond delay="1642"/>
                                          </p:stCondLst>
                                        </p:cTn>
                                        <p:tgtEl>
                                          <p:spTgt spid="8"/>
                                        </p:tgtEl>
                                      </p:cBhvr>
                                      <p:to x="100000" y="90000"/>
                                    </p:animScale>
                                    <p:animScale>
                                      <p:cBhvr>
                                        <p:cTn id="95" dur="166" decel="50000">
                                          <p:stCondLst>
                                            <p:cond delay="1668"/>
                                          </p:stCondLst>
                                        </p:cTn>
                                        <p:tgtEl>
                                          <p:spTgt spid="8"/>
                                        </p:tgtEl>
                                      </p:cBhvr>
                                      <p:to x="100000" y="100000"/>
                                    </p:animScale>
                                    <p:animScale>
                                      <p:cBhvr>
                                        <p:cTn id="96" dur="26">
                                          <p:stCondLst>
                                            <p:cond delay="1808"/>
                                          </p:stCondLst>
                                        </p:cTn>
                                        <p:tgtEl>
                                          <p:spTgt spid="8"/>
                                        </p:tgtEl>
                                      </p:cBhvr>
                                      <p:to x="100000" y="95000"/>
                                    </p:animScale>
                                    <p:animScale>
                                      <p:cBhvr>
                                        <p:cTn id="9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5035" y="138453"/>
            <a:ext cx="4026925" cy="523220"/>
            <a:chOff x="644526" y="2766771"/>
            <a:chExt cx="10739864" cy="1395253"/>
          </a:xfrm>
        </p:grpSpPr>
        <p:sp>
          <p:nvSpPr>
            <p:cNvPr id="9" name="TextBox 8"/>
            <p:cNvSpPr txBox="1"/>
            <p:nvPr/>
          </p:nvSpPr>
          <p:spPr>
            <a:xfrm>
              <a:off x="1906586" y="2766771"/>
              <a:ext cx="9477804" cy="13952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Nhân</a:t>
              </a:r>
              <a:r>
                <a:rPr lang="en-US" sz="28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vật</a:t>
              </a:r>
              <a:r>
                <a:rPr lang="en-US" sz="28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cụ</a:t>
              </a:r>
              <a:r>
                <a:rPr lang="en-US" sz="28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Bơ</a:t>
              </a:r>
              <a:r>
                <a:rPr lang="en-US" sz="28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men</a:t>
              </a:r>
              <a:endParaRPr lang="vi-VN" sz="28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644526" y="2823876"/>
              <a:ext cx="1269206" cy="804672"/>
            </a:xfrm>
            <a:prstGeom prst="roundRect">
              <a:avLst/>
            </a:prstGeom>
            <a:solidFill>
              <a:schemeClr val="accent3">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816" y="0"/>
            <a:ext cx="4161513"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grpSp>
        <p:nvGrpSpPr>
          <p:cNvPr id="13" name="组合 30"/>
          <p:cNvGrpSpPr/>
          <p:nvPr/>
        </p:nvGrpSpPr>
        <p:grpSpPr>
          <a:xfrm>
            <a:off x="728563" y="885064"/>
            <a:ext cx="447263" cy="414615"/>
            <a:chOff x="1805940" y="1198245"/>
            <a:chExt cx="2011680" cy="2011680"/>
          </a:xfrm>
        </p:grpSpPr>
        <p:sp>
          <p:nvSpPr>
            <p:cNvPr id="14" name="圆角矩形 32"/>
            <p:cNvSpPr/>
            <p:nvPr/>
          </p:nvSpPr>
          <p:spPr>
            <a:xfrm>
              <a:off x="1805940" y="1198245"/>
              <a:ext cx="2011680" cy="2011680"/>
            </a:xfrm>
            <a:prstGeom prst="roundRect">
              <a:avLst>
                <a:gd name="adj" fmla="val 19981"/>
              </a:avLst>
            </a:prstGeom>
            <a:gradFill>
              <a:gsLst>
                <a:gs pos="0">
                  <a:srgbClr val="012D86"/>
                </a:gs>
                <a:gs pos="100000">
                  <a:srgbClr val="0E2557"/>
                </a:gs>
              </a:gsLst>
              <a:lin ang="5400000" scaled="0"/>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圆角矩形 33"/>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FFFF"/>
                </a:solidFill>
              </a:endParaRPr>
            </a:p>
          </p:txBody>
        </p:sp>
        <p:sp>
          <p:nvSpPr>
            <p:cNvPr id="16" name="圆角矩形 34"/>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b="1" dirty="0">
                <a:solidFill>
                  <a:srgbClr val="04447E"/>
                </a:solidFill>
              </a:endParaRPr>
            </a:p>
          </p:txBody>
        </p:sp>
      </p:grpSp>
      <p:cxnSp>
        <p:nvCxnSpPr>
          <p:cNvPr id="17" name="直接连接符 35"/>
          <p:cNvCxnSpPr/>
          <p:nvPr/>
        </p:nvCxnSpPr>
        <p:spPr>
          <a:xfrm>
            <a:off x="1249368" y="1261562"/>
            <a:ext cx="1896110" cy="1270"/>
          </a:xfrm>
          <a:prstGeom prst="line">
            <a:avLst/>
          </a:prstGeom>
          <a:ln w="2222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59632" y="777028"/>
            <a:ext cx="200962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p>
        </p:txBody>
      </p:sp>
      <p:sp>
        <p:nvSpPr>
          <p:cNvPr id="19" name="Rectangle 18"/>
          <p:cNvSpPr/>
          <p:nvPr/>
        </p:nvSpPr>
        <p:spPr>
          <a:xfrm>
            <a:off x="35495" y="2355726"/>
            <a:ext cx="5250785"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endParaRPr lang="en-US" dirty="0">
              <a:latin typeface="Times New Roman" panose="02020603050405020304" pitchFamily="18" charset="0"/>
              <a:cs typeface="Times New Roman" panose="02020603050405020304" pitchFamily="18" charset="0"/>
            </a:endParaRPr>
          </a:p>
        </p:txBody>
      </p:sp>
      <p:sp>
        <p:nvSpPr>
          <p:cNvPr id="20" name="Rectangle 19"/>
          <p:cNvSpPr/>
          <p:nvPr/>
        </p:nvSpPr>
        <p:spPr>
          <a:xfrm>
            <a:off x="47924" y="1491630"/>
            <a:ext cx="523835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họa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nghèo</a:t>
            </a:r>
            <a:r>
              <a:rPr lang="en-US" dirty="0">
                <a:solidFill>
                  <a:schemeClr val="bg1"/>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45347" y="1915611"/>
            <a:ext cx="5240934" cy="369332"/>
          </a:xfrm>
          <a:prstGeom prst="rect">
            <a:avLst/>
          </a:prstGeom>
          <a:solidFill>
            <a:schemeClr val="accent5">
              <a:lumMod val="60000"/>
              <a:lumOff val="40000"/>
            </a:schemeClr>
          </a:solidFill>
        </p:spPr>
        <p:txBody>
          <a:bodyPr wrap="square">
            <a:spAutoFit/>
          </a:bodyPr>
          <a:lstStyle/>
          <a:p>
            <a:r>
              <a:rPr lang="en-US">
                <a:latin typeface="Times New Roman" panose="02020603050405020304" pitchFamily="18" charset="0"/>
                <a:cs typeface="Times New Roman" panose="02020603050405020304" pitchFamily="18" charset="0"/>
              </a:rPr>
              <a:t>Kiếm sống bằng nghề ngồi làm mẫu vẽ.</a:t>
            </a:r>
          </a:p>
        </p:txBody>
      </p:sp>
      <p:sp>
        <p:nvSpPr>
          <p:cNvPr id="22" name="Rectangle 21"/>
          <p:cNvSpPr/>
          <p:nvPr/>
        </p:nvSpPr>
        <p:spPr>
          <a:xfrm>
            <a:off x="103360" y="2850508"/>
            <a:ext cx="524868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endParaRPr lang="en-US" dirty="0">
              <a:latin typeface="Times New Roman" panose="02020603050405020304" pitchFamily="18" charset="0"/>
              <a:cs typeface="Times New Roman" panose="02020603050405020304" pitchFamily="18" charset="0"/>
            </a:endParaRPr>
          </a:p>
        </p:txBody>
      </p:sp>
      <p:sp>
        <p:nvSpPr>
          <p:cNvPr id="23" name="Rectangle 22"/>
          <p:cNvSpPr/>
          <p:nvPr/>
        </p:nvSpPr>
        <p:spPr>
          <a:xfrm>
            <a:off x="45347" y="3349449"/>
            <a:ext cx="5248687" cy="6451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endParaRPr lang="en-US" dirty="0">
              <a:latin typeface="Times New Roman" panose="02020603050405020304" pitchFamily="18" charset="0"/>
              <a:cs typeface="Times New Roman" panose="02020603050405020304" pitchFamily="18" charset="0"/>
            </a:endParaRPr>
          </a:p>
        </p:txBody>
      </p:sp>
      <p:sp>
        <p:nvSpPr>
          <p:cNvPr id="24" name="Rectangle 23"/>
          <p:cNvSpPr/>
          <p:nvPr/>
        </p:nvSpPr>
        <p:spPr>
          <a:xfrm>
            <a:off x="45347" y="4139346"/>
            <a:ext cx="524868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EB1E5F-B79C-E89B-FF5F-3BE025F05EFE}"/>
              </a:ext>
            </a:extLst>
          </p:cNvPr>
          <p:cNvPicPr>
            <a:picLocks noChangeAspect="1"/>
          </p:cNvPicPr>
          <p:nvPr/>
        </p:nvPicPr>
        <p:blipFill>
          <a:blip r:embed="rId2"/>
          <a:stretch>
            <a:fillRect/>
          </a:stretch>
        </p:blipFill>
        <p:spPr>
          <a:xfrm>
            <a:off x="9355" y="478205"/>
            <a:ext cx="9243165" cy="4851417"/>
          </a:xfrm>
          <a:prstGeom prst="rect">
            <a:avLst/>
          </a:prstGeom>
        </p:spPr>
      </p:pic>
      <p:sp>
        <p:nvSpPr>
          <p:cNvPr id="9" name="TextBox 8"/>
          <p:cNvSpPr txBox="1"/>
          <p:nvPr/>
        </p:nvSpPr>
        <p:spPr>
          <a:xfrm>
            <a:off x="1475656" y="16540"/>
            <a:ext cx="324707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3.Nhân </a:t>
            </a:r>
            <a:r>
              <a:rPr lang="en-US" sz="24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cụ</a:t>
            </a:r>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Bơ</a:t>
            </a:r>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men</a:t>
            </a:r>
            <a:endParaRPr lang="vi-VN"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3" name="组合 30"/>
          <p:cNvGrpSpPr/>
          <p:nvPr/>
        </p:nvGrpSpPr>
        <p:grpSpPr>
          <a:xfrm>
            <a:off x="126554" y="537870"/>
            <a:ext cx="447263" cy="414615"/>
            <a:chOff x="1805940" y="1198245"/>
            <a:chExt cx="2011680" cy="2011680"/>
          </a:xfrm>
        </p:grpSpPr>
        <p:sp>
          <p:nvSpPr>
            <p:cNvPr id="14" name="圆角矩形 32"/>
            <p:cNvSpPr/>
            <p:nvPr/>
          </p:nvSpPr>
          <p:spPr>
            <a:xfrm>
              <a:off x="1805940" y="1198245"/>
              <a:ext cx="2011680" cy="2011680"/>
            </a:xfrm>
            <a:prstGeom prst="roundRect">
              <a:avLst>
                <a:gd name="adj" fmla="val 19981"/>
              </a:avLst>
            </a:prstGeom>
            <a:gradFill>
              <a:gsLst>
                <a:gs pos="0">
                  <a:srgbClr val="012D86"/>
                </a:gs>
                <a:gs pos="100000">
                  <a:srgbClr val="0E2557"/>
                </a:gs>
              </a:gsLst>
              <a:lin ang="5400000" scaled="0"/>
            </a:gradFill>
            <a:ln w="25400">
              <a:gradFill flip="none" rotWithShape="1">
                <a:gsLst>
                  <a:gs pos="0">
                    <a:schemeClr val="bg1">
                      <a:lumMod val="8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圆角矩形 33"/>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27000" dist="762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FFFF"/>
                </a:solidFill>
              </a:endParaRPr>
            </a:p>
          </p:txBody>
        </p:sp>
        <p:sp>
          <p:nvSpPr>
            <p:cNvPr id="16" name="圆角矩形 34"/>
            <p:cNvSpPr/>
            <p:nvPr/>
          </p:nvSpPr>
          <p:spPr>
            <a:xfrm>
              <a:off x="2077721" y="1470026"/>
              <a:ext cx="1468114" cy="1468114"/>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b="1" dirty="0">
                <a:solidFill>
                  <a:srgbClr val="04447E"/>
                </a:solidFill>
              </a:endParaRPr>
            </a:p>
          </p:txBody>
        </p:sp>
      </p:grpSp>
      <p:sp>
        <p:nvSpPr>
          <p:cNvPr id="18" name="TextBox 17"/>
          <p:cNvSpPr txBox="1"/>
          <p:nvPr/>
        </p:nvSpPr>
        <p:spPr>
          <a:xfrm>
            <a:off x="576733" y="537870"/>
            <a:ext cx="5167109"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Kiệt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p>
        </p:txBody>
      </p:sp>
      <p:sp>
        <p:nvSpPr>
          <p:cNvPr id="22" name="Rectangle 21"/>
          <p:cNvSpPr/>
          <p:nvPr/>
        </p:nvSpPr>
        <p:spPr>
          <a:xfrm>
            <a:off x="73679" y="4335701"/>
            <a:ext cx="9184228" cy="76944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de-DE" sz="22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de-DE" sz="2200" b="1" dirty="0">
                <a:solidFill>
                  <a:schemeClr val="bg1"/>
                </a:solidFill>
                <a:latin typeface="Times New Roman" panose="02020603050405020304" pitchFamily="18" charset="0"/>
                <a:cs typeface="Times New Roman" panose="02020603050405020304" pitchFamily="18" charset="0"/>
              </a:rPr>
              <a:t>Kiệt tác của cụ Bơ men là sự tổng hoà hơn 40 năm cầm bút sự dồn tụ cao độ của cái tâm, cái tài, điều đó khiến cho tác phẩm của cụ trở thành bất tử.</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4A07EC2-231B-017B-5813-DC3767C85E7D}"/>
              </a:ext>
            </a:extLst>
          </p:cNvPr>
          <p:cNvSpPr txBox="1"/>
          <p:nvPr/>
        </p:nvSpPr>
        <p:spPr>
          <a:xfrm>
            <a:off x="94433" y="1092525"/>
            <a:ext cx="8955133" cy="3108543"/>
          </a:xfrm>
          <a:prstGeom prst="rect">
            <a:avLst/>
          </a:prstGeom>
          <a:noFill/>
        </p:spPr>
        <p:txBody>
          <a:bodyPr wrap="square">
            <a:spAutoFit/>
          </a:bodyPr>
          <a:lstStyle/>
          <a:p>
            <a:pPr marL="342900" indent="-342900">
              <a:buFont typeface="Wingdings" panose="05000000000000000000" pitchFamily="2" charset="2"/>
              <a:buChar char="ü"/>
            </a:pPr>
            <a:r>
              <a:rPr lang="de-DE" sz="2800" dirty="0">
                <a:solidFill>
                  <a:schemeClr val="bg1"/>
                </a:solidFill>
              </a:rPr>
              <a:t> Nó giống y như chiếc lá thật (giống đến nỗi cả Xiu và Giôn-xi đều không nhận ra)</a:t>
            </a:r>
            <a:endParaRPr lang="en-US" sz="2800" dirty="0">
              <a:solidFill>
                <a:schemeClr val="bg1"/>
              </a:solidFill>
            </a:endParaRPr>
          </a:p>
          <a:p>
            <a:pPr marL="342900" indent="-342900">
              <a:buFont typeface="Wingdings" panose="05000000000000000000" pitchFamily="2" charset="2"/>
              <a:buChar char="ü"/>
            </a:pPr>
            <a:r>
              <a:rPr lang="de-DE" sz="2800" dirty="0">
                <a:solidFill>
                  <a:schemeClr val="bg1"/>
                </a:solidFill>
              </a:rPr>
              <a:t> Nó được vẽ trong một hoàn cảnh, một điều kiện hết sức đặc biệt:vẽ âm thầm trong đêm tối, mưa gió, giá rét</a:t>
            </a:r>
            <a:endParaRPr lang="en-US" sz="2800" dirty="0">
              <a:solidFill>
                <a:schemeClr val="bg1"/>
              </a:solidFill>
            </a:endParaRPr>
          </a:p>
          <a:p>
            <a:pPr marL="342900" indent="-342900">
              <a:buFont typeface="Wingdings" panose="05000000000000000000" pitchFamily="2" charset="2"/>
              <a:buChar char="ü"/>
            </a:pPr>
            <a:r>
              <a:rPr lang="de-DE" sz="2800" dirty="0">
                <a:solidFill>
                  <a:schemeClr val="bg1"/>
                </a:solidFill>
              </a:rPr>
              <a:t> Nó được vẽ bằng tình yêu thương bao la, tấm lòng và sự hy sinh cao thượng của cụ Bơ men, đem lại sự hồi sinh cho Giôn -xi.</a:t>
            </a:r>
            <a:endParaRPr lang="en-US" sz="2800" dirty="0">
              <a:solidFill>
                <a:schemeClr val="bg1"/>
              </a:solidFill>
            </a:endParaRPr>
          </a:p>
        </p:txBody>
      </p:sp>
      <p:sp>
        <p:nvSpPr>
          <p:cNvPr id="19" name="TextBox 12">
            <a:extLst>
              <a:ext uri="{FF2B5EF4-FFF2-40B4-BE49-F238E27FC236}">
                <a16:creationId xmlns:a16="http://schemas.microsoft.com/office/drawing/2014/main" id="{FABA2E03-684B-A536-8495-5ABE2B271C79}"/>
              </a:ext>
            </a:extLst>
          </p:cNvPr>
          <p:cNvSpPr txBox="1"/>
          <p:nvPr/>
        </p:nvSpPr>
        <p:spPr>
          <a:xfrm>
            <a:off x="76372" y="4181812"/>
            <a:ext cx="9178841"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Tuyên</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ngôn</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thuật</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thuật</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3200" b="1" dirty="0" err="1">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3200" b="1" dirty="0">
                <a:solidFill>
                  <a:srgbClr val="0505B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75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bldLvl="0" animBg="1"/>
      <p:bldP spid="12"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9738" y="2139702"/>
            <a:ext cx="4480182" cy="2520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41" y="195486"/>
            <a:ext cx="4140559" cy="2746289"/>
          </a:xfrm>
          <a:prstGeom prst="rect">
            <a:avLst/>
          </a:prstGeom>
        </p:spPr>
      </p:pic>
      <p:sp>
        <p:nvSpPr>
          <p:cNvPr id="6" name="TextBox 5"/>
          <p:cNvSpPr txBox="1"/>
          <p:nvPr/>
        </p:nvSpPr>
        <p:spPr>
          <a:xfrm>
            <a:off x="4788024" y="51470"/>
            <a:ext cx="3672408" cy="1569660"/>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nhìn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3528" y="2968372"/>
            <a:ext cx="3943472" cy="1569660"/>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Lòng</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yêu</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chia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sẻ</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đỡ</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xa</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lạ</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1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9075">
            <a:off x="5150905" y="-112307"/>
            <a:ext cx="4862772" cy="169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178495" y="662302"/>
            <a:ext cx="3876405" cy="261610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de-DE" sz="2800" b="1" i="1" dirty="0">
                <a:solidFill>
                  <a:schemeClr val="bg1"/>
                </a:solidFill>
                <a:latin typeface="Times New Roman" panose="02020603050405020304" pitchFamily="18" charset="0"/>
                <a:cs typeface="Times New Roman" panose="02020603050405020304" pitchFamily="18" charset="0"/>
              </a:rPr>
              <a:t>Tình huống đảo ngược lần thứ hai</a:t>
            </a:r>
            <a:r>
              <a:rPr lang="de-DE" sz="2800" dirty="0">
                <a:solidFill>
                  <a:schemeClr val="bg1"/>
                </a:solidFill>
                <a:latin typeface="Times New Roman" panose="02020603050405020304" pitchFamily="18" charset="0"/>
                <a:cs typeface="Times New Roman" panose="02020603050405020304" pitchFamily="18" charset="0"/>
              </a:rPr>
              <a:t> :Cụ Bơ-men đang khoẻ mạnh, nhưng rồi bất ngờ đổ bệnh và không qua khỏi </a:t>
            </a: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87624" y="43116"/>
            <a:ext cx="561662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Tình</a:t>
            </a:r>
            <a:r>
              <a:rPr lang="en-US" sz="28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huống</a:t>
            </a:r>
            <a:r>
              <a:rPr lang="en-US" sz="28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đảo</a:t>
            </a:r>
            <a:r>
              <a:rPr lang="en-US" sz="28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ngược</a:t>
            </a:r>
            <a:r>
              <a:rPr lang="en-US" sz="28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1" dirty="0" err="1">
                <a:solidFill>
                  <a:srgbClr val="0505BB"/>
                </a:solidFill>
                <a:latin typeface="Times New Roman" panose="02020603050405020304" pitchFamily="18" charset="0"/>
                <a:ea typeface="Tahoma" panose="020B0604030504040204" pitchFamily="34" charset="0"/>
                <a:cs typeface="Times New Roman" panose="02020603050405020304" pitchFamily="18" charset="0"/>
              </a:rPr>
              <a:t>truyện</a:t>
            </a:r>
            <a:endParaRPr lang="vi-VN" sz="2800" b="1" i="1" dirty="0">
              <a:solidFill>
                <a:srgbClr val="0505BB"/>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Rectangle 12"/>
          <p:cNvSpPr/>
          <p:nvPr/>
        </p:nvSpPr>
        <p:spPr>
          <a:xfrm>
            <a:off x="0" y="750218"/>
            <a:ext cx="3655620" cy="267765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de-DE" sz="2800" b="1" i="1" dirty="0">
                <a:solidFill>
                  <a:schemeClr val="bg1"/>
                </a:solidFill>
                <a:latin typeface="Times New Roman" panose="02020603050405020304" pitchFamily="18" charset="0"/>
                <a:cs typeface="Times New Roman" panose="02020603050405020304" pitchFamily="18" charset="0"/>
              </a:rPr>
              <a:t>Tình huống đảo ngược lần thứ nhất</a:t>
            </a:r>
            <a:r>
              <a:rPr lang="de-DE" sz="2800" dirty="0">
                <a:solidFill>
                  <a:schemeClr val="bg1"/>
                </a:solidFill>
                <a:latin typeface="Times New Roman" panose="02020603050405020304" pitchFamily="18" charset="0"/>
                <a:cs typeface="Times New Roman" panose="02020603050405020304" pitchFamily="18" charset="0"/>
              </a:rPr>
              <a:t>: Lúc đầu, Giôn-xi cứ như ngày một tiến dần đến cái chết, nhưng rồi lại trở nên khỏe mạnh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72874" y="3198520"/>
            <a:ext cx="1998252" cy="6451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a:latin typeface="Times New Roman" panose="02020603050405020304" pitchFamily="18" charset="0"/>
                <a:cs typeface="Times New Roman" panose="02020603050405020304" pitchFamily="18" charset="0"/>
              </a:rPr>
              <a:t>Ý </a:t>
            </a:r>
            <a:r>
              <a:rPr lang="en-US" sz="3600" b="1" dirty="0" err="1">
                <a:latin typeface="Times New Roman" panose="02020603050405020304" pitchFamily="18" charset="0"/>
                <a:cs typeface="Times New Roman" panose="02020603050405020304" pitchFamily="18" charset="0"/>
              </a:rPr>
              <a:t>nghĩa</a:t>
            </a:r>
            <a:endParaRPr lang="en-US" sz="3600" b="1" dirty="0">
              <a:latin typeface="Times New Roman" panose="02020603050405020304" pitchFamily="18" charset="0"/>
              <a:cs typeface="Times New Roman" panose="02020603050405020304" pitchFamily="18" charset="0"/>
            </a:endParaRPr>
          </a:p>
        </p:txBody>
      </p:sp>
      <p:sp>
        <p:nvSpPr>
          <p:cNvPr id="18" name="Down Arrow 17"/>
          <p:cNvSpPr/>
          <p:nvPr/>
        </p:nvSpPr>
        <p:spPr>
          <a:xfrm>
            <a:off x="4355976" y="2784593"/>
            <a:ext cx="432048" cy="432048"/>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1560" y="3763796"/>
            <a:ext cx="828092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bệnh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phổi</a:t>
            </a:r>
            <a:endParaRPr lang="en-US" sz="28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ngờ</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750"/>
                                        <p:tgtEl>
                                          <p:spTgt spid="1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bldLvl="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95486"/>
            <a:ext cx="4350881" cy="954107"/>
            <a:chOff x="-178461" y="1828800"/>
            <a:chExt cx="7489871" cy="2544284"/>
          </a:xfrm>
        </p:grpSpPr>
        <p:sp>
          <p:nvSpPr>
            <p:cNvPr id="5" name="Round Same Side Corner Rectangle 4"/>
            <p:cNvSpPr/>
            <p:nvPr/>
          </p:nvSpPr>
          <p:spPr>
            <a:xfrm rot="5400000">
              <a:off x="185908" y="1464435"/>
              <a:ext cx="1395253"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TextBox 5"/>
            <p:cNvSpPr txBox="1"/>
            <p:nvPr/>
          </p:nvSpPr>
          <p:spPr>
            <a:xfrm>
              <a:off x="286713" y="1828800"/>
              <a:ext cx="1430215" cy="2544284"/>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III</a:t>
              </a:r>
            </a:p>
          </p:txBody>
        </p:sp>
        <p:sp>
          <p:nvSpPr>
            <p:cNvPr id="7" name="TextBox 6"/>
            <p:cNvSpPr txBox="1"/>
            <p:nvPr/>
          </p:nvSpPr>
          <p:spPr>
            <a:xfrm>
              <a:off x="2067734" y="1828800"/>
              <a:ext cx="5243676" cy="17235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TỔNG KẾT</a:t>
              </a: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433" y="0"/>
            <a:ext cx="3489665" cy="477511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1691640" y="1059815"/>
            <a:ext cx="2228850" cy="706755"/>
          </a:xfrm>
          <a:prstGeom prst="rect">
            <a:avLst/>
          </a:prstGeom>
          <a:solidFill>
            <a:schemeClr val="bg1"/>
          </a:solidFill>
        </p:spPr>
        <p:txBody>
          <a:bodyPr wrap="square" rtlCol="0">
            <a:spAutoFit/>
          </a:bodyPr>
          <a:lstStyle/>
          <a:p>
            <a:r>
              <a:rPr lang="en-US" sz="4000" b="1" dirty="0" err="1">
                <a:solidFill>
                  <a:srgbClr val="0505BB"/>
                </a:solidFill>
                <a:latin typeface="Times New Roman" panose="02020603050405020304" pitchFamily="18" charset="0"/>
                <a:cs typeface="Times New Roman" panose="02020603050405020304" pitchFamily="18" charset="0"/>
              </a:rPr>
              <a:t>Nội</a:t>
            </a:r>
            <a:r>
              <a:rPr lang="en-US" sz="4000" b="1" dirty="0">
                <a:solidFill>
                  <a:srgbClr val="0505BB"/>
                </a:solidFill>
                <a:latin typeface="Times New Roman" panose="02020603050405020304" pitchFamily="18" charset="0"/>
                <a:cs typeface="Times New Roman" panose="02020603050405020304" pitchFamily="18" charset="0"/>
              </a:rPr>
              <a:t> dung</a:t>
            </a:r>
          </a:p>
        </p:txBody>
      </p:sp>
      <p:sp>
        <p:nvSpPr>
          <p:cNvPr id="10" name="Rectangle 9"/>
          <p:cNvSpPr/>
          <p:nvPr/>
        </p:nvSpPr>
        <p:spPr>
          <a:xfrm>
            <a:off x="-66914" y="1984568"/>
            <a:ext cx="5688632" cy="3046988"/>
          </a:xfrm>
          <a:prstGeom prst="rect">
            <a:avLst/>
          </a:prstGeom>
        </p:spPr>
        <p:txBody>
          <a:bodyPr wrap="square">
            <a:spAutoFit/>
          </a:bodyPr>
          <a:lstStyle/>
          <a:p>
            <a:pPr algn="l"/>
            <a:r>
              <a:rPr lang="vi-VN" sz="3200" b="1" dirty="0">
                <a:latin typeface="Times New Roman" panose="02020603050405020304" pitchFamily="18" charset="0"/>
                <a:cs typeface="Times New Roman" panose="02020603050405020304" pitchFamily="18" charset="0"/>
              </a:rPr>
              <a:t>Truyện ca ngợi tình yêu thương cao cả giữa những con người nghèo khổ. Tôn vinh giá trị, sức mạnh của nghệ thuật chân chính mang đến niềm vui và hạnh phúc cho con người..</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6713" y="1828800"/>
              <a:ext cx="1430215"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TỔNG KẾT</a:t>
              </a: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97" y="1149592"/>
            <a:ext cx="2952328" cy="394302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4428807" y="804563"/>
            <a:ext cx="2617470" cy="706755"/>
          </a:xfrm>
          <a:prstGeom prst="rect">
            <a:avLst/>
          </a:prstGeom>
          <a:solidFill>
            <a:schemeClr val="bg1"/>
          </a:solidFill>
        </p:spPr>
        <p:txBody>
          <a:bodyPr wrap="square" rtlCol="0">
            <a:spAutoFit/>
          </a:bodyPr>
          <a:lstStyle/>
          <a:p>
            <a:r>
              <a:rPr lang="en-US" sz="4000"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4000" b="1" dirty="0">
                <a:solidFill>
                  <a:schemeClr val="accent3">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3">
                    <a:lumMod val="50000"/>
                  </a:schemeClr>
                </a:solidFill>
                <a:latin typeface="Times New Roman" panose="02020603050405020304" pitchFamily="18" charset="0"/>
                <a:cs typeface="Times New Roman" panose="02020603050405020304" pitchFamily="18" charset="0"/>
              </a:rPr>
              <a:t>thuật</a:t>
            </a:r>
            <a:endParaRPr lang="en-US" sz="40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490586" y="1779662"/>
            <a:ext cx="5563223" cy="3046988"/>
          </a:xfrm>
          <a:prstGeom prst="rect">
            <a:avLst/>
          </a:prstGeom>
        </p:spPr>
        <p:txBody>
          <a:bodyPr wrap="square">
            <a:spAutoFit/>
          </a:bodyPr>
          <a:lstStyle/>
          <a:p>
            <a:pPr algn="l"/>
            <a:r>
              <a:rPr lang="en-US" sz="2800" b="1" dirty="0">
                <a:latin typeface="+mj-lt"/>
              </a:rPr>
              <a:t>- </a:t>
            </a:r>
            <a:r>
              <a:rPr lang="vi-VN" sz="3200" b="1" dirty="0">
                <a:latin typeface="+mj-lt"/>
              </a:rPr>
              <a:t>Cốt truyện dàn dựng chu đáo, tình tiết sắp xếp khéo léo, hấp dẫn</a:t>
            </a:r>
          </a:p>
          <a:p>
            <a:pPr algn="l"/>
            <a:r>
              <a:rPr lang="en-US" sz="3200" b="1" dirty="0">
                <a:latin typeface="+mj-lt"/>
              </a:rPr>
              <a:t>- </a:t>
            </a:r>
            <a:r>
              <a:rPr lang="vi-VN" sz="3200" b="1" dirty="0">
                <a:latin typeface="+mj-lt"/>
              </a:rPr>
              <a:t>Nghệ thuật đảo ngược tình huống truyện hai lần đã tạo ra hứng thú với người đọc</a:t>
            </a:r>
          </a:p>
        </p:txBody>
      </p:sp>
      <p:grpSp>
        <p:nvGrpSpPr>
          <p:cNvPr id="2" name="Group 1">
            <a:extLst>
              <a:ext uri="{FF2B5EF4-FFF2-40B4-BE49-F238E27FC236}">
                <a16:creationId xmlns:a16="http://schemas.microsoft.com/office/drawing/2014/main" id="{261B0EF2-3BD7-8ED3-0724-025E349FF530}"/>
              </a:ext>
            </a:extLst>
          </p:cNvPr>
          <p:cNvGrpSpPr/>
          <p:nvPr/>
        </p:nvGrpSpPr>
        <p:grpSpPr>
          <a:xfrm>
            <a:off x="0" y="50885"/>
            <a:ext cx="4350881" cy="954107"/>
            <a:chOff x="-178461" y="1828800"/>
            <a:chExt cx="7489871" cy="2544284"/>
          </a:xfrm>
        </p:grpSpPr>
        <p:sp>
          <p:nvSpPr>
            <p:cNvPr id="3" name="Round Same Side Corner Rectangle 4">
              <a:extLst>
                <a:ext uri="{FF2B5EF4-FFF2-40B4-BE49-F238E27FC236}">
                  <a16:creationId xmlns:a16="http://schemas.microsoft.com/office/drawing/2014/main" id="{15CA732F-38A4-CC30-C0F5-8F77437B9F59}"/>
                </a:ext>
              </a:extLst>
            </p:cNvPr>
            <p:cNvSpPr/>
            <p:nvPr/>
          </p:nvSpPr>
          <p:spPr>
            <a:xfrm rot="5400000">
              <a:off x="185908" y="1464435"/>
              <a:ext cx="1395253"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extBox 10">
              <a:extLst>
                <a:ext uri="{FF2B5EF4-FFF2-40B4-BE49-F238E27FC236}">
                  <a16:creationId xmlns:a16="http://schemas.microsoft.com/office/drawing/2014/main" id="{BA542D40-8E5F-42FB-C060-7574AA14B191}"/>
                </a:ext>
              </a:extLst>
            </p:cNvPr>
            <p:cNvSpPr txBox="1"/>
            <p:nvPr/>
          </p:nvSpPr>
          <p:spPr>
            <a:xfrm>
              <a:off x="286713" y="1828800"/>
              <a:ext cx="1430215" cy="2544284"/>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III</a:t>
              </a:r>
            </a:p>
          </p:txBody>
        </p:sp>
        <p:sp>
          <p:nvSpPr>
            <p:cNvPr id="12" name="TextBox 11">
              <a:extLst>
                <a:ext uri="{FF2B5EF4-FFF2-40B4-BE49-F238E27FC236}">
                  <a16:creationId xmlns:a16="http://schemas.microsoft.com/office/drawing/2014/main" id="{FC237C87-A8FC-DC27-19A1-F7476C0E5306}"/>
                </a:ext>
              </a:extLst>
            </p:cNvPr>
            <p:cNvSpPr txBox="1"/>
            <p:nvPr/>
          </p:nvSpPr>
          <p:spPr>
            <a:xfrm>
              <a:off x="2067734" y="1828800"/>
              <a:ext cx="5243676" cy="17235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TỔNG KẾT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áº¿t quáº£ hÃ¬nh áº£nh cho the last leaf">
            <a:extLst>
              <a:ext uri="{FF2B5EF4-FFF2-40B4-BE49-F238E27FC236}">
                <a16:creationId xmlns:a16="http://schemas.microsoft.com/office/drawing/2014/main" id="{0C1BDA35-7BE1-F7FF-BDFC-9AF86D2468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1223"/>
            <a:ext cx="4800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0BDD03D-82DC-2A8D-12F0-E16ACBB7762E}"/>
              </a:ext>
            </a:extLst>
          </p:cNvPr>
          <p:cNvSpPr/>
          <p:nvPr/>
        </p:nvSpPr>
        <p:spPr>
          <a:xfrm>
            <a:off x="-108520" y="771550"/>
            <a:ext cx="4032448" cy="1754326"/>
          </a:xfrm>
          <a:prstGeom prst="rect">
            <a:avLst/>
          </a:prstGeom>
          <a:noFill/>
        </p:spPr>
        <p:txBody>
          <a:bodyPr wrap="square" lIns="91440" tIns="45720" rIns="91440" bIns="45720">
            <a:spAutoFit/>
            <a:scene3d>
              <a:camera prst="isometricOffAxis1Righ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accent3"/>
                </a:solidFill>
                <a:effectLst/>
              </a:rPr>
              <a:t>Hướng</a:t>
            </a:r>
            <a:r>
              <a:rPr lang="en-US" sz="5400" b="1" cap="none" spc="0" dirty="0">
                <a:ln/>
                <a:solidFill>
                  <a:schemeClr val="accent3"/>
                </a:solidFill>
                <a:effectLst/>
              </a:rPr>
              <a:t> </a:t>
            </a:r>
            <a:r>
              <a:rPr lang="en-US" sz="5400" b="1" cap="none" spc="0" dirty="0" err="1">
                <a:ln/>
                <a:solidFill>
                  <a:schemeClr val="accent3"/>
                </a:solidFill>
                <a:effectLst/>
              </a:rPr>
              <a:t>dẫn</a:t>
            </a:r>
            <a:r>
              <a:rPr lang="en-US" sz="5400" b="1" cap="none" spc="0" dirty="0">
                <a:ln/>
                <a:solidFill>
                  <a:schemeClr val="accent3"/>
                </a:solidFill>
                <a:effectLst/>
              </a:rPr>
              <a:t> </a:t>
            </a:r>
            <a:r>
              <a:rPr lang="en-US" sz="5400" b="1" cap="none" spc="0" dirty="0" err="1">
                <a:ln/>
                <a:solidFill>
                  <a:schemeClr val="accent3"/>
                </a:solidFill>
                <a:effectLst/>
              </a:rPr>
              <a:t>về</a:t>
            </a:r>
            <a:r>
              <a:rPr lang="en-US" sz="5400" b="1" cap="none" spc="0" dirty="0">
                <a:ln/>
                <a:solidFill>
                  <a:schemeClr val="accent3"/>
                </a:solidFill>
                <a:effectLst/>
              </a:rPr>
              <a:t> </a:t>
            </a:r>
            <a:r>
              <a:rPr lang="en-US" sz="5400" b="1" cap="none" spc="0" dirty="0" err="1">
                <a:ln/>
                <a:solidFill>
                  <a:schemeClr val="accent3"/>
                </a:solidFill>
                <a:effectLst/>
              </a:rPr>
              <a:t>nhà</a:t>
            </a:r>
            <a:endParaRPr lang="en-US" sz="5400" b="1" cap="none" spc="0" dirty="0">
              <a:ln/>
              <a:solidFill>
                <a:schemeClr val="accent3"/>
              </a:solidFill>
              <a:effectLst/>
            </a:endParaRPr>
          </a:p>
        </p:txBody>
      </p:sp>
      <p:sp>
        <p:nvSpPr>
          <p:cNvPr id="7" name="TextBox 6">
            <a:extLst>
              <a:ext uri="{FF2B5EF4-FFF2-40B4-BE49-F238E27FC236}">
                <a16:creationId xmlns:a16="http://schemas.microsoft.com/office/drawing/2014/main" id="{900DD123-FE9E-614A-6110-692FE66F3B59}"/>
              </a:ext>
            </a:extLst>
          </p:cNvPr>
          <p:cNvSpPr txBox="1"/>
          <p:nvPr/>
        </p:nvSpPr>
        <p:spPr>
          <a:xfrm>
            <a:off x="0" y="3542617"/>
            <a:ext cx="91440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Tx/>
              <a:buChar char="-"/>
            </a:pPr>
            <a:r>
              <a:rPr lang="en-US" sz="3200" dirty="0" err="1"/>
              <a:t>Đọc</a:t>
            </a:r>
            <a:r>
              <a:rPr lang="en-US" sz="3200" dirty="0"/>
              <a:t> </a:t>
            </a:r>
            <a:r>
              <a:rPr lang="en-US" sz="3200" dirty="0" err="1"/>
              <a:t>lại</a:t>
            </a:r>
            <a:r>
              <a:rPr lang="en-US" sz="3200" dirty="0"/>
              <a:t> </a:t>
            </a:r>
            <a:r>
              <a:rPr lang="en-US" sz="3200" dirty="0" err="1"/>
              <a:t>văn</a:t>
            </a:r>
            <a:r>
              <a:rPr lang="en-US" sz="3200" dirty="0"/>
              <a:t> </a:t>
            </a:r>
            <a:r>
              <a:rPr lang="en-US" sz="3200" dirty="0" err="1"/>
              <a:t>bản</a:t>
            </a:r>
            <a:endParaRPr lang="en-US" sz="3200" dirty="0"/>
          </a:p>
          <a:p>
            <a:pPr marL="285750" indent="-285750">
              <a:buFontTx/>
              <a:buChar char="-"/>
            </a:pPr>
            <a:r>
              <a:rPr lang="en-US" sz="3200" dirty="0" err="1"/>
              <a:t>Làm</a:t>
            </a:r>
            <a:r>
              <a:rPr lang="en-US" sz="3200" dirty="0"/>
              <a:t> </a:t>
            </a:r>
            <a:r>
              <a:rPr lang="en-US" sz="3200" dirty="0" err="1"/>
              <a:t>phần</a:t>
            </a:r>
            <a:r>
              <a:rPr lang="en-US" sz="3200" dirty="0"/>
              <a:t> </a:t>
            </a:r>
            <a:r>
              <a:rPr lang="en-US" sz="3200" dirty="0" err="1"/>
              <a:t>luyện</a:t>
            </a:r>
            <a:r>
              <a:rPr lang="en-US" sz="3200" dirty="0"/>
              <a:t> </a:t>
            </a:r>
            <a:r>
              <a:rPr lang="en-US" sz="3200" dirty="0" err="1"/>
              <a:t>tập</a:t>
            </a:r>
            <a:endParaRPr lang="en-US" sz="3200" dirty="0"/>
          </a:p>
          <a:p>
            <a:pPr marL="285750" indent="-285750">
              <a:buFontTx/>
              <a:buChar char="-"/>
            </a:pPr>
            <a:r>
              <a:rPr lang="en-US" sz="3200" dirty="0" err="1"/>
              <a:t>Soạn</a:t>
            </a:r>
            <a:r>
              <a:rPr lang="en-US" sz="3200" dirty="0"/>
              <a:t> </a:t>
            </a:r>
            <a:r>
              <a:rPr lang="en-US" sz="3200" dirty="0" err="1"/>
              <a:t>bài</a:t>
            </a:r>
            <a:r>
              <a:rPr lang="en-US" sz="3200" dirty="0"/>
              <a:t> : CTĐP </a:t>
            </a:r>
            <a:r>
              <a:rPr lang="en-US" sz="3200" dirty="0" err="1"/>
              <a:t>Sống</a:t>
            </a:r>
            <a:r>
              <a:rPr lang="en-US" sz="3200" dirty="0"/>
              <a:t> ở </a:t>
            </a:r>
            <a:r>
              <a:rPr lang="en-US" sz="3200" dirty="0" err="1"/>
              <a:t>nơi</a:t>
            </a:r>
            <a:r>
              <a:rPr lang="en-US" sz="3200" dirty="0"/>
              <a:t> </a:t>
            </a:r>
            <a:r>
              <a:rPr lang="en-US" sz="3200" dirty="0" err="1"/>
              <a:t>hoang</a:t>
            </a:r>
            <a:r>
              <a:rPr lang="en-US" sz="3200" dirty="0"/>
              <a:t> </a:t>
            </a:r>
            <a:r>
              <a:rPr lang="en-US" sz="3200" dirty="0" err="1"/>
              <a:t>dã</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3E3EF5-8275-806B-D595-030D1BE731EB}"/>
              </a:ext>
            </a:extLst>
          </p:cNvPr>
          <p:cNvPicPr>
            <a:picLocks noChangeAspect="1"/>
          </p:cNvPicPr>
          <p:nvPr/>
        </p:nvPicPr>
        <p:blipFill>
          <a:blip r:embed="rId2"/>
          <a:stretch>
            <a:fillRect/>
          </a:stretch>
        </p:blipFill>
        <p:spPr>
          <a:xfrm>
            <a:off x="0" y="33511"/>
            <a:ext cx="9144000" cy="5602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98914"/>
            <a:ext cx="3963112" cy="465904"/>
            <a:chOff x="-178462" y="1571275"/>
            <a:chExt cx="10569673" cy="1242410"/>
          </a:xfrm>
        </p:grpSpPr>
        <p:sp>
          <p:nvSpPr>
            <p:cNvPr id="5" name="Round Same Side Corner Rectangle 4"/>
            <p:cNvSpPr/>
            <p:nvPr/>
          </p:nvSpPr>
          <p:spPr>
            <a:xfrm rot="5400000">
              <a:off x="440265" y="1210077"/>
              <a:ext cx="886537"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 name="TextBox 6"/>
            <p:cNvSpPr txBox="1"/>
            <p:nvPr/>
          </p:nvSpPr>
          <p:spPr>
            <a:xfrm>
              <a:off x="2185824" y="1571275"/>
              <a:ext cx="8205387"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 HIỂU CHUNG</a:t>
              </a:r>
            </a:p>
          </p:txBody>
        </p:sp>
      </p:grpSp>
      <p:grpSp>
        <p:nvGrpSpPr>
          <p:cNvPr id="8" name="Group 7"/>
          <p:cNvGrpSpPr/>
          <p:nvPr/>
        </p:nvGrpSpPr>
        <p:grpSpPr>
          <a:xfrm>
            <a:off x="357081" y="672451"/>
            <a:ext cx="1739777" cy="461665"/>
            <a:chOff x="644526" y="2766774"/>
            <a:chExt cx="5590932" cy="1231105"/>
          </a:xfrm>
        </p:grpSpPr>
        <p:sp>
          <p:nvSpPr>
            <p:cNvPr id="9" name="TextBox 8"/>
            <p:cNvSpPr txBox="1"/>
            <p:nvPr/>
          </p:nvSpPr>
          <p:spPr>
            <a:xfrm>
              <a:off x="1906587" y="2766774"/>
              <a:ext cx="4328871" cy="12311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Tác</a:t>
              </a:r>
              <a:r>
                <a:rPr lang="en-US"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giả</a:t>
              </a:r>
              <a:endParaRPr lang="vi-VN" sz="24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644526" y="2823876"/>
              <a:ext cx="1269206" cy="804672"/>
            </a:xfrm>
            <a:prstGeom prst="roundRect">
              <a:avLst/>
            </a:prstGeom>
            <a:solidFill>
              <a:schemeClr val="accent3">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29" y="1419622"/>
            <a:ext cx="2152824" cy="29808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椭圆 11"/>
          <p:cNvSpPr/>
          <p:nvPr/>
        </p:nvSpPr>
        <p:spPr>
          <a:xfrm>
            <a:off x="3717641" y="2521169"/>
            <a:ext cx="458272" cy="459462"/>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Microsoft YaHei" panose="020B0503020204020204" pitchFamily="34" charset="-122"/>
              </a:rPr>
              <a:t>3</a:t>
            </a:r>
            <a:endParaRPr lang="zh-CN" altLang="en-US" sz="2100" dirty="0">
              <a:solidFill>
                <a:schemeClr val="bg1"/>
              </a:solidFill>
              <a:latin typeface="Microsoft YaHei" panose="020B0503020204020204" pitchFamily="34" charset="-122"/>
            </a:endParaRPr>
          </a:p>
        </p:txBody>
      </p:sp>
      <p:sp>
        <p:nvSpPr>
          <p:cNvPr id="14" name="椭圆 13"/>
          <p:cNvSpPr/>
          <p:nvPr/>
        </p:nvSpPr>
        <p:spPr>
          <a:xfrm>
            <a:off x="3707904" y="1707654"/>
            <a:ext cx="458272" cy="458271"/>
          </a:xfrm>
          <a:prstGeom prst="ellipse">
            <a:avLst/>
          </a:prstGeom>
          <a:solidFill>
            <a:srgbClr val="FFFF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Microsoft YaHei" panose="020B0503020204020204" pitchFamily="34" charset="-122"/>
              </a:rPr>
              <a:t>2</a:t>
            </a:r>
            <a:endParaRPr lang="zh-CN" altLang="en-US" sz="2100" dirty="0">
              <a:solidFill>
                <a:schemeClr val="bg1"/>
              </a:solidFill>
              <a:latin typeface="Microsoft YaHei" panose="020B0503020204020204" pitchFamily="34" charset="-122"/>
            </a:endParaRPr>
          </a:p>
        </p:txBody>
      </p:sp>
      <p:sp>
        <p:nvSpPr>
          <p:cNvPr id="15" name="椭圆 14"/>
          <p:cNvSpPr/>
          <p:nvPr/>
        </p:nvSpPr>
        <p:spPr>
          <a:xfrm>
            <a:off x="3707904" y="715528"/>
            <a:ext cx="458272" cy="459462"/>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Microsoft YaHei" panose="020B0503020204020204" pitchFamily="34" charset="-122"/>
              </a:rPr>
              <a:t>1</a:t>
            </a:r>
            <a:endParaRPr lang="zh-CN" altLang="en-US" sz="2100" dirty="0">
              <a:solidFill>
                <a:schemeClr val="bg1"/>
              </a:solidFill>
              <a:latin typeface="Microsoft YaHei" panose="020B0503020204020204" pitchFamily="34" charset="-122"/>
            </a:endParaRPr>
          </a:p>
        </p:txBody>
      </p:sp>
      <p:sp>
        <p:nvSpPr>
          <p:cNvPr id="16" name="Rectangle 15"/>
          <p:cNvSpPr/>
          <p:nvPr/>
        </p:nvSpPr>
        <p:spPr>
          <a:xfrm>
            <a:off x="4185426" y="568300"/>
            <a:ext cx="4563038" cy="646331"/>
          </a:xfrm>
          <a:prstGeom prst="rect">
            <a:avLst/>
          </a:prstGeom>
          <a:solidFill>
            <a:srgbClr val="C00000"/>
          </a:solidFill>
        </p:spPr>
        <p:txBody>
          <a:bodyPr wrap="square">
            <a:spAutoFit/>
          </a:bodyPr>
          <a:lstStyle/>
          <a:p>
            <a:r>
              <a:rPr lang="en-US" b="1" dirty="0" err="1">
                <a:solidFill>
                  <a:schemeClr val="bg1"/>
                </a:solidFill>
                <a:latin typeface="Times New Roman" panose="02020603050405020304" pitchFamily="18" charset="0"/>
                <a:cs typeface="Times New Roman" panose="02020603050405020304" pitchFamily="18" charset="0"/>
              </a:rPr>
              <a:t>O.Henry</a:t>
            </a:r>
            <a:r>
              <a:rPr lang="en-US" b="1" dirty="0">
                <a:solidFill>
                  <a:schemeClr val="bg1"/>
                </a:solidFill>
                <a:latin typeface="Times New Roman" panose="02020603050405020304" pitchFamily="18" charset="0"/>
                <a:cs typeface="Times New Roman" panose="02020603050405020304" pitchFamily="18" charset="0"/>
              </a:rPr>
              <a:t> (1862-1910) </a:t>
            </a:r>
            <a:r>
              <a:rPr lang="en-US" b="1" dirty="0" err="1">
                <a:solidFill>
                  <a:schemeClr val="bg1"/>
                </a:solidFill>
                <a:latin typeface="Times New Roman" panose="02020603050405020304" pitchFamily="18" charset="0"/>
                <a:cs typeface="Times New Roman" panose="02020603050405020304" pitchFamily="18" charset="0"/>
              </a:rPr>
              <a:t>nhà</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văn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Mỹ</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chuyên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viết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truyện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ngắn</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185426" y="1637387"/>
            <a:ext cx="4563038" cy="646331"/>
          </a:xfrm>
          <a:prstGeom prst="rect">
            <a:avLst/>
          </a:prstGeom>
          <a:solidFill>
            <a:srgbClr val="CCFF33"/>
          </a:solidFill>
        </p:spPr>
        <p:txBody>
          <a:bodyPr wrap="square">
            <a:spAutoFit/>
          </a:bodyPr>
          <a:lstStyle/>
          <a:p>
            <a:r>
              <a:rPr lang="en-US" b="1" dirty="0" err="1">
                <a:latin typeface="Times New Roman" panose="02020603050405020304" pitchFamily="18" charset="0"/>
                <a:cs typeface="Times New Roman" panose="02020603050405020304" pitchFamily="18" charset="0"/>
              </a:rPr>
              <a:t>Bắt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nghiệp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1899</a:t>
            </a:r>
          </a:p>
        </p:txBody>
      </p:sp>
      <p:sp>
        <p:nvSpPr>
          <p:cNvPr id="18" name="Rectangle 17"/>
          <p:cNvSpPr/>
          <p:nvPr/>
        </p:nvSpPr>
        <p:spPr>
          <a:xfrm>
            <a:off x="4185426" y="2427734"/>
            <a:ext cx="4563038" cy="646331"/>
          </a:xfrm>
          <a:prstGeom prst="rect">
            <a:avLst/>
          </a:prstGeom>
          <a:solidFill>
            <a:srgbClr val="4B877C"/>
          </a:solidFill>
        </p:spPr>
        <p:txBody>
          <a:bodyPr wrap="square">
            <a:spAutoFit/>
          </a:bodyPr>
          <a:lstStyle/>
          <a:p>
            <a:pPr fontAlgn="base"/>
            <a:r>
              <a:rPr lang="en-US" b="1" dirty="0" err="1">
                <a:solidFill>
                  <a:schemeClr val="bg1"/>
                </a:solidFill>
                <a:latin typeface="Times New Roman" panose="02020603050405020304" pitchFamily="18" charset="0"/>
                <a:cs typeface="Times New Roman" panose="02020603050405020304" pitchFamily="18" charset="0"/>
              </a:rPr>
              <a:t>Tác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phẩm</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của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ông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luôn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hướng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về</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những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người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nghèo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những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người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bất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hạnh</a:t>
            </a:r>
            <a:r>
              <a:rPr lang="en-US" b="1" dirty="0">
                <a:solidFill>
                  <a:schemeClr val="bg1"/>
                </a:solidFill>
                <a:latin typeface="Times New Roman" panose="02020603050405020304" pitchFamily="18" charset="0"/>
                <a:cs typeface="Times New Roman" panose="02020603050405020304" pitchFamily="18" charset="0"/>
              </a:rPr>
              <a:t>.</a:t>
            </a:r>
          </a:p>
        </p:txBody>
      </p:sp>
      <p:sp>
        <p:nvSpPr>
          <p:cNvPr id="19" name="椭圆 11"/>
          <p:cNvSpPr/>
          <p:nvPr/>
        </p:nvSpPr>
        <p:spPr>
          <a:xfrm>
            <a:off x="3707904" y="3624456"/>
            <a:ext cx="458272" cy="459462"/>
          </a:xfrm>
          <a:prstGeom prst="ellipse">
            <a:avLst/>
          </a:prstGeom>
          <a:solidFill>
            <a:schemeClr val="accent3">
              <a:lumMod val="75000"/>
            </a:schemeClr>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bg1"/>
                </a:solidFill>
                <a:latin typeface="Microsoft YaHei" panose="020B0503020204020204" pitchFamily="34" charset="-122"/>
              </a:rPr>
              <a:t>4</a:t>
            </a:r>
            <a:endParaRPr lang="zh-CN" altLang="en-US" sz="2100" dirty="0">
              <a:solidFill>
                <a:schemeClr val="bg1"/>
              </a:solidFill>
              <a:latin typeface="Microsoft YaHei" panose="020B0503020204020204" pitchFamily="34" charset="-122"/>
            </a:endParaRPr>
          </a:p>
        </p:txBody>
      </p:sp>
      <p:sp>
        <p:nvSpPr>
          <p:cNvPr id="20" name="Rectangle 19"/>
          <p:cNvSpPr/>
          <p:nvPr/>
        </p:nvSpPr>
        <p:spPr>
          <a:xfrm>
            <a:off x="4175689" y="3219822"/>
            <a:ext cx="4563038"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base"/>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Các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truyện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ngắn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của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ông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được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độc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giả</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và</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giới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phê</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bình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yêu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thích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nhất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là</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Chiếc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lá</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cuối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cùng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Món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quà</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giáng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sinh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và</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nhiều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truyện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khác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được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chọn</a:t>
            </a:r>
            <a:r>
              <a:rPr lang="en-US" b="1" dirty="0">
                <a:solidFill>
                  <a:srgbClr val="7030A0"/>
                </a:solidFill>
                <a:latin typeface="Times New Roman" panose="02020603050405020304" pitchFamily="18" charset="0"/>
                <a:cs typeface="Times New Roman" panose="02020603050405020304" pitchFamily="18" charset="0"/>
              </a:rPr>
              <a:t> in </a:t>
            </a:r>
            <a:r>
              <a:rPr lang="en-US" b="1" dirty="0" err="1">
                <a:solidFill>
                  <a:srgbClr val="7030A0"/>
                </a:solidFill>
                <a:latin typeface="Times New Roman" panose="02020603050405020304" pitchFamily="18" charset="0"/>
                <a:cs typeface="Times New Roman" panose="02020603050405020304" pitchFamily="18" charset="0"/>
              </a:rPr>
              <a:t>trong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quyển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sách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này</a:t>
            </a:r>
            <a:r>
              <a:rPr lang="en-US" b="1" dirty="0">
                <a:solidFill>
                  <a:srgbClr val="7030A0"/>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1691680" y="4443958"/>
            <a:ext cx="1332416" cy="646331"/>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O.Henry</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(1862-1910)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750"/>
                                        <p:tgtEl>
                                          <p:spTgt spid="1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75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7"/>
            <a:ext cx="4422890" cy="355474"/>
            <a:chOff x="-178462" y="1828800"/>
            <a:chExt cx="11027722" cy="1231106"/>
          </a:xfrm>
        </p:grpSpPr>
        <p:sp>
          <p:nvSpPr>
            <p:cNvPr id="5" name="Round Same Side Corner Rectangle 4"/>
            <p:cNvSpPr/>
            <p:nvPr/>
          </p:nvSpPr>
          <p:spPr>
            <a:xfrm rot="5400000">
              <a:off x="440265" y="1210077"/>
              <a:ext cx="886537"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 name="TextBox 6"/>
            <p:cNvSpPr txBox="1"/>
            <p:nvPr/>
          </p:nvSpPr>
          <p:spPr>
            <a:xfrm>
              <a:off x="2067734" y="1828800"/>
              <a:ext cx="8781526" cy="1231106"/>
            </a:xfrm>
            <a:prstGeom prst="rect">
              <a:avLst/>
            </a:prstGeom>
            <a:noFill/>
          </p:spPr>
          <p:txBody>
            <a:bodyPr wrap="square" rtlCol="0">
              <a:spAutoFit/>
            </a:bodyPr>
            <a:lstStyle/>
            <a:p>
              <a:pPr lvl="0"/>
              <a:r>
                <a:rPr lang="en-US" sz="2400" b="1" dirty="0">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rPr>
                <a:t>TÌM HIỂU CHUNG</a:t>
              </a:r>
            </a:p>
          </p:txBody>
        </p:sp>
      </p:grpSp>
      <p:grpSp>
        <p:nvGrpSpPr>
          <p:cNvPr id="8" name="Group 7"/>
          <p:cNvGrpSpPr/>
          <p:nvPr/>
        </p:nvGrpSpPr>
        <p:grpSpPr>
          <a:xfrm>
            <a:off x="239935" y="529547"/>
            <a:ext cx="5046347" cy="461665"/>
            <a:chOff x="644526" y="2766774"/>
            <a:chExt cx="13458677" cy="1231105"/>
          </a:xfrm>
        </p:grpSpPr>
        <p:sp>
          <p:nvSpPr>
            <p:cNvPr id="9" name="TextBox 8"/>
            <p:cNvSpPr txBox="1"/>
            <p:nvPr/>
          </p:nvSpPr>
          <p:spPr>
            <a:xfrm>
              <a:off x="1906586" y="2766774"/>
              <a:ext cx="12196617" cy="1231105"/>
            </a:xfrm>
            <a:prstGeom prst="rect">
              <a:avLst/>
            </a:prstGeom>
            <a:noFill/>
          </p:spPr>
          <p:txBody>
            <a:bodyPr wrap="square" rtlCol="0">
              <a:spAutoFit/>
            </a:bodyPr>
            <a:lstStyle/>
            <a:p>
              <a:r>
                <a:rPr lang="en-US" sz="2400" b="1" i="1" dirty="0" err="1">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rPr>
                <a:t>Tác</a:t>
              </a:r>
              <a:r>
                <a:rPr lang="en-US" sz="2400" b="1" i="1" dirty="0">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rPr>
                <a:t>giả</a:t>
              </a:r>
              <a:endParaRPr lang="vi-VN" sz="2400" b="1" i="1" dirty="0">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644526" y="2823876"/>
              <a:ext cx="1269206" cy="804672"/>
            </a:xfrm>
            <a:prstGeom prst="roundRect">
              <a:avLst/>
            </a:prstGeom>
            <a:solidFill>
              <a:schemeClr val="accent3">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78718">
            <a:off x="902969" y="1814370"/>
            <a:ext cx="3788952" cy="252675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106" y="1062537"/>
            <a:ext cx="2376264" cy="339466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875258" cy="461665"/>
            <a:chOff x="-178462" y="1828800"/>
            <a:chExt cx="10335365" cy="1231106"/>
          </a:xfrm>
        </p:grpSpPr>
        <p:sp>
          <p:nvSpPr>
            <p:cNvPr id="5" name="Round Same Side Corner Rectangle 4"/>
            <p:cNvSpPr/>
            <p:nvPr/>
          </p:nvSpPr>
          <p:spPr>
            <a:xfrm rot="5400000">
              <a:off x="440265" y="1210077"/>
              <a:ext cx="886537"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 name="TextBox 6"/>
            <p:cNvSpPr txBox="1"/>
            <p:nvPr/>
          </p:nvSpPr>
          <p:spPr>
            <a:xfrm>
              <a:off x="2067731" y="1828800"/>
              <a:ext cx="8089172"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400" b="1" dirty="0">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rPr>
                <a:t>TÌM HIỂU CHUNG</a:t>
              </a:r>
            </a:p>
          </p:txBody>
        </p:sp>
      </p:grpSp>
      <p:grpSp>
        <p:nvGrpSpPr>
          <p:cNvPr id="8" name="Group 7"/>
          <p:cNvGrpSpPr/>
          <p:nvPr/>
        </p:nvGrpSpPr>
        <p:grpSpPr>
          <a:xfrm>
            <a:off x="269249" y="646581"/>
            <a:ext cx="2070503" cy="461665"/>
            <a:chOff x="644526" y="2685270"/>
            <a:chExt cx="6367228" cy="1231106"/>
          </a:xfrm>
        </p:grpSpPr>
        <p:sp>
          <p:nvSpPr>
            <p:cNvPr id="9" name="TextBox 8"/>
            <p:cNvSpPr txBox="1"/>
            <p:nvPr/>
          </p:nvSpPr>
          <p:spPr>
            <a:xfrm>
              <a:off x="2121121" y="2685270"/>
              <a:ext cx="4890633"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err="1">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rPr>
                <a:t>Tác</a:t>
              </a:r>
              <a:r>
                <a:rPr lang="en-US" sz="2400" b="1" i="1" dirty="0">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i="1" dirty="0" err="1">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rPr>
                <a:t>phẩm</a:t>
              </a:r>
              <a:endParaRPr lang="vi-VN" sz="2400" b="1" i="1" dirty="0">
                <a:solidFill>
                  <a:schemeClr val="accent3">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ounded Rectangle 9"/>
            <p:cNvSpPr/>
            <p:nvPr/>
          </p:nvSpPr>
          <p:spPr>
            <a:xfrm>
              <a:off x="644526" y="2823876"/>
              <a:ext cx="1269206" cy="804672"/>
            </a:xfrm>
            <a:prstGeom prst="roundRect">
              <a:avLst/>
            </a:prstGeom>
            <a:solidFill>
              <a:schemeClr val="accent3">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square" rtlCol="0">
              <a:spAutoFit/>
            </a:bodyPr>
            <a:lstStyle/>
            <a:p>
              <a:pPr algn="ctr"/>
              <a:r>
                <a:rPr lang="en-US" sz="19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738" y="281205"/>
            <a:ext cx="1405455" cy="15831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4" name="直接箭头连接符 9"/>
          <p:cNvCxnSpPr/>
          <p:nvPr/>
        </p:nvCxnSpPr>
        <p:spPr>
          <a:xfrm>
            <a:off x="0" y="2839061"/>
            <a:ext cx="8986411" cy="13796"/>
          </a:xfrm>
          <a:prstGeom prst="straightConnector1">
            <a:avLst/>
          </a:prstGeom>
          <a:ln w="152400">
            <a:solidFill>
              <a:srgbClr val="FF0000">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5" name="Oval 4"/>
          <p:cNvSpPr/>
          <p:nvPr/>
        </p:nvSpPr>
        <p:spPr>
          <a:xfrm>
            <a:off x="593179" y="2643758"/>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6" name="Rectangle 4"/>
          <p:cNvSpPr txBox="1">
            <a:spLocks noChangeArrowheads="1"/>
          </p:cNvSpPr>
          <p:nvPr/>
        </p:nvSpPr>
        <p:spPr bwMode="auto">
          <a:xfrm>
            <a:off x="593180" y="2756366"/>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latin typeface="方正兰亭黑简体" panose="02000000000000000000" pitchFamily="2" charset="-122"/>
                <a:ea typeface="方正兰亭黑简体" panose="02000000000000000000" pitchFamily="2" charset="-122"/>
              </a:rPr>
              <a:t>1</a:t>
            </a:r>
            <a:endParaRPr lang="zh-CN" altLang="en-US" dirty="0">
              <a:latin typeface="方正兰亭黑简体" panose="02000000000000000000" pitchFamily="2" charset="-122"/>
              <a:ea typeface="方正兰亭黑简体" panose="02000000000000000000" pitchFamily="2" charset="-122"/>
            </a:endParaRPr>
          </a:p>
        </p:txBody>
      </p:sp>
      <p:sp>
        <p:nvSpPr>
          <p:cNvPr id="17" name="Oval 4"/>
          <p:cNvSpPr/>
          <p:nvPr/>
        </p:nvSpPr>
        <p:spPr>
          <a:xfrm>
            <a:off x="2198517" y="2643758"/>
            <a:ext cx="469926" cy="47200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8" name="Rectangle 4"/>
          <p:cNvSpPr txBox="1">
            <a:spLocks noChangeArrowheads="1"/>
          </p:cNvSpPr>
          <p:nvPr/>
        </p:nvSpPr>
        <p:spPr bwMode="auto">
          <a:xfrm>
            <a:off x="2198517" y="2756366"/>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latin typeface="方正兰亭黑简体" panose="02000000000000000000" pitchFamily="2" charset="-122"/>
                <a:ea typeface="方正兰亭黑简体" panose="02000000000000000000" pitchFamily="2" charset="-122"/>
              </a:rPr>
              <a:t>2</a:t>
            </a:r>
            <a:endParaRPr lang="zh-CN" altLang="en-US" dirty="0">
              <a:latin typeface="方正兰亭黑简体" panose="02000000000000000000" pitchFamily="2" charset="-122"/>
              <a:ea typeface="方正兰亭黑简体" panose="02000000000000000000" pitchFamily="2" charset="-122"/>
            </a:endParaRPr>
          </a:p>
        </p:txBody>
      </p:sp>
      <p:sp>
        <p:nvSpPr>
          <p:cNvPr id="19" name="Oval 4"/>
          <p:cNvSpPr/>
          <p:nvPr/>
        </p:nvSpPr>
        <p:spPr>
          <a:xfrm>
            <a:off x="3791477" y="2649011"/>
            <a:ext cx="469926" cy="4720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20" name="Rectangle 4"/>
          <p:cNvSpPr txBox="1">
            <a:spLocks noChangeArrowheads="1"/>
          </p:cNvSpPr>
          <p:nvPr/>
        </p:nvSpPr>
        <p:spPr bwMode="auto">
          <a:xfrm>
            <a:off x="3808345" y="2784431"/>
            <a:ext cx="415180" cy="147359"/>
          </a:xfrm>
          <a:prstGeom prst="rect">
            <a:avLst/>
          </a:prstGeom>
          <a:solidFill>
            <a:schemeClr val="accent1">
              <a:lumMod val="75000"/>
            </a:schemeClr>
          </a:solidFill>
          <a:ln>
            <a:noFill/>
          </a:ln>
          <a:effectLst/>
        </p:spPr>
        <p:txBody>
          <a:bodyPr vert="horz" wrap="square" lIns="68592" tIns="34296" rIns="68592" bIns="34296"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latin typeface="方正兰亭黑简体" panose="02000000000000000000" pitchFamily="2" charset="-122"/>
                <a:ea typeface="方正兰亭黑简体" panose="02000000000000000000" pitchFamily="2" charset="-122"/>
              </a:rPr>
              <a:t>3</a:t>
            </a:r>
            <a:endParaRPr lang="zh-CN" altLang="en-US" dirty="0">
              <a:latin typeface="方正兰亭黑简体" panose="02000000000000000000" pitchFamily="2" charset="-122"/>
              <a:ea typeface="方正兰亭黑简体" panose="02000000000000000000" pitchFamily="2" charset="-122"/>
            </a:endParaRPr>
          </a:p>
        </p:txBody>
      </p:sp>
      <p:sp>
        <p:nvSpPr>
          <p:cNvPr id="21" name="Rectangle 20"/>
          <p:cNvSpPr/>
          <p:nvPr/>
        </p:nvSpPr>
        <p:spPr>
          <a:xfrm>
            <a:off x="107504" y="3291830"/>
            <a:ext cx="1340828" cy="151216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cuối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Chiếc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cuối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cùng</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763688" y="3291830"/>
            <a:ext cx="1346498" cy="1512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Truyện</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err="1">
                <a:solidFill>
                  <a:schemeClr val="bg1"/>
                </a:solidFill>
                <a:latin typeface="Times New Roman" panose="02020603050405020304" pitchFamily="18" charset="0"/>
                <a:cs typeface="Times New Roman" panose="02020603050405020304" pitchFamily="18" charset="0"/>
              </a:rPr>
              <a:t>Ngắn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347864" y="3291830"/>
            <a:ext cx="1451725" cy="1512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sự</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cảm</a:t>
            </a:r>
            <a:endParaRPr lang="vi-VN" sz="2400" b="1" dirty="0">
              <a:solidFill>
                <a:schemeClr val="bg1"/>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8718">
            <a:off x="6351232" y="180255"/>
            <a:ext cx="2513921" cy="16764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Oval 4"/>
          <p:cNvSpPr/>
          <p:nvPr/>
        </p:nvSpPr>
        <p:spPr>
          <a:xfrm>
            <a:off x="5508104" y="2643758"/>
            <a:ext cx="469926" cy="47200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27" name="Rectangle 4"/>
          <p:cNvSpPr txBox="1">
            <a:spLocks noChangeArrowheads="1"/>
          </p:cNvSpPr>
          <p:nvPr/>
        </p:nvSpPr>
        <p:spPr bwMode="auto">
          <a:xfrm>
            <a:off x="5524972" y="2779178"/>
            <a:ext cx="415180" cy="147359"/>
          </a:xfrm>
          <a:prstGeom prst="rect">
            <a:avLst/>
          </a:prstGeom>
          <a:solidFill>
            <a:schemeClr val="accent5">
              <a:lumMod val="60000"/>
              <a:lumOff val="40000"/>
            </a:schemeClr>
          </a:solidFill>
          <a:ln>
            <a:noFill/>
          </a:ln>
          <a:effectLst/>
        </p:spPr>
        <p:txBody>
          <a:bodyPr vert="horz" wrap="square" lIns="68592" tIns="34296" rIns="68592" bIns="34296"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latin typeface="方正兰亭黑简体" panose="02000000000000000000" pitchFamily="2" charset="-122"/>
                <a:ea typeface="方正兰亭黑简体" panose="02000000000000000000" pitchFamily="2" charset="-122"/>
              </a:rPr>
              <a:t>4</a:t>
            </a:r>
            <a:endParaRPr lang="zh-CN" altLang="en-US" dirty="0">
              <a:latin typeface="方正兰亭黑简体" panose="02000000000000000000" pitchFamily="2" charset="-122"/>
              <a:ea typeface="方正兰亭黑简体" panose="02000000000000000000" pitchFamily="2" charset="-122"/>
            </a:endParaRPr>
          </a:p>
        </p:txBody>
      </p:sp>
      <p:sp>
        <p:nvSpPr>
          <p:cNvPr id="28" name="Rectangle 27"/>
          <p:cNvSpPr/>
          <p:nvPr/>
        </p:nvSpPr>
        <p:spPr>
          <a:xfrm>
            <a:off x="5064491" y="3286577"/>
            <a:ext cx="1451725" cy="1512168"/>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Ngôi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thứ</a:t>
            </a:r>
            <a:r>
              <a:rPr lang="en-US" sz="2400" b="1" dirty="0">
                <a:solidFill>
                  <a:schemeClr val="bg1"/>
                </a:solidFill>
                <a:latin typeface="Times New Roman" panose="02020603050405020304" pitchFamily="18" charset="0"/>
                <a:cs typeface="Times New Roman" panose="02020603050405020304" pitchFamily="18" charset="0"/>
              </a:rPr>
              <a:t> 3</a:t>
            </a:r>
            <a:endParaRPr lang="vi-VN" sz="2400" b="1" dirty="0">
              <a:solidFill>
                <a:schemeClr val="bg1"/>
              </a:solidFill>
              <a:latin typeface="Times New Roman" panose="02020603050405020304" pitchFamily="18" charset="0"/>
              <a:cs typeface="Times New Roman" panose="02020603050405020304" pitchFamily="18" charset="0"/>
            </a:endParaRPr>
          </a:p>
        </p:txBody>
      </p:sp>
      <p:sp>
        <p:nvSpPr>
          <p:cNvPr id="29" name="Oval 4"/>
          <p:cNvSpPr/>
          <p:nvPr/>
        </p:nvSpPr>
        <p:spPr>
          <a:xfrm>
            <a:off x="7236296" y="2649011"/>
            <a:ext cx="469926" cy="47200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30" name="Rectangle 4"/>
          <p:cNvSpPr txBox="1">
            <a:spLocks noChangeArrowheads="1"/>
          </p:cNvSpPr>
          <p:nvPr/>
        </p:nvSpPr>
        <p:spPr bwMode="auto">
          <a:xfrm>
            <a:off x="7253164" y="2784431"/>
            <a:ext cx="415180" cy="147359"/>
          </a:xfrm>
          <a:prstGeom prst="rect">
            <a:avLst/>
          </a:prstGeom>
          <a:solidFill>
            <a:schemeClr val="accent5">
              <a:lumMod val="75000"/>
            </a:schemeClr>
          </a:solidFill>
          <a:ln>
            <a:noFill/>
          </a:ln>
          <a:effectLst/>
        </p:spPr>
        <p:txBody>
          <a:bodyPr vert="horz" wrap="square" lIns="68592" tIns="34296" rIns="68592" bIns="34296"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latin typeface="方正兰亭黑简体" panose="02000000000000000000" pitchFamily="2" charset="-122"/>
                <a:ea typeface="方正兰亭黑简体" panose="02000000000000000000" pitchFamily="2" charset="-122"/>
              </a:rPr>
              <a:t>5</a:t>
            </a:r>
            <a:endParaRPr lang="zh-CN" altLang="en-US" dirty="0">
              <a:latin typeface="方正兰亭黑简体" panose="02000000000000000000" pitchFamily="2" charset="-122"/>
              <a:ea typeface="方正兰亭黑简体" panose="02000000000000000000" pitchFamily="2" charset="-122"/>
            </a:endParaRPr>
          </a:p>
        </p:txBody>
      </p:sp>
      <p:sp>
        <p:nvSpPr>
          <p:cNvPr id="31" name="Rectangle 30"/>
          <p:cNvSpPr/>
          <p:nvPr/>
        </p:nvSpPr>
        <p:spPr>
          <a:xfrm>
            <a:off x="6792683" y="3291830"/>
            <a:ext cx="1451725" cy="15121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Theo </a:t>
            </a:r>
            <a:r>
              <a:rPr lang="en-US" sz="2000" b="1" dirty="0" err="1">
                <a:solidFill>
                  <a:schemeClr val="bg1"/>
                </a:solidFill>
                <a:latin typeface="Times New Roman" panose="02020603050405020304" pitchFamily="18" charset="0"/>
                <a:cs typeface="Times New Roman" panose="02020603050405020304" pitchFamily="18" charset="0"/>
              </a:rPr>
              <a:t>trình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tự</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diễn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biến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sự</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việc</a:t>
            </a:r>
            <a:endParaRPr lang="vi-VN" sz="2000" b="1" dirty="0">
              <a:solidFill>
                <a:schemeClr val="bg1"/>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95951" y="2273504"/>
            <a:ext cx="1288390" cy="461665"/>
          </a:xfrm>
          <a:prstGeom prst="rect">
            <a:avLst/>
          </a:prstGeom>
          <a:noFill/>
        </p:spPr>
        <p:txBody>
          <a:bodyPr wrap="square" rtlCol="0">
            <a:spAutoFit/>
          </a:bodyPr>
          <a:lstStyle/>
          <a:p>
            <a:r>
              <a:rPr lang="en-US" sz="2400" b="1" dirty="0" err="1">
                <a:solidFill>
                  <a:schemeClr val="accent5">
                    <a:lumMod val="50000"/>
                  </a:schemeClr>
                </a:solidFill>
                <a:latin typeface="Times New Roman" panose="02020603050405020304" pitchFamily="18" charset="0"/>
                <a:cs typeface="Times New Roman" panose="02020603050405020304" pitchFamily="18" charset="0"/>
              </a:rPr>
              <a:t>Xuất</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xứ</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844381" y="2283718"/>
            <a:ext cx="1352116" cy="461665"/>
          </a:xfrm>
          <a:prstGeom prst="rect">
            <a:avLst/>
          </a:prstGeom>
          <a:noFill/>
        </p:spPr>
        <p:txBody>
          <a:bodyPr wrap="square" rtlCol="0">
            <a:spAutoFit/>
          </a:bodyPr>
          <a:lstStyle/>
          <a:p>
            <a:r>
              <a:rPr lang="en-US" sz="2400" b="1" dirty="0" err="1">
                <a:solidFill>
                  <a:schemeClr val="accent5">
                    <a:lumMod val="50000"/>
                  </a:schemeClr>
                </a:solidFill>
                <a:latin typeface="Times New Roman" panose="02020603050405020304" pitchFamily="18" charset="0"/>
                <a:cs typeface="Times New Roman" panose="02020603050405020304" pitchFamily="18" charset="0"/>
              </a:rPr>
              <a:t>Thể</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loại</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3526958" y="2283718"/>
            <a:ext cx="1117050" cy="461665"/>
          </a:xfrm>
          <a:prstGeom prst="rect">
            <a:avLst/>
          </a:prstGeom>
          <a:noFill/>
        </p:spPr>
        <p:txBody>
          <a:bodyPr wrap="square" rtlCol="0">
            <a:spAutoFit/>
          </a:bodyPr>
          <a:lstStyle/>
          <a:p>
            <a:r>
              <a:rPr lang="en-US" sz="2400" b="1" dirty="0">
                <a:solidFill>
                  <a:schemeClr val="accent5">
                    <a:lumMod val="50000"/>
                  </a:schemeClr>
                </a:solidFill>
                <a:latin typeface="Times New Roman" panose="02020603050405020304" pitchFamily="18" charset="0"/>
                <a:cs typeface="Times New Roman" panose="02020603050405020304" pitchFamily="18" charset="0"/>
              </a:rPr>
              <a:t>PTBĐ</a:t>
            </a:r>
          </a:p>
        </p:txBody>
      </p:sp>
      <p:sp>
        <p:nvSpPr>
          <p:cNvPr id="35" name="TextBox 34"/>
          <p:cNvSpPr txBox="1"/>
          <p:nvPr/>
        </p:nvSpPr>
        <p:spPr>
          <a:xfrm>
            <a:off x="5192763" y="2283718"/>
            <a:ext cx="1262014" cy="461665"/>
          </a:xfrm>
          <a:prstGeom prst="rect">
            <a:avLst/>
          </a:prstGeom>
          <a:noFill/>
        </p:spPr>
        <p:txBody>
          <a:bodyPr wrap="square" rtlCol="0">
            <a:spAutoFit/>
          </a:bodyPr>
          <a:lstStyle/>
          <a:p>
            <a:r>
              <a:rPr lang="en-US" sz="2400" b="1" dirty="0" err="1">
                <a:solidFill>
                  <a:schemeClr val="accent5">
                    <a:lumMod val="50000"/>
                  </a:schemeClr>
                </a:solidFill>
                <a:latin typeface="Times New Roman" panose="02020603050405020304" pitchFamily="18" charset="0"/>
                <a:cs typeface="Times New Roman" panose="02020603050405020304" pitchFamily="18" charset="0"/>
              </a:rPr>
              <a:t>Ngôi</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kể</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744096" y="2231725"/>
            <a:ext cx="1728192" cy="461665"/>
          </a:xfrm>
          <a:prstGeom prst="rect">
            <a:avLst/>
          </a:prstGeom>
          <a:noFill/>
        </p:spPr>
        <p:txBody>
          <a:bodyPr wrap="square" rtlCol="0">
            <a:spAutoFit/>
          </a:bodyPr>
          <a:lstStyle/>
          <a:p>
            <a:r>
              <a:rPr lang="en-US" sz="2400" b="1" dirty="0" err="1">
                <a:solidFill>
                  <a:schemeClr val="accent5">
                    <a:lumMod val="50000"/>
                  </a:schemeClr>
                </a:solidFill>
                <a:latin typeface="Times New Roman" panose="02020603050405020304" pitchFamily="18" charset="0"/>
                <a:cs typeface="Times New Roman" panose="02020603050405020304" pitchFamily="18" charset="0"/>
              </a:rPr>
              <a:t>Trình</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kể</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1000" fill="hold"/>
                                        <p:tgtEl>
                                          <p:spTgt spid="32"/>
                                        </p:tgtEl>
                                        <p:attrNameLst>
                                          <p:attrName>ppt_w</p:attrName>
                                        </p:attrNameLst>
                                      </p:cBhvr>
                                      <p:tavLst>
                                        <p:tav tm="0">
                                          <p:val>
                                            <p:fltVal val="0"/>
                                          </p:val>
                                        </p:tav>
                                        <p:tav tm="100000">
                                          <p:val>
                                            <p:strVal val="#ppt_w"/>
                                          </p:val>
                                        </p:tav>
                                      </p:tavLst>
                                    </p:anim>
                                    <p:anim calcmode="lin" valueType="num">
                                      <p:cBhvr>
                                        <p:cTn id="20" dur="1000" fill="hold"/>
                                        <p:tgtEl>
                                          <p:spTgt spid="32"/>
                                        </p:tgtEl>
                                        <p:attrNameLst>
                                          <p:attrName>ppt_h</p:attrName>
                                        </p:attrNameLst>
                                      </p:cBhvr>
                                      <p:tavLst>
                                        <p:tav tm="0">
                                          <p:val>
                                            <p:fltVal val="0"/>
                                          </p:val>
                                        </p:tav>
                                        <p:tav tm="100000">
                                          <p:val>
                                            <p:strVal val="#ppt_h"/>
                                          </p:val>
                                        </p:tav>
                                      </p:tavLst>
                                    </p:anim>
                                    <p:anim calcmode="lin" valueType="num">
                                      <p:cBhvr>
                                        <p:cTn id="21" dur="1000" fill="hold"/>
                                        <p:tgtEl>
                                          <p:spTgt spid="32"/>
                                        </p:tgtEl>
                                        <p:attrNameLst>
                                          <p:attrName>style.rotation</p:attrName>
                                        </p:attrNameLst>
                                      </p:cBhvr>
                                      <p:tavLst>
                                        <p:tav tm="0">
                                          <p:val>
                                            <p:fltVal val="90"/>
                                          </p:val>
                                        </p:tav>
                                        <p:tav tm="100000">
                                          <p:val>
                                            <p:fltVal val="0"/>
                                          </p:val>
                                        </p:tav>
                                      </p:tavLst>
                                    </p:anim>
                                    <p:animEffect transition="in" filter="fade">
                                      <p:cBhvr>
                                        <p:cTn id="22" dur="1000"/>
                                        <p:tgtEl>
                                          <p:spTgt spid="3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fltVal val="0"/>
                                          </p:val>
                                        </p:tav>
                                        <p:tav tm="100000">
                                          <p:val>
                                            <p:strVal val="#ppt_w"/>
                                          </p:val>
                                        </p:tav>
                                      </p:tavLst>
                                    </p:anim>
                                    <p:anim calcmode="lin" valueType="num">
                                      <p:cBhvr>
                                        <p:cTn id="44" dur="1000" fill="hold"/>
                                        <p:tgtEl>
                                          <p:spTgt spid="34"/>
                                        </p:tgtEl>
                                        <p:attrNameLst>
                                          <p:attrName>ppt_h</p:attrName>
                                        </p:attrNameLst>
                                      </p:cBhvr>
                                      <p:tavLst>
                                        <p:tav tm="0">
                                          <p:val>
                                            <p:fltVal val="0"/>
                                          </p:val>
                                        </p:tav>
                                        <p:tav tm="100000">
                                          <p:val>
                                            <p:strVal val="#ppt_h"/>
                                          </p:val>
                                        </p:tav>
                                      </p:tavLst>
                                    </p:anim>
                                    <p:anim calcmode="lin" valueType="num">
                                      <p:cBhvr>
                                        <p:cTn id="45" dur="1000" fill="hold"/>
                                        <p:tgtEl>
                                          <p:spTgt spid="34"/>
                                        </p:tgtEl>
                                        <p:attrNameLst>
                                          <p:attrName>style.rotation</p:attrName>
                                        </p:attrNameLst>
                                      </p:cBhvr>
                                      <p:tavLst>
                                        <p:tav tm="0">
                                          <p:val>
                                            <p:fltVal val="90"/>
                                          </p:val>
                                        </p:tav>
                                        <p:tav tm="100000">
                                          <p:val>
                                            <p:fltVal val="0"/>
                                          </p:val>
                                        </p:tav>
                                      </p:tavLst>
                                    </p:anim>
                                    <p:animEffect transition="in" filter="fade">
                                      <p:cBhvr>
                                        <p:cTn id="46" dur="1000"/>
                                        <p:tgtEl>
                                          <p:spTgt spid="3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style.rotation</p:attrName>
                                        </p:attrNameLst>
                                      </p:cBhvr>
                                      <p:tavLst>
                                        <p:tav tm="0">
                                          <p:val>
                                            <p:fltVal val="90"/>
                                          </p:val>
                                        </p:tav>
                                        <p:tav tm="100000">
                                          <p:val>
                                            <p:fltVal val="0"/>
                                          </p:val>
                                        </p:tav>
                                      </p:tavLst>
                                    </p:anim>
                                    <p:animEffect transition="in" filter="fade">
                                      <p:cBhvr>
                                        <p:cTn id="58" dur="1000"/>
                                        <p:tgtEl>
                                          <p:spTgt spid="1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fltVal val="0"/>
                                          </p:val>
                                        </p:tav>
                                        <p:tav tm="100000">
                                          <p:val>
                                            <p:strVal val="#ppt_w"/>
                                          </p:val>
                                        </p:tav>
                                      </p:tavLst>
                                    </p:anim>
                                    <p:anim calcmode="lin" valueType="num">
                                      <p:cBhvr>
                                        <p:cTn id="62" dur="1000" fill="hold"/>
                                        <p:tgtEl>
                                          <p:spTgt spid="27"/>
                                        </p:tgtEl>
                                        <p:attrNameLst>
                                          <p:attrName>ppt_h</p:attrName>
                                        </p:attrNameLst>
                                      </p:cBhvr>
                                      <p:tavLst>
                                        <p:tav tm="0">
                                          <p:val>
                                            <p:fltVal val="0"/>
                                          </p:val>
                                        </p:tav>
                                        <p:tav tm="100000">
                                          <p:val>
                                            <p:strVal val="#ppt_h"/>
                                          </p:val>
                                        </p:tav>
                                      </p:tavLst>
                                    </p:anim>
                                    <p:anim calcmode="lin" valueType="num">
                                      <p:cBhvr>
                                        <p:cTn id="63" dur="1000" fill="hold"/>
                                        <p:tgtEl>
                                          <p:spTgt spid="27"/>
                                        </p:tgtEl>
                                        <p:attrNameLst>
                                          <p:attrName>style.rotation</p:attrName>
                                        </p:attrNameLst>
                                      </p:cBhvr>
                                      <p:tavLst>
                                        <p:tav tm="0">
                                          <p:val>
                                            <p:fltVal val="90"/>
                                          </p:val>
                                        </p:tav>
                                        <p:tav tm="100000">
                                          <p:val>
                                            <p:fltVal val="0"/>
                                          </p:val>
                                        </p:tav>
                                      </p:tavLst>
                                    </p:anim>
                                    <p:animEffect transition="in" filter="fade">
                                      <p:cBhvr>
                                        <p:cTn id="64" dur="1000"/>
                                        <p:tgtEl>
                                          <p:spTgt spid="2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 calcmode="lin" valueType="num">
                                      <p:cBhvr>
                                        <p:cTn id="69" dur="1000" fill="hold"/>
                                        <p:tgtEl>
                                          <p:spTgt spid="26"/>
                                        </p:tgtEl>
                                        <p:attrNameLst>
                                          <p:attrName>style.rotation</p:attrName>
                                        </p:attrNameLst>
                                      </p:cBhvr>
                                      <p:tavLst>
                                        <p:tav tm="0">
                                          <p:val>
                                            <p:fltVal val="90"/>
                                          </p:val>
                                        </p:tav>
                                        <p:tav tm="100000">
                                          <p:val>
                                            <p:fltVal val="0"/>
                                          </p:val>
                                        </p:tav>
                                      </p:tavLst>
                                    </p:anim>
                                    <p:animEffect transition="in" filter="fade">
                                      <p:cBhvr>
                                        <p:cTn id="70" dur="1000"/>
                                        <p:tgtEl>
                                          <p:spTgt spid="2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1000" fill="hold"/>
                                        <p:tgtEl>
                                          <p:spTgt spid="35"/>
                                        </p:tgtEl>
                                        <p:attrNameLst>
                                          <p:attrName>ppt_w</p:attrName>
                                        </p:attrNameLst>
                                      </p:cBhvr>
                                      <p:tavLst>
                                        <p:tav tm="0">
                                          <p:val>
                                            <p:fltVal val="0"/>
                                          </p:val>
                                        </p:tav>
                                        <p:tav tm="100000">
                                          <p:val>
                                            <p:strVal val="#ppt_w"/>
                                          </p:val>
                                        </p:tav>
                                      </p:tavLst>
                                    </p:anim>
                                    <p:anim calcmode="lin" valueType="num">
                                      <p:cBhvr>
                                        <p:cTn id="74" dur="1000" fill="hold"/>
                                        <p:tgtEl>
                                          <p:spTgt spid="35"/>
                                        </p:tgtEl>
                                        <p:attrNameLst>
                                          <p:attrName>ppt_h</p:attrName>
                                        </p:attrNameLst>
                                      </p:cBhvr>
                                      <p:tavLst>
                                        <p:tav tm="0">
                                          <p:val>
                                            <p:fltVal val="0"/>
                                          </p:val>
                                        </p:tav>
                                        <p:tav tm="100000">
                                          <p:val>
                                            <p:strVal val="#ppt_h"/>
                                          </p:val>
                                        </p:tav>
                                      </p:tavLst>
                                    </p:anim>
                                    <p:anim calcmode="lin" valueType="num">
                                      <p:cBhvr>
                                        <p:cTn id="75" dur="1000" fill="hold"/>
                                        <p:tgtEl>
                                          <p:spTgt spid="35"/>
                                        </p:tgtEl>
                                        <p:attrNameLst>
                                          <p:attrName>style.rotation</p:attrName>
                                        </p:attrNameLst>
                                      </p:cBhvr>
                                      <p:tavLst>
                                        <p:tav tm="0">
                                          <p:val>
                                            <p:fltVal val="90"/>
                                          </p:val>
                                        </p:tav>
                                        <p:tav tm="100000">
                                          <p:val>
                                            <p:fltVal val="0"/>
                                          </p:val>
                                        </p:tav>
                                      </p:tavLst>
                                    </p:anim>
                                    <p:animEffect transition="in" filter="fade">
                                      <p:cBhvr>
                                        <p:cTn id="76" dur="1000"/>
                                        <p:tgtEl>
                                          <p:spTgt spid="3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1000" fill="hold"/>
                                        <p:tgtEl>
                                          <p:spTgt spid="36"/>
                                        </p:tgtEl>
                                        <p:attrNameLst>
                                          <p:attrName>ppt_w</p:attrName>
                                        </p:attrNameLst>
                                      </p:cBhvr>
                                      <p:tavLst>
                                        <p:tav tm="0">
                                          <p:val>
                                            <p:fltVal val="0"/>
                                          </p:val>
                                        </p:tav>
                                        <p:tav tm="100000">
                                          <p:val>
                                            <p:strVal val="#ppt_w"/>
                                          </p:val>
                                        </p:tav>
                                      </p:tavLst>
                                    </p:anim>
                                    <p:anim calcmode="lin" valueType="num">
                                      <p:cBhvr>
                                        <p:cTn id="80" dur="1000" fill="hold"/>
                                        <p:tgtEl>
                                          <p:spTgt spid="36"/>
                                        </p:tgtEl>
                                        <p:attrNameLst>
                                          <p:attrName>ppt_h</p:attrName>
                                        </p:attrNameLst>
                                      </p:cBhvr>
                                      <p:tavLst>
                                        <p:tav tm="0">
                                          <p:val>
                                            <p:fltVal val="0"/>
                                          </p:val>
                                        </p:tav>
                                        <p:tav tm="100000">
                                          <p:val>
                                            <p:strVal val="#ppt_h"/>
                                          </p:val>
                                        </p:tav>
                                      </p:tavLst>
                                    </p:anim>
                                    <p:anim calcmode="lin" valueType="num">
                                      <p:cBhvr>
                                        <p:cTn id="81" dur="1000" fill="hold"/>
                                        <p:tgtEl>
                                          <p:spTgt spid="36"/>
                                        </p:tgtEl>
                                        <p:attrNameLst>
                                          <p:attrName>style.rotation</p:attrName>
                                        </p:attrNameLst>
                                      </p:cBhvr>
                                      <p:tavLst>
                                        <p:tav tm="0">
                                          <p:val>
                                            <p:fltVal val="90"/>
                                          </p:val>
                                        </p:tav>
                                        <p:tav tm="100000">
                                          <p:val>
                                            <p:fltVal val="0"/>
                                          </p:val>
                                        </p:tav>
                                      </p:tavLst>
                                    </p:anim>
                                    <p:animEffect transition="in" filter="fade">
                                      <p:cBhvr>
                                        <p:cTn id="82" dur="1000"/>
                                        <p:tgtEl>
                                          <p:spTgt spid="3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fltVal val="0"/>
                                          </p:val>
                                        </p:tav>
                                        <p:tav tm="100000">
                                          <p:val>
                                            <p:strVal val="#ppt_w"/>
                                          </p:val>
                                        </p:tav>
                                      </p:tavLst>
                                    </p:anim>
                                    <p:anim calcmode="lin" valueType="num">
                                      <p:cBhvr>
                                        <p:cTn id="86" dur="1000" fill="hold"/>
                                        <p:tgtEl>
                                          <p:spTgt spid="30"/>
                                        </p:tgtEl>
                                        <p:attrNameLst>
                                          <p:attrName>ppt_h</p:attrName>
                                        </p:attrNameLst>
                                      </p:cBhvr>
                                      <p:tavLst>
                                        <p:tav tm="0">
                                          <p:val>
                                            <p:fltVal val="0"/>
                                          </p:val>
                                        </p:tav>
                                        <p:tav tm="100000">
                                          <p:val>
                                            <p:strVal val="#ppt_h"/>
                                          </p:val>
                                        </p:tav>
                                      </p:tavLst>
                                    </p:anim>
                                    <p:anim calcmode="lin" valueType="num">
                                      <p:cBhvr>
                                        <p:cTn id="87" dur="1000" fill="hold"/>
                                        <p:tgtEl>
                                          <p:spTgt spid="30"/>
                                        </p:tgtEl>
                                        <p:attrNameLst>
                                          <p:attrName>style.rotation</p:attrName>
                                        </p:attrNameLst>
                                      </p:cBhvr>
                                      <p:tavLst>
                                        <p:tav tm="0">
                                          <p:val>
                                            <p:fltVal val="90"/>
                                          </p:val>
                                        </p:tav>
                                        <p:tav tm="100000">
                                          <p:val>
                                            <p:fltVal val="0"/>
                                          </p:val>
                                        </p:tav>
                                      </p:tavLst>
                                    </p:anim>
                                    <p:animEffect transition="in" filter="fade">
                                      <p:cBhvr>
                                        <p:cTn id="88" dur="1000"/>
                                        <p:tgtEl>
                                          <p:spTgt spid="30"/>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1000" fill="hold"/>
                                        <p:tgtEl>
                                          <p:spTgt spid="29"/>
                                        </p:tgtEl>
                                        <p:attrNameLst>
                                          <p:attrName>ppt_w</p:attrName>
                                        </p:attrNameLst>
                                      </p:cBhvr>
                                      <p:tavLst>
                                        <p:tav tm="0">
                                          <p:val>
                                            <p:fltVal val="0"/>
                                          </p:val>
                                        </p:tav>
                                        <p:tav tm="100000">
                                          <p:val>
                                            <p:strVal val="#ppt_w"/>
                                          </p:val>
                                        </p:tav>
                                      </p:tavLst>
                                    </p:anim>
                                    <p:anim calcmode="lin" valueType="num">
                                      <p:cBhvr>
                                        <p:cTn id="92" dur="1000" fill="hold"/>
                                        <p:tgtEl>
                                          <p:spTgt spid="29"/>
                                        </p:tgtEl>
                                        <p:attrNameLst>
                                          <p:attrName>ppt_h</p:attrName>
                                        </p:attrNameLst>
                                      </p:cBhvr>
                                      <p:tavLst>
                                        <p:tav tm="0">
                                          <p:val>
                                            <p:fltVal val="0"/>
                                          </p:val>
                                        </p:tav>
                                        <p:tav tm="100000">
                                          <p:val>
                                            <p:strVal val="#ppt_h"/>
                                          </p:val>
                                        </p:tav>
                                      </p:tavLst>
                                    </p:anim>
                                    <p:anim calcmode="lin" valueType="num">
                                      <p:cBhvr>
                                        <p:cTn id="93" dur="1000" fill="hold"/>
                                        <p:tgtEl>
                                          <p:spTgt spid="29"/>
                                        </p:tgtEl>
                                        <p:attrNameLst>
                                          <p:attrName>style.rotation</p:attrName>
                                        </p:attrNameLst>
                                      </p:cBhvr>
                                      <p:tavLst>
                                        <p:tav tm="0">
                                          <p:val>
                                            <p:fltVal val="90"/>
                                          </p:val>
                                        </p:tav>
                                        <p:tav tm="100000">
                                          <p:val>
                                            <p:fltVal val="0"/>
                                          </p:val>
                                        </p:tav>
                                      </p:tavLst>
                                    </p:anim>
                                    <p:animEffect transition="in" filter="fade">
                                      <p:cBhvr>
                                        <p:cTn id="94" dur="1000"/>
                                        <p:tgtEl>
                                          <p:spTgt spid="29"/>
                                        </p:tgtEl>
                                      </p:cBhvr>
                                    </p:animEffect>
                                  </p:childTnLst>
                                </p:cTn>
                              </p:par>
                              <p:par>
                                <p:cTn id="95" presetID="31"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1000" fill="hold"/>
                                        <p:tgtEl>
                                          <p:spTgt spid="14"/>
                                        </p:tgtEl>
                                        <p:attrNameLst>
                                          <p:attrName>ppt_w</p:attrName>
                                        </p:attrNameLst>
                                      </p:cBhvr>
                                      <p:tavLst>
                                        <p:tav tm="0">
                                          <p:val>
                                            <p:fltVal val="0"/>
                                          </p:val>
                                        </p:tav>
                                        <p:tav tm="100000">
                                          <p:val>
                                            <p:strVal val="#ppt_w"/>
                                          </p:val>
                                        </p:tav>
                                      </p:tavLst>
                                    </p:anim>
                                    <p:anim calcmode="lin" valueType="num">
                                      <p:cBhvr>
                                        <p:cTn id="98" dur="1000" fill="hold"/>
                                        <p:tgtEl>
                                          <p:spTgt spid="14"/>
                                        </p:tgtEl>
                                        <p:attrNameLst>
                                          <p:attrName>ppt_h</p:attrName>
                                        </p:attrNameLst>
                                      </p:cBhvr>
                                      <p:tavLst>
                                        <p:tav tm="0">
                                          <p:val>
                                            <p:fltVal val="0"/>
                                          </p:val>
                                        </p:tav>
                                        <p:tav tm="100000">
                                          <p:val>
                                            <p:strVal val="#ppt_h"/>
                                          </p:val>
                                        </p:tav>
                                      </p:tavLst>
                                    </p:anim>
                                    <p:anim calcmode="lin" valueType="num">
                                      <p:cBhvr>
                                        <p:cTn id="99" dur="1000" fill="hold"/>
                                        <p:tgtEl>
                                          <p:spTgt spid="14"/>
                                        </p:tgtEl>
                                        <p:attrNameLst>
                                          <p:attrName>style.rotation</p:attrName>
                                        </p:attrNameLst>
                                      </p:cBhvr>
                                      <p:tavLst>
                                        <p:tav tm="0">
                                          <p:val>
                                            <p:fltVal val="90"/>
                                          </p:val>
                                        </p:tav>
                                        <p:tav tm="100000">
                                          <p:val>
                                            <p:fltVal val="0"/>
                                          </p:val>
                                        </p:tav>
                                      </p:tavLst>
                                    </p:anim>
                                    <p:animEffect transition="in" filter="fade">
                                      <p:cBhvr>
                                        <p:cTn id="100" dur="10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arn(inVertical)">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circle(in)">
                                      <p:cBhvr>
                                        <p:cTn id="110" dur="500"/>
                                        <p:tgtEl>
                                          <p:spTgt spid="22"/>
                                        </p:tgtEl>
                                      </p:cBhvr>
                                    </p:animEffect>
                                  </p:childTnLst>
                                </p:cTn>
                              </p:par>
                            </p:childTnLst>
                          </p:cTn>
                        </p:par>
                      </p:childTnLst>
                    </p:cTn>
                  </p:par>
                  <p:par>
                    <p:cTn id="111" fill="hold">
                      <p:stCondLst>
                        <p:cond delay="indefinite"/>
                      </p:stCondLst>
                      <p:childTnLst>
                        <p:par>
                          <p:cTn id="112" fill="hold">
                            <p:stCondLst>
                              <p:cond delay="0"/>
                            </p:stCondLst>
                            <p:childTnLst>
                              <p:par>
                                <p:cTn id="113" presetID="21" presetClass="entr" presetSubtype="1"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heel(1)">
                                      <p:cBhvr>
                                        <p:cTn id="115" dur="750"/>
                                        <p:tgtEl>
                                          <p:spTgt spid="23"/>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arn(inVertical)">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heel(1)">
                                      <p:cBhvr>
                                        <p:cTn id="125"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animBg="1"/>
      <p:bldP spid="21" grpId="0" animBg="1"/>
      <p:bldP spid="22" grpId="0" animBg="1"/>
      <p:bldP spid="23"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416" y="-18425"/>
            <a:ext cx="4785754" cy="492644"/>
            <a:chOff x="-178462" y="1746189"/>
            <a:chExt cx="8592096" cy="1313718"/>
          </a:xfrm>
        </p:grpSpPr>
        <p:sp>
          <p:nvSpPr>
            <p:cNvPr id="5" name="Round Same Side Corner Rectangle 4"/>
            <p:cNvSpPr/>
            <p:nvPr/>
          </p:nvSpPr>
          <p:spPr>
            <a:xfrm rot="5400000">
              <a:off x="440265" y="1210077"/>
              <a:ext cx="886537" cy="2123991"/>
            </a:xfrm>
            <a:prstGeom prst="round2SameRect">
              <a:avLst/>
            </a:prstGeom>
            <a:solidFill>
              <a:schemeClr val="accent3">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286713" y="1828800"/>
              <a:ext cx="1430215" cy="1231107"/>
            </a:xfrm>
            <a:prstGeom prst="rect">
              <a:avLst/>
            </a:prstGeom>
            <a:noFill/>
          </p:spPr>
          <p:txBody>
            <a:bodyPr wrap="square" rtlCol="0">
              <a:spAutoFit/>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II</a:t>
              </a:r>
            </a:p>
          </p:txBody>
        </p:sp>
        <p:sp>
          <p:nvSpPr>
            <p:cNvPr id="7" name="TextBox 6"/>
            <p:cNvSpPr txBox="1"/>
            <p:nvPr/>
          </p:nvSpPr>
          <p:spPr>
            <a:xfrm>
              <a:off x="2064619" y="1746189"/>
              <a:ext cx="6349015" cy="1231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TÌM HIỂU CHI TIẾT</a:t>
              </a:r>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417" y="204231"/>
            <a:ext cx="2037547" cy="229510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ounded Rectangle 12"/>
          <p:cNvSpPr/>
          <p:nvPr/>
        </p:nvSpPr>
        <p:spPr>
          <a:xfrm>
            <a:off x="420534" y="1673050"/>
            <a:ext cx="2502569" cy="7418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Phần 1</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908626" y="1299004"/>
            <a:ext cx="4032447"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a:solidFill>
                  <a:srgbClr val="0505BB"/>
                </a:solidFill>
                <a:latin typeface="Times New Roman" panose="02020603050405020304" pitchFamily="18" charset="0"/>
                <a:cs typeface="Times New Roman" panose="02020603050405020304" pitchFamily="18" charset="0"/>
              </a:rPr>
              <a:t>“</a:t>
            </a:r>
            <a:r>
              <a:rPr lang="en-US" sz="2400" b="1" dirty="0" err="1">
                <a:solidFill>
                  <a:srgbClr val="0505BB"/>
                </a:solidFill>
                <a:latin typeface="Times New Roman" panose="02020603050405020304" pitchFamily="18" charset="0"/>
                <a:cs typeface="Times New Roman" panose="02020603050405020304" pitchFamily="18" charset="0"/>
              </a:rPr>
              <a:t>Khi</a:t>
            </a:r>
            <a:r>
              <a:rPr lang="en-US" sz="2400" b="1" dirty="0">
                <a:solidFill>
                  <a:srgbClr val="0505BB"/>
                </a:solidFill>
                <a:latin typeface="Times New Roman" panose="02020603050405020304" pitchFamily="18" charset="0"/>
                <a:cs typeface="Times New Roman" panose="02020603050405020304" pitchFamily="18" charset="0"/>
              </a:rPr>
              <a:t> </a:t>
            </a:r>
            <a:r>
              <a:rPr lang="en-US" sz="2400" b="1" dirty="0" err="1">
                <a:solidFill>
                  <a:srgbClr val="0505BB"/>
                </a:solidFill>
                <a:latin typeface="Times New Roman" panose="02020603050405020304" pitchFamily="18" charset="0"/>
                <a:cs typeface="Times New Roman" panose="02020603050405020304" pitchFamily="18" charset="0"/>
              </a:rPr>
              <a:t>hai</a:t>
            </a:r>
            <a:r>
              <a:rPr lang="en-US" sz="2400" b="1" dirty="0">
                <a:solidFill>
                  <a:srgbClr val="0505BB"/>
                </a:solidFill>
                <a:latin typeface="Times New Roman" panose="02020603050405020304" pitchFamily="18" charset="0"/>
                <a:cs typeface="Times New Roman" panose="02020603050405020304" pitchFamily="18" charset="0"/>
              </a:rPr>
              <a:t> </a:t>
            </a:r>
            <a:r>
              <a:rPr lang="en-US" sz="2400" b="1" dirty="0" err="1">
                <a:solidFill>
                  <a:srgbClr val="0505BB"/>
                </a:solidFill>
                <a:latin typeface="Times New Roman" panose="02020603050405020304" pitchFamily="18" charset="0"/>
                <a:cs typeface="Times New Roman" panose="02020603050405020304" pitchFamily="18" charset="0"/>
              </a:rPr>
              <a:t>người</a:t>
            </a:r>
            <a:r>
              <a:rPr lang="en-US" sz="2400" b="1" dirty="0">
                <a:solidFill>
                  <a:srgbClr val="0505BB"/>
                </a:solidFill>
                <a:latin typeface="Times New Roman" panose="02020603050405020304" pitchFamily="18" charset="0"/>
                <a:cs typeface="Times New Roman" panose="02020603050405020304" pitchFamily="18" charset="0"/>
              </a:rPr>
              <a:t>... </a:t>
            </a:r>
            <a:r>
              <a:rPr lang="en-US" sz="2400" b="1" dirty="0" err="1">
                <a:solidFill>
                  <a:srgbClr val="0505BB"/>
                </a:solidFill>
                <a:latin typeface="Times New Roman" panose="02020603050405020304" pitchFamily="18" charset="0"/>
                <a:cs typeface="Times New Roman" panose="02020603050405020304" pitchFamily="18" charset="0"/>
              </a:rPr>
              <a:t>tảng</a:t>
            </a:r>
            <a:r>
              <a:rPr lang="en-US" sz="2400" b="1" dirty="0">
                <a:solidFill>
                  <a:srgbClr val="0505BB"/>
                </a:solidFill>
                <a:latin typeface="Times New Roman" panose="02020603050405020304" pitchFamily="18" charset="0"/>
                <a:cs typeface="Times New Roman" panose="02020603050405020304" pitchFamily="18" charset="0"/>
              </a:rPr>
              <a:t> </a:t>
            </a:r>
            <a:r>
              <a:rPr lang="en-US" sz="2400" b="1" dirty="0" err="1">
                <a:solidFill>
                  <a:srgbClr val="0505BB"/>
                </a:solidFill>
                <a:latin typeface="Times New Roman" panose="02020603050405020304" pitchFamily="18" charset="0"/>
                <a:cs typeface="Times New Roman" panose="02020603050405020304" pitchFamily="18" charset="0"/>
              </a:rPr>
              <a:t>đá</a:t>
            </a:r>
            <a:r>
              <a:rPr lang="en-US" sz="2400" b="1" dirty="0">
                <a:solidFill>
                  <a:srgbClr val="0505BB"/>
                </a:solidFill>
                <a:latin typeface="Times New Roman" panose="02020603050405020304" pitchFamily="18" charset="0"/>
                <a:cs typeface="Times New Roman" panose="02020603050405020304" pitchFamily="18" charset="0"/>
              </a:rPr>
              <a:t>” : </a:t>
            </a:r>
            <a:r>
              <a:rPr lang="en-US" sz="2400" b="1" dirty="0" err="1">
                <a:solidFill>
                  <a:srgbClr val="0505BB"/>
                </a:solidFill>
                <a:latin typeface="Times New Roman" panose="02020603050405020304" pitchFamily="18" charset="0"/>
                <a:cs typeface="Times New Roman" panose="02020603050405020304" pitchFamily="18" charset="0"/>
              </a:rPr>
              <a:t>Những</a:t>
            </a:r>
            <a:r>
              <a:rPr lang="en-US" sz="2400" b="1" dirty="0">
                <a:solidFill>
                  <a:srgbClr val="0505BB"/>
                </a:solidFill>
                <a:latin typeface="Times New Roman" panose="02020603050405020304" pitchFamily="18" charset="0"/>
                <a:cs typeface="Times New Roman" panose="02020603050405020304" pitchFamily="18" charset="0"/>
              </a:rPr>
              <a:t> lo </a:t>
            </a:r>
            <a:r>
              <a:rPr lang="en-US" sz="2400" b="1" dirty="0" err="1">
                <a:solidFill>
                  <a:srgbClr val="0505BB"/>
                </a:solidFill>
                <a:latin typeface="Times New Roman" panose="02020603050405020304" pitchFamily="18" charset="0"/>
                <a:cs typeface="Times New Roman" panose="02020603050405020304" pitchFamily="18" charset="0"/>
              </a:rPr>
              <a:t>lắng</a:t>
            </a:r>
            <a:r>
              <a:rPr lang="en-US" sz="2400" b="1" dirty="0">
                <a:solidFill>
                  <a:srgbClr val="0505BB"/>
                </a:solidFill>
                <a:latin typeface="Times New Roman" panose="02020603050405020304" pitchFamily="18" charset="0"/>
                <a:cs typeface="Times New Roman" panose="02020603050405020304" pitchFamily="18" charset="0"/>
              </a:rPr>
              <a:t> </a:t>
            </a:r>
            <a:r>
              <a:rPr lang="en-US" sz="2400" b="1" dirty="0" err="1">
                <a:solidFill>
                  <a:srgbClr val="0505BB"/>
                </a:solidFill>
                <a:latin typeface="Times New Roman" panose="02020603050405020304" pitchFamily="18" charset="0"/>
                <a:cs typeface="Times New Roman" panose="02020603050405020304" pitchFamily="18" charset="0"/>
              </a:rPr>
              <a:t>của</a:t>
            </a:r>
            <a:r>
              <a:rPr lang="en-US" sz="2400" b="1" dirty="0">
                <a:solidFill>
                  <a:srgbClr val="0505BB"/>
                </a:solidFill>
                <a:latin typeface="Times New Roman" panose="02020603050405020304" pitchFamily="18" charset="0"/>
                <a:cs typeface="Times New Roman" panose="02020603050405020304" pitchFamily="18" charset="0"/>
              </a:rPr>
              <a:t> </a:t>
            </a:r>
            <a:r>
              <a:rPr lang="en-US" sz="2400" b="1" dirty="0" err="1">
                <a:solidFill>
                  <a:srgbClr val="0505BB"/>
                </a:solidFill>
                <a:latin typeface="Times New Roman" panose="02020603050405020304" pitchFamily="18" charset="0"/>
                <a:cs typeface="Times New Roman" panose="02020603050405020304" pitchFamily="18" charset="0"/>
              </a:rPr>
              <a:t>cụ</a:t>
            </a:r>
            <a:r>
              <a:rPr lang="en-US" sz="2400" b="1" dirty="0">
                <a:solidFill>
                  <a:srgbClr val="0505BB"/>
                </a:solidFill>
                <a:latin typeface="Times New Roman" panose="02020603050405020304" pitchFamily="18" charset="0"/>
                <a:cs typeface="Times New Roman" panose="02020603050405020304" pitchFamily="18" charset="0"/>
              </a:rPr>
              <a:t> </a:t>
            </a:r>
          </a:p>
          <a:p>
            <a:r>
              <a:rPr lang="en-US" sz="2400" b="1" dirty="0">
                <a:solidFill>
                  <a:srgbClr val="0505BB"/>
                </a:solidFill>
                <a:latin typeface="Times New Roman" panose="02020603050405020304" pitchFamily="18" charset="0"/>
                <a:cs typeface="Times New Roman" panose="02020603050405020304" pitchFamily="18" charset="0"/>
              </a:rPr>
              <a:t>      </a:t>
            </a:r>
            <a:r>
              <a:rPr lang="en-US" sz="2400" b="1" dirty="0" err="1">
                <a:solidFill>
                  <a:srgbClr val="0505BB"/>
                </a:solidFill>
                <a:latin typeface="Times New Roman" panose="02020603050405020304" pitchFamily="18" charset="0"/>
                <a:cs typeface="Times New Roman" panose="02020603050405020304" pitchFamily="18" charset="0"/>
              </a:rPr>
              <a:t>Bơ</a:t>
            </a:r>
            <a:r>
              <a:rPr lang="en-US" sz="2400" b="1" dirty="0">
                <a:solidFill>
                  <a:srgbClr val="0505BB"/>
                </a:solidFill>
                <a:latin typeface="Times New Roman" panose="02020603050405020304" pitchFamily="18" charset="0"/>
                <a:cs typeface="Times New Roman" panose="02020603050405020304" pitchFamily="18" charset="0"/>
              </a:rPr>
              <a:t>-men </a:t>
            </a:r>
            <a:r>
              <a:rPr lang="en-US" sz="2400" b="1" dirty="0" err="1">
                <a:solidFill>
                  <a:srgbClr val="0505BB"/>
                </a:solidFill>
                <a:latin typeface="Times New Roman" panose="02020603050405020304" pitchFamily="18" charset="0"/>
                <a:cs typeface="Times New Roman" panose="02020603050405020304" pitchFamily="18" charset="0"/>
              </a:rPr>
              <a:t>và</a:t>
            </a:r>
            <a:r>
              <a:rPr lang="en-US" sz="2400" b="1" dirty="0">
                <a:solidFill>
                  <a:srgbClr val="0505BB"/>
                </a:solidFill>
                <a:latin typeface="Times New Roman" panose="02020603050405020304" pitchFamily="18" charset="0"/>
                <a:cs typeface="Times New Roman" panose="02020603050405020304" pitchFamily="18" charset="0"/>
              </a:rPr>
              <a:t> </a:t>
            </a:r>
            <a:r>
              <a:rPr lang="en-US" sz="2400" b="1" dirty="0" err="1">
                <a:solidFill>
                  <a:srgbClr val="0505BB"/>
                </a:solidFill>
                <a:latin typeface="Times New Roman" panose="02020603050405020304" pitchFamily="18" charset="0"/>
                <a:cs typeface="Times New Roman" panose="02020603050405020304" pitchFamily="18" charset="0"/>
              </a:rPr>
              <a:t>Xiu</a:t>
            </a:r>
            <a:r>
              <a:rPr lang="en-US" sz="2400" b="1" dirty="0">
                <a:solidFill>
                  <a:srgbClr val="0505BB"/>
                </a:solidFill>
                <a:latin typeface="Times New Roman" panose="02020603050405020304" pitchFamily="18" charset="0"/>
                <a:cs typeface="Times New Roman" panose="02020603050405020304" pitchFamily="18" charset="0"/>
              </a:rPr>
              <a:t> </a:t>
            </a:r>
          </a:p>
        </p:txBody>
      </p:sp>
      <p:pic>
        <p:nvPicPr>
          <p:cNvPr id="15"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68347" y="2281589"/>
            <a:ext cx="1133074" cy="972434"/>
          </a:xfrm>
          <a:prstGeom prst="rect">
            <a:avLst/>
          </a:prstGeom>
        </p:spPr>
      </p:pic>
      <p:sp>
        <p:nvSpPr>
          <p:cNvPr id="16" name="Rounded Rectangle 15"/>
          <p:cNvSpPr/>
          <p:nvPr/>
        </p:nvSpPr>
        <p:spPr>
          <a:xfrm>
            <a:off x="1232781" y="2655244"/>
            <a:ext cx="2502569"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Phần 2</a:t>
            </a:r>
            <a:endParaRPr lang="en-US" sz="2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908725" y="2564000"/>
            <a:ext cx="3546102" cy="1200329"/>
          </a:xfrm>
          <a:prstGeom prst="rect">
            <a:avLst/>
          </a:prstGeom>
          <a:noFill/>
        </p:spPr>
        <p:txBody>
          <a:bodyPr wrap="square" rtlCol="0">
            <a:spAutoFit/>
          </a:bodyPr>
          <a:lstStyle/>
          <a:p>
            <a:pPr>
              <a:buFont typeface="Wingdings" panose="05000000000000000000" pitchFamily="2" charset="2"/>
              <a:buChar char="ü"/>
            </a:pPr>
            <a:r>
              <a:rPr lang="en-US" sz="2000" b="1" i="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hôm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thôi</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Giôn</a:t>
            </a:r>
            <a:r>
              <a:rPr lang="en-US" sz="2400" b="1" dirty="0">
                <a:latin typeface="Times New Roman" panose="02020603050405020304" pitchFamily="18" charset="0"/>
                <a:cs typeface="Times New Roman" panose="02020603050405020304" pitchFamily="18" charset="0"/>
              </a:rPr>
              <a:t>-xi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cơn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hiểm</a:t>
            </a:r>
            <a:r>
              <a:rPr lang="en-US" sz="2400" b="1" dirty="0">
                <a:latin typeface="Times New Roman" panose="02020603050405020304" pitchFamily="18" charset="0"/>
                <a:cs typeface="Times New Roman" panose="02020603050405020304" pitchFamily="18" charset="0"/>
              </a:rPr>
              <a:t> </a:t>
            </a:r>
            <a:endParaRPr lang="en-US" sz="2400" b="1" i="1"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1959054" y="3785869"/>
            <a:ext cx="2775284" cy="10587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a:latin typeface="Times New Roman" panose="02020603050405020304" pitchFamily="18" charset="0"/>
                <a:cs typeface="Times New Roman" panose="02020603050405020304" pitchFamily="18" charset="0"/>
              </a:rPr>
              <a:t>Phần 3</a:t>
            </a:r>
            <a:endParaRPr lang="en-US" sz="2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880044" y="3918709"/>
            <a:ext cx="3525072" cy="1200329"/>
          </a:xfrm>
          <a:prstGeom prst="rect">
            <a:avLst/>
          </a:prstGeom>
          <a:noFill/>
        </p:spPr>
        <p:txBody>
          <a:bodyPr wrap="square" rtlCol="0">
            <a:spAutoFit/>
          </a:bodyPr>
          <a:lstStyle/>
          <a:p>
            <a:pPr>
              <a:buFont typeface="Wingdings" panose="05000000000000000000" pitchFamily="2" charset="2"/>
              <a:buChar char="ü"/>
            </a:pPr>
            <a:r>
              <a:rPr lang="en-US" sz="2400" b="1" dirty="0" err="1">
                <a:solidFill>
                  <a:schemeClr val="tx2">
                    <a:lumMod val="75000"/>
                  </a:schemeClr>
                </a:solidFill>
                <a:latin typeface="Times New Roman" panose="02020603050405020304" pitchFamily="18" charset="0"/>
                <a:cs typeface="Times New Roman" panose="02020603050405020304" pitchFamily="18" charset="0"/>
              </a:rPr>
              <a:t>Đoạn</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còn</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lại</a:t>
            </a:r>
            <a:r>
              <a:rPr lang="en-US" sz="2400" b="1" dirty="0">
                <a:solidFill>
                  <a:schemeClr val="tx2">
                    <a:lumMod val="75000"/>
                  </a:schemeClr>
                </a:solidFill>
                <a:latin typeface="Times New Roman" panose="02020603050405020304" pitchFamily="18" charset="0"/>
                <a:cs typeface="Times New Roman" panose="02020603050405020304" pitchFamily="18" charset="0"/>
              </a:rPr>
              <a:t> :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Xiu</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kể</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cho</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Giôn</a:t>
            </a:r>
            <a:r>
              <a:rPr lang="en-US" sz="2400" b="1" dirty="0">
                <a:solidFill>
                  <a:schemeClr val="tx2">
                    <a:lumMod val="75000"/>
                  </a:schemeClr>
                </a:solidFill>
                <a:latin typeface="Times New Roman" panose="02020603050405020304" pitchFamily="18" charset="0"/>
                <a:cs typeface="Times New Roman" panose="02020603050405020304" pitchFamily="18" charset="0"/>
              </a:rPr>
              <a:t>-xi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về</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cái</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chết</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bất</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ngờ</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của</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cụ</a:t>
            </a:r>
            <a:r>
              <a:rPr lang="en-US" sz="2400" b="1" dirty="0">
                <a:solidFill>
                  <a:schemeClr val="tx2">
                    <a:lumMod val="75000"/>
                  </a:schemeClr>
                </a:solidFill>
                <a:latin typeface="Times New Roman" panose="02020603050405020304" pitchFamily="18" charset="0"/>
                <a:cs typeface="Times New Roman" panose="02020603050405020304" pitchFamily="18" charset="0"/>
              </a:rPr>
              <a:t> </a:t>
            </a:r>
            <a:r>
              <a:rPr lang="en-US" sz="2400" b="1" dirty="0" err="1">
                <a:solidFill>
                  <a:schemeClr val="tx2">
                    <a:lumMod val="75000"/>
                  </a:schemeClr>
                </a:solidFill>
                <a:latin typeface="Times New Roman" panose="02020603050405020304" pitchFamily="18" charset="0"/>
                <a:cs typeface="Times New Roman" panose="02020603050405020304" pitchFamily="18" charset="0"/>
              </a:rPr>
              <a:t>Bơ</a:t>
            </a:r>
            <a:r>
              <a:rPr lang="en-US" sz="2400" b="1" dirty="0">
                <a:solidFill>
                  <a:schemeClr val="tx2">
                    <a:lumMod val="75000"/>
                  </a:schemeClr>
                </a:solidFill>
                <a:latin typeface="Times New Roman" panose="02020603050405020304" pitchFamily="18" charset="0"/>
                <a:cs typeface="Times New Roman" panose="02020603050405020304" pitchFamily="18" charset="0"/>
              </a:rPr>
              <a:t>-men</a:t>
            </a:r>
            <a:endParaRPr lang="en-US" sz="2400" b="1" i="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0"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72922" y="3291882"/>
            <a:ext cx="1208034" cy="987974"/>
          </a:xfrm>
          <a:prstGeom prst="rect">
            <a:avLst/>
          </a:prstGeom>
        </p:spPr>
      </p:pic>
      <p:sp>
        <p:nvSpPr>
          <p:cNvPr id="21" name="TextBox 20"/>
          <p:cNvSpPr txBox="1"/>
          <p:nvPr/>
        </p:nvSpPr>
        <p:spPr>
          <a:xfrm>
            <a:off x="289437" y="932735"/>
            <a:ext cx="137514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CE7E680-774F-785B-EA79-346A1EEC9E40}"/>
              </a:ext>
            </a:extLst>
          </p:cNvPr>
          <p:cNvSpPr txBox="1"/>
          <p:nvPr/>
        </p:nvSpPr>
        <p:spPr>
          <a:xfrm>
            <a:off x="3207806" y="606516"/>
            <a:ext cx="305306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ĐỌC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18" grpId="0" animBg="1"/>
      <p:bldP spid="19" grpId="0"/>
      <p:bldP spid="21" grpId="0" animBg="1"/>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C1FDE3-A409-5598-B6A1-C10E0FCA84A6}"/>
              </a:ext>
            </a:extLst>
          </p:cNvPr>
          <p:cNvPicPr>
            <a:picLocks noChangeAspect="1"/>
          </p:cNvPicPr>
          <p:nvPr/>
        </p:nvPicPr>
        <p:blipFill>
          <a:blip r:embed="rId3"/>
          <a:stretch>
            <a:fillRect/>
          </a:stretch>
        </p:blipFill>
        <p:spPr>
          <a:xfrm>
            <a:off x="0" y="652676"/>
            <a:ext cx="9324528" cy="5020021"/>
          </a:xfrm>
          <a:prstGeom prst="rect">
            <a:avLst/>
          </a:prstGeom>
        </p:spPr>
      </p:pic>
      <p:sp>
        <p:nvSpPr>
          <p:cNvPr id="13" name="Rectangle 12"/>
          <p:cNvSpPr/>
          <p:nvPr/>
        </p:nvSpPr>
        <p:spPr>
          <a:xfrm>
            <a:off x="1" y="715862"/>
            <a:ext cx="9143999" cy="3477875"/>
          </a:xfrm>
          <a:prstGeom prst="rect">
            <a:avLst/>
          </a:prstGeom>
          <a:ln w="38100">
            <a:noFill/>
          </a:ln>
        </p:spPr>
        <p:txBody>
          <a:bodyPr wrap="square">
            <a:spAutoFit/>
          </a:bodyPr>
          <a:lstStyle/>
          <a:p>
            <a:pPr algn="just"/>
            <a:r>
              <a:rPr lang="vi-VN" sz="2000" b="1" dirty="0">
                <a:solidFill>
                  <a:schemeClr val="bg1"/>
                </a:solidFill>
                <a:latin typeface="+mj-lt"/>
              </a:rPr>
              <a:t>Xiu và Giôn-xi là hai nữ họa sĩ nghèo, còn trẻ, sống trong một căn hộ thuê ở gần công viên Oa-sinh-tơn. Cụ Bơ-men cũng là một họa sĩ nghèo thuê phòng ở tầng dưới. Bốn chục năm nay cụ mơ ước vẽ một kiệt tác nhưng chưa thực hiện được. Lúc đó vào mùa đông, Giôn-xi bị bệnh sưng phổi. Bệnh tật và nghèo túng khiến cô tuyệt vọng không muốn sống nữa. Cô đếm từng chiếc lá còn lại trên cây thường xuân bám vào tường gạch đối diện với cửa sổ, chờ khi nào chiếc lá cuối cùng rụng nốt thì cô cũng buông xuôi, lìa đời. Biết được suy nghĩ đó của Giôn-xi, cụ Bơ-men</a:t>
            </a:r>
            <a:r>
              <a:rPr lang="en-US" sz="2000" b="1" dirty="0">
                <a:solidFill>
                  <a:schemeClr val="bg1"/>
                </a:solidFill>
                <a:latin typeface="+mj-lt"/>
              </a:rPr>
              <a:t> </a:t>
            </a:r>
            <a:r>
              <a:rPr lang="en-US" sz="2000" b="1" dirty="0" err="1">
                <a:solidFill>
                  <a:schemeClr val="bg1"/>
                </a:solidFill>
                <a:latin typeface="+mj-lt"/>
              </a:rPr>
              <a:t>và</a:t>
            </a:r>
            <a:r>
              <a:rPr lang="en-US" sz="2000" b="1" dirty="0">
                <a:solidFill>
                  <a:schemeClr val="bg1"/>
                </a:solidFill>
                <a:latin typeface="+mj-lt"/>
              </a:rPr>
              <a:t> </a:t>
            </a:r>
            <a:r>
              <a:rPr lang="en-US" sz="2000" b="1" dirty="0" err="1">
                <a:solidFill>
                  <a:schemeClr val="bg1"/>
                </a:solidFill>
                <a:latin typeface="+mj-lt"/>
              </a:rPr>
              <a:t>Xiu</a:t>
            </a:r>
            <a:r>
              <a:rPr lang="en-US" sz="2000" b="1" dirty="0">
                <a:solidFill>
                  <a:schemeClr val="bg1"/>
                </a:solidFill>
                <a:latin typeface="+mj-lt"/>
              </a:rPr>
              <a:t>  </a:t>
            </a:r>
            <a:r>
              <a:rPr lang="en-US" sz="2000" b="1" dirty="0" err="1">
                <a:solidFill>
                  <a:schemeClr val="bg1"/>
                </a:solidFill>
                <a:latin typeface="+mj-lt"/>
              </a:rPr>
              <a:t>rất</a:t>
            </a:r>
            <a:r>
              <a:rPr lang="en-US" sz="2000" b="1" dirty="0">
                <a:solidFill>
                  <a:schemeClr val="bg1"/>
                </a:solidFill>
                <a:latin typeface="+mj-lt"/>
              </a:rPr>
              <a:t> lo </a:t>
            </a:r>
            <a:r>
              <a:rPr lang="en-US" sz="2000" b="1" dirty="0" err="1">
                <a:solidFill>
                  <a:schemeClr val="bg1"/>
                </a:solidFill>
                <a:latin typeface="+mj-lt"/>
              </a:rPr>
              <a:t>lắng</a:t>
            </a:r>
            <a:r>
              <a:rPr lang="en-US" sz="2000" b="1" dirty="0">
                <a:solidFill>
                  <a:schemeClr val="bg1"/>
                </a:solidFill>
                <a:latin typeface="+mj-lt"/>
              </a:rPr>
              <a:t>. </a:t>
            </a:r>
            <a:r>
              <a:rPr lang="en-US" sz="2000" b="1" dirty="0" err="1">
                <a:solidFill>
                  <a:schemeClr val="bg1"/>
                </a:solidFill>
                <a:latin typeface="+mj-lt"/>
              </a:rPr>
              <a:t>Cụ</a:t>
            </a:r>
            <a:r>
              <a:rPr lang="en-US" sz="2000" b="1" dirty="0">
                <a:solidFill>
                  <a:schemeClr val="bg1"/>
                </a:solidFill>
                <a:latin typeface="+mj-lt"/>
              </a:rPr>
              <a:t> </a:t>
            </a:r>
            <a:r>
              <a:rPr lang="en-US" sz="2000" b="1" dirty="0" err="1">
                <a:solidFill>
                  <a:schemeClr val="bg1"/>
                </a:solidFill>
                <a:latin typeface="+mj-lt"/>
              </a:rPr>
              <a:t>Bơ</a:t>
            </a:r>
            <a:r>
              <a:rPr lang="en-US" sz="2000" b="1" dirty="0">
                <a:solidFill>
                  <a:schemeClr val="bg1"/>
                </a:solidFill>
                <a:latin typeface="+mj-lt"/>
              </a:rPr>
              <a:t>-men </a:t>
            </a:r>
            <a:r>
              <a:rPr lang="en-US" sz="2000" b="1" dirty="0" err="1">
                <a:solidFill>
                  <a:schemeClr val="bg1"/>
                </a:solidFill>
                <a:latin typeface="+mj-lt"/>
              </a:rPr>
              <a:t>đã</a:t>
            </a:r>
            <a:r>
              <a:rPr lang="vi-VN" sz="2000" b="1" dirty="0">
                <a:solidFill>
                  <a:schemeClr val="bg1"/>
                </a:solidFill>
                <a:latin typeface="+mj-lt"/>
              </a:rPr>
              <a:t> âm thầm thức suốt </a:t>
            </a:r>
            <a:r>
              <a:rPr lang="en-US" sz="2000" b="1" dirty="0">
                <a:solidFill>
                  <a:schemeClr val="bg1"/>
                </a:solidFill>
                <a:latin typeface="+mj-lt"/>
              </a:rPr>
              <a:t> </a:t>
            </a:r>
            <a:r>
              <a:rPr lang="en-US" sz="2000" b="1" dirty="0" err="1">
                <a:solidFill>
                  <a:schemeClr val="bg1"/>
                </a:solidFill>
                <a:latin typeface="+mj-lt"/>
              </a:rPr>
              <a:t>trong</a:t>
            </a:r>
            <a:r>
              <a:rPr lang="en-US" sz="2000" b="1" dirty="0">
                <a:solidFill>
                  <a:schemeClr val="bg1"/>
                </a:solidFill>
                <a:latin typeface="+mj-lt"/>
              </a:rPr>
              <a:t> </a:t>
            </a:r>
            <a:r>
              <a:rPr lang="vi-VN" sz="2000" b="1" dirty="0">
                <a:solidFill>
                  <a:schemeClr val="bg1"/>
                </a:solidFill>
                <a:latin typeface="+mj-lt"/>
              </a:rPr>
              <a:t>đêm mưa gió bão bùng để vẽ chiếc lá. Chiếc lá khiến Giôn-xi nghĩ lại, cô hy vọng và muốn được sống. Tuy nhiên, cụ Bơ-men lại chết vì bệnh sưng phổi </a:t>
            </a:r>
            <a:r>
              <a:rPr lang="en-US" sz="2000" b="1" dirty="0">
                <a:solidFill>
                  <a:schemeClr val="bg1"/>
                </a:solidFill>
                <a:latin typeface="+mj-lt"/>
              </a:rPr>
              <a:t>. </a:t>
            </a:r>
            <a:r>
              <a:rPr lang="en-US" sz="2000" b="1" dirty="0" err="1">
                <a:solidFill>
                  <a:schemeClr val="bg1"/>
                </a:solidFill>
                <a:latin typeface="+mj-lt"/>
              </a:rPr>
              <a:t>Xiu</a:t>
            </a:r>
            <a:r>
              <a:rPr lang="en-US" sz="2000" b="1" dirty="0">
                <a:solidFill>
                  <a:schemeClr val="bg1"/>
                </a:solidFill>
                <a:latin typeface="+mj-lt"/>
              </a:rPr>
              <a:t> </a:t>
            </a:r>
            <a:r>
              <a:rPr lang="en-US" sz="2000" b="1" dirty="0" err="1">
                <a:solidFill>
                  <a:schemeClr val="bg1"/>
                </a:solidFill>
                <a:latin typeface="+mj-lt"/>
              </a:rPr>
              <a:t>đã</a:t>
            </a:r>
            <a:r>
              <a:rPr lang="en-US" sz="2000" b="1" dirty="0">
                <a:solidFill>
                  <a:schemeClr val="bg1"/>
                </a:solidFill>
                <a:latin typeface="+mj-lt"/>
              </a:rPr>
              <a:t> </a:t>
            </a:r>
            <a:r>
              <a:rPr lang="en-US" sz="2000" b="1" dirty="0" err="1">
                <a:solidFill>
                  <a:schemeClr val="bg1"/>
                </a:solidFill>
                <a:latin typeface="+mj-lt"/>
              </a:rPr>
              <a:t>nói</a:t>
            </a:r>
            <a:r>
              <a:rPr lang="en-US" sz="2000" b="1" dirty="0">
                <a:solidFill>
                  <a:schemeClr val="bg1"/>
                </a:solidFill>
                <a:latin typeface="+mj-lt"/>
              </a:rPr>
              <a:t> </a:t>
            </a:r>
            <a:r>
              <a:rPr lang="en-US" sz="2000" b="1" dirty="0" err="1">
                <a:solidFill>
                  <a:schemeClr val="bg1"/>
                </a:solidFill>
                <a:latin typeface="+mj-lt"/>
              </a:rPr>
              <a:t>cho</a:t>
            </a:r>
            <a:r>
              <a:rPr lang="en-US" sz="2000" b="1" dirty="0">
                <a:solidFill>
                  <a:schemeClr val="bg1"/>
                </a:solidFill>
                <a:latin typeface="+mj-lt"/>
              </a:rPr>
              <a:t> </a:t>
            </a:r>
            <a:r>
              <a:rPr lang="en-US" sz="2000" b="1" dirty="0" err="1">
                <a:solidFill>
                  <a:schemeClr val="bg1"/>
                </a:solidFill>
                <a:latin typeface="+mj-lt"/>
              </a:rPr>
              <a:t>Giôn</a:t>
            </a:r>
            <a:r>
              <a:rPr lang="en-US" sz="2000" b="1" dirty="0">
                <a:solidFill>
                  <a:schemeClr val="bg1"/>
                </a:solidFill>
                <a:latin typeface="+mj-lt"/>
              </a:rPr>
              <a:t> –xi </a:t>
            </a:r>
            <a:r>
              <a:rPr lang="en-US" sz="2000" b="1" dirty="0" err="1">
                <a:solidFill>
                  <a:schemeClr val="bg1"/>
                </a:solidFill>
                <a:latin typeface="+mj-lt"/>
              </a:rPr>
              <a:t>nghe</a:t>
            </a:r>
            <a:r>
              <a:rPr lang="en-US" sz="2000" b="1" dirty="0">
                <a:solidFill>
                  <a:schemeClr val="bg1"/>
                </a:solidFill>
                <a:latin typeface="+mj-lt"/>
              </a:rPr>
              <a:t> </a:t>
            </a:r>
            <a:r>
              <a:rPr lang="en-US" sz="2000" b="1" dirty="0" err="1">
                <a:solidFill>
                  <a:schemeClr val="bg1"/>
                </a:solidFill>
                <a:latin typeface="+mj-lt"/>
              </a:rPr>
              <a:t>bí</a:t>
            </a:r>
            <a:r>
              <a:rPr lang="en-US" sz="2000" b="1" dirty="0">
                <a:solidFill>
                  <a:schemeClr val="bg1"/>
                </a:solidFill>
                <a:latin typeface="+mj-lt"/>
              </a:rPr>
              <a:t> </a:t>
            </a:r>
            <a:r>
              <a:rPr lang="en-US" sz="2000" b="1" dirty="0" err="1">
                <a:solidFill>
                  <a:schemeClr val="bg1"/>
                </a:solidFill>
                <a:latin typeface="+mj-lt"/>
              </a:rPr>
              <a:t>mật</a:t>
            </a:r>
            <a:r>
              <a:rPr lang="en-US" sz="2000" b="1" dirty="0">
                <a:solidFill>
                  <a:schemeClr val="bg1"/>
                </a:solidFill>
                <a:latin typeface="+mj-lt"/>
              </a:rPr>
              <a:t> </a:t>
            </a:r>
            <a:r>
              <a:rPr lang="en-US" sz="2000" b="1" dirty="0" err="1">
                <a:solidFill>
                  <a:schemeClr val="bg1"/>
                </a:solidFill>
                <a:latin typeface="+mj-lt"/>
              </a:rPr>
              <a:t>chiếc</a:t>
            </a:r>
            <a:r>
              <a:rPr lang="en-US" sz="2000" b="1" dirty="0">
                <a:solidFill>
                  <a:schemeClr val="bg1"/>
                </a:solidFill>
                <a:latin typeface="+mj-lt"/>
              </a:rPr>
              <a:t> </a:t>
            </a:r>
            <a:r>
              <a:rPr lang="en-US" sz="2000" b="1" dirty="0" err="1">
                <a:solidFill>
                  <a:schemeClr val="bg1"/>
                </a:solidFill>
                <a:latin typeface="+mj-lt"/>
              </a:rPr>
              <a:t>lá</a:t>
            </a:r>
            <a:r>
              <a:rPr lang="en-US" sz="2000" b="1" dirty="0">
                <a:solidFill>
                  <a:schemeClr val="bg1"/>
                </a:solidFill>
                <a:latin typeface="+mj-lt"/>
              </a:rPr>
              <a:t> </a:t>
            </a:r>
            <a:r>
              <a:rPr lang="en-US" sz="2000" b="1" dirty="0" err="1">
                <a:solidFill>
                  <a:schemeClr val="bg1"/>
                </a:solidFill>
                <a:latin typeface="+mj-lt"/>
              </a:rPr>
              <a:t>cuối</a:t>
            </a:r>
            <a:r>
              <a:rPr lang="en-US" sz="2000" b="1" dirty="0">
                <a:solidFill>
                  <a:schemeClr val="bg1"/>
                </a:solidFill>
                <a:latin typeface="+mj-lt"/>
              </a:rPr>
              <a:t> </a:t>
            </a:r>
            <a:r>
              <a:rPr lang="en-US" sz="2000" b="1" dirty="0" err="1">
                <a:solidFill>
                  <a:schemeClr val="bg1"/>
                </a:solidFill>
                <a:latin typeface="+mj-lt"/>
              </a:rPr>
              <a:t>cùng</a:t>
            </a:r>
            <a:r>
              <a:rPr lang="en-US" sz="2000" b="1" dirty="0">
                <a:solidFill>
                  <a:schemeClr val="bg1"/>
                </a:solidFill>
                <a:latin typeface="+mj-lt"/>
              </a:rPr>
              <a:t>.</a:t>
            </a:r>
          </a:p>
        </p:txBody>
      </p:sp>
      <p:sp>
        <p:nvSpPr>
          <p:cNvPr id="14" name="TextBox 13"/>
          <p:cNvSpPr txBox="1"/>
          <p:nvPr/>
        </p:nvSpPr>
        <p:spPr>
          <a:xfrm>
            <a:off x="1331641" y="94368"/>
            <a:ext cx="633670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105" y="771550"/>
            <a:ext cx="4474840" cy="857250"/>
          </a:xfrm>
        </p:spPr>
        <p:style>
          <a:lnRef idx="2">
            <a:schemeClr val="dk1"/>
          </a:lnRef>
          <a:fillRef idx="1">
            <a:schemeClr val="lt1"/>
          </a:fillRef>
          <a:effectRef idx="0">
            <a:schemeClr val="dk1"/>
          </a:effectRef>
          <a:fontRef idx="minor">
            <a:schemeClr val="dk1"/>
          </a:fontRef>
        </p:style>
        <p:txBody>
          <a:bodyPr>
            <a:normAutofit/>
          </a:bodyPr>
          <a:lstStyle/>
          <a:p>
            <a:r>
              <a:rPr lang="en-US"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a:t>
            </a:r>
            <a:r>
              <a:rPr lang="en-US"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endParaRPr lang="en-US"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233786" y="1728111"/>
            <a:ext cx="8910214" cy="3394472"/>
          </a:xfrm>
        </p:spPr>
        <p:txBody>
          <a:bodyPr>
            <a:normAutofit fontScale="77500" lnSpcReduction="20000"/>
          </a:bodyPr>
          <a:lstStyle/>
          <a:p>
            <a:pPr>
              <a:buFont typeface="Wingdings" panose="05000000000000000000" pitchFamily="2" charset="2"/>
              <a:buChar char="q"/>
            </a:pP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Nhóm</a:t>
            </a:r>
            <a:r>
              <a:rPr lang="en-US" dirty="0">
                <a:solidFill>
                  <a:srgbClr val="0000FF"/>
                </a:solidFill>
                <a:latin typeface="Times New Roman" panose="02020603050405020304" pitchFamily="18" charset="0"/>
                <a:cs typeface="Times New Roman" panose="02020603050405020304" pitchFamily="18" charset="0"/>
              </a:rPr>
              <a:t> 1: </a:t>
            </a:r>
            <a:r>
              <a:rPr lang="en-US" dirty="0" err="1">
                <a:solidFill>
                  <a:srgbClr val="0000FF"/>
                </a:solidFill>
                <a:latin typeface="Times New Roman" panose="02020603050405020304" pitchFamily="18" charset="0"/>
                <a:cs typeface="Times New Roman" panose="02020603050405020304" pitchFamily="18" charset="0"/>
              </a:rPr>
              <a:t>Nhân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vật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Giôn</a:t>
            </a:r>
            <a:r>
              <a:rPr lang="en-US" dirty="0">
                <a:solidFill>
                  <a:srgbClr val="0000FF"/>
                </a:solidFill>
                <a:latin typeface="Times New Roman" panose="02020603050405020304" pitchFamily="18" charset="0"/>
                <a:cs typeface="Times New Roman" panose="02020603050405020304" pitchFamily="18" charset="0"/>
              </a:rPr>
              <a:t>-xi( </a:t>
            </a:r>
            <a:r>
              <a:rPr lang="en-US" dirty="0" err="1">
                <a:solidFill>
                  <a:srgbClr val="0000FF"/>
                </a:solidFill>
                <a:latin typeface="Times New Roman" panose="02020603050405020304" pitchFamily="18" charset="0"/>
                <a:cs typeface="Times New Roman" panose="02020603050405020304" pitchFamily="18" charset="0"/>
              </a:rPr>
              <a:t>hoàn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cảnh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tâm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trạng</a:t>
            </a:r>
            <a:r>
              <a:rPr lang="en-US" dirty="0">
                <a:solidFill>
                  <a:srgbClr val="0000FF"/>
                </a:solidFill>
                <a:latin typeface="Times New Roman" panose="02020603050405020304" pitchFamily="18" charset="0"/>
                <a:cs typeface="Times New Roman" panose="02020603050405020304" pitchFamily="18" charset="0"/>
              </a:rPr>
              <a:t>)</a:t>
            </a:r>
          </a:p>
          <a:p>
            <a:pPr marL="0" indent="0">
              <a:buNone/>
            </a:pPr>
            <a:endParaRPr lang="en-US" dirty="0">
              <a:solidFill>
                <a:srgbClr val="0000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Nhóm</a:t>
            </a:r>
            <a:r>
              <a:rPr lang="en-US" dirty="0">
                <a:solidFill>
                  <a:srgbClr val="0000FF"/>
                </a:solidFill>
                <a:latin typeface="Times New Roman" panose="02020603050405020304" pitchFamily="18" charset="0"/>
                <a:cs typeface="Times New Roman" panose="02020603050405020304" pitchFamily="18" charset="0"/>
              </a:rPr>
              <a:t> 2:Nhân </a:t>
            </a:r>
            <a:r>
              <a:rPr lang="en-US" dirty="0" err="1">
                <a:solidFill>
                  <a:srgbClr val="0000FF"/>
                </a:solidFill>
                <a:latin typeface="Times New Roman" panose="02020603050405020304" pitchFamily="18" charset="0"/>
                <a:cs typeface="Times New Roman" panose="02020603050405020304" pitchFamily="18" charset="0"/>
              </a:rPr>
              <a:t>vật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Xiu</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độ</a:t>
            </a:r>
            <a:r>
              <a:rPr lang="en-US" dirty="0">
                <a:solidFill>
                  <a:srgbClr val="0000FF"/>
                </a:solidFill>
                <a:latin typeface="Times New Roman" panose="02020603050405020304" pitchFamily="18" charset="0"/>
                <a:cs typeface="Times New Roman" panose="02020603050405020304" pitchFamily="18" charset="0"/>
              </a:rPr>
              <a:t> - </a:t>
            </a:r>
            <a:r>
              <a:rPr lang="en-US" dirty="0" err="1">
                <a:solidFill>
                  <a:srgbClr val="0000FF"/>
                </a:solidFill>
                <a:latin typeface="Times New Roman" panose="02020603050405020304" pitchFamily="18" charset="0"/>
                <a:cs typeface="Times New Roman" panose="02020603050405020304" pitchFamily="18" charset="0"/>
              </a:rPr>
              <a:t>hành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động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với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Giôn</a:t>
            </a:r>
            <a:r>
              <a:rPr lang="en-US" dirty="0">
                <a:solidFill>
                  <a:srgbClr val="0000FF"/>
                </a:solidFill>
                <a:latin typeface="Times New Roman" panose="02020603050405020304" pitchFamily="18" charset="0"/>
                <a:cs typeface="Times New Roman" panose="02020603050405020304" pitchFamily="18" charset="0"/>
              </a:rPr>
              <a:t>- Xi)</a:t>
            </a:r>
          </a:p>
          <a:p>
            <a:pPr>
              <a:buFont typeface="Wingdings" panose="05000000000000000000" pitchFamily="2" charset="2"/>
              <a:buChar char="q"/>
            </a:pPr>
            <a:endParaRPr lang="en-US" dirty="0">
              <a:solidFill>
                <a:srgbClr val="0000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Nhóm</a:t>
            </a:r>
            <a:r>
              <a:rPr lang="en-US" dirty="0">
                <a:solidFill>
                  <a:srgbClr val="0000FF"/>
                </a:solidFill>
                <a:latin typeface="Times New Roman" panose="02020603050405020304" pitchFamily="18" charset="0"/>
                <a:cs typeface="Times New Roman" panose="02020603050405020304" pitchFamily="18" charset="0"/>
              </a:rPr>
              <a:t> 3: </a:t>
            </a:r>
            <a:r>
              <a:rPr lang="en-US" dirty="0" err="1">
                <a:solidFill>
                  <a:srgbClr val="0000FF"/>
                </a:solidFill>
                <a:latin typeface="Times New Roman" panose="02020603050405020304" pitchFamily="18" charset="0"/>
                <a:cs typeface="Times New Roman" panose="02020603050405020304" pitchFamily="18" charset="0"/>
              </a:rPr>
              <a:t>Nhân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vật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cụ</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Bơ</a:t>
            </a:r>
            <a:r>
              <a:rPr lang="en-US" dirty="0">
                <a:solidFill>
                  <a:srgbClr val="0000FF"/>
                </a:solidFill>
                <a:latin typeface="Times New Roman" panose="02020603050405020304" pitchFamily="18" charset="0"/>
                <a:cs typeface="Times New Roman" panose="02020603050405020304" pitchFamily="18" charset="0"/>
              </a:rPr>
              <a:t>-men( </a:t>
            </a:r>
            <a:r>
              <a:rPr lang="en-US" dirty="0" err="1">
                <a:solidFill>
                  <a:srgbClr val="0000FF"/>
                </a:solidFill>
                <a:latin typeface="Times New Roman" panose="02020603050405020304" pitchFamily="18" charset="0"/>
                <a:cs typeface="Times New Roman" panose="02020603050405020304" pitchFamily="18" charset="0"/>
              </a:rPr>
              <a:t>hoàn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cảnh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sống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tâm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trạng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hành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động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khi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biết</a:t>
            </a:r>
            <a:r>
              <a:rPr lang="en-US" dirty="0">
                <a:solidFill>
                  <a:srgbClr val="0000FF"/>
                </a:solidFill>
                <a:latin typeface="Times New Roman" panose="02020603050405020304" pitchFamily="18" charset="0"/>
                <a:cs typeface="Times New Roman" panose="02020603050405020304" pitchFamily="18" charset="0"/>
              </a:rPr>
              <a:t> ý </a:t>
            </a:r>
            <a:r>
              <a:rPr lang="en-US" dirty="0" err="1">
                <a:solidFill>
                  <a:srgbClr val="0000FF"/>
                </a:solidFill>
                <a:latin typeface="Times New Roman" panose="02020603050405020304" pitchFamily="18" charset="0"/>
                <a:cs typeface="Times New Roman" panose="02020603050405020304" pitchFamily="18" charset="0"/>
              </a:rPr>
              <a:t>nghĩ</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của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Giôn</a:t>
            </a:r>
            <a:r>
              <a:rPr lang="en-US" dirty="0">
                <a:solidFill>
                  <a:srgbClr val="0000FF"/>
                </a:solidFill>
                <a:latin typeface="Times New Roman" panose="02020603050405020304" pitchFamily="18" charset="0"/>
                <a:cs typeface="Times New Roman" panose="02020603050405020304" pitchFamily="18" charset="0"/>
              </a:rPr>
              <a:t>- Xi)</a:t>
            </a:r>
          </a:p>
          <a:p>
            <a:pPr marL="0" indent="0">
              <a:buNone/>
            </a:pPr>
            <a:endParaRPr lang="en-US" dirty="0">
              <a:solidFill>
                <a:srgbClr val="0000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Nhóm</a:t>
            </a:r>
            <a:r>
              <a:rPr lang="en-US" dirty="0">
                <a:solidFill>
                  <a:srgbClr val="0000FF"/>
                </a:solidFill>
                <a:latin typeface="Times New Roman" panose="02020603050405020304" pitchFamily="18" charset="0"/>
                <a:cs typeface="Times New Roman" panose="02020603050405020304" pitchFamily="18" charset="0"/>
              </a:rPr>
              <a:t> 4: </a:t>
            </a:r>
            <a:r>
              <a:rPr lang="en-US" dirty="0" err="1">
                <a:solidFill>
                  <a:srgbClr val="0000FF"/>
                </a:solidFill>
                <a:latin typeface="Times New Roman" panose="02020603050405020304" pitchFamily="18" charset="0"/>
                <a:cs typeface="Times New Roman" panose="02020603050405020304" pitchFamily="18" charset="0"/>
              </a:rPr>
              <a:t>Vì</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sao</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chiếc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lá</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cụ</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Bơ</a:t>
            </a:r>
            <a:r>
              <a:rPr lang="en-US" dirty="0">
                <a:solidFill>
                  <a:srgbClr val="0000FF"/>
                </a:solidFill>
                <a:latin typeface="Times New Roman" panose="02020603050405020304" pitchFamily="18" charset="0"/>
                <a:cs typeface="Times New Roman" panose="02020603050405020304" pitchFamily="18" charset="0"/>
              </a:rPr>
              <a:t>- men </a:t>
            </a:r>
            <a:r>
              <a:rPr lang="en-US" dirty="0" err="1">
                <a:solidFill>
                  <a:srgbClr val="0000FF"/>
                </a:solidFill>
                <a:latin typeface="Times New Roman" panose="02020603050405020304" pitchFamily="18" charset="0"/>
                <a:cs typeface="Times New Roman" panose="02020603050405020304" pitchFamily="18" charset="0"/>
              </a:rPr>
              <a:t>vẽ</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được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xem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là</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kiệt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tác</a:t>
            </a:r>
            <a:r>
              <a:rPr lang="en-US"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123728" y="13939"/>
            <a:ext cx="3962400"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i="1" dirty="0" err="1">
                <a:latin typeface="Times New Roman" panose="02020603050405020304" pitchFamily="18" charset="0"/>
                <a:cs typeface="Times New Roman" panose="02020603050405020304" pitchFamily="18" charset="0"/>
              </a:rPr>
              <a:t>Thời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7 </a:t>
            </a:r>
            <a:r>
              <a:rPr lang="en-US" sz="2400" b="1" i="1" dirty="0" err="1">
                <a:latin typeface="Times New Roman" panose="02020603050405020304" pitchFamily="18" charset="0"/>
                <a:cs typeface="Times New Roman" panose="02020603050405020304" pitchFamily="18" charset="0"/>
              </a:rPr>
              <a:t>phút</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1618</Words>
  <Application>Microsoft Office PowerPoint</Application>
  <PresentationFormat>On-screen Show (16:9)</PresentationFormat>
  <Paragraphs>175</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Microsoft YaHei</vt:lpstr>
      <vt:lpstr>Arial</vt:lpstr>
      <vt:lpstr>Arial Rounded MT Bold</vt:lpstr>
      <vt:lpstr>Calibri</vt:lpstr>
      <vt:lpstr>Symbol</vt:lpstr>
      <vt:lpstr>Tahoma</vt:lpstr>
      <vt:lpstr>Times New Roman</vt:lpstr>
      <vt:lpstr>Wingdings</vt:lpstr>
      <vt:lpstr>方正兰亭黑简体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Duong Nguyen</cp:lastModifiedBy>
  <cp:revision>103</cp:revision>
  <dcterms:created xsi:type="dcterms:W3CDTF">2021-08-18T08:42:00Z</dcterms:created>
  <dcterms:modified xsi:type="dcterms:W3CDTF">2022-10-28T17:16:20Z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0x0101002CBF9AF231848F4AB4F37A730EEA4E1E</vt:lpwstr>
  </property>
  <property fmtid="{D5CDD505-2E9C-101B-9397-08002B2CF9AE}" pid="3" name="ICV">
    <vt:lpwstr>35B3535761CF4ED78E0C2DEFEA9EA8DA</vt:lpwstr>
  </property>
  <property fmtid="{D5CDD505-2E9C-101B-9397-08002B2CF9AE}" pid="4" name="KSOProductBuildVer">
    <vt:lpwstr>1033-11.2.0.11191</vt:lpwstr>
  </property>
</Properties>
</file>